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customXml/itemProps39.xml" ContentType="application/vnd.openxmlformats-officedocument.customXmlProperties+xml"/>
  <Override PartName="/customXml/itemProps40.xml" ContentType="application/vnd.openxmlformats-officedocument.customXmlProperties+xml"/>
  <Override PartName="/customXml/itemProps41.xml" ContentType="application/vnd.openxmlformats-officedocument.customXmlProperties+xml"/>
  <Override PartName="/customXml/itemProps42.xml" ContentType="application/vnd.openxmlformats-officedocument.customXmlProperties+xml"/>
  <Override PartName="/customXml/itemProps43.xml" ContentType="application/vnd.openxmlformats-officedocument.customXmlProperties+xml"/>
  <Override PartName="/customXml/itemProps44.xml" ContentType="application/vnd.openxmlformats-officedocument.customXmlProperties+xml"/>
  <Override PartName="/customXml/itemProps45.xml" ContentType="application/vnd.openxmlformats-officedocument.customXmlProperties+xml"/>
  <Override PartName="/customXml/itemProps46.xml" ContentType="application/vnd.openxmlformats-officedocument.customXmlProperties+xml"/>
  <Override PartName="/customXml/itemProps47.xml" ContentType="application/vnd.openxmlformats-officedocument.customXmlProperties+xml"/>
  <Override PartName="/customXml/itemProps48.xml" ContentType="application/vnd.openxmlformats-officedocument.customXmlProperties+xml"/>
  <Override PartName="/customXml/itemProps49.xml" ContentType="application/vnd.openxmlformats-officedocument.customXmlProperties+xml"/>
  <Override PartName="/customXml/itemProps50.xml" ContentType="application/vnd.openxmlformats-officedocument.customXmlProperties+xml"/>
  <Override PartName="/customXml/itemProps51.xml" ContentType="application/vnd.openxmlformats-officedocument.customXmlProperties+xml"/>
  <Override PartName="/customXml/itemProps52.xml" ContentType="application/vnd.openxmlformats-officedocument.customXmlProperties+xml"/>
  <Override PartName="/customXml/itemProps53.xml" ContentType="application/vnd.openxmlformats-officedocument.customXmlProperties+xml"/>
  <Override PartName="/customXml/itemProps54.xml" ContentType="application/vnd.openxmlformats-officedocument.customXmlProperties+xml"/>
  <Override PartName="/customXml/itemProps55.xml" ContentType="application/vnd.openxmlformats-officedocument.customXmlProperties+xml"/>
  <Override PartName="/customXml/itemProps56.xml" ContentType="application/vnd.openxmlformats-officedocument.customXmlProperties+xml"/>
  <Override PartName="/customXml/itemProps57.xml" ContentType="application/vnd.openxmlformats-officedocument.customXmlProperties+xml"/>
  <Override PartName="/customXml/itemProps58.xml" ContentType="application/vnd.openxmlformats-officedocument.customXmlProperties+xml"/>
  <Override PartName="/customXml/itemProps59.xml" ContentType="application/vnd.openxmlformats-officedocument.customXmlProperties+xml"/>
  <Override PartName="/customXml/itemProps60.xml" ContentType="application/vnd.openxmlformats-officedocument.customXmlProperties+xml"/>
  <Override PartName="/customXml/itemProps61.xml" ContentType="application/vnd.openxmlformats-officedocument.customXmlProperties+xml"/>
  <Override PartName="/customXml/itemProps62.xml" ContentType="application/vnd.openxmlformats-officedocument.customXmlProperties+xml"/>
  <Override PartName="/customXml/itemProps63.xml" ContentType="application/vnd.openxmlformats-officedocument.customXmlProperties+xml"/>
  <Override PartName="/customXml/itemProps64.xml" ContentType="application/vnd.openxmlformats-officedocument.customXmlProperties+xml"/>
  <Override PartName="/customXml/itemProps65.xml" ContentType="application/vnd.openxmlformats-officedocument.customXmlProperties+xml"/>
  <Override PartName="/customXml/itemProps66.xml" ContentType="application/vnd.openxmlformats-officedocument.customXmlProperties+xml"/>
  <Override PartName="/customXml/itemProps67.xml" ContentType="application/vnd.openxmlformats-officedocument.customXmlProperties+xml"/>
  <Override PartName="/customXml/itemProps68.xml" ContentType="application/vnd.openxmlformats-officedocument.customXmlProperties+xml"/>
  <Override PartName="/customXml/itemProps69.xml" ContentType="application/vnd.openxmlformats-officedocument.customXmlProperties+xml"/>
  <Override PartName="/customXml/itemProps70.xml" ContentType="application/vnd.openxmlformats-officedocument.customXmlProperties+xml"/>
  <Override PartName="/customXml/itemProps71.xml" ContentType="application/vnd.openxmlformats-officedocument.customXmlProperties+xml"/>
  <Override PartName="/customXml/itemProps72.xml" ContentType="application/vnd.openxmlformats-officedocument.customXmlProperties+xml"/>
  <Override PartName="/customXml/itemProps73.xml" ContentType="application/vnd.openxmlformats-officedocument.customXmlProperties+xml"/>
  <Override PartName="/customXml/itemProps74.xml" ContentType="application/vnd.openxmlformats-officedocument.customXmlProperties+xml"/>
  <Override PartName="/customXml/itemProps75.xml" ContentType="application/vnd.openxmlformats-officedocument.customXmlProperties+xml"/>
  <Override PartName="/customXml/itemProps76.xml" ContentType="application/vnd.openxmlformats-officedocument.customXmlProperties+xml"/>
  <Override PartName="/customXml/itemProps77.xml" ContentType="application/vnd.openxmlformats-officedocument.customXmlProperties+xml"/>
  <Override PartName="/customXml/itemProps78.xml" ContentType="application/vnd.openxmlformats-officedocument.customXmlProperties+xml"/>
  <Override PartName="/customXml/itemProps79.xml" ContentType="application/vnd.openxmlformats-officedocument.customXmlProperties+xml"/>
  <Override PartName="/customXml/itemProps80.xml" ContentType="application/vnd.openxmlformats-officedocument.customXmlProperties+xml"/>
  <Override PartName="/customXml/itemProps81.xml" ContentType="application/vnd.openxmlformats-officedocument.customXmlProperties+xml"/>
  <Override PartName="/customXml/itemProps82.xml" ContentType="application/vnd.openxmlformats-officedocument.customXmlProperties+xml"/>
  <Override PartName="/customXml/itemProps83.xml" ContentType="application/vnd.openxmlformats-officedocument.customXmlProperties+xml"/>
  <Override PartName="/customXml/itemProps84.xml" ContentType="application/vnd.openxmlformats-officedocument.customXmlProperties+xml"/>
  <Override PartName="/customXml/itemProps85.xml" ContentType="application/vnd.openxmlformats-officedocument.customXmlProperties+xml"/>
  <Override PartName="/customXml/itemProps86.xml" ContentType="application/vnd.openxmlformats-officedocument.customXmlProperties+xml"/>
  <Override PartName="/customXml/itemProps87.xml" ContentType="application/vnd.openxmlformats-officedocument.customXmlProperties+xml"/>
  <Override PartName="/customXml/itemProps88.xml" ContentType="application/vnd.openxmlformats-officedocument.customXmlProperties+xml"/>
  <Override PartName="/customXml/itemProps89.xml" ContentType="application/vnd.openxmlformats-officedocument.customXmlProperties+xml"/>
  <Override PartName="/customXml/itemProps90.xml" ContentType="application/vnd.openxmlformats-officedocument.customXmlProperties+xml"/>
  <Override PartName="/customXml/itemProps91.xml" ContentType="application/vnd.openxmlformats-officedocument.customXmlProperties+xml"/>
  <Override PartName="/customXml/itemProps92.xml" ContentType="application/vnd.openxmlformats-officedocument.customXmlProperties+xml"/>
  <Override PartName="/customXml/itemProps93.xml" ContentType="application/vnd.openxmlformats-officedocument.customXmlProperties+xml"/>
  <Override PartName="/customXml/itemProps94.xml" ContentType="application/vnd.openxmlformats-officedocument.customXmlProperties+xml"/>
  <Override PartName="/customXml/itemProps95.xml" ContentType="application/vnd.openxmlformats-officedocument.customXmlProperties+xml"/>
  <Override PartName="/customXml/itemProps96.xml" ContentType="application/vnd.openxmlformats-officedocument.customXmlProperties+xml"/>
  <Override PartName="/customXml/itemProps97.xml" ContentType="application/vnd.openxmlformats-officedocument.customXmlProperties+xml"/>
  <Override PartName="/customXml/itemProps98.xml" ContentType="application/vnd.openxmlformats-officedocument.customXmlProperties+xml"/>
  <Override PartName="/customXml/itemProps99.xml" ContentType="application/vnd.openxmlformats-officedocument.customXmlProperties+xml"/>
  <Override PartName="/customXml/itemProps100.xml" ContentType="application/vnd.openxmlformats-officedocument.customXmlProperties+xml"/>
  <Override PartName="/customXml/itemProps101.xml" ContentType="application/vnd.openxmlformats-officedocument.customXmlProperties+xml"/>
  <Override PartName="/customXml/itemProps102.xml" ContentType="application/vnd.openxmlformats-officedocument.customXmlProperties+xml"/>
  <Override PartName="/customXml/itemProps103.xml" ContentType="application/vnd.openxmlformats-officedocument.customXmlProperties+xml"/>
  <Override PartName="/customXml/itemProps104.xml" ContentType="application/vnd.openxmlformats-officedocument.customXmlProperties+xml"/>
  <Override PartName="/customXml/itemProps105.xml" ContentType="application/vnd.openxmlformats-officedocument.customXmlProperties+xml"/>
  <Override PartName="/customXml/itemProps106.xml" ContentType="application/vnd.openxmlformats-officedocument.customXmlProperties+xml"/>
  <Override PartName="/customXml/itemProps107.xml" ContentType="application/vnd.openxmlformats-officedocument.customXmlProperties+xml"/>
  <Override PartName="/customXml/itemProps108.xml" ContentType="application/vnd.openxmlformats-officedocument.customXmlProperties+xml"/>
  <Override PartName="/customXml/itemProps109.xml" ContentType="application/vnd.openxmlformats-officedocument.customXmlProperties+xml"/>
  <Override PartName="/customXml/itemProps110.xml" ContentType="application/vnd.openxmlformats-officedocument.customXmlProperties+xml"/>
  <Override PartName="/customXml/itemProps111.xml" ContentType="application/vnd.openxmlformats-officedocument.customXmlProperties+xml"/>
  <Override PartName="/customXml/itemProps112.xml" ContentType="application/vnd.openxmlformats-officedocument.customXmlProperties+xml"/>
  <Override PartName="/customXml/itemProps113.xml" ContentType="application/vnd.openxmlformats-officedocument.customXmlProperties+xml"/>
  <Override PartName="/customXml/itemProps114.xml" ContentType="application/vnd.openxmlformats-officedocument.customXmlProperties+xml"/>
  <Override PartName="/customXml/itemProps115.xml" ContentType="application/vnd.openxmlformats-officedocument.customXmlProperties+xml"/>
  <Override PartName="/customXml/itemProps116.xml" ContentType="application/vnd.openxmlformats-officedocument.customXmlProperties+xml"/>
  <Override PartName="/customXml/itemProps117.xml" ContentType="application/vnd.openxmlformats-officedocument.customXmlProperties+xml"/>
  <Override PartName="/customXml/itemProps118.xml" ContentType="application/vnd.openxmlformats-officedocument.customXmlProperties+xml"/>
  <Override PartName="/customXml/itemProps119.xml" ContentType="application/vnd.openxmlformats-officedocument.customXmlProperties+xml"/>
  <Override PartName="/customXml/itemProps120.xml" ContentType="application/vnd.openxmlformats-officedocument.customXmlProperties+xml"/>
  <Override PartName="/customXml/itemProps121.xml" ContentType="application/vnd.openxmlformats-officedocument.customXmlProperties+xml"/>
  <Override PartName="/customXml/itemProps122.xml" ContentType="application/vnd.openxmlformats-officedocument.customXmlProperties+xml"/>
  <Override PartName="/customXml/itemProps123.xml" ContentType="application/vnd.openxmlformats-officedocument.customXmlProperties+xml"/>
  <Override PartName="/customXml/itemProps124.xml" ContentType="application/vnd.openxmlformats-officedocument.customXmlProperties+xml"/>
  <Override PartName="/customXml/itemProps125.xml" ContentType="application/vnd.openxmlformats-officedocument.customXmlProperties+xml"/>
  <Override PartName="/customXml/itemProps126.xml" ContentType="application/vnd.openxmlformats-officedocument.customXmlProperties+xml"/>
  <Override PartName="/customXml/itemProps127.xml" ContentType="application/vnd.openxmlformats-officedocument.customXmlProperties+xml"/>
  <Override PartName="/customXml/itemProps128.xml" ContentType="application/vnd.openxmlformats-officedocument.customXmlProperties+xml"/>
  <Override PartName="/customXml/itemProps129.xml" ContentType="application/vnd.openxmlformats-officedocument.customXmlProperties+xml"/>
  <Override PartName="/customXml/itemProps130.xml" ContentType="application/vnd.openxmlformats-officedocument.customXmlProperties+xml"/>
  <Override PartName="/customXml/itemProps131.xml" ContentType="application/vnd.openxmlformats-officedocument.customXmlProperties+xml"/>
  <Override PartName="/customXml/itemProps132.xml" ContentType="application/vnd.openxmlformats-officedocument.customXmlProperties+xml"/>
  <Override PartName="/customXml/itemProps133.xml" ContentType="application/vnd.openxmlformats-officedocument.customXmlProperties+xml"/>
  <Override PartName="/customXml/itemProps134.xml" ContentType="application/vnd.openxmlformats-officedocument.customXmlProperties+xml"/>
  <Override PartName="/customXml/itemProps135.xml" ContentType="application/vnd.openxmlformats-officedocument.customXmlProperties+xml"/>
  <Override PartName="/customXml/itemProps136.xml" ContentType="application/vnd.openxmlformats-officedocument.customXmlProperties+xml"/>
  <Override PartName="/customXml/itemProps137.xml" ContentType="application/vnd.openxmlformats-officedocument.customXmlProperties+xml"/>
  <Override PartName="/customXml/itemProps138.xml" ContentType="application/vnd.openxmlformats-officedocument.customXmlProperties+xml"/>
  <Override PartName="/customXml/itemProps139.xml" ContentType="application/vnd.openxmlformats-officedocument.customXmlProperties+xml"/>
  <Override PartName="/customXml/itemProps140.xml" ContentType="application/vnd.openxmlformats-officedocument.customXmlProperties+xml"/>
  <Override PartName="/customXml/itemProps141.xml" ContentType="application/vnd.openxmlformats-officedocument.customXmlProperties+xml"/>
  <Override PartName="/customXml/itemProps142.xml" ContentType="application/vnd.openxmlformats-officedocument.customXmlProperties+xml"/>
  <Override PartName="/customXml/itemProps143.xml" ContentType="application/vnd.openxmlformats-officedocument.customXmlProperties+xml"/>
  <Override PartName="/customXml/itemProps144.xml" ContentType="application/vnd.openxmlformats-officedocument.customXmlProperties+xml"/>
  <Override PartName="/customXml/itemProps145.xml" ContentType="application/vnd.openxmlformats-officedocument.customXmlProperties+xml"/>
  <Override PartName="/customXml/itemProps146.xml" ContentType="application/vnd.openxmlformats-officedocument.customXmlProperties+xml"/>
  <Override PartName="/customXml/itemProps147.xml" ContentType="application/vnd.openxmlformats-officedocument.customXmlProperties+xml"/>
  <Override PartName="/customXml/itemProps148.xml" ContentType="application/vnd.openxmlformats-officedocument.customXmlProperties+xml"/>
  <Override PartName="/customXml/itemProps149.xml" ContentType="application/vnd.openxmlformats-officedocument.customXmlProperties+xml"/>
  <Override PartName="/customXml/itemProps150.xml" ContentType="application/vnd.openxmlformats-officedocument.customXmlProperties+xml"/>
  <Override PartName="/customXml/itemProps151.xml" ContentType="application/vnd.openxmlformats-officedocument.customXmlProperties+xml"/>
  <Override PartName="/customXml/itemProps152.xml" ContentType="application/vnd.openxmlformats-officedocument.customXmlProperties+xml"/>
  <Override PartName="/customXml/itemProps153.xml" ContentType="application/vnd.openxmlformats-officedocument.customXmlProperties+xml"/>
  <Override PartName="/customXml/itemProps154.xml" ContentType="application/vnd.openxmlformats-officedocument.customXmlProperties+xml"/>
  <Override PartName="/customXml/itemProps155.xml" ContentType="application/vnd.openxmlformats-officedocument.customXmlProperties+xml"/>
  <Override PartName="/customXml/itemProps156.xml" ContentType="application/vnd.openxmlformats-officedocument.customXmlProperties+xml"/>
  <Override PartName="/customXml/itemProps157.xml" ContentType="application/vnd.openxmlformats-officedocument.customXmlProperties+xml"/>
  <Override PartName="/customXml/itemProps158.xml" ContentType="application/vnd.openxmlformats-officedocument.customXmlProperties+xml"/>
  <Override PartName="/customXml/itemProps159.xml" ContentType="application/vnd.openxmlformats-officedocument.customXmlProperties+xml"/>
  <Override PartName="/customXml/itemProps160.xml" ContentType="application/vnd.openxmlformats-officedocument.customXmlProperties+xml"/>
  <Override PartName="/customXml/itemProps161.xml" ContentType="application/vnd.openxmlformats-officedocument.customXmlProperties+xml"/>
  <Override PartName="/customXml/itemProps162.xml" ContentType="application/vnd.openxmlformats-officedocument.customXmlProperties+xml"/>
  <Override PartName="/customXml/itemProps163.xml" ContentType="application/vnd.openxmlformats-officedocument.customXmlProperties+xml"/>
  <Override PartName="/customXml/itemProps164.xml" ContentType="application/vnd.openxmlformats-officedocument.customXmlProperties+xml"/>
  <Override PartName="/customXml/itemProps165.xml" ContentType="application/vnd.openxmlformats-officedocument.customXmlProperties+xml"/>
  <Override PartName="/customXml/itemProps166.xml" ContentType="application/vnd.openxmlformats-officedocument.customXmlProperties+xml"/>
  <Override PartName="/customXml/itemProps167.xml" ContentType="application/vnd.openxmlformats-officedocument.customXmlProperties+xml"/>
  <Override PartName="/customXml/itemProps168.xml" ContentType="application/vnd.openxmlformats-officedocument.customXmlProperties+xml"/>
  <Override PartName="/customXml/itemProps169.xml" ContentType="application/vnd.openxmlformats-officedocument.customXmlProperties+xml"/>
  <Override PartName="/customXml/itemProps170.xml" ContentType="application/vnd.openxmlformats-officedocument.customXmlProperties+xml"/>
  <Override PartName="/customXml/itemProps171.xml" ContentType="application/vnd.openxmlformats-officedocument.customXmlProperties+xml"/>
  <Override PartName="/customXml/itemProps172.xml" ContentType="application/vnd.openxmlformats-officedocument.customXmlProperties+xml"/>
  <Override PartName="/customXml/itemProps173.xml" ContentType="application/vnd.openxmlformats-officedocument.customXmlProperties+xml"/>
  <Override PartName="/customXml/itemProps174.xml" ContentType="application/vnd.openxmlformats-officedocument.customXmlProperties+xml"/>
  <Override PartName="/customXml/itemProps175.xml" ContentType="application/vnd.openxmlformats-officedocument.customXmlProperties+xml"/>
  <Override PartName="/customXml/itemProps176.xml" ContentType="application/vnd.openxmlformats-officedocument.customXmlProperties+xml"/>
  <Override PartName="/customXml/itemProps177.xml" ContentType="application/vnd.openxmlformats-officedocument.customXmlProperties+xml"/>
  <Override PartName="/customXml/itemProps178.xml" ContentType="application/vnd.openxmlformats-officedocument.customXmlProperties+xml"/>
  <Override PartName="/customXml/itemProps179.xml" ContentType="application/vnd.openxmlformats-officedocument.customXmlProperties+xml"/>
  <Override PartName="/customXml/itemProps180.xml" ContentType="application/vnd.openxmlformats-officedocument.customXmlProperties+xml"/>
  <Override PartName="/customXml/itemProps181.xml" ContentType="application/vnd.openxmlformats-officedocument.customXmlProperties+xml"/>
  <Override PartName="/customXml/itemProps182.xml" ContentType="application/vnd.openxmlformats-officedocument.customXmlProperties+xml"/>
  <Override PartName="/customXml/itemProps183.xml" ContentType="application/vnd.openxmlformats-officedocument.customXmlProperties+xml"/>
  <Override PartName="/customXml/itemProps184.xml" ContentType="application/vnd.openxmlformats-officedocument.customXmlProperties+xml"/>
  <Override PartName="/customXml/itemProps185.xml" ContentType="application/vnd.openxmlformats-officedocument.customXmlProperties+xml"/>
  <Override PartName="/customXml/itemProps186.xml" ContentType="application/vnd.openxmlformats-officedocument.customXmlProperties+xml"/>
  <Override PartName="/customXml/itemProps187.xml" ContentType="application/vnd.openxmlformats-officedocument.customXmlProperties+xml"/>
  <Override PartName="/customXml/itemProps188.xml" ContentType="application/vnd.openxmlformats-officedocument.customXmlProperties+xml"/>
  <Override PartName="/customXml/itemProps189.xml" ContentType="application/vnd.openxmlformats-officedocument.customXmlProperties+xml"/>
  <Override PartName="/customXml/itemProps190.xml" ContentType="application/vnd.openxmlformats-officedocument.customXmlProperties+xml"/>
  <Override PartName="/customXml/itemProps191.xml" ContentType="application/vnd.openxmlformats-officedocument.customXmlProperties+xml"/>
  <Override PartName="/customXml/itemProps192.xml" ContentType="application/vnd.openxmlformats-officedocument.customXmlProperties+xml"/>
  <Override PartName="/customXml/itemProps193.xml" ContentType="application/vnd.openxmlformats-officedocument.customXmlProperties+xml"/>
  <Override PartName="/customXml/itemProps194.xml" ContentType="application/vnd.openxmlformats-officedocument.customXmlProperties+xml"/>
  <Override PartName="/customXml/itemProps195.xml" ContentType="application/vnd.openxmlformats-officedocument.customXmlProperties+xml"/>
  <Override PartName="/customXml/itemProps196.xml" ContentType="application/vnd.openxmlformats-officedocument.customXmlProperties+xml"/>
  <Override PartName="/customXml/itemProps197.xml" ContentType="application/vnd.openxmlformats-officedocument.customXmlProperties+xml"/>
  <Override PartName="/customXml/itemProps198.xml" ContentType="application/vnd.openxmlformats-officedocument.customXmlProperties+xml"/>
  <Override PartName="/customXml/itemProps199.xml" ContentType="application/vnd.openxmlformats-officedocument.customXmlProperties+xml"/>
  <Override PartName="/customXml/itemProps200.xml" ContentType="application/vnd.openxmlformats-officedocument.customXmlProperties+xml"/>
  <Override PartName="/customXml/itemProps201.xml" ContentType="application/vnd.openxmlformats-officedocument.customXmlProperties+xml"/>
  <Override PartName="/customXml/itemProps202.xml" ContentType="application/vnd.openxmlformats-officedocument.customXmlProperties+xml"/>
  <Override PartName="/customXml/itemProps203.xml" ContentType="application/vnd.openxmlformats-officedocument.customXmlProperties+xml"/>
  <Override PartName="/customXml/itemProps204.xml" ContentType="application/vnd.openxmlformats-officedocument.customXmlProperties+xml"/>
  <Override PartName="/customXml/itemProps205.xml" ContentType="application/vnd.openxmlformats-officedocument.customXmlProperties+xml"/>
  <Override PartName="/customXml/itemProps206.xml" ContentType="application/vnd.openxmlformats-officedocument.customXmlProperties+xml"/>
  <Override PartName="/customXml/itemProps207.xml" ContentType="application/vnd.openxmlformats-officedocument.customXmlProperties+xml"/>
  <Override PartName="/customXml/itemProps208.xml" ContentType="application/vnd.openxmlformats-officedocument.customXmlProperties+xml"/>
  <Override PartName="/customXml/itemProps209.xml" ContentType="application/vnd.openxmlformats-officedocument.customXmlProperties+xml"/>
  <Override PartName="/customXml/itemProps210.xml" ContentType="application/vnd.openxmlformats-officedocument.customXmlProperties+xml"/>
  <Override PartName="/customXml/itemProps211.xml" ContentType="application/vnd.openxmlformats-officedocument.customXmlProperties+xml"/>
  <Override PartName="/customXml/itemProps212.xml" ContentType="application/vnd.openxmlformats-officedocument.customXmlProperties+xml"/>
  <Override PartName="/customXml/itemProps213.xml" ContentType="application/vnd.openxmlformats-officedocument.customXmlProperties+xml"/>
  <Override PartName="/customXml/itemProps214.xml" ContentType="application/vnd.openxmlformats-officedocument.customXmlProperties+xml"/>
  <Override PartName="/customXml/itemProps215.xml" ContentType="application/vnd.openxmlformats-officedocument.customXmlProperties+xml"/>
  <Override PartName="/customXml/itemProps216.xml" ContentType="application/vnd.openxmlformats-officedocument.customXmlProperties+xml"/>
  <Override PartName="/customXml/itemProps217.xml" ContentType="application/vnd.openxmlformats-officedocument.customXmlProperties+xml"/>
  <Override PartName="/customXml/itemProps218.xml" ContentType="application/vnd.openxmlformats-officedocument.customXmlProperties+xml"/>
  <Override PartName="/customXml/itemProps219.xml" ContentType="application/vnd.openxmlformats-officedocument.customXmlProperties+xml"/>
  <Override PartName="/customXml/itemProps220.xml" ContentType="application/vnd.openxmlformats-officedocument.customXmlProperties+xml"/>
  <Override PartName="/customXml/itemProps221.xml" ContentType="application/vnd.openxmlformats-officedocument.customXmlProperties+xml"/>
  <Override PartName="/customXml/itemProps222.xml" ContentType="application/vnd.openxmlformats-officedocument.customXmlProperties+xml"/>
  <Override PartName="/customXml/itemProps223.xml" ContentType="application/vnd.openxmlformats-officedocument.customXmlProperties+xml"/>
  <Override PartName="/customXml/itemProps224.xml" ContentType="application/vnd.openxmlformats-officedocument.customXmlProperties+xml"/>
  <Override PartName="/customXml/itemProps225.xml" ContentType="application/vnd.openxmlformats-officedocument.customXmlProperties+xml"/>
  <Override PartName="/customXml/itemProps226.xml" ContentType="application/vnd.openxmlformats-officedocument.customXmlProperties+xml"/>
  <Override PartName="/customXml/itemProps227.xml" ContentType="application/vnd.openxmlformats-officedocument.customXmlProperties+xml"/>
  <Override PartName="/customXml/itemProps228.xml" ContentType="application/vnd.openxmlformats-officedocument.customXmlProperties+xml"/>
  <Override PartName="/customXml/itemProps229.xml" ContentType="application/vnd.openxmlformats-officedocument.customXmlProperties+xml"/>
  <Override PartName="/customXml/itemProps230.xml" ContentType="application/vnd.openxmlformats-officedocument.customXmlProperties+xml"/>
  <Override PartName="/customXml/itemProps231.xml" ContentType="application/vnd.openxmlformats-officedocument.customXmlProperties+xml"/>
  <Override PartName="/customXml/itemProps232.xml" ContentType="application/vnd.openxmlformats-officedocument.customXmlProperties+xml"/>
  <Override PartName="/customXml/itemProps233.xml" ContentType="application/vnd.openxmlformats-officedocument.customXmlProperties+xml"/>
  <Override PartName="/customXml/itemProps234.xml" ContentType="application/vnd.openxmlformats-officedocument.customXmlProperties+xml"/>
  <Override PartName="/customXml/itemProps235.xml" ContentType="application/vnd.openxmlformats-officedocument.customXmlProperties+xml"/>
  <Override PartName="/customXml/itemProps236.xml" ContentType="application/vnd.openxmlformats-officedocument.customXmlProperties+xml"/>
  <Override PartName="/customXml/itemProps237.xml" ContentType="application/vnd.openxmlformats-officedocument.customXmlProperties+xml"/>
  <Override PartName="/customXml/itemProps238.xml" ContentType="application/vnd.openxmlformats-officedocument.customXmlProperties+xml"/>
  <Override PartName="/customXml/itemProps239.xml" ContentType="application/vnd.openxmlformats-officedocument.customXmlProperties+xml"/>
  <Override PartName="/customXml/itemProps240.xml" ContentType="application/vnd.openxmlformats-officedocument.customXmlProperties+xml"/>
  <Override PartName="/customXml/itemProps241.xml" ContentType="application/vnd.openxmlformats-officedocument.customXmlProperties+xml"/>
  <Override PartName="/customXml/itemProps242.xml" ContentType="application/vnd.openxmlformats-officedocument.customXmlProperties+xml"/>
  <Override PartName="/customXml/itemProps243.xml" ContentType="application/vnd.openxmlformats-officedocument.customXmlProperties+xml"/>
  <Override PartName="/customXml/itemProps244.xml" ContentType="application/vnd.openxmlformats-officedocument.customXmlProperties+xml"/>
  <Override PartName="/customXml/itemProps245.xml" ContentType="application/vnd.openxmlformats-officedocument.customXmlProperties+xml"/>
  <Override PartName="/customXml/itemProps246.xml" ContentType="application/vnd.openxmlformats-officedocument.customXmlProperties+xml"/>
  <Override PartName="/customXml/itemProps247.xml" ContentType="application/vnd.openxmlformats-officedocument.customXmlProperties+xml"/>
  <Override PartName="/customXml/itemProps248.xml" ContentType="application/vnd.openxmlformats-officedocument.customXmlProperties+xml"/>
  <Override PartName="/customXml/itemProps249.xml" ContentType="application/vnd.openxmlformats-officedocument.customXmlProperties+xml"/>
  <Override PartName="/customXml/itemProps250.xml" ContentType="application/vnd.openxmlformats-officedocument.customXmlProperties+xml"/>
  <Override PartName="/customXml/itemProps251.xml" ContentType="application/vnd.openxmlformats-officedocument.customXmlProperties+xml"/>
  <Override PartName="/customXml/itemProps252.xml" ContentType="application/vnd.openxmlformats-officedocument.customXmlProperties+xml"/>
  <Override PartName="/customXml/itemProps253.xml" ContentType="application/vnd.openxmlformats-officedocument.customXmlProperties+xml"/>
  <Override PartName="/customXml/itemProps254.xml" ContentType="application/vnd.openxmlformats-officedocument.customXmlProperties+xml"/>
  <Override PartName="/customXml/itemProps255.xml" ContentType="application/vnd.openxmlformats-officedocument.customXmlProperties+xml"/>
  <Override PartName="/customXml/itemProps256.xml" ContentType="application/vnd.openxmlformats-officedocument.customXmlProperties+xml"/>
  <Override PartName="/customXml/itemProps257.xml" ContentType="application/vnd.openxmlformats-officedocument.customXmlProperties+xml"/>
  <Override PartName="/customXml/itemProps258.xml" ContentType="application/vnd.openxmlformats-officedocument.customXmlProperties+xml"/>
  <Override PartName="/customXml/itemProps259.xml" ContentType="application/vnd.openxmlformats-officedocument.customXmlProperties+xml"/>
  <Override PartName="/customXml/itemProps260.xml" ContentType="application/vnd.openxmlformats-officedocument.customXmlProperties+xml"/>
  <Override PartName="/customXml/itemProps261.xml" ContentType="application/vnd.openxmlformats-officedocument.customXmlProperties+xml"/>
  <Override PartName="/customXml/itemProps262.xml" ContentType="application/vnd.openxmlformats-officedocument.customXmlProperties+xml"/>
  <Override PartName="/customXml/itemProps263.xml" ContentType="application/vnd.openxmlformats-officedocument.customXmlProperties+xml"/>
  <Override PartName="/customXml/itemProps264.xml" ContentType="application/vnd.openxmlformats-officedocument.customXmlProperties+xml"/>
  <Override PartName="/customXml/itemProps265.xml" ContentType="application/vnd.openxmlformats-officedocument.customXmlProperties+xml"/>
  <Override PartName="/customXml/itemProps266.xml" ContentType="application/vnd.openxmlformats-officedocument.customXmlProperties+xml"/>
  <Override PartName="/customXml/itemProps267.xml" ContentType="application/vnd.openxmlformats-officedocument.customXmlProperties+xml"/>
  <Override PartName="/customXml/itemProps268.xml" ContentType="application/vnd.openxmlformats-officedocument.customXmlProperties+xml"/>
  <Override PartName="/customXml/itemProps269.xml" ContentType="application/vnd.openxmlformats-officedocument.customXmlProperties+xml"/>
  <Override PartName="/customXml/itemProps270.xml" ContentType="application/vnd.openxmlformats-officedocument.customXmlProperties+xml"/>
  <Override PartName="/customXml/itemProps271.xml" ContentType="application/vnd.openxmlformats-officedocument.customXmlProperties+xml"/>
  <Override PartName="/customXml/itemProps272.xml" ContentType="application/vnd.openxmlformats-officedocument.customXmlProperties+xml"/>
  <Override PartName="/customXml/itemProps273.xml" ContentType="application/vnd.openxmlformats-officedocument.customXmlProperties+xml"/>
  <Override PartName="/customXml/itemProps274.xml" ContentType="application/vnd.openxmlformats-officedocument.customXmlProperties+xml"/>
  <Override PartName="/customXml/itemProps275.xml" ContentType="application/vnd.openxmlformats-officedocument.customXmlProperties+xml"/>
  <Override PartName="/customXml/itemProps276.xml" ContentType="application/vnd.openxmlformats-officedocument.customXmlProperties+xml"/>
  <Override PartName="/customXml/itemProps277.xml" ContentType="application/vnd.openxmlformats-officedocument.customXmlProperties+xml"/>
  <Override PartName="/customXml/itemProps278.xml" ContentType="application/vnd.openxmlformats-officedocument.customXmlProperties+xml"/>
  <Override PartName="/customXml/itemProps279.xml" ContentType="application/vnd.openxmlformats-officedocument.customXmlProperties+xml"/>
  <Override PartName="/customXml/itemProps280.xml" ContentType="application/vnd.openxmlformats-officedocument.customXmlProperties+xml"/>
  <Override PartName="/customXml/itemProps281.xml" ContentType="application/vnd.openxmlformats-officedocument.customXmlProperties+xml"/>
  <Override PartName="/customXml/itemProps282.xml" ContentType="application/vnd.openxmlformats-officedocument.customXmlProperties+xml"/>
  <Override PartName="/customXml/itemProps283.xml" ContentType="application/vnd.openxmlformats-officedocument.customXmlProperties+xml"/>
  <Override PartName="/customXml/itemProps284.xml" ContentType="application/vnd.openxmlformats-officedocument.customXmlProperties+xml"/>
  <Override PartName="/customXml/itemProps285.xml" ContentType="application/vnd.openxmlformats-officedocument.customXmlProperties+xml"/>
  <Override PartName="/customXml/itemProps286.xml" ContentType="application/vnd.openxmlformats-officedocument.customXmlProperties+xml"/>
  <Override PartName="/customXml/itemProps287.xml" ContentType="application/vnd.openxmlformats-officedocument.customXmlProperties+xml"/>
  <Override PartName="/customXml/itemProps288.xml" ContentType="application/vnd.openxmlformats-officedocument.customXmlProperties+xml"/>
  <Override PartName="/customXml/itemProps289.xml" ContentType="application/vnd.openxmlformats-officedocument.customXmlProperties+xml"/>
  <Override PartName="/customXml/itemProps290.xml" ContentType="application/vnd.openxmlformats-officedocument.customXmlProperties+xml"/>
  <Override PartName="/customXml/itemProps291.xml" ContentType="application/vnd.openxmlformats-officedocument.customXmlProperties+xml"/>
  <Override PartName="/customXml/itemProps292.xml" ContentType="application/vnd.openxmlformats-officedocument.customXmlProperties+xml"/>
  <Override PartName="/customXml/itemProps293.xml" ContentType="application/vnd.openxmlformats-officedocument.customXmlProperties+xml"/>
  <Override PartName="/customXml/itemProps294.xml" ContentType="application/vnd.openxmlformats-officedocument.customXmlProperties+xml"/>
  <Override PartName="/customXml/itemProps295.xml" ContentType="application/vnd.openxmlformats-officedocument.customXmlProperties+xml"/>
  <Override PartName="/customXml/itemProps296.xml" ContentType="application/vnd.openxmlformats-officedocument.customXmlProperties+xml"/>
  <Override PartName="/customXml/itemProps297.xml" ContentType="application/vnd.openxmlformats-officedocument.customXmlProperties+xml"/>
  <Override PartName="/customXml/itemProps298.xml" ContentType="application/vnd.openxmlformats-officedocument.customXmlProperties+xml"/>
  <Override PartName="/customXml/itemProps299.xml" ContentType="application/vnd.openxmlformats-officedocument.customXmlProperties+xml"/>
  <Override PartName="/customXml/itemProps300.xml" ContentType="application/vnd.openxmlformats-officedocument.customXmlProperties+xml"/>
  <Override PartName="/customXml/itemProps301.xml" ContentType="application/vnd.openxmlformats-officedocument.customXmlProperties+xml"/>
  <Override PartName="/customXml/itemProps302.xml" ContentType="application/vnd.openxmlformats-officedocument.customXmlProperties+xml"/>
  <Override PartName="/customXml/itemProps303.xml" ContentType="application/vnd.openxmlformats-officedocument.customXmlProperties+xml"/>
  <Override PartName="/customXml/itemProps304.xml" ContentType="application/vnd.openxmlformats-officedocument.customXmlProperties+xml"/>
  <Override PartName="/customXml/itemProps305.xml" ContentType="application/vnd.openxmlformats-officedocument.customXmlProperties+xml"/>
  <Override PartName="/customXml/itemProps306.xml" ContentType="application/vnd.openxmlformats-officedocument.customXmlProperties+xml"/>
  <Override PartName="/customXml/itemProps307.xml" ContentType="application/vnd.openxmlformats-officedocument.customXmlProperties+xml"/>
  <Override PartName="/customXml/itemProps308.xml" ContentType="application/vnd.openxmlformats-officedocument.customXmlProperties+xml"/>
  <Override PartName="/customXml/itemProps309.xml" ContentType="application/vnd.openxmlformats-officedocument.customXmlProperties+xml"/>
  <Override PartName="/customXml/itemProps310.xml" ContentType="application/vnd.openxmlformats-officedocument.customXmlProperties+xml"/>
  <Override PartName="/customXml/itemProps311.xml" ContentType="application/vnd.openxmlformats-officedocument.customXmlProperties+xml"/>
  <Override PartName="/customXml/itemProps312.xml" ContentType="application/vnd.openxmlformats-officedocument.customXmlProperties+xml"/>
  <Override PartName="/customXml/itemProps313.xml" ContentType="application/vnd.openxmlformats-officedocument.customXmlProperties+xml"/>
  <Override PartName="/customXml/itemProps314.xml" ContentType="application/vnd.openxmlformats-officedocument.customXmlProperties+xml"/>
  <Override PartName="/customXml/itemProps315.xml" ContentType="application/vnd.openxmlformats-officedocument.customXmlProperties+xml"/>
  <Override PartName="/customXml/itemProps316.xml" ContentType="application/vnd.openxmlformats-officedocument.customXmlProperties+xml"/>
  <Override PartName="/customXml/itemProps317.xml" ContentType="application/vnd.openxmlformats-officedocument.customXmlProperties+xml"/>
  <Override PartName="/customXml/itemProps318.xml" ContentType="application/vnd.openxmlformats-officedocument.customXmlProperties+xml"/>
  <Override PartName="/customXml/itemProps319.xml" ContentType="application/vnd.openxmlformats-officedocument.customXmlProperties+xml"/>
  <Override PartName="/customXml/itemProps320.xml" ContentType="application/vnd.openxmlformats-officedocument.customXmlProperties+xml"/>
  <Override PartName="/customXml/itemProps321.xml" ContentType="application/vnd.openxmlformats-officedocument.customXmlProperties+xml"/>
  <Override PartName="/customXml/itemProps322.xml" ContentType="application/vnd.openxmlformats-officedocument.customXmlProperties+xml"/>
  <Override PartName="/customXml/itemProps323.xml" ContentType="application/vnd.openxmlformats-officedocument.customXmlProperties+xml"/>
  <Override PartName="/customXml/itemProps324.xml" ContentType="application/vnd.openxmlformats-officedocument.customXmlProperties+xml"/>
  <Override PartName="/customXml/itemProps325.xml" ContentType="application/vnd.openxmlformats-officedocument.customXmlProperties+xml"/>
  <Override PartName="/customXml/itemProps326.xml" ContentType="application/vnd.openxmlformats-officedocument.customXmlProperties+xml"/>
  <Override PartName="/customXml/itemProps327.xml" ContentType="application/vnd.openxmlformats-officedocument.customXmlProperties+xml"/>
  <Override PartName="/customXml/itemProps328.xml" ContentType="application/vnd.openxmlformats-officedocument.customXmlProperties+xml"/>
  <Override PartName="/customXml/itemProps329.xml" ContentType="application/vnd.openxmlformats-officedocument.customXmlProperties+xml"/>
  <Override PartName="/customXml/itemProps330.xml" ContentType="application/vnd.openxmlformats-officedocument.customXmlProperties+xml"/>
  <Override PartName="/customXml/itemProps331.xml" ContentType="application/vnd.openxmlformats-officedocument.customXmlProperties+xml"/>
  <Override PartName="/customXml/itemProps332.xml" ContentType="application/vnd.openxmlformats-officedocument.customXmlProperties+xml"/>
  <Override PartName="/customXml/itemProps333.xml" ContentType="application/vnd.openxmlformats-officedocument.customXmlProperties+xml"/>
  <Override PartName="/customXml/itemProps334.xml" ContentType="application/vnd.openxmlformats-officedocument.customXmlProperties+xml"/>
  <Override PartName="/customXml/itemProps335.xml" ContentType="application/vnd.openxmlformats-officedocument.customXmlProperties+xml"/>
  <Override PartName="/customXml/itemProps336.xml" ContentType="application/vnd.openxmlformats-officedocument.customXmlProperties+xml"/>
  <Override PartName="/customXml/itemProps337.xml" ContentType="application/vnd.openxmlformats-officedocument.customXmlProperties+xml"/>
  <Override PartName="/customXml/itemProps338.xml" ContentType="application/vnd.openxmlformats-officedocument.customXmlProperties+xml"/>
  <Override PartName="/customXml/itemProps339.xml" ContentType="application/vnd.openxmlformats-officedocument.customXmlProperties+xml"/>
  <Override PartName="/customXml/itemProps340.xml" ContentType="application/vnd.openxmlformats-officedocument.customXmlProperties+xml"/>
  <Override PartName="/customXml/itemProps341.xml" ContentType="application/vnd.openxmlformats-officedocument.customXmlProperties+xml"/>
  <Override PartName="/customXml/itemProps342.xml" ContentType="application/vnd.openxmlformats-officedocument.customXmlProperties+xml"/>
  <Override PartName="/customXml/itemProps343.xml" ContentType="application/vnd.openxmlformats-officedocument.customXmlProperties+xml"/>
  <Override PartName="/customXml/itemProps344.xml" ContentType="application/vnd.openxmlformats-officedocument.customXmlProperties+xml"/>
  <Override PartName="/customXml/itemProps345.xml" ContentType="application/vnd.openxmlformats-officedocument.customXmlProperties+xml"/>
  <Override PartName="/customXml/itemProps346.xml" ContentType="application/vnd.openxmlformats-officedocument.customXmlProperties+xml"/>
  <Override PartName="/customXml/itemProps347.xml" ContentType="application/vnd.openxmlformats-officedocument.customXmlProperties+xml"/>
  <Override PartName="/customXml/itemProps348.xml" ContentType="application/vnd.openxmlformats-officedocument.customXmlProperties+xml"/>
  <Override PartName="/customXml/itemProps349.xml" ContentType="application/vnd.openxmlformats-officedocument.customXmlProperties+xml"/>
  <Override PartName="/customXml/itemProps350.xml" ContentType="application/vnd.openxmlformats-officedocument.customXmlProperties+xml"/>
  <Override PartName="/customXml/itemProps351.xml" ContentType="application/vnd.openxmlformats-officedocument.customXmlProperties+xml"/>
  <Override PartName="/customXml/itemProps352.xml" ContentType="application/vnd.openxmlformats-officedocument.customXmlProperties+xml"/>
  <Override PartName="/customXml/itemProps353.xml" ContentType="application/vnd.openxmlformats-officedocument.customXmlProperties+xml"/>
  <Override PartName="/customXml/itemProps354.xml" ContentType="application/vnd.openxmlformats-officedocument.customXmlProperties+xml"/>
  <Override PartName="/customXml/itemProps355.xml" ContentType="application/vnd.openxmlformats-officedocument.customXmlProperties+xml"/>
  <Override PartName="/customXml/itemProps356.xml" ContentType="application/vnd.openxmlformats-officedocument.customXmlProperties+xml"/>
  <Override PartName="/customXml/itemProps357.xml" ContentType="application/vnd.openxmlformats-officedocument.customXmlProperties+xml"/>
  <Override PartName="/customXml/itemProps358.xml" ContentType="application/vnd.openxmlformats-officedocument.customXmlProperties+xml"/>
  <Override PartName="/customXml/itemProps359.xml" ContentType="application/vnd.openxmlformats-officedocument.customXmlProperties+xml"/>
  <Override PartName="/customXml/itemProps360.xml" ContentType="application/vnd.openxmlformats-officedocument.customXmlProperties+xml"/>
  <Override PartName="/customXml/itemProps361.xml" ContentType="application/vnd.openxmlformats-officedocument.customXmlProperties+xml"/>
  <Override PartName="/customXml/itemProps362.xml" ContentType="application/vnd.openxmlformats-officedocument.customXmlProperties+xml"/>
  <Override PartName="/customXml/itemProps363.xml" ContentType="application/vnd.openxmlformats-officedocument.customXmlProperties+xml"/>
  <Override PartName="/customXml/itemProps364.xml" ContentType="application/vnd.openxmlformats-officedocument.customXmlProperties+xml"/>
  <Override PartName="/customXml/itemProps365.xml" ContentType="application/vnd.openxmlformats-officedocument.customXmlProperties+xml"/>
  <Override PartName="/customXml/itemProps366.xml" ContentType="application/vnd.openxmlformats-officedocument.customXmlProperties+xml"/>
  <Override PartName="/customXml/itemProps367.xml" ContentType="application/vnd.openxmlformats-officedocument.customXmlProperties+xml"/>
  <Override PartName="/customXml/itemProps368.xml" ContentType="application/vnd.openxmlformats-officedocument.customXmlProperties+xml"/>
  <Override PartName="/customXml/itemProps369.xml" ContentType="application/vnd.openxmlformats-officedocument.customXmlProperties+xml"/>
  <Override PartName="/customXml/itemProps370.xml" ContentType="application/vnd.openxmlformats-officedocument.customXmlProperties+xml"/>
  <Override PartName="/customXml/itemProps371.xml" ContentType="application/vnd.openxmlformats-officedocument.customXmlProperties+xml"/>
  <Override PartName="/customXml/itemProps372.xml" ContentType="application/vnd.openxmlformats-officedocument.customXmlProperties+xml"/>
  <Override PartName="/customXml/itemProps373.xml" ContentType="application/vnd.openxmlformats-officedocument.customXmlProperties+xml"/>
  <Override PartName="/customXml/itemProps374.xml" ContentType="application/vnd.openxmlformats-officedocument.customXmlProperties+xml"/>
  <Override PartName="/customXml/itemProps375.xml" ContentType="application/vnd.openxmlformats-officedocument.customXmlProperties+xml"/>
  <Override PartName="/customXml/itemProps376.xml" ContentType="application/vnd.openxmlformats-officedocument.customXmlProperties+xml"/>
  <Override PartName="/customXml/itemProps377.xml" ContentType="application/vnd.openxmlformats-officedocument.customXmlProperties+xml"/>
  <Override PartName="/customXml/itemProps378.xml" ContentType="application/vnd.openxmlformats-officedocument.customXmlProperties+xml"/>
  <Override PartName="/customXml/itemProps379.xml" ContentType="application/vnd.openxmlformats-officedocument.customXmlProperties+xml"/>
  <Override PartName="/customXml/itemProps380.xml" ContentType="application/vnd.openxmlformats-officedocument.customXmlProperties+xml"/>
  <Override PartName="/customXml/itemProps381.xml" ContentType="application/vnd.openxmlformats-officedocument.customXmlProperties+xml"/>
  <Override PartName="/customXml/itemProps382.xml" ContentType="application/vnd.openxmlformats-officedocument.customXmlProperties+xml"/>
  <Override PartName="/customXml/itemProps383.xml" ContentType="application/vnd.openxmlformats-officedocument.customXmlProperties+xml"/>
  <Override PartName="/customXml/itemProps384.xml" ContentType="application/vnd.openxmlformats-officedocument.customXmlProperties+xml"/>
  <Override PartName="/customXml/itemProps385.xml" ContentType="application/vnd.openxmlformats-officedocument.customXmlProperties+xml"/>
  <Override PartName="/customXml/itemProps386.xml" ContentType="application/vnd.openxmlformats-officedocument.customXmlProperties+xml"/>
  <Override PartName="/customXml/itemProps387.xml" ContentType="application/vnd.openxmlformats-officedocument.customXmlProperties+xml"/>
  <Override PartName="/customXml/itemProps388.xml" ContentType="application/vnd.openxmlformats-officedocument.customXmlProperties+xml"/>
  <Override PartName="/customXml/itemProps389.xml" ContentType="application/vnd.openxmlformats-officedocument.customXmlProperties+xml"/>
  <Override PartName="/customXml/itemProps390.xml" ContentType="application/vnd.openxmlformats-officedocument.customXmlProperties+xml"/>
  <Override PartName="/customXml/itemProps391.xml" ContentType="application/vnd.openxmlformats-officedocument.customXmlProperties+xml"/>
  <Override PartName="/customXml/itemProps392.xml" ContentType="application/vnd.openxmlformats-officedocument.customXmlProperties+xml"/>
  <Override PartName="/customXml/itemProps393.xml" ContentType="application/vnd.openxmlformats-officedocument.customXmlProperties+xml"/>
  <Override PartName="/customXml/itemProps394.xml" ContentType="application/vnd.openxmlformats-officedocument.customXmlProperties+xml"/>
  <Override PartName="/customXml/itemProps395.xml" ContentType="application/vnd.openxmlformats-officedocument.customXmlProperties+xml"/>
  <Override PartName="/customXml/itemProps396.xml" ContentType="application/vnd.openxmlformats-officedocument.customXmlProperties+xml"/>
  <Override PartName="/customXml/itemProps397.xml" ContentType="application/vnd.openxmlformats-officedocument.customXmlProperties+xml"/>
  <Override PartName="/customXml/itemProps398.xml" ContentType="application/vnd.openxmlformats-officedocument.customXmlProperties+xml"/>
  <Override PartName="/customXml/itemProps399.xml" ContentType="application/vnd.openxmlformats-officedocument.customXmlProperties+xml"/>
  <Override PartName="/customXml/itemProps400.xml" ContentType="application/vnd.openxmlformats-officedocument.customXmlProperties+xml"/>
  <Override PartName="/customXml/itemProps401.xml" ContentType="application/vnd.openxmlformats-officedocument.customXmlProperties+xml"/>
  <Override PartName="/customXml/itemProps402.xml" ContentType="application/vnd.openxmlformats-officedocument.customXmlProperties+xml"/>
  <Override PartName="/customXml/itemProps403.xml" ContentType="application/vnd.openxmlformats-officedocument.customXmlProperties+xml"/>
  <Override PartName="/customXml/itemProps404.xml" ContentType="application/vnd.openxmlformats-officedocument.customXmlProperties+xml"/>
  <Override PartName="/customXml/itemProps405.xml" ContentType="application/vnd.openxmlformats-officedocument.customXmlProperties+xml"/>
  <Override PartName="/customXml/itemProps406.xml" ContentType="application/vnd.openxmlformats-officedocument.customXmlProperties+xml"/>
  <Override PartName="/customXml/itemProps407.xml" ContentType="application/vnd.openxmlformats-officedocument.customXmlProperties+xml"/>
  <Override PartName="/customXml/itemProps408.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2.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3.xml" ContentType="application/vnd.openxmlformats-officedocument.presentationml.notesSlide+xml"/>
  <Override PartName="/ppt/comments/modernComment_10D_CBE35686.xml" ContentType="application/vnd.ms-powerpoint.comments+xml"/>
  <Override PartName="/ppt/tags/tag39.xml" ContentType="application/vnd.openxmlformats-officedocument.presentationml.tags+xml"/>
  <Override PartName="/ppt/notesSlides/notesSlide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5.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6.xml" ContentType="application/vnd.openxmlformats-officedocument.presentationml.notesSlide+xml"/>
  <Override PartName="/ppt/tags/tag61.xml" ContentType="application/vnd.openxmlformats-officedocument.presentationml.tags+xml"/>
  <Override PartName="/ppt/notesSlides/notesSlide7.xml" ContentType="application/vnd.openxmlformats-officedocument.presentationml.notesSlide+xml"/>
  <Override PartName="/ppt/comments/modernComment_106_85163F3D.xml" ContentType="application/vnd.ms-powerpoint.comment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8.xml" ContentType="application/vnd.openxmlformats-officedocument.presentationml.notesSlide+xml"/>
  <Override PartName="/ppt/comments/modernComment_10A_479933E1.xml" ContentType="application/vnd.ms-powerpoint.comments+xml"/>
  <Override PartName="/ppt/tags/tag79.xml" ContentType="application/vnd.openxmlformats-officedocument.presentationml.tags+xml"/>
  <Override PartName="/ppt/tags/tag80.xml" ContentType="application/vnd.openxmlformats-officedocument.presentationml.tags+xml"/>
  <Override PartName="/ppt/notesSlides/notesSlide9.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notesSlides/notesSlide10.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1.xml" ContentType="application/vnd.openxmlformats-officedocument.presentationml.notesSlide+xml"/>
  <Override PartName="/ppt/tags/tag118.xml" ContentType="application/vnd.openxmlformats-officedocument.presentationml.tags+xml"/>
  <Override PartName="/ppt/notesSlides/notesSlide1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09"/>
  </p:sldMasterIdLst>
  <p:notesMasterIdLst>
    <p:notesMasterId r:id="rId422"/>
  </p:notesMasterIdLst>
  <p:handoutMasterIdLst>
    <p:handoutMasterId r:id="rId423"/>
  </p:handoutMasterIdLst>
  <p:sldIdLst>
    <p:sldId id="256" r:id="rId410"/>
    <p:sldId id="257" r:id="rId411"/>
    <p:sldId id="269" r:id="rId412"/>
    <p:sldId id="2147483647" r:id="rId413"/>
    <p:sldId id="296" r:id="rId414"/>
    <p:sldId id="282" r:id="rId415"/>
    <p:sldId id="262" r:id="rId416"/>
    <p:sldId id="266" r:id="rId417"/>
    <p:sldId id="268" r:id="rId418"/>
    <p:sldId id="271" r:id="rId419"/>
    <p:sldId id="260" r:id="rId420"/>
    <p:sldId id="258" r:id="rId421"/>
  </p:sldIdLst>
  <p:sldSz cx="13816013" cy="7772400"/>
  <p:notesSz cx="6858000" cy="9144000"/>
  <p:custDataLst>
    <p:tags r:id="rId42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8E92344-929C-65BF-9084-6EB4A95CA1BF}" name="Figueiredo, McKenzie" initials="FM" userId="S::mckenzie.figueiredo@fticonsulting.com::eef808e5-a0f5-47a8-9333-7324b9294a07" providerId="AD"/>
  <p188:author id="{4DFE6C4D-BB2E-5E16-60B9-F95024F8EF84}" name="Sdao, Chris" initials="SC" userId="S::chris.sdao@fticonsulting.com::4df0bab6-1234-4887-b17f-d83876dc8c8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ris Kelly" initials="CK" lastIdx="6" clrIdx="0">
    <p:extLst>
      <p:ext uri="{19B8F6BF-5375-455C-9EA6-DF929625EA0E}">
        <p15:presenceInfo xmlns:p15="http://schemas.microsoft.com/office/powerpoint/2012/main" userId="S::kelly@desantisbreindel.com::0ba36512-d3aa-4618-a14f-0c03f6c068d9" providerId="AD"/>
      </p:ext>
    </p:extLst>
  </p:cmAuthor>
  <p:cmAuthor id="2" name="Underwood, Mullin" initials="UM" lastIdx="1" clrIdx="1">
    <p:extLst>
      <p:ext uri="{19B8F6BF-5375-455C-9EA6-DF929625EA0E}">
        <p15:presenceInfo xmlns:p15="http://schemas.microsoft.com/office/powerpoint/2012/main" userId="S::mullin.underwood@fticonsulting.com::09ce32a4-aa11-4175-93e5-c98f94e7b4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D1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FTI PowerPoint Standard Table Style">
    <a:wholeTbl>
      <a:tcTxStyle>
        <a:fontRef idx="minor">
          <a:prstClr val="black"/>
        </a:fontRef>
        <a:schemeClr val="dk1"/>
      </a:tcTxStyle>
      <a:tcStyle>
        <a:tcBdr>
          <a:left>
            <a:ln w="0" cmpd="sng">
              <a:solidFill>
                <a:schemeClr val="lt1"/>
              </a:solidFill>
            </a:ln>
          </a:left>
          <a:right>
            <a:ln w="0" cmpd="sng">
              <a:solidFill>
                <a:schemeClr val="lt1"/>
              </a:solidFill>
            </a:ln>
          </a:right>
          <a:top>
            <a:ln w="0" cmpd="sng">
              <a:solidFill>
                <a:schemeClr val="lt1"/>
              </a:solidFill>
            </a:ln>
          </a:top>
          <a:bottom>
            <a:ln w="0" cmpd="sng">
              <a:solidFill>
                <a:schemeClr val="lt1"/>
              </a:solidFill>
            </a:ln>
          </a:bottom>
          <a:insideH>
            <a:ln w="0" cmpd="sng">
              <a:solidFill>
                <a:schemeClr val="lt1"/>
              </a:solidFill>
            </a:ln>
          </a:insideH>
          <a:insideV>
            <a:ln w="12700" cmpd="sng">
              <a:solidFill>
                <a:srgbClr val="CFD1D1"/>
              </a:solidFill>
            </a:ln>
          </a:insideV>
        </a:tcBdr>
        <a:fill>
          <a:solidFill>
            <a:srgbClr val="EEEEEE"/>
          </a:solidFill>
        </a:fill>
      </a:tcStyle>
    </a:wholeTbl>
    <a:band1H>
      <a:tcStyle>
        <a:tcBdr/>
        <a:fill>
          <a:solidFill>
            <a:schemeClr val="bg1"/>
          </a:solidFill>
        </a:fill>
      </a:tcStyle>
    </a:band1H>
    <a:band2H>
      <a:tcStyle>
        <a:tcBdr/>
      </a:tcStyle>
    </a:band2H>
    <a:band1V>
      <a:tcStyle>
        <a:tcBdr/>
        <a:fill>
          <a:solidFill>
            <a:srgbClr val="EEEEEE"/>
          </a:solidFill>
        </a:fill>
      </a:tcStyle>
    </a:band1V>
    <a:band2V>
      <a:tcStyle>
        <a:tcBdr/>
      </a:tcStyle>
    </a:band2V>
    <a:lastCol>
      <a:tcTxStyle>
        <a:fontRef idx="major">
          <a:prstClr val="black"/>
        </a:fontRef>
        <a:schemeClr val="lt1"/>
      </a:tcTxStyle>
      <a:tcStyle>
        <a:tcBdr/>
        <a:fill>
          <a:solidFill>
            <a:schemeClr val="bg1"/>
          </a:solidFill>
        </a:fill>
      </a:tcStyle>
    </a:lastCol>
    <a:firstCol>
      <a:tcTxStyle>
        <a:fontRef idx="major">
          <a:prstClr val="black"/>
        </a:fontRef>
        <a:schemeClr val="lt1"/>
      </a:tcTxStyle>
      <a:tcStyle>
        <a:tcBdr/>
        <a:fill>
          <a:solidFill>
            <a:schemeClr val="bg1"/>
          </a:solidFill>
        </a:fill>
      </a:tcStyle>
    </a:firstCol>
    <a:lastRow>
      <a:tcTxStyle>
        <a:fontRef idx="major">
          <a:prstClr val="black"/>
        </a:fontRef>
        <a:schemeClr val="accent2"/>
      </a:tcTxStyle>
      <a:tcStyle>
        <a:tcBdr>
          <a:top>
            <a:ln w="12700" cmpd="sng">
              <a:solidFill>
                <a:schemeClr val="dk1"/>
              </a:solidFill>
            </a:ln>
          </a:top>
          <a:insideH>
            <a:ln w="0" cmpd="sng">
              <a:solidFill>
                <a:schemeClr val="lt1"/>
              </a:solidFill>
            </a:ln>
          </a:insideH>
        </a:tcBdr>
        <a:fill>
          <a:solidFill>
            <a:schemeClr val="bg1"/>
          </a:solidFill>
        </a:fill>
      </a:tcStyle>
    </a:lastRow>
    <a:firstRow>
      <a:tcTxStyle>
        <a:fontRef idx="major">
          <a:prstClr val="black"/>
        </a:fontRef>
        <a:schemeClr val="accent2"/>
      </a:tcTxStyle>
      <a:tcStyle>
        <a:tcBdr>
          <a:bottom>
            <a:ln w="12700" cmpd="sng">
              <a:solidFill>
                <a:srgbClr val="CFD1D1"/>
              </a:solidFill>
            </a:ln>
          </a:bottom>
          <a:insideH>
            <a:ln w="0" cmpd="sng">
              <a:solidFill>
                <a:schemeClr val="lt1"/>
              </a:solidFill>
            </a:ln>
          </a:insideH>
          <a:insideV>
            <a:ln w="12700" cmpd="sng">
              <a:solidFill>
                <a:srgbClr val="FFFFFF"/>
              </a:solidFill>
            </a:ln>
          </a:insideV>
        </a:tcBdr>
        <a:fill>
          <a:solidFill>
            <a:schemeClr val="bg1"/>
          </a:solidFill>
        </a:fill>
      </a:tcStyle>
    </a:firstRow>
  </a:tblStyle>
  <a:tblStyle styleId="{0A7431AF-0054-44FE-B905-994AC2BD7996}" styleName="FTI PowerPoint Blank Table Sty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861" autoAdjust="0"/>
    <p:restoredTop sz="94697"/>
  </p:normalViewPr>
  <p:slideViewPr>
    <p:cSldViewPr snapToGrid="0" snapToObjects="1" showGuides="1">
      <p:cViewPr>
        <p:scale>
          <a:sx n="70" d="100"/>
          <a:sy n="70" d="100"/>
        </p:scale>
        <p:origin x="1219" y="38"/>
      </p:cViewPr>
      <p:guideLst/>
    </p:cSldViewPr>
  </p:slideViewPr>
  <p:outlineViewPr>
    <p:cViewPr>
      <p:scale>
        <a:sx n="33" d="100"/>
        <a:sy n="33" d="100"/>
      </p:scale>
      <p:origin x="0" y="-33296"/>
    </p:cViewPr>
  </p:outlineViewPr>
  <p:notesTextViewPr>
    <p:cViewPr>
      <p:scale>
        <a:sx n="1" d="1"/>
        <a:sy n="1" d="1"/>
      </p:scale>
      <p:origin x="0" y="0"/>
    </p:cViewPr>
  </p:notesTextViewPr>
  <p:sorterViewPr>
    <p:cViewPr>
      <p:scale>
        <a:sx n="75" d="100"/>
        <a:sy n="75" d="100"/>
      </p:scale>
      <p:origin x="0" y="0"/>
    </p:cViewPr>
  </p:sorterViewPr>
  <p:notesViewPr>
    <p:cSldViewPr snapToGrid="0" snapToObjects="1">
      <p:cViewPr varScale="1">
        <p:scale>
          <a:sx n="81" d="100"/>
          <a:sy n="81" d="100"/>
        </p:scale>
        <p:origin x="3894" y="90"/>
      </p:cViewPr>
      <p:guideLst/>
    </p:cSldViewPr>
  </p:notesViewPr>
  <p:gridSpacing cx="36004" cy="36004"/>
</p:viewPr>
</file>

<file path=ppt/_rels/presentation.xml.rels><?xml version="1.0" encoding="UTF-8" standalone="yes"?>
<Relationships xmlns="http://schemas.openxmlformats.org/package/2006/relationships"><Relationship Id="rId117" Type="http://schemas.openxmlformats.org/officeDocument/2006/relationships/customXml" Target="../customXml/item117.xml"/><Relationship Id="rId299" Type="http://schemas.openxmlformats.org/officeDocument/2006/relationships/customXml" Target="../customXml/item299.xml"/><Relationship Id="rId21" Type="http://schemas.openxmlformats.org/officeDocument/2006/relationships/customXml" Target="../customXml/item21.xml"/><Relationship Id="rId63" Type="http://schemas.openxmlformats.org/officeDocument/2006/relationships/customXml" Target="../customXml/item63.xml"/><Relationship Id="rId159" Type="http://schemas.openxmlformats.org/officeDocument/2006/relationships/customXml" Target="../customXml/item159.xml"/><Relationship Id="rId324" Type="http://schemas.openxmlformats.org/officeDocument/2006/relationships/customXml" Target="../customXml/item324.xml"/><Relationship Id="rId366" Type="http://schemas.openxmlformats.org/officeDocument/2006/relationships/customXml" Target="../customXml/item366.xml"/><Relationship Id="rId170" Type="http://schemas.openxmlformats.org/officeDocument/2006/relationships/customXml" Target="../customXml/item170.xml"/><Relationship Id="rId226" Type="http://schemas.openxmlformats.org/officeDocument/2006/relationships/customXml" Target="../customXml/item226.xml"/><Relationship Id="rId268" Type="http://schemas.openxmlformats.org/officeDocument/2006/relationships/customXml" Target="../customXml/item268.xml"/><Relationship Id="rId32" Type="http://schemas.openxmlformats.org/officeDocument/2006/relationships/customXml" Target="../customXml/item32.xml"/><Relationship Id="rId74" Type="http://schemas.openxmlformats.org/officeDocument/2006/relationships/customXml" Target="../customXml/item74.xml"/><Relationship Id="rId128" Type="http://schemas.openxmlformats.org/officeDocument/2006/relationships/customXml" Target="../customXml/item128.xml"/><Relationship Id="rId335" Type="http://schemas.openxmlformats.org/officeDocument/2006/relationships/customXml" Target="../customXml/item335.xml"/><Relationship Id="rId377" Type="http://schemas.openxmlformats.org/officeDocument/2006/relationships/customXml" Target="../customXml/item377.xml"/><Relationship Id="rId5" Type="http://schemas.openxmlformats.org/officeDocument/2006/relationships/customXml" Target="../customXml/item5.xml"/><Relationship Id="rId181" Type="http://schemas.openxmlformats.org/officeDocument/2006/relationships/customXml" Target="../customXml/item181.xml"/><Relationship Id="rId237" Type="http://schemas.openxmlformats.org/officeDocument/2006/relationships/customXml" Target="../customXml/item237.xml"/><Relationship Id="rId402" Type="http://schemas.openxmlformats.org/officeDocument/2006/relationships/customXml" Target="../customXml/item402.xml"/><Relationship Id="rId279" Type="http://schemas.openxmlformats.org/officeDocument/2006/relationships/customXml" Target="../customXml/item279.xml"/><Relationship Id="rId43" Type="http://schemas.openxmlformats.org/officeDocument/2006/relationships/customXml" Target="../customXml/item43.xml"/><Relationship Id="rId139" Type="http://schemas.openxmlformats.org/officeDocument/2006/relationships/customXml" Target="../customXml/item139.xml"/><Relationship Id="rId290" Type="http://schemas.openxmlformats.org/officeDocument/2006/relationships/customXml" Target="../customXml/item290.xml"/><Relationship Id="rId304" Type="http://schemas.openxmlformats.org/officeDocument/2006/relationships/customXml" Target="../customXml/item304.xml"/><Relationship Id="rId346" Type="http://schemas.openxmlformats.org/officeDocument/2006/relationships/customXml" Target="../customXml/item346.xml"/><Relationship Id="rId388" Type="http://schemas.openxmlformats.org/officeDocument/2006/relationships/customXml" Target="../customXml/item388.xml"/><Relationship Id="rId85" Type="http://schemas.openxmlformats.org/officeDocument/2006/relationships/customXml" Target="../customXml/item85.xml"/><Relationship Id="rId150" Type="http://schemas.openxmlformats.org/officeDocument/2006/relationships/customXml" Target="../customXml/item150.xml"/><Relationship Id="rId171" Type="http://schemas.openxmlformats.org/officeDocument/2006/relationships/customXml" Target="../customXml/item171.xml"/><Relationship Id="rId192" Type="http://schemas.openxmlformats.org/officeDocument/2006/relationships/customXml" Target="../customXml/item192.xml"/><Relationship Id="rId206" Type="http://schemas.openxmlformats.org/officeDocument/2006/relationships/customXml" Target="../customXml/item206.xml"/><Relationship Id="rId227" Type="http://schemas.openxmlformats.org/officeDocument/2006/relationships/customXml" Target="../customXml/item227.xml"/><Relationship Id="rId413" Type="http://schemas.openxmlformats.org/officeDocument/2006/relationships/slide" Target="slides/slide4.xml"/><Relationship Id="rId248" Type="http://schemas.openxmlformats.org/officeDocument/2006/relationships/customXml" Target="../customXml/item248.xml"/><Relationship Id="rId269" Type="http://schemas.openxmlformats.org/officeDocument/2006/relationships/customXml" Target="../customXml/item269.xml"/><Relationship Id="rId12" Type="http://schemas.openxmlformats.org/officeDocument/2006/relationships/customXml" Target="../customXml/item12.xml"/><Relationship Id="rId33" Type="http://schemas.openxmlformats.org/officeDocument/2006/relationships/customXml" Target="../customXml/item33.xml"/><Relationship Id="rId108" Type="http://schemas.openxmlformats.org/officeDocument/2006/relationships/customXml" Target="../customXml/item108.xml"/><Relationship Id="rId129" Type="http://schemas.openxmlformats.org/officeDocument/2006/relationships/customXml" Target="../customXml/item129.xml"/><Relationship Id="rId280" Type="http://schemas.openxmlformats.org/officeDocument/2006/relationships/customXml" Target="../customXml/item280.xml"/><Relationship Id="rId315" Type="http://schemas.openxmlformats.org/officeDocument/2006/relationships/customXml" Target="../customXml/item315.xml"/><Relationship Id="rId336" Type="http://schemas.openxmlformats.org/officeDocument/2006/relationships/customXml" Target="../customXml/item336.xml"/><Relationship Id="rId357" Type="http://schemas.openxmlformats.org/officeDocument/2006/relationships/customXml" Target="../customXml/item357.xml"/><Relationship Id="rId54" Type="http://schemas.openxmlformats.org/officeDocument/2006/relationships/customXml" Target="../customXml/item54.xml"/><Relationship Id="rId75" Type="http://schemas.openxmlformats.org/officeDocument/2006/relationships/customXml" Target="../customXml/item75.xml"/><Relationship Id="rId96" Type="http://schemas.openxmlformats.org/officeDocument/2006/relationships/customXml" Target="../customXml/item96.xml"/><Relationship Id="rId140" Type="http://schemas.openxmlformats.org/officeDocument/2006/relationships/customXml" Target="../customXml/item140.xml"/><Relationship Id="rId161" Type="http://schemas.openxmlformats.org/officeDocument/2006/relationships/customXml" Target="../customXml/item161.xml"/><Relationship Id="rId182" Type="http://schemas.openxmlformats.org/officeDocument/2006/relationships/customXml" Target="../customXml/item182.xml"/><Relationship Id="rId217" Type="http://schemas.openxmlformats.org/officeDocument/2006/relationships/customXml" Target="../customXml/item217.xml"/><Relationship Id="rId378" Type="http://schemas.openxmlformats.org/officeDocument/2006/relationships/customXml" Target="../customXml/item378.xml"/><Relationship Id="rId399" Type="http://schemas.openxmlformats.org/officeDocument/2006/relationships/customXml" Target="../customXml/item399.xml"/><Relationship Id="rId403" Type="http://schemas.openxmlformats.org/officeDocument/2006/relationships/customXml" Target="../customXml/item403.xml"/><Relationship Id="rId6" Type="http://schemas.openxmlformats.org/officeDocument/2006/relationships/customXml" Target="../customXml/item6.xml"/><Relationship Id="rId238" Type="http://schemas.openxmlformats.org/officeDocument/2006/relationships/customXml" Target="../customXml/item238.xml"/><Relationship Id="rId259" Type="http://schemas.openxmlformats.org/officeDocument/2006/relationships/customXml" Target="../customXml/item259.xml"/><Relationship Id="rId424" Type="http://schemas.openxmlformats.org/officeDocument/2006/relationships/tags" Target="tags/tag1.xml"/><Relationship Id="rId23" Type="http://schemas.openxmlformats.org/officeDocument/2006/relationships/customXml" Target="../customXml/item23.xml"/><Relationship Id="rId119" Type="http://schemas.openxmlformats.org/officeDocument/2006/relationships/customXml" Target="../customXml/item119.xml"/><Relationship Id="rId270" Type="http://schemas.openxmlformats.org/officeDocument/2006/relationships/customXml" Target="../customXml/item270.xml"/><Relationship Id="rId291" Type="http://schemas.openxmlformats.org/officeDocument/2006/relationships/customXml" Target="../customXml/item291.xml"/><Relationship Id="rId305" Type="http://schemas.openxmlformats.org/officeDocument/2006/relationships/customXml" Target="../customXml/item305.xml"/><Relationship Id="rId326" Type="http://schemas.openxmlformats.org/officeDocument/2006/relationships/customXml" Target="../customXml/item326.xml"/><Relationship Id="rId347" Type="http://schemas.openxmlformats.org/officeDocument/2006/relationships/customXml" Target="../customXml/item347.xml"/><Relationship Id="rId44" Type="http://schemas.openxmlformats.org/officeDocument/2006/relationships/customXml" Target="../customXml/item44.xml"/><Relationship Id="rId65" Type="http://schemas.openxmlformats.org/officeDocument/2006/relationships/customXml" Target="../customXml/item65.xml"/><Relationship Id="rId86" Type="http://schemas.openxmlformats.org/officeDocument/2006/relationships/customXml" Target="../customXml/item86.xml"/><Relationship Id="rId130" Type="http://schemas.openxmlformats.org/officeDocument/2006/relationships/customXml" Target="../customXml/item130.xml"/><Relationship Id="rId151" Type="http://schemas.openxmlformats.org/officeDocument/2006/relationships/customXml" Target="../customXml/item151.xml"/><Relationship Id="rId368" Type="http://schemas.openxmlformats.org/officeDocument/2006/relationships/customXml" Target="../customXml/item368.xml"/><Relationship Id="rId389" Type="http://schemas.openxmlformats.org/officeDocument/2006/relationships/customXml" Target="../customXml/item389.xml"/><Relationship Id="rId172" Type="http://schemas.openxmlformats.org/officeDocument/2006/relationships/customXml" Target="../customXml/item172.xml"/><Relationship Id="rId193" Type="http://schemas.openxmlformats.org/officeDocument/2006/relationships/customXml" Target="../customXml/item193.xml"/><Relationship Id="rId207" Type="http://schemas.openxmlformats.org/officeDocument/2006/relationships/customXml" Target="../customXml/item207.xml"/><Relationship Id="rId228" Type="http://schemas.openxmlformats.org/officeDocument/2006/relationships/customXml" Target="../customXml/item228.xml"/><Relationship Id="rId249" Type="http://schemas.openxmlformats.org/officeDocument/2006/relationships/customXml" Target="../customXml/item249.xml"/><Relationship Id="rId414" Type="http://schemas.openxmlformats.org/officeDocument/2006/relationships/slide" Target="slides/slide5.xml"/><Relationship Id="rId13" Type="http://schemas.openxmlformats.org/officeDocument/2006/relationships/customXml" Target="../customXml/item13.xml"/><Relationship Id="rId109" Type="http://schemas.openxmlformats.org/officeDocument/2006/relationships/customXml" Target="../customXml/item109.xml"/><Relationship Id="rId260" Type="http://schemas.openxmlformats.org/officeDocument/2006/relationships/customXml" Target="../customXml/item260.xml"/><Relationship Id="rId281" Type="http://schemas.openxmlformats.org/officeDocument/2006/relationships/customXml" Target="../customXml/item281.xml"/><Relationship Id="rId316" Type="http://schemas.openxmlformats.org/officeDocument/2006/relationships/customXml" Target="../customXml/item316.xml"/><Relationship Id="rId337" Type="http://schemas.openxmlformats.org/officeDocument/2006/relationships/customXml" Target="../customXml/item337.xml"/><Relationship Id="rId34" Type="http://schemas.openxmlformats.org/officeDocument/2006/relationships/customXml" Target="../customXml/item34.xml"/><Relationship Id="rId55" Type="http://schemas.openxmlformats.org/officeDocument/2006/relationships/customXml" Target="../customXml/item55.xml"/><Relationship Id="rId76" Type="http://schemas.openxmlformats.org/officeDocument/2006/relationships/customXml" Target="../customXml/item76.xml"/><Relationship Id="rId97" Type="http://schemas.openxmlformats.org/officeDocument/2006/relationships/customXml" Target="../customXml/item97.xml"/><Relationship Id="rId120" Type="http://schemas.openxmlformats.org/officeDocument/2006/relationships/customXml" Target="../customXml/item120.xml"/><Relationship Id="rId141" Type="http://schemas.openxmlformats.org/officeDocument/2006/relationships/customXml" Target="../customXml/item141.xml"/><Relationship Id="rId358" Type="http://schemas.openxmlformats.org/officeDocument/2006/relationships/customXml" Target="../customXml/item358.xml"/><Relationship Id="rId379" Type="http://schemas.openxmlformats.org/officeDocument/2006/relationships/customXml" Target="../customXml/item379.xml"/><Relationship Id="rId7" Type="http://schemas.openxmlformats.org/officeDocument/2006/relationships/customXml" Target="../customXml/item7.xml"/><Relationship Id="rId162" Type="http://schemas.openxmlformats.org/officeDocument/2006/relationships/customXml" Target="../customXml/item162.xml"/><Relationship Id="rId183" Type="http://schemas.openxmlformats.org/officeDocument/2006/relationships/customXml" Target="../customXml/item183.xml"/><Relationship Id="rId218" Type="http://schemas.openxmlformats.org/officeDocument/2006/relationships/customXml" Target="../customXml/item218.xml"/><Relationship Id="rId239" Type="http://schemas.openxmlformats.org/officeDocument/2006/relationships/customXml" Target="../customXml/item239.xml"/><Relationship Id="rId390" Type="http://schemas.openxmlformats.org/officeDocument/2006/relationships/customXml" Target="../customXml/item390.xml"/><Relationship Id="rId404" Type="http://schemas.openxmlformats.org/officeDocument/2006/relationships/customXml" Target="../customXml/item404.xml"/><Relationship Id="rId425" Type="http://schemas.openxmlformats.org/officeDocument/2006/relationships/commentAuthors" Target="commentAuthors.xml"/><Relationship Id="rId250" Type="http://schemas.openxmlformats.org/officeDocument/2006/relationships/customXml" Target="../customXml/item250.xml"/><Relationship Id="rId271" Type="http://schemas.openxmlformats.org/officeDocument/2006/relationships/customXml" Target="../customXml/item271.xml"/><Relationship Id="rId292" Type="http://schemas.openxmlformats.org/officeDocument/2006/relationships/customXml" Target="../customXml/item292.xml"/><Relationship Id="rId306" Type="http://schemas.openxmlformats.org/officeDocument/2006/relationships/customXml" Target="../customXml/item306.xml"/><Relationship Id="rId24" Type="http://schemas.openxmlformats.org/officeDocument/2006/relationships/customXml" Target="../customXml/item24.xml"/><Relationship Id="rId45" Type="http://schemas.openxmlformats.org/officeDocument/2006/relationships/customXml" Target="../customXml/item45.xml"/><Relationship Id="rId66" Type="http://schemas.openxmlformats.org/officeDocument/2006/relationships/customXml" Target="../customXml/item66.xml"/><Relationship Id="rId87" Type="http://schemas.openxmlformats.org/officeDocument/2006/relationships/customXml" Target="../customXml/item87.xml"/><Relationship Id="rId110" Type="http://schemas.openxmlformats.org/officeDocument/2006/relationships/customXml" Target="../customXml/item110.xml"/><Relationship Id="rId131" Type="http://schemas.openxmlformats.org/officeDocument/2006/relationships/customXml" Target="../customXml/item131.xml"/><Relationship Id="rId327" Type="http://schemas.openxmlformats.org/officeDocument/2006/relationships/customXml" Target="../customXml/item327.xml"/><Relationship Id="rId348" Type="http://schemas.openxmlformats.org/officeDocument/2006/relationships/customXml" Target="../customXml/item348.xml"/><Relationship Id="rId369" Type="http://schemas.openxmlformats.org/officeDocument/2006/relationships/customXml" Target="../customXml/item369.xml"/><Relationship Id="rId152" Type="http://schemas.openxmlformats.org/officeDocument/2006/relationships/customXml" Target="../customXml/item152.xml"/><Relationship Id="rId173" Type="http://schemas.openxmlformats.org/officeDocument/2006/relationships/customXml" Target="../customXml/item173.xml"/><Relationship Id="rId194" Type="http://schemas.openxmlformats.org/officeDocument/2006/relationships/customXml" Target="../customXml/item194.xml"/><Relationship Id="rId208" Type="http://schemas.openxmlformats.org/officeDocument/2006/relationships/customXml" Target="../customXml/item208.xml"/><Relationship Id="rId229" Type="http://schemas.openxmlformats.org/officeDocument/2006/relationships/customXml" Target="../customXml/item229.xml"/><Relationship Id="rId380" Type="http://schemas.openxmlformats.org/officeDocument/2006/relationships/customXml" Target="../customXml/item380.xml"/><Relationship Id="rId415" Type="http://schemas.openxmlformats.org/officeDocument/2006/relationships/slide" Target="slides/slide6.xml"/><Relationship Id="rId240" Type="http://schemas.openxmlformats.org/officeDocument/2006/relationships/customXml" Target="../customXml/item240.xml"/><Relationship Id="rId261" Type="http://schemas.openxmlformats.org/officeDocument/2006/relationships/customXml" Target="../customXml/item261.xml"/><Relationship Id="rId14" Type="http://schemas.openxmlformats.org/officeDocument/2006/relationships/customXml" Target="../customXml/item14.xml"/><Relationship Id="rId35" Type="http://schemas.openxmlformats.org/officeDocument/2006/relationships/customXml" Target="../customXml/item35.xml"/><Relationship Id="rId56" Type="http://schemas.openxmlformats.org/officeDocument/2006/relationships/customXml" Target="../customXml/item56.xml"/><Relationship Id="rId77" Type="http://schemas.openxmlformats.org/officeDocument/2006/relationships/customXml" Target="../customXml/item77.xml"/><Relationship Id="rId100" Type="http://schemas.openxmlformats.org/officeDocument/2006/relationships/customXml" Target="../customXml/item100.xml"/><Relationship Id="rId282" Type="http://schemas.openxmlformats.org/officeDocument/2006/relationships/customXml" Target="../customXml/item282.xml"/><Relationship Id="rId317" Type="http://schemas.openxmlformats.org/officeDocument/2006/relationships/customXml" Target="../customXml/item317.xml"/><Relationship Id="rId338" Type="http://schemas.openxmlformats.org/officeDocument/2006/relationships/customXml" Target="../customXml/item338.xml"/><Relationship Id="rId359" Type="http://schemas.openxmlformats.org/officeDocument/2006/relationships/customXml" Target="../customXml/item359.xml"/><Relationship Id="rId8" Type="http://schemas.openxmlformats.org/officeDocument/2006/relationships/customXml" Target="../customXml/item8.xml"/><Relationship Id="rId98" Type="http://schemas.openxmlformats.org/officeDocument/2006/relationships/customXml" Target="../customXml/item98.xml"/><Relationship Id="rId121" Type="http://schemas.openxmlformats.org/officeDocument/2006/relationships/customXml" Target="../customXml/item121.xml"/><Relationship Id="rId142" Type="http://schemas.openxmlformats.org/officeDocument/2006/relationships/customXml" Target="../customXml/item142.xml"/><Relationship Id="rId163" Type="http://schemas.openxmlformats.org/officeDocument/2006/relationships/customXml" Target="../customXml/item163.xml"/><Relationship Id="rId184" Type="http://schemas.openxmlformats.org/officeDocument/2006/relationships/customXml" Target="../customXml/item184.xml"/><Relationship Id="rId219" Type="http://schemas.openxmlformats.org/officeDocument/2006/relationships/customXml" Target="../customXml/item219.xml"/><Relationship Id="rId370" Type="http://schemas.openxmlformats.org/officeDocument/2006/relationships/customXml" Target="../customXml/item370.xml"/><Relationship Id="rId391" Type="http://schemas.openxmlformats.org/officeDocument/2006/relationships/customXml" Target="../customXml/item391.xml"/><Relationship Id="rId405" Type="http://schemas.openxmlformats.org/officeDocument/2006/relationships/customXml" Target="../customXml/item405.xml"/><Relationship Id="rId426" Type="http://schemas.openxmlformats.org/officeDocument/2006/relationships/presProps" Target="presProps.xml"/><Relationship Id="rId230" Type="http://schemas.openxmlformats.org/officeDocument/2006/relationships/customXml" Target="../customXml/item230.xml"/><Relationship Id="rId251" Type="http://schemas.openxmlformats.org/officeDocument/2006/relationships/customXml" Target="../customXml/item251.xml"/><Relationship Id="rId25" Type="http://schemas.openxmlformats.org/officeDocument/2006/relationships/customXml" Target="../customXml/item25.xml"/><Relationship Id="rId46" Type="http://schemas.openxmlformats.org/officeDocument/2006/relationships/customXml" Target="../customXml/item46.xml"/><Relationship Id="rId67" Type="http://schemas.openxmlformats.org/officeDocument/2006/relationships/customXml" Target="../customXml/item67.xml"/><Relationship Id="rId272" Type="http://schemas.openxmlformats.org/officeDocument/2006/relationships/customXml" Target="../customXml/item272.xml"/><Relationship Id="rId293" Type="http://schemas.openxmlformats.org/officeDocument/2006/relationships/customXml" Target="../customXml/item293.xml"/><Relationship Id="rId307" Type="http://schemas.openxmlformats.org/officeDocument/2006/relationships/customXml" Target="../customXml/item307.xml"/><Relationship Id="rId328" Type="http://schemas.openxmlformats.org/officeDocument/2006/relationships/customXml" Target="../customXml/item328.xml"/><Relationship Id="rId349" Type="http://schemas.openxmlformats.org/officeDocument/2006/relationships/customXml" Target="../customXml/item349.xml"/><Relationship Id="rId88" Type="http://schemas.openxmlformats.org/officeDocument/2006/relationships/customXml" Target="../customXml/item88.xml"/><Relationship Id="rId111" Type="http://schemas.openxmlformats.org/officeDocument/2006/relationships/customXml" Target="../customXml/item111.xml"/><Relationship Id="rId132" Type="http://schemas.openxmlformats.org/officeDocument/2006/relationships/customXml" Target="../customXml/item132.xml"/><Relationship Id="rId153" Type="http://schemas.openxmlformats.org/officeDocument/2006/relationships/customXml" Target="../customXml/item153.xml"/><Relationship Id="rId174" Type="http://schemas.openxmlformats.org/officeDocument/2006/relationships/customXml" Target="../customXml/item174.xml"/><Relationship Id="rId195" Type="http://schemas.openxmlformats.org/officeDocument/2006/relationships/customXml" Target="../customXml/item195.xml"/><Relationship Id="rId209" Type="http://schemas.openxmlformats.org/officeDocument/2006/relationships/customXml" Target="../customXml/item209.xml"/><Relationship Id="rId360" Type="http://schemas.openxmlformats.org/officeDocument/2006/relationships/customXml" Target="../customXml/item360.xml"/><Relationship Id="rId381" Type="http://schemas.openxmlformats.org/officeDocument/2006/relationships/customXml" Target="../customXml/item381.xml"/><Relationship Id="rId416" Type="http://schemas.openxmlformats.org/officeDocument/2006/relationships/slide" Target="slides/slide7.xml"/><Relationship Id="rId220" Type="http://schemas.openxmlformats.org/officeDocument/2006/relationships/customXml" Target="../customXml/item220.xml"/><Relationship Id="rId241" Type="http://schemas.openxmlformats.org/officeDocument/2006/relationships/customXml" Target="../customXml/item241.xml"/><Relationship Id="rId15" Type="http://schemas.openxmlformats.org/officeDocument/2006/relationships/customXml" Target="../customXml/item15.xml"/><Relationship Id="rId36" Type="http://schemas.openxmlformats.org/officeDocument/2006/relationships/customXml" Target="../customXml/item36.xml"/><Relationship Id="rId57" Type="http://schemas.openxmlformats.org/officeDocument/2006/relationships/customXml" Target="../customXml/item57.xml"/><Relationship Id="rId262" Type="http://schemas.openxmlformats.org/officeDocument/2006/relationships/customXml" Target="../customXml/item262.xml"/><Relationship Id="rId283" Type="http://schemas.openxmlformats.org/officeDocument/2006/relationships/customXml" Target="../customXml/item283.xml"/><Relationship Id="rId318" Type="http://schemas.openxmlformats.org/officeDocument/2006/relationships/customXml" Target="../customXml/item318.xml"/><Relationship Id="rId339" Type="http://schemas.openxmlformats.org/officeDocument/2006/relationships/customXml" Target="../customXml/item339.xml"/><Relationship Id="rId78" Type="http://schemas.openxmlformats.org/officeDocument/2006/relationships/customXml" Target="../customXml/item78.xml"/><Relationship Id="rId99" Type="http://schemas.openxmlformats.org/officeDocument/2006/relationships/customXml" Target="../customXml/item99.xml"/><Relationship Id="rId101" Type="http://schemas.openxmlformats.org/officeDocument/2006/relationships/customXml" Target="../customXml/item101.xml"/><Relationship Id="rId122" Type="http://schemas.openxmlformats.org/officeDocument/2006/relationships/customXml" Target="../customXml/item122.xml"/><Relationship Id="rId143" Type="http://schemas.openxmlformats.org/officeDocument/2006/relationships/customXml" Target="../customXml/item143.xml"/><Relationship Id="rId164" Type="http://schemas.openxmlformats.org/officeDocument/2006/relationships/customXml" Target="../customXml/item164.xml"/><Relationship Id="rId185" Type="http://schemas.openxmlformats.org/officeDocument/2006/relationships/customXml" Target="../customXml/item185.xml"/><Relationship Id="rId350" Type="http://schemas.openxmlformats.org/officeDocument/2006/relationships/customXml" Target="../customXml/item350.xml"/><Relationship Id="rId371" Type="http://schemas.openxmlformats.org/officeDocument/2006/relationships/customXml" Target="../customXml/item371.xml"/><Relationship Id="rId406" Type="http://schemas.openxmlformats.org/officeDocument/2006/relationships/customXml" Target="../customXml/item406.xml"/><Relationship Id="rId9" Type="http://schemas.openxmlformats.org/officeDocument/2006/relationships/customXml" Target="../customXml/item9.xml"/><Relationship Id="rId210" Type="http://schemas.openxmlformats.org/officeDocument/2006/relationships/customXml" Target="../customXml/item210.xml"/><Relationship Id="rId392" Type="http://schemas.openxmlformats.org/officeDocument/2006/relationships/customXml" Target="../customXml/item392.xml"/><Relationship Id="rId427" Type="http://schemas.openxmlformats.org/officeDocument/2006/relationships/viewProps" Target="viewProps.xml"/><Relationship Id="rId26" Type="http://schemas.openxmlformats.org/officeDocument/2006/relationships/customXml" Target="../customXml/item26.xml"/><Relationship Id="rId231" Type="http://schemas.openxmlformats.org/officeDocument/2006/relationships/customXml" Target="../customXml/item231.xml"/><Relationship Id="rId252" Type="http://schemas.openxmlformats.org/officeDocument/2006/relationships/customXml" Target="../customXml/item252.xml"/><Relationship Id="rId273" Type="http://schemas.openxmlformats.org/officeDocument/2006/relationships/customXml" Target="../customXml/item273.xml"/><Relationship Id="rId294" Type="http://schemas.openxmlformats.org/officeDocument/2006/relationships/customXml" Target="../customXml/item294.xml"/><Relationship Id="rId308" Type="http://schemas.openxmlformats.org/officeDocument/2006/relationships/customXml" Target="../customXml/item308.xml"/><Relationship Id="rId329" Type="http://schemas.openxmlformats.org/officeDocument/2006/relationships/customXml" Target="../customXml/item329.xml"/><Relationship Id="rId47" Type="http://schemas.openxmlformats.org/officeDocument/2006/relationships/customXml" Target="../customXml/item47.xml"/><Relationship Id="rId68" Type="http://schemas.openxmlformats.org/officeDocument/2006/relationships/customXml" Target="../customXml/item68.xml"/><Relationship Id="rId89" Type="http://schemas.openxmlformats.org/officeDocument/2006/relationships/customXml" Target="../customXml/item89.xml"/><Relationship Id="rId112" Type="http://schemas.openxmlformats.org/officeDocument/2006/relationships/customXml" Target="../customXml/item112.xml"/><Relationship Id="rId133" Type="http://schemas.openxmlformats.org/officeDocument/2006/relationships/customXml" Target="../customXml/item133.xml"/><Relationship Id="rId154" Type="http://schemas.openxmlformats.org/officeDocument/2006/relationships/customXml" Target="../customXml/item154.xml"/><Relationship Id="rId175" Type="http://schemas.openxmlformats.org/officeDocument/2006/relationships/customXml" Target="../customXml/item175.xml"/><Relationship Id="rId340" Type="http://schemas.openxmlformats.org/officeDocument/2006/relationships/customXml" Target="../customXml/item340.xml"/><Relationship Id="rId361" Type="http://schemas.openxmlformats.org/officeDocument/2006/relationships/customXml" Target="../customXml/item361.xml"/><Relationship Id="rId196" Type="http://schemas.openxmlformats.org/officeDocument/2006/relationships/customXml" Target="../customXml/item196.xml"/><Relationship Id="rId200" Type="http://schemas.openxmlformats.org/officeDocument/2006/relationships/customXml" Target="../customXml/item200.xml"/><Relationship Id="rId382" Type="http://schemas.openxmlformats.org/officeDocument/2006/relationships/customXml" Target="../customXml/item382.xml"/><Relationship Id="rId417" Type="http://schemas.openxmlformats.org/officeDocument/2006/relationships/slide" Target="slides/slide8.xml"/><Relationship Id="rId16" Type="http://schemas.openxmlformats.org/officeDocument/2006/relationships/customXml" Target="../customXml/item16.xml"/><Relationship Id="rId221" Type="http://schemas.openxmlformats.org/officeDocument/2006/relationships/customXml" Target="../customXml/item221.xml"/><Relationship Id="rId242" Type="http://schemas.openxmlformats.org/officeDocument/2006/relationships/customXml" Target="../customXml/item242.xml"/><Relationship Id="rId263" Type="http://schemas.openxmlformats.org/officeDocument/2006/relationships/customXml" Target="../customXml/item263.xml"/><Relationship Id="rId284" Type="http://schemas.openxmlformats.org/officeDocument/2006/relationships/customXml" Target="../customXml/item284.xml"/><Relationship Id="rId319" Type="http://schemas.openxmlformats.org/officeDocument/2006/relationships/customXml" Target="../customXml/item319.xml"/><Relationship Id="rId37" Type="http://schemas.openxmlformats.org/officeDocument/2006/relationships/customXml" Target="../customXml/item37.xml"/><Relationship Id="rId58" Type="http://schemas.openxmlformats.org/officeDocument/2006/relationships/customXml" Target="../customXml/item58.xml"/><Relationship Id="rId79" Type="http://schemas.openxmlformats.org/officeDocument/2006/relationships/customXml" Target="../customXml/item79.xml"/><Relationship Id="rId102" Type="http://schemas.openxmlformats.org/officeDocument/2006/relationships/customXml" Target="../customXml/item102.xml"/><Relationship Id="rId123" Type="http://schemas.openxmlformats.org/officeDocument/2006/relationships/customXml" Target="../customXml/item123.xml"/><Relationship Id="rId144" Type="http://schemas.openxmlformats.org/officeDocument/2006/relationships/customXml" Target="../customXml/item144.xml"/><Relationship Id="rId330" Type="http://schemas.openxmlformats.org/officeDocument/2006/relationships/customXml" Target="../customXml/item330.xml"/><Relationship Id="rId90" Type="http://schemas.openxmlformats.org/officeDocument/2006/relationships/customXml" Target="../customXml/item90.xml"/><Relationship Id="rId165" Type="http://schemas.openxmlformats.org/officeDocument/2006/relationships/customXml" Target="../customXml/item165.xml"/><Relationship Id="rId186" Type="http://schemas.openxmlformats.org/officeDocument/2006/relationships/customXml" Target="../customXml/item186.xml"/><Relationship Id="rId351" Type="http://schemas.openxmlformats.org/officeDocument/2006/relationships/customXml" Target="../customXml/item351.xml"/><Relationship Id="rId372" Type="http://schemas.openxmlformats.org/officeDocument/2006/relationships/customXml" Target="../customXml/item372.xml"/><Relationship Id="rId393" Type="http://schemas.openxmlformats.org/officeDocument/2006/relationships/customXml" Target="../customXml/item393.xml"/><Relationship Id="rId407" Type="http://schemas.openxmlformats.org/officeDocument/2006/relationships/customXml" Target="../customXml/item407.xml"/><Relationship Id="rId428" Type="http://schemas.openxmlformats.org/officeDocument/2006/relationships/theme" Target="theme/theme1.xml"/><Relationship Id="rId211" Type="http://schemas.openxmlformats.org/officeDocument/2006/relationships/customXml" Target="../customXml/item211.xml"/><Relationship Id="rId232" Type="http://schemas.openxmlformats.org/officeDocument/2006/relationships/customXml" Target="../customXml/item232.xml"/><Relationship Id="rId253" Type="http://schemas.openxmlformats.org/officeDocument/2006/relationships/customXml" Target="../customXml/item253.xml"/><Relationship Id="rId274" Type="http://schemas.openxmlformats.org/officeDocument/2006/relationships/customXml" Target="../customXml/item274.xml"/><Relationship Id="rId295" Type="http://schemas.openxmlformats.org/officeDocument/2006/relationships/customXml" Target="../customXml/item295.xml"/><Relationship Id="rId309" Type="http://schemas.openxmlformats.org/officeDocument/2006/relationships/customXml" Target="../customXml/item309.xml"/><Relationship Id="rId27" Type="http://schemas.openxmlformats.org/officeDocument/2006/relationships/customXml" Target="../customXml/item27.xml"/><Relationship Id="rId48" Type="http://schemas.openxmlformats.org/officeDocument/2006/relationships/customXml" Target="../customXml/item48.xml"/><Relationship Id="rId69" Type="http://schemas.openxmlformats.org/officeDocument/2006/relationships/customXml" Target="../customXml/item69.xml"/><Relationship Id="rId113" Type="http://schemas.openxmlformats.org/officeDocument/2006/relationships/customXml" Target="../customXml/item113.xml"/><Relationship Id="rId134" Type="http://schemas.openxmlformats.org/officeDocument/2006/relationships/customXml" Target="../customXml/item134.xml"/><Relationship Id="rId320" Type="http://schemas.openxmlformats.org/officeDocument/2006/relationships/customXml" Target="../customXml/item320.xml"/><Relationship Id="rId80" Type="http://schemas.openxmlformats.org/officeDocument/2006/relationships/customXml" Target="../customXml/item80.xml"/><Relationship Id="rId155" Type="http://schemas.openxmlformats.org/officeDocument/2006/relationships/customXml" Target="../customXml/item155.xml"/><Relationship Id="rId176" Type="http://schemas.openxmlformats.org/officeDocument/2006/relationships/customXml" Target="../customXml/item176.xml"/><Relationship Id="rId197" Type="http://schemas.openxmlformats.org/officeDocument/2006/relationships/customXml" Target="../customXml/item197.xml"/><Relationship Id="rId341" Type="http://schemas.openxmlformats.org/officeDocument/2006/relationships/customXml" Target="../customXml/item341.xml"/><Relationship Id="rId362" Type="http://schemas.openxmlformats.org/officeDocument/2006/relationships/customXml" Target="../customXml/item362.xml"/><Relationship Id="rId383" Type="http://schemas.openxmlformats.org/officeDocument/2006/relationships/customXml" Target="../customXml/item383.xml"/><Relationship Id="rId418" Type="http://schemas.openxmlformats.org/officeDocument/2006/relationships/slide" Target="slides/slide9.xml"/><Relationship Id="rId201" Type="http://schemas.openxmlformats.org/officeDocument/2006/relationships/customXml" Target="../customXml/item201.xml"/><Relationship Id="rId222" Type="http://schemas.openxmlformats.org/officeDocument/2006/relationships/customXml" Target="../customXml/item222.xml"/><Relationship Id="rId243" Type="http://schemas.openxmlformats.org/officeDocument/2006/relationships/customXml" Target="../customXml/item243.xml"/><Relationship Id="rId264" Type="http://schemas.openxmlformats.org/officeDocument/2006/relationships/customXml" Target="../customXml/item264.xml"/><Relationship Id="rId285" Type="http://schemas.openxmlformats.org/officeDocument/2006/relationships/customXml" Target="../customXml/item285.xml"/><Relationship Id="rId17" Type="http://schemas.openxmlformats.org/officeDocument/2006/relationships/customXml" Target="../customXml/item17.xml"/><Relationship Id="rId38" Type="http://schemas.openxmlformats.org/officeDocument/2006/relationships/customXml" Target="../customXml/item38.xml"/><Relationship Id="rId59" Type="http://schemas.openxmlformats.org/officeDocument/2006/relationships/customXml" Target="../customXml/item59.xml"/><Relationship Id="rId103" Type="http://schemas.openxmlformats.org/officeDocument/2006/relationships/customXml" Target="../customXml/item103.xml"/><Relationship Id="rId124" Type="http://schemas.openxmlformats.org/officeDocument/2006/relationships/customXml" Target="../customXml/item124.xml"/><Relationship Id="rId310" Type="http://schemas.openxmlformats.org/officeDocument/2006/relationships/customXml" Target="../customXml/item310.xml"/><Relationship Id="rId70" Type="http://schemas.openxmlformats.org/officeDocument/2006/relationships/customXml" Target="../customXml/item70.xml"/><Relationship Id="rId91" Type="http://schemas.openxmlformats.org/officeDocument/2006/relationships/customXml" Target="../customXml/item91.xml"/><Relationship Id="rId145" Type="http://schemas.openxmlformats.org/officeDocument/2006/relationships/customXml" Target="../customXml/item145.xml"/><Relationship Id="rId166" Type="http://schemas.openxmlformats.org/officeDocument/2006/relationships/customXml" Target="../customXml/item166.xml"/><Relationship Id="rId187" Type="http://schemas.openxmlformats.org/officeDocument/2006/relationships/customXml" Target="../customXml/item187.xml"/><Relationship Id="rId331" Type="http://schemas.openxmlformats.org/officeDocument/2006/relationships/customXml" Target="../customXml/item331.xml"/><Relationship Id="rId352" Type="http://schemas.openxmlformats.org/officeDocument/2006/relationships/customXml" Target="../customXml/item352.xml"/><Relationship Id="rId373" Type="http://schemas.openxmlformats.org/officeDocument/2006/relationships/customXml" Target="../customXml/item373.xml"/><Relationship Id="rId394" Type="http://schemas.openxmlformats.org/officeDocument/2006/relationships/customXml" Target="../customXml/item394.xml"/><Relationship Id="rId408" Type="http://schemas.openxmlformats.org/officeDocument/2006/relationships/customXml" Target="../customXml/item408.xml"/><Relationship Id="rId429" Type="http://schemas.openxmlformats.org/officeDocument/2006/relationships/tableStyles" Target="tableStyles.xml"/><Relationship Id="rId1" Type="http://schemas.openxmlformats.org/officeDocument/2006/relationships/customXml" Target="../customXml/item1.xml"/><Relationship Id="rId212" Type="http://schemas.openxmlformats.org/officeDocument/2006/relationships/customXml" Target="../customXml/item212.xml"/><Relationship Id="rId233" Type="http://schemas.openxmlformats.org/officeDocument/2006/relationships/customXml" Target="../customXml/item233.xml"/><Relationship Id="rId254" Type="http://schemas.openxmlformats.org/officeDocument/2006/relationships/customXml" Target="../customXml/item254.xml"/><Relationship Id="rId28" Type="http://schemas.openxmlformats.org/officeDocument/2006/relationships/customXml" Target="../customXml/item28.xml"/><Relationship Id="rId49" Type="http://schemas.openxmlformats.org/officeDocument/2006/relationships/customXml" Target="../customXml/item49.xml"/><Relationship Id="rId114" Type="http://schemas.openxmlformats.org/officeDocument/2006/relationships/customXml" Target="../customXml/item114.xml"/><Relationship Id="rId275" Type="http://schemas.openxmlformats.org/officeDocument/2006/relationships/customXml" Target="../customXml/item275.xml"/><Relationship Id="rId296" Type="http://schemas.openxmlformats.org/officeDocument/2006/relationships/customXml" Target="../customXml/item296.xml"/><Relationship Id="rId300" Type="http://schemas.openxmlformats.org/officeDocument/2006/relationships/customXml" Target="../customXml/item300.xml"/><Relationship Id="rId60" Type="http://schemas.openxmlformats.org/officeDocument/2006/relationships/customXml" Target="../customXml/item60.xml"/><Relationship Id="rId81" Type="http://schemas.openxmlformats.org/officeDocument/2006/relationships/customXml" Target="../customXml/item81.xml"/><Relationship Id="rId135" Type="http://schemas.openxmlformats.org/officeDocument/2006/relationships/customXml" Target="../customXml/item135.xml"/><Relationship Id="rId156" Type="http://schemas.openxmlformats.org/officeDocument/2006/relationships/customXml" Target="../customXml/item156.xml"/><Relationship Id="rId177" Type="http://schemas.openxmlformats.org/officeDocument/2006/relationships/customXml" Target="../customXml/item177.xml"/><Relationship Id="rId198" Type="http://schemas.openxmlformats.org/officeDocument/2006/relationships/customXml" Target="../customXml/item198.xml"/><Relationship Id="rId321" Type="http://schemas.openxmlformats.org/officeDocument/2006/relationships/customXml" Target="../customXml/item321.xml"/><Relationship Id="rId342" Type="http://schemas.openxmlformats.org/officeDocument/2006/relationships/customXml" Target="../customXml/item342.xml"/><Relationship Id="rId363" Type="http://schemas.openxmlformats.org/officeDocument/2006/relationships/customXml" Target="../customXml/item363.xml"/><Relationship Id="rId384" Type="http://schemas.openxmlformats.org/officeDocument/2006/relationships/customXml" Target="../customXml/item384.xml"/><Relationship Id="rId419" Type="http://schemas.openxmlformats.org/officeDocument/2006/relationships/slide" Target="slides/slide10.xml"/><Relationship Id="rId202" Type="http://schemas.openxmlformats.org/officeDocument/2006/relationships/customXml" Target="../customXml/item202.xml"/><Relationship Id="rId223" Type="http://schemas.openxmlformats.org/officeDocument/2006/relationships/customXml" Target="../customXml/item223.xml"/><Relationship Id="rId244" Type="http://schemas.openxmlformats.org/officeDocument/2006/relationships/customXml" Target="../customXml/item244.xml"/><Relationship Id="rId430" Type="http://schemas.microsoft.com/office/2016/11/relationships/changesInfo" Target="changesInfos/changesInfo1.xml"/><Relationship Id="rId18" Type="http://schemas.openxmlformats.org/officeDocument/2006/relationships/customXml" Target="../customXml/item18.xml"/><Relationship Id="rId39" Type="http://schemas.openxmlformats.org/officeDocument/2006/relationships/customXml" Target="../customXml/item39.xml"/><Relationship Id="rId265" Type="http://schemas.openxmlformats.org/officeDocument/2006/relationships/customXml" Target="../customXml/item265.xml"/><Relationship Id="rId286" Type="http://schemas.openxmlformats.org/officeDocument/2006/relationships/customXml" Target="../customXml/item286.xml"/><Relationship Id="rId50" Type="http://schemas.openxmlformats.org/officeDocument/2006/relationships/customXml" Target="../customXml/item50.xml"/><Relationship Id="rId104" Type="http://schemas.openxmlformats.org/officeDocument/2006/relationships/customXml" Target="../customXml/item104.xml"/><Relationship Id="rId125" Type="http://schemas.openxmlformats.org/officeDocument/2006/relationships/customXml" Target="../customXml/item125.xml"/><Relationship Id="rId146" Type="http://schemas.openxmlformats.org/officeDocument/2006/relationships/customXml" Target="../customXml/item146.xml"/><Relationship Id="rId167" Type="http://schemas.openxmlformats.org/officeDocument/2006/relationships/customXml" Target="../customXml/item167.xml"/><Relationship Id="rId188" Type="http://schemas.openxmlformats.org/officeDocument/2006/relationships/customXml" Target="../customXml/item188.xml"/><Relationship Id="rId311" Type="http://schemas.openxmlformats.org/officeDocument/2006/relationships/customXml" Target="../customXml/item311.xml"/><Relationship Id="rId332" Type="http://schemas.openxmlformats.org/officeDocument/2006/relationships/customXml" Target="../customXml/item332.xml"/><Relationship Id="rId353" Type="http://schemas.openxmlformats.org/officeDocument/2006/relationships/customXml" Target="../customXml/item353.xml"/><Relationship Id="rId374" Type="http://schemas.openxmlformats.org/officeDocument/2006/relationships/customXml" Target="../customXml/item374.xml"/><Relationship Id="rId395" Type="http://schemas.openxmlformats.org/officeDocument/2006/relationships/customXml" Target="../customXml/item395.xml"/><Relationship Id="rId409" Type="http://schemas.openxmlformats.org/officeDocument/2006/relationships/slideMaster" Target="slideMasters/slideMaster1.xml"/><Relationship Id="rId71" Type="http://schemas.openxmlformats.org/officeDocument/2006/relationships/customXml" Target="../customXml/item71.xml"/><Relationship Id="rId92" Type="http://schemas.openxmlformats.org/officeDocument/2006/relationships/customXml" Target="../customXml/item92.xml"/><Relationship Id="rId213" Type="http://schemas.openxmlformats.org/officeDocument/2006/relationships/customXml" Target="../customXml/item213.xml"/><Relationship Id="rId234" Type="http://schemas.openxmlformats.org/officeDocument/2006/relationships/customXml" Target="../customXml/item234.xml"/><Relationship Id="rId420" Type="http://schemas.openxmlformats.org/officeDocument/2006/relationships/slide" Target="slides/slide11.xml"/><Relationship Id="rId2" Type="http://schemas.openxmlformats.org/officeDocument/2006/relationships/customXml" Target="../customXml/item2.xml"/><Relationship Id="rId29" Type="http://schemas.openxmlformats.org/officeDocument/2006/relationships/customXml" Target="../customXml/item29.xml"/><Relationship Id="rId255" Type="http://schemas.openxmlformats.org/officeDocument/2006/relationships/customXml" Target="../customXml/item255.xml"/><Relationship Id="rId276" Type="http://schemas.openxmlformats.org/officeDocument/2006/relationships/customXml" Target="../customXml/item276.xml"/><Relationship Id="rId297" Type="http://schemas.openxmlformats.org/officeDocument/2006/relationships/customXml" Target="../customXml/item297.xml"/><Relationship Id="rId40" Type="http://schemas.openxmlformats.org/officeDocument/2006/relationships/customXml" Target="../customXml/item40.xml"/><Relationship Id="rId115" Type="http://schemas.openxmlformats.org/officeDocument/2006/relationships/customXml" Target="../customXml/item115.xml"/><Relationship Id="rId136" Type="http://schemas.openxmlformats.org/officeDocument/2006/relationships/customXml" Target="../customXml/item136.xml"/><Relationship Id="rId157" Type="http://schemas.openxmlformats.org/officeDocument/2006/relationships/customXml" Target="../customXml/item157.xml"/><Relationship Id="rId178" Type="http://schemas.openxmlformats.org/officeDocument/2006/relationships/customXml" Target="../customXml/item178.xml"/><Relationship Id="rId301" Type="http://schemas.openxmlformats.org/officeDocument/2006/relationships/customXml" Target="../customXml/item301.xml"/><Relationship Id="rId322" Type="http://schemas.openxmlformats.org/officeDocument/2006/relationships/customXml" Target="../customXml/item322.xml"/><Relationship Id="rId343" Type="http://schemas.openxmlformats.org/officeDocument/2006/relationships/customXml" Target="../customXml/item343.xml"/><Relationship Id="rId364" Type="http://schemas.openxmlformats.org/officeDocument/2006/relationships/customXml" Target="../customXml/item364.xml"/><Relationship Id="rId61" Type="http://schemas.openxmlformats.org/officeDocument/2006/relationships/customXml" Target="../customXml/item61.xml"/><Relationship Id="rId82" Type="http://schemas.openxmlformats.org/officeDocument/2006/relationships/customXml" Target="../customXml/item82.xml"/><Relationship Id="rId199" Type="http://schemas.openxmlformats.org/officeDocument/2006/relationships/customXml" Target="../customXml/item199.xml"/><Relationship Id="rId203" Type="http://schemas.openxmlformats.org/officeDocument/2006/relationships/customXml" Target="../customXml/item203.xml"/><Relationship Id="rId385" Type="http://schemas.openxmlformats.org/officeDocument/2006/relationships/customXml" Target="../customXml/item385.xml"/><Relationship Id="rId19" Type="http://schemas.openxmlformats.org/officeDocument/2006/relationships/customXml" Target="../customXml/item19.xml"/><Relationship Id="rId224" Type="http://schemas.openxmlformats.org/officeDocument/2006/relationships/customXml" Target="../customXml/item224.xml"/><Relationship Id="rId245" Type="http://schemas.openxmlformats.org/officeDocument/2006/relationships/customXml" Target="../customXml/item245.xml"/><Relationship Id="rId266" Type="http://schemas.openxmlformats.org/officeDocument/2006/relationships/customXml" Target="../customXml/item266.xml"/><Relationship Id="rId287" Type="http://schemas.openxmlformats.org/officeDocument/2006/relationships/customXml" Target="../customXml/item287.xml"/><Relationship Id="rId410" Type="http://schemas.openxmlformats.org/officeDocument/2006/relationships/slide" Target="slides/slide1.xml"/><Relationship Id="rId431" Type="http://schemas.microsoft.com/office/2018/10/relationships/authors" Target="authors.xml"/><Relationship Id="rId30" Type="http://schemas.openxmlformats.org/officeDocument/2006/relationships/customXml" Target="../customXml/item30.xml"/><Relationship Id="rId105" Type="http://schemas.openxmlformats.org/officeDocument/2006/relationships/customXml" Target="../customXml/item105.xml"/><Relationship Id="rId126" Type="http://schemas.openxmlformats.org/officeDocument/2006/relationships/customXml" Target="../customXml/item126.xml"/><Relationship Id="rId147" Type="http://schemas.openxmlformats.org/officeDocument/2006/relationships/customXml" Target="../customXml/item147.xml"/><Relationship Id="rId168" Type="http://schemas.openxmlformats.org/officeDocument/2006/relationships/customXml" Target="../customXml/item168.xml"/><Relationship Id="rId312" Type="http://schemas.openxmlformats.org/officeDocument/2006/relationships/customXml" Target="../customXml/item312.xml"/><Relationship Id="rId333" Type="http://schemas.openxmlformats.org/officeDocument/2006/relationships/customXml" Target="../customXml/item333.xml"/><Relationship Id="rId354" Type="http://schemas.openxmlformats.org/officeDocument/2006/relationships/customXml" Target="../customXml/item354.xml"/><Relationship Id="rId51" Type="http://schemas.openxmlformats.org/officeDocument/2006/relationships/customXml" Target="../customXml/item51.xml"/><Relationship Id="rId72" Type="http://schemas.openxmlformats.org/officeDocument/2006/relationships/customXml" Target="../customXml/item72.xml"/><Relationship Id="rId93" Type="http://schemas.openxmlformats.org/officeDocument/2006/relationships/customXml" Target="../customXml/item93.xml"/><Relationship Id="rId189" Type="http://schemas.openxmlformats.org/officeDocument/2006/relationships/customXml" Target="../customXml/item189.xml"/><Relationship Id="rId375" Type="http://schemas.openxmlformats.org/officeDocument/2006/relationships/customXml" Target="../customXml/item375.xml"/><Relationship Id="rId396" Type="http://schemas.openxmlformats.org/officeDocument/2006/relationships/customXml" Target="../customXml/item396.xml"/><Relationship Id="rId3" Type="http://schemas.openxmlformats.org/officeDocument/2006/relationships/customXml" Target="../customXml/item3.xml"/><Relationship Id="rId214" Type="http://schemas.openxmlformats.org/officeDocument/2006/relationships/customXml" Target="../customXml/item214.xml"/><Relationship Id="rId235" Type="http://schemas.openxmlformats.org/officeDocument/2006/relationships/customXml" Target="../customXml/item235.xml"/><Relationship Id="rId256" Type="http://schemas.openxmlformats.org/officeDocument/2006/relationships/customXml" Target="../customXml/item256.xml"/><Relationship Id="rId277" Type="http://schemas.openxmlformats.org/officeDocument/2006/relationships/customXml" Target="../customXml/item277.xml"/><Relationship Id="rId298" Type="http://schemas.openxmlformats.org/officeDocument/2006/relationships/customXml" Target="../customXml/item298.xml"/><Relationship Id="rId400" Type="http://schemas.openxmlformats.org/officeDocument/2006/relationships/customXml" Target="../customXml/item400.xml"/><Relationship Id="rId421" Type="http://schemas.openxmlformats.org/officeDocument/2006/relationships/slide" Target="slides/slide12.xml"/><Relationship Id="rId116" Type="http://schemas.openxmlformats.org/officeDocument/2006/relationships/customXml" Target="../customXml/item116.xml"/><Relationship Id="rId137" Type="http://schemas.openxmlformats.org/officeDocument/2006/relationships/customXml" Target="../customXml/item137.xml"/><Relationship Id="rId158" Type="http://schemas.openxmlformats.org/officeDocument/2006/relationships/customXml" Target="../customXml/item158.xml"/><Relationship Id="rId302" Type="http://schemas.openxmlformats.org/officeDocument/2006/relationships/customXml" Target="../customXml/item302.xml"/><Relationship Id="rId323" Type="http://schemas.openxmlformats.org/officeDocument/2006/relationships/customXml" Target="../customXml/item323.xml"/><Relationship Id="rId344" Type="http://schemas.openxmlformats.org/officeDocument/2006/relationships/customXml" Target="../customXml/item344.xml"/><Relationship Id="rId20" Type="http://schemas.openxmlformats.org/officeDocument/2006/relationships/customXml" Target="../customXml/item20.xml"/><Relationship Id="rId41" Type="http://schemas.openxmlformats.org/officeDocument/2006/relationships/customXml" Target="../customXml/item41.xml"/><Relationship Id="rId62" Type="http://schemas.openxmlformats.org/officeDocument/2006/relationships/customXml" Target="../customXml/item62.xml"/><Relationship Id="rId83" Type="http://schemas.openxmlformats.org/officeDocument/2006/relationships/customXml" Target="../customXml/item83.xml"/><Relationship Id="rId179" Type="http://schemas.openxmlformats.org/officeDocument/2006/relationships/customXml" Target="../customXml/item179.xml"/><Relationship Id="rId365" Type="http://schemas.openxmlformats.org/officeDocument/2006/relationships/customXml" Target="../customXml/item365.xml"/><Relationship Id="rId386" Type="http://schemas.openxmlformats.org/officeDocument/2006/relationships/customXml" Target="../customXml/item386.xml"/><Relationship Id="rId190" Type="http://schemas.openxmlformats.org/officeDocument/2006/relationships/customXml" Target="../customXml/item190.xml"/><Relationship Id="rId204" Type="http://schemas.openxmlformats.org/officeDocument/2006/relationships/customXml" Target="../customXml/item204.xml"/><Relationship Id="rId225" Type="http://schemas.openxmlformats.org/officeDocument/2006/relationships/customXml" Target="../customXml/item225.xml"/><Relationship Id="rId246" Type="http://schemas.openxmlformats.org/officeDocument/2006/relationships/customXml" Target="../customXml/item246.xml"/><Relationship Id="rId267" Type="http://schemas.openxmlformats.org/officeDocument/2006/relationships/customXml" Target="../customXml/item267.xml"/><Relationship Id="rId288" Type="http://schemas.openxmlformats.org/officeDocument/2006/relationships/customXml" Target="../customXml/item288.xml"/><Relationship Id="rId411" Type="http://schemas.openxmlformats.org/officeDocument/2006/relationships/slide" Target="slides/slide2.xml"/><Relationship Id="rId106" Type="http://schemas.openxmlformats.org/officeDocument/2006/relationships/customXml" Target="../customXml/item106.xml"/><Relationship Id="rId127" Type="http://schemas.openxmlformats.org/officeDocument/2006/relationships/customXml" Target="../customXml/item127.xml"/><Relationship Id="rId313" Type="http://schemas.openxmlformats.org/officeDocument/2006/relationships/customXml" Target="../customXml/item313.xml"/><Relationship Id="rId10" Type="http://schemas.openxmlformats.org/officeDocument/2006/relationships/customXml" Target="../customXml/item10.xml"/><Relationship Id="rId31" Type="http://schemas.openxmlformats.org/officeDocument/2006/relationships/customXml" Target="../customXml/item31.xml"/><Relationship Id="rId52" Type="http://schemas.openxmlformats.org/officeDocument/2006/relationships/customXml" Target="../customXml/item52.xml"/><Relationship Id="rId73" Type="http://schemas.openxmlformats.org/officeDocument/2006/relationships/customXml" Target="../customXml/item73.xml"/><Relationship Id="rId94" Type="http://schemas.openxmlformats.org/officeDocument/2006/relationships/customXml" Target="../customXml/item94.xml"/><Relationship Id="rId148" Type="http://schemas.openxmlformats.org/officeDocument/2006/relationships/customXml" Target="../customXml/item148.xml"/><Relationship Id="rId169" Type="http://schemas.openxmlformats.org/officeDocument/2006/relationships/customXml" Target="../customXml/item169.xml"/><Relationship Id="rId334" Type="http://schemas.openxmlformats.org/officeDocument/2006/relationships/customXml" Target="../customXml/item334.xml"/><Relationship Id="rId355" Type="http://schemas.openxmlformats.org/officeDocument/2006/relationships/customXml" Target="../customXml/item355.xml"/><Relationship Id="rId376" Type="http://schemas.openxmlformats.org/officeDocument/2006/relationships/customXml" Target="../customXml/item376.xml"/><Relationship Id="rId397" Type="http://schemas.openxmlformats.org/officeDocument/2006/relationships/customXml" Target="../customXml/item397.xml"/><Relationship Id="rId4" Type="http://schemas.openxmlformats.org/officeDocument/2006/relationships/customXml" Target="../customXml/item4.xml"/><Relationship Id="rId180" Type="http://schemas.openxmlformats.org/officeDocument/2006/relationships/customXml" Target="../customXml/item180.xml"/><Relationship Id="rId215" Type="http://schemas.openxmlformats.org/officeDocument/2006/relationships/customXml" Target="../customXml/item215.xml"/><Relationship Id="rId236" Type="http://schemas.openxmlformats.org/officeDocument/2006/relationships/customXml" Target="../customXml/item236.xml"/><Relationship Id="rId257" Type="http://schemas.openxmlformats.org/officeDocument/2006/relationships/customXml" Target="../customXml/item257.xml"/><Relationship Id="rId278" Type="http://schemas.openxmlformats.org/officeDocument/2006/relationships/customXml" Target="../customXml/item278.xml"/><Relationship Id="rId401" Type="http://schemas.openxmlformats.org/officeDocument/2006/relationships/customXml" Target="../customXml/item401.xml"/><Relationship Id="rId422" Type="http://schemas.openxmlformats.org/officeDocument/2006/relationships/notesMaster" Target="notesMasters/notesMaster1.xml"/><Relationship Id="rId303" Type="http://schemas.openxmlformats.org/officeDocument/2006/relationships/customXml" Target="../customXml/item303.xml"/><Relationship Id="rId42" Type="http://schemas.openxmlformats.org/officeDocument/2006/relationships/customXml" Target="../customXml/item42.xml"/><Relationship Id="rId84" Type="http://schemas.openxmlformats.org/officeDocument/2006/relationships/customXml" Target="../customXml/item84.xml"/><Relationship Id="rId138" Type="http://schemas.openxmlformats.org/officeDocument/2006/relationships/customXml" Target="../customXml/item138.xml"/><Relationship Id="rId345" Type="http://schemas.openxmlformats.org/officeDocument/2006/relationships/customXml" Target="../customXml/item345.xml"/><Relationship Id="rId387" Type="http://schemas.openxmlformats.org/officeDocument/2006/relationships/customXml" Target="../customXml/item387.xml"/><Relationship Id="rId191" Type="http://schemas.openxmlformats.org/officeDocument/2006/relationships/customXml" Target="../customXml/item191.xml"/><Relationship Id="rId205" Type="http://schemas.openxmlformats.org/officeDocument/2006/relationships/customXml" Target="../customXml/item205.xml"/><Relationship Id="rId247" Type="http://schemas.openxmlformats.org/officeDocument/2006/relationships/customXml" Target="../customXml/item247.xml"/><Relationship Id="rId412" Type="http://schemas.openxmlformats.org/officeDocument/2006/relationships/slide" Target="slides/slide3.xml"/><Relationship Id="rId107" Type="http://schemas.openxmlformats.org/officeDocument/2006/relationships/customXml" Target="../customXml/item107.xml"/><Relationship Id="rId289" Type="http://schemas.openxmlformats.org/officeDocument/2006/relationships/customXml" Target="../customXml/item289.xml"/><Relationship Id="rId11" Type="http://schemas.openxmlformats.org/officeDocument/2006/relationships/customXml" Target="../customXml/item11.xml"/><Relationship Id="rId53" Type="http://schemas.openxmlformats.org/officeDocument/2006/relationships/customXml" Target="../customXml/item53.xml"/><Relationship Id="rId149" Type="http://schemas.openxmlformats.org/officeDocument/2006/relationships/customXml" Target="../customXml/item149.xml"/><Relationship Id="rId314" Type="http://schemas.openxmlformats.org/officeDocument/2006/relationships/customXml" Target="../customXml/item314.xml"/><Relationship Id="rId356" Type="http://schemas.openxmlformats.org/officeDocument/2006/relationships/customXml" Target="../customXml/item356.xml"/><Relationship Id="rId398" Type="http://schemas.openxmlformats.org/officeDocument/2006/relationships/customXml" Target="../customXml/item398.xml"/><Relationship Id="rId95" Type="http://schemas.openxmlformats.org/officeDocument/2006/relationships/customXml" Target="../customXml/item95.xml"/><Relationship Id="rId160" Type="http://schemas.openxmlformats.org/officeDocument/2006/relationships/customXml" Target="../customXml/item160.xml"/><Relationship Id="rId216" Type="http://schemas.openxmlformats.org/officeDocument/2006/relationships/customXml" Target="../customXml/item216.xml"/><Relationship Id="rId423" Type="http://schemas.openxmlformats.org/officeDocument/2006/relationships/handoutMaster" Target="handoutMasters/handoutMaster1.xml"/><Relationship Id="rId258" Type="http://schemas.openxmlformats.org/officeDocument/2006/relationships/customXml" Target="../customXml/item258.xml"/><Relationship Id="rId22" Type="http://schemas.openxmlformats.org/officeDocument/2006/relationships/customXml" Target="../customXml/item22.xml"/><Relationship Id="rId64" Type="http://schemas.openxmlformats.org/officeDocument/2006/relationships/customXml" Target="../customXml/item64.xml"/><Relationship Id="rId118" Type="http://schemas.openxmlformats.org/officeDocument/2006/relationships/customXml" Target="../customXml/item118.xml"/><Relationship Id="rId325" Type="http://schemas.openxmlformats.org/officeDocument/2006/relationships/customXml" Target="../customXml/item325.xml"/><Relationship Id="rId367" Type="http://schemas.openxmlformats.org/officeDocument/2006/relationships/customXml" Target="../customXml/item36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dao, Chris" userId="4df0bab6-1234-4887-b17f-d83876dc8c81" providerId="ADAL" clId="{7A7B1614-0A76-4370-B6ED-CB00278EB73B}"/>
    <pc:docChg chg="undo custSel addSld delSld modSld sldOrd modMainMaster">
      <pc:chgData name="Sdao, Chris" userId="4df0bab6-1234-4887-b17f-d83876dc8c81" providerId="ADAL" clId="{7A7B1614-0A76-4370-B6ED-CB00278EB73B}" dt="2024-04-16T14:21:52.881" v="1390" actId="478"/>
      <pc:docMkLst>
        <pc:docMk/>
      </pc:docMkLst>
      <pc:sldChg chg="addSp modSp mod">
        <pc:chgData name="Sdao, Chris" userId="4df0bab6-1234-4887-b17f-d83876dc8c81" providerId="ADAL" clId="{7A7B1614-0A76-4370-B6ED-CB00278EB73B}" dt="2024-04-04T17:12:36.701" v="213" actId="27309"/>
        <pc:sldMkLst>
          <pc:docMk/>
          <pc:sldMk cId="267564375" sldId="256"/>
        </pc:sldMkLst>
        <pc:spChg chg="mod">
          <ac:chgData name="Sdao, Chris" userId="4df0bab6-1234-4887-b17f-d83876dc8c81" providerId="ADAL" clId="{7A7B1614-0A76-4370-B6ED-CB00278EB73B}" dt="2024-04-01T21:16:11.123" v="77" actId="20577"/>
          <ac:spMkLst>
            <pc:docMk/>
            <pc:sldMk cId="267564375" sldId="256"/>
            <ac:spMk id="3" creationId="{ABCFC6B9-28C4-4999-8ED0-45218E84B9C7}"/>
          </ac:spMkLst>
        </pc:spChg>
        <pc:spChg chg="mod">
          <ac:chgData name="Sdao, Chris" userId="4df0bab6-1234-4887-b17f-d83876dc8c81" providerId="ADAL" clId="{7A7B1614-0A76-4370-B6ED-CB00278EB73B}" dt="2024-04-01T21:15:39.471" v="64" actId="20577"/>
          <ac:spMkLst>
            <pc:docMk/>
            <pc:sldMk cId="267564375" sldId="256"/>
            <ac:spMk id="4" creationId="{C6B79502-B12E-495F-85C2-44F3764BC7E0}"/>
          </ac:spMkLst>
        </pc:spChg>
        <pc:graphicFrameChg chg="add modGraphic">
          <ac:chgData name="Sdao, Chris" userId="4df0bab6-1234-4887-b17f-d83876dc8c81" providerId="ADAL" clId="{7A7B1614-0A76-4370-B6ED-CB00278EB73B}" dt="2024-04-04T17:12:36.701" v="213" actId="27309"/>
          <ac:graphicFrameMkLst>
            <pc:docMk/>
            <pc:sldMk cId="267564375" sldId="256"/>
            <ac:graphicFrameMk id="6" creationId="{06C1FFBC-119D-B1DB-2A4C-F37E3BACAAD0}"/>
          </ac:graphicFrameMkLst>
        </pc:graphicFrameChg>
      </pc:sldChg>
      <pc:sldChg chg="del">
        <pc:chgData name="Sdao, Chris" userId="4df0bab6-1234-4887-b17f-d83876dc8c81" providerId="ADAL" clId="{7A7B1614-0A76-4370-B6ED-CB00278EB73B}" dt="2024-04-01T21:22:32.392" v="107" actId="2696"/>
        <pc:sldMkLst>
          <pc:docMk/>
          <pc:sldMk cId="3525961182" sldId="260"/>
        </pc:sldMkLst>
      </pc:sldChg>
      <pc:sldChg chg="add ord modNotes">
        <pc:chgData name="Sdao, Chris" userId="4df0bab6-1234-4887-b17f-d83876dc8c81" providerId="ADAL" clId="{7A7B1614-0A76-4370-B6ED-CB00278EB73B}" dt="2024-04-16T14:19:03.071" v="1387"/>
        <pc:sldMkLst>
          <pc:docMk/>
          <pc:sldMk cId="4141298269" sldId="260"/>
        </pc:sldMkLst>
      </pc:sldChg>
      <pc:sldChg chg="modSp add del mod modNotes">
        <pc:chgData name="Sdao, Chris" userId="4df0bab6-1234-4887-b17f-d83876dc8c81" providerId="ADAL" clId="{7A7B1614-0A76-4370-B6ED-CB00278EB73B}" dt="2024-04-11T16:19:58.823" v="307" actId="47"/>
        <pc:sldMkLst>
          <pc:docMk/>
          <pc:sldMk cId="1199370732" sldId="261"/>
        </pc:sldMkLst>
        <pc:spChg chg="mod">
          <ac:chgData name="Sdao, Chris" userId="4df0bab6-1234-4887-b17f-d83876dc8c81" providerId="ADAL" clId="{7A7B1614-0A76-4370-B6ED-CB00278EB73B}" dt="2024-04-09T13:15:20.418" v="221" actId="790"/>
          <ac:spMkLst>
            <pc:docMk/>
            <pc:sldMk cId="1199370732" sldId="261"/>
            <ac:spMk id="110" creationId="{814609FA-CB2A-E29A-2144-C881C9ED05EF}"/>
          </ac:spMkLst>
        </pc:spChg>
      </pc:sldChg>
      <pc:sldChg chg="modSp add mod ord modNotes">
        <pc:chgData name="Sdao, Chris" userId="4df0bab6-1234-4887-b17f-d83876dc8c81" providerId="ADAL" clId="{7A7B1614-0A76-4370-B6ED-CB00278EB73B}" dt="2024-04-16T13:51:53.404" v="1363"/>
        <pc:sldMkLst>
          <pc:docMk/>
          <pc:sldMk cId="3478703645" sldId="261"/>
        </pc:sldMkLst>
        <pc:spChg chg="mod">
          <ac:chgData name="Sdao, Chris" userId="4df0bab6-1234-4887-b17f-d83876dc8c81" providerId="ADAL" clId="{7A7B1614-0A76-4370-B6ED-CB00278EB73B}" dt="2024-04-11T16:38:31.584" v="349" actId="20577"/>
          <ac:spMkLst>
            <pc:docMk/>
            <pc:sldMk cId="3478703645" sldId="261"/>
            <ac:spMk id="2" creationId="{E8D783C6-FAD7-4DBD-AFAA-BD95651A24D1}"/>
          </ac:spMkLst>
        </pc:spChg>
        <pc:spChg chg="mod">
          <ac:chgData name="Sdao, Chris" userId="4df0bab6-1234-4887-b17f-d83876dc8c81" providerId="ADAL" clId="{7A7B1614-0A76-4370-B6ED-CB00278EB73B}" dt="2024-04-11T16:38:49.456" v="379" actId="20577"/>
          <ac:spMkLst>
            <pc:docMk/>
            <pc:sldMk cId="3478703645" sldId="261"/>
            <ac:spMk id="3" creationId="{B6CEC82A-7B82-4C6C-A4D2-EF097F21E358}"/>
          </ac:spMkLst>
        </pc:spChg>
        <pc:spChg chg="mod">
          <ac:chgData name="Sdao, Chris" userId="4df0bab6-1234-4887-b17f-d83876dc8c81" providerId="ADAL" clId="{7A7B1614-0A76-4370-B6ED-CB00278EB73B}" dt="2024-04-11T17:10:12.490" v="1361" actId="20577"/>
          <ac:spMkLst>
            <pc:docMk/>
            <pc:sldMk cId="3478703645" sldId="261"/>
            <ac:spMk id="6" creationId="{907E83D6-9872-40A1-AABB-56151412C3C3}"/>
          </ac:spMkLst>
        </pc:spChg>
        <pc:spChg chg="mod">
          <ac:chgData name="Sdao, Chris" userId="4df0bab6-1234-4887-b17f-d83876dc8c81" providerId="ADAL" clId="{7A7B1614-0A76-4370-B6ED-CB00278EB73B}" dt="2024-04-11T16:38:03.877" v="318" actId="790"/>
          <ac:spMkLst>
            <pc:docMk/>
            <pc:sldMk cId="3478703645" sldId="261"/>
            <ac:spMk id="7" creationId="{04F143DD-9F10-4441-BA77-8059409BBB5A}"/>
          </ac:spMkLst>
        </pc:spChg>
      </pc:sldChg>
      <pc:sldChg chg="add del modNotes">
        <pc:chgData name="Sdao, Chris" userId="4df0bab6-1234-4887-b17f-d83876dc8c81" providerId="ADAL" clId="{7A7B1614-0A76-4370-B6ED-CB00278EB73B}" dt="2024-04-01T21:21:58.637" v="104" actId="2696"/>
        <pc:sldMkLst>
          <pc:docMk/>
          <pc:sldMk cId="4207329991" sldId="261"/>
        </pc:sldMkLst>
      </pc:sldChg>
      <pc:sldChg chg="ord addCm">
        <pc:chgData name="Sdao, Chris" userId="4df0bab6-1234-4887-b17f-d83876dc8c81" providerId="ADAL" clId="{7A7B1614-0A76-4370-B6ED-CB00278EB73B}" dt="2024-04-11T16:21:08.841" v="308"/>
        <pc:sldMkLst>
          <pc:docMk/>
          <pc:sldMk cId="2232827709" sldId="262"/>
        </pc:sldMkLst>
        <pc:extLst>
          <p:ext xmlns:p="http://schemas.openxmlformats.org/presentationml/2006/main" uri="{D6D511B9-2390-475A-947B-AFAB55BFBCF1}">
            <pc226:cmChg xmlns:pc226="http://schemas.microsoft.com/office/powerpoint/2022/06/main/command" chg="add">
              <pc226:chgData name="Sdao, Chris" userId="4df0bab6-1234-4887-b17f-d83876dc8c81" providerId="ADAL" clId="{7A7B1614-0A76-4370-B6ED-CB00278EB73B}" dt="2024-04-11T16:21:08.841" v="308"/>
              <pc2:cmMkLst xmlns:pc2="http://schemas.microsoft.com/office/powerpoint/2019/9/main/command">
                <pc:docMk/>
                <pc:sldMk cId="2232827709" sldId="262"/>
                <pc2:cmMk id="{8B835F72-491A-4496-A9B2-BF94022C5F1E}"/>
              </pc2:cmMkLst>
            </pc226:cmChg>
          </p:ext>
        </pc:extLst>
      </pc:sldChg>
      <pc:sldChg chg="add ord addCm modNotes">
        <pc:chgData name="Sdao, Chris" userId="4df0bab6-1234-4887-b17f-d83876dc8c81" providerId="ADAL" clId="{7A7B1614-0A76-4370-B6ED-CB00278EB73B}" dt="2024-04-11T16:33:27.617" v="314"/>
        <pc:sldMkLst>
          <pc:docMk/>
          <pc:sldMk cId="3070069516" sldId="263"/>
        </pc:sldMkLst>
        <pc:extLst>
          <p:ext xmlns:p="http://schemas.openxmlformats.org/presentationml/2006/main" uri="{D6D511B9-2390-475A-947B-AFAB55BFBCF1}">
            <pc226:cmChg xmlns:pc226="http://schemas.microsoft.com/office/powerpoint/2022/06/main/command" chg="add">
              <pc226:chgData name="Sdao, Chris" userId="4df0bab6-1234-4887-b17f-d83876dc8c81" providerId="ADAL" clId="{7A7B1614-0A76-4370-B6ED-CB00278EB73B}" dt="2024-04-11T16:33:27.617" v="314"/>
              <pc2:cmMkLst xmlns:pc2="http://schemas.microsoft.com/office/powerpoint/2019/9/main/command">
                <pc:docMk/>
                <pc:sldMk cId="3070069516" sldId="263"/>
                <pc2:cmMk id="{B6FD2436-9EB1-4FA5-BABE-9B93C2716661}"/>
              </pc2:cmMkLst>
            </pc226:cmChg>
            <pc226:cmChg xmlns:pc226="http://schemas.microsoft.com/office/powerpoint/2022/06/main/command" chg="add">
              <pc226:chgData name="Sdao, Chris" userId="4df0bab6-1234-4887-b17f-d83876dc8c81" providerId="ADAL" clId="{7A7B1614-0A76-4370-B6ED-CB00278EB73B}" dt="2024-04-11T16:31:54.161" v="313"/>
              <pc2:cmMkLst xmlns:pc2="http://schemas.microsoft.com/office/powerpoint/2019/9/main/command">
                <pc:docMk/>
                <pc:sldMk cId="3070069516" sldId="263"/>
                <pc2:cmMk id="{C8758656-C287-4F4D-A342-772717EA834B}"/>
              </pc2:cmMkLst>
            </pc226:cmChg>
            <pc226:cmChg xmlns:pc226="http://schemas.microsoft.com/office/powerpoint/2022/06/main/command" chg="add">
              <pc226:chgData name="Sdao, Chris" userId="4df0bab6-1234-4887-b17f-d83876dc8c81" providerId="ADAL" clId="{7A7B1614-0A76-4370-B6ED-CB00278EB73B}" dt="2024-04-11T16:30:34.504" v="312"/>
              <pc2:cmMkLst xmlns:pc2="http://schemas.microsoft.com/office/powerpoint/2019/9/main/command">
                <pc:docMk/>
                <pc:sldMk cId="3070069516" sldId="263"/>
                <pc2:cmMk id="{B05433C1-242B-4D8D-A11E-4AD91D5E5C8E}"/>
              </pc2:cmMkLst>
            </pc226:cmChg>
          </p:ext>
        </pc:extLst>
      </pc:sldChg>
      <pc:sldChg chg="add ord modNotes">
        <pc:chgData name="Sdao, Chris" userId="4df0bab6-1234-4887-b17f-d83876dc8c81" providerId="ADAL" clId="{7A7B1614-0A76-4370-B6ED-CB00278EB73B}" dt="2024-04-01T21:22:19.926" v="106"/>
        <pc:sldMkLst>
          <pc:docMk/>
          <pc:sldMk cId="1222358023" sldId="264"/>
        </pc:sldMkLst>
      </pc:sldChg>
      <pc:sldChg chg="addSp delSp modSp mod ord">
        <pc:chgData name="Sdao, Chris" userId="4df0bab6-1234-4887-b17f-d83876dc8c81" providerId="ADAL" clId="{7A7B1614-0A76-4370-B6ED-CB00278EB73B}" dt="2024-04-16T13:57:04.589" v="1364" actId="11529"/>
        <pc:sldMkLst>
          <pc:docMk/>
          <pc:sldMk cId="2949419391" sldId="265"/>
        </pc:sldMkLst>
        <pc:spChg chg="add del mod">
          <ac:chgData name="Sdao, Chris" userId="4df0bab6-1234-4887-b17f-d83876dc8c81" providerId="ADAL" clId="{7A7B1614-0A76-4370-B6ED-CB00278EB73B}" dt="2024-04-02T17:28:25.242" v="207"/>
          <ac:spMkLst>
            <pc:docMk/>
            <pc:sldMk cId="2949419391" sldId="265"/>
            <ac:spMk id="3" creationId="{276B0C36-AF39-5B11-5018-4A3BA114FCEC}"/>
          </ac:spMkLst>
        </pc:spChg>
        <pc:spChg chg="add mod delST">
          <ac:chgData name="Sdao, Chris" userId="4df0bab6-1234-4887-b17f-d83876dc8c81" providerId="ADAL" clId="{7A7B1614-0A76-4370-B6ED-CB00278EB73B}" dt="2024-04-11T16:19:49.957" v="306" actId="207"/>
          <ac:spMkLst>
            <pc:docMk/>
            <pc:sldMk cId="2949419391" sldId="265"/>
            <ac:spMk id="3" creationId="{660120CD-22B4-2DE8-EF4F-FC8D3723C31F}"/>
          </ac:spMkLst>
        </pc:spChg>
        <pc:spChg chg="add">
          <ac:chgData name="Sdao, Chris" userId="4df0bab6-1234-4887-b17f-d83876dc8c81" providerId="ADAL" clId="{7A7B1614-0A76-4370-B6ED-CB00278EB73B}" dt="2024-04-16T13:57:04.589" v="1364" actId="11529"/>
          <ac:spMkLst>
            <pc:docMk/>
            <pc:sldMk cId="2949419391" sldId="265"/>
            <ac:spMk id="4" creationId="{7392427C-0E94-B068-740B-353E4158781B}"/>
          </ac:spMkLst>
        </pc:spChg>
        <pc:spChg chg="mod">
          <ac:chgData name="Sdao, Chris" userId="4df0bab6-1234-4887-b17f-d83876dc8c81" providerId="ADAL" clId="{7A7B1614-0A76-4370-B6ED-CB00278EB73B}" dt="2024-04-11T16:19:21.267" v="262" actId="1076"/>
          <ac:spMkLst>
            <pc:docMk/>
            <pc:sldMk cId="2949419391" sldId="265"/>
            <ac:spMk id="9" creationId="{CE4D5370-4F95-4475-68AA-D70B12DAE8C2}"/>
          </ac:spMkLst>
        </pc:spChg>
      </pc:sldChg>
      <pc:sldChg chg="addSp delSp modSp add mod modNotes">
        <pc:chgData name="Sdao, Chris" userId="4df0bab6-1234-4887-b17f-d83876dc8c81" providerId="ADAL" clId="{7A7B1614-0A76-4370-B6ED-CB00278EB73B}" dt="2024-04-16T14:21:52.881" v="1390" actId="478"/>
        <pc:sldMkLst>
          <pc:docMk/>
          <pc:sldMk cId="1201222625" sldId="266"/>
        </pc:sldMkLst>
        <pc:spChg chg="mod">
          <ac:chgData name="Sdao, Chris" userId="4df0bab6-1234-4887-b17f-d83876dc8c81" providerId="ADAL" clId="{7A7B1614-0A76-4370-B6ED-CB00278EB73B}" dt="2024-04-16T14:17:51.766" v="1373" actId="790"/>
          <ac:spMkLst>
            <pc:docMk/>
            <pc:sldMk cId="1201222625" sldId="266"/>
            <ac:spMk id="88" creationId="{86ED7938-7889-E4F4-702B-2F725A60AE96}"/>
          </ac:spMkLst>
        </pc:spChg>
        <pc:spChg chg="mod">
          <ac:chgData name="Sdao, Chris" userId="4df0bab6-1234-4887-b17f-d83876dc8c81" providerId="ADAL" clId="{7A7B1614-0A76-4370-B6ED-CB00278EB73B}" dt="2024-04-16T14:17:51.765" v="1372" actId="790"/>
          <ac:spMkLst>
            <pc:docMk/>
            <pc:sldMk cId="1201222625" sldId="266"/>
            <ac:spMk id="89" creationId="{E96D2C0E-AAE8-E082-F06B-9AB88AD6AA21}"/>
          </ac:spMkLst>
        </pc:spChg>
        <pc:spChg chg="add del mod">
          <ac:chgData name="Sdao, Chris" userId="4df0bab6-1234-4887-b17f-d83876dc8c81" providerId="ADAL" clId="{7A7B1614-0A76-4370-B6ED-CB00278EB73B}" dt="2024-04-16T14:21:52.881" v="1390" actId="478"/>
          <ac:spMkLst>
            <pc:docMk/>
            <pc:sldMk cId="1201222625" sldId="266"/>
            <ac:spMk id="91" creationId="{6654CCA4-5546-23FB-885D-92F70D6B9983}"/>
          </ac:spMkLst>
        </pc:spChg>
        <pc:spChg chg="mod">
          <ac:chgData name="Sdao, Chris" userId="4df0bab6-1234-4887-b17f-d83876dc8c81" providerId="ADAL" clId="{7A7B1614-0A76-4370-B6ED-CB00278EB73B}" dt="2024-04-16T14:17:51.802" v="1374" actId="790"/>
          <ac:spMkLst>
            <pc:docMk/>
            <pc:sldMk cId="1201222625" sldId="266"/>
            <ac:spMk id="170" creationId="{79C34522-29B3-AF66-FFB5-7E51E3B11753}"/>
          </ac:spMkLst>
        </pc:spChg>
      </pc:sldChg>
      <pc:sldChg chg="modSp add del mod ord modNotes">
        <pc:chgData name="Sdao, Chris" userId="4df0bab6-1234-4887-b17f-d83876dc8c81" providerId="ADAL" clId="{7A7B1614-0A76-4370-B6ED-CB00278EB73B}" dt="2024-04-11T16:19:05.477" v="242" actId="47"/>
        <pc:sldMkLst>
          <pc:docMk/>
          <pc:sldMk cId="3181299504" sldId="266"/>
        </pc:sldMkLst>
        <pc:spChg chg="mod">
          <ac:chgData name="Sdao, Chris" userId="4df0bab6-1234-4887-b17f-d83876dc8c81" providerId="ADAL" clId="{7A7B1614-0A76-4370-B6ED-CB00278EB73B}" dt="2024-04-02T17:28:50.699" v="212" actId="20577"/>
          <ac:spMkLst>
            <pc:docMk/>
            <pc:sldMk cId="3181299504" sldId="266"/>
            <ac:spMk id="11" creationId="{F8101A89-F943-C65B-243E-B7BE737F8716}"/>
          </ac:spMkLst>
        </pc:spChg>
      </pc:sldChg>
      <pc:sldChg chg="addSp modSp add mod modNotes">
        <pc:chgData name="Sdao, Chris" userId="4df0bab6-1234-4887-b17f-d83876dc8c81" providerId="ADAL" clId="{7A7B1614-0A76-4370-B6ED-CB00278EB73B}" dt="2024-04-16T13:58:43.600" v="1366" actId="11529"/>
        <pc:sldMkLst>
          <pc:docMk/>
          <pc:sldMk cId="1599643798" sldId="267"/>
        </pc:sldMkLst>
        <pc:spChg chg="add">
          <ac:chgData name="Sdao, Chris" userId="4df0bab6-1234-4887-b17f-d83876dc8c81" providerId="ADAL" clId="{7A7B1614-0A76-4370-B6ED-CB00278EB73B}" dt="2024-04-16T13:58:43.600" v="1366" actId="11529"/>
          <ac:spMkLst>
            <pc:docMk/>
            <pc:sldMk cId="1599643798" sldId="267"/>
            <ac:spMk id="4" creationId="{0BA0F82F-E80D-36D1-4A0E-4833D24E6C1D}"/>
          </ac:spMkLst>
        </pc:spChg>
        <pc:spChg chg="mod">
          <ac:chgData name="Sdao, Chris" userId="4df0bab6-1234-4887-b17f-d83876dc8c81" providerId="ADAL" clId="{7A7B1614-0A76-4370-B6ED-CB00278EB73B}" dt="2024-04-11T15:58:03.807" v="230" actId="14100"/>
          <ac:spMkLst>
            <pc:docMk/>
            <pc:sldMk cId="1599643798" sldId="267"/>
            <ac:spMk id="30" creationId="{E3C8E0B5-CE00-C104-F593-54318720BCD2}"/>
          </ac:spMkLst>
        </pc:spChg>
        <pc:spChg chg="mod">
          <ac:chgData name="Sdao, Chris" userId="4df0bab6-1234-4887-b17f-d83876dc8c81" providerId="ADAL" clId="{7A7B1614-0A76-4370-B6ED-CB00278EB73B}" dt="2024-04-11T15:58:03.800" v="228" actId="790"/>
          <ac:spMkLst>
            <pc:docMk/>
            <pc:sldMk cId="1599643798" sldId="267"/>
            <ac:spMk id="34" creationId="{B2CB7815-5490-5C90-D36E-CEF29EE90783}"/>
          </ac:spMkLst>
        </pc:spChg>
        <pc:spChg chg="mod">
          <ac:chgData name="Sdao, Chris" userId="4df0bab6-1234-4887-b17f-d83876dc8c81" providerId="ADAL" clId="{7A7B1614-0A76-4370-B6ED-CB00278EB73B}" dt="2024-04-11T15:58:03.796" v="226" actId="790"/>
          <ac:spMkLst>
            <pc:docMk/>
            <pc:sldMk cId="1599643798" sldId="267"/>
            <ac:spMk id="40" creationId="{C49AF009-D969-CD2C-00FC-43AFF312EB23}"/>
          </ac:spMkLst>
        </pc:spChg>
        <pc:spChg chg="mod">
          <ac:chgData name="Sdao, Chris" userId="4df0bab6-1234-4887-b17f-d83876dc8c81" providerId="ADAL" clId="{7A7B1614-0A76-4370-B6ED-CB00278EB73B}" dt="2024-04-11T15:58:03.798" v="227" actId="790"/>
          <ac:spMkLst>
            <pc:docMk/>
            <pc:sldMk cId="1599643798" sldId="267"/>
            <ac:spMk id="41" creationId="{96E0135F-F5FB-D0C8-139B-6A3C9CB6017A}"/>
          </ac:spMkLst>
        </pc:spChg>
        <pc:spChg chg="mod">
          <ac:chgData name="Sdao, Chris" userId="4df0bab6-1234-4887-b17f-d83876dc8c81" providerId="ADAL" clId="{7A7B1614-0A76-4370-B6ED-CB00278EB73B}" dt="2024-04-11T15:58:03.809" v="231" actId="790"/>
          <ac:spMkLst>
            <pc:docMk/>
            <pc:sldMk cId="1599643798" sldId="267"/>
            <ac:spMk id="51" creationId="{F6116E0C-A016-5051-5CC4-F7E6E4D72EF6}"/>
          </ac:spMkLst>
        </pc:spChg>
        <pc:spChg chg="mod">
          <ac:chgData name="Sdao, Chris" userId="4df0bab6-1234-4887-b17f-d83876dc8c81" providerId="ADAL" clId="{7A7B1614-0A76-4370-B6ED-CB00278EB73B}" dt="2024-04-11T15:58:03.810" v="232" actId="790"/>
          <ac:spMkLst>
            <pc:docMk/>
            <pc:sldMk cId="1599643798" sldId="267"/>
            <ac:spMk id="52" creationId="{1814B6FA-EBD2-791B-8B55-7B5FA0863AA6}"/>
          </ac:spMkLst>
        </pc:spChg>
      </pc:sldChg>
      <pc:sldChg chg="add del modNotes">
        <pc:chgData name="Sdao, Chris" userId="4df0bab6-1234-4887-b17f-d83876dc8c81" providerId="ADAL" clId="{7A7B1614-0A76-4370-B6ED-CB00278EB73B}" dt="2024-04-01T21:22:47.036" v="108" actId="2696"/>
        <pc:sldMkLst>
          <pc:docMk/>
          <pc:sldMk cId="1702410969" sldId="267"/>
        </pc:sldMkLst>
      </pc:sldChg>
      <pc:sldChg chg="addSp add mod ord modNotes">
        <pc:chgData name="Sdao, Chris" userId="4df0bab6-1234-4887-b17f-d83876dc8c81" providerId="ADAL" clId="{7A7B1614-0A76-4370-B6ED-CB00278EB73B}" dt="2024-04-16T13:59:00.104" v="1367" actId="11529"/>
        <pc:sldMkLst>
          <pc:docMk/>
          <pc:sldMk cId="2695113504" sldId="268"/>
        </pc:sldMkLst>
        <pc:spChg chg="add">
          <ac:chgData name="Sdao, Chris" userId="4df0bab6-1234-4887-b17f-d83876dc8c81" providerId="ADAL" clId="{7A7B1614-0A76-4370-B6ED-CB00278EB73B}" dt="2024-04-16T13:59:00.104" v="1367" actId="11529"/>
          <ac:spMkLst>
            <pc:docMk/>
            <pc:sldMk cId="2695113504" sldId="268"/>
            <ac:spMk id="10" creationId="{484E10BF-B937-0703-360C-7BAE62C401B8}"/>
          </ac:spMkLst>
        </pc:spChg>
      </pc:sldChg>
      <pc:sldChg chg="addSp modSp mod addCm">
        <pc:chgData name="Sdao, Chris" userId="4df0bab6-1234-4887-b17f-d83876dc8c81" providerId="ADAL" clId="{7A7B1614-0A76-4370-B6ED-CB00278EB73B}" dt="2024-04-11T16:23:24.248" v="309"/>
        <pc:sldMkLst>
          <pc:docMk/>
          <pc:sldMk cId="3420673670" sldId="269"/>
        </pc:sldMkLst>
        <pc:spChg chg="add mod">
          <ac:chgData name="Sdao, Chris" userId="4df0bab6-1234-4887-b17f-d83876dc8c81" providerId="ADAL" clId="{7A7B1614-0A76-4370-B6ED-CB00278EB73B}" dt="2024-04-02T17:28:38.937" v="209" actId="20577"/>
          <ac:spMkLst>
            <pc:docMk/>
            <pc:sldMk cId="3420673670" sldId="269"/>
            <ac:spMk id="4" creationId="{837E959C-D58F-FA93-2BE2-A12315BFA071}"/>
          </ac:spMkLst>
        </pc:spChg>
        <pc:extLst>
          <p:ext xmlns:p="http://schemas.openxmlformats.org/presentationml/2006/main" uri="{D6D511B9-2390-475A-947B-AFAB55BFBCF1}">
            <pc226:cmChg xmlns:pc226="http://schemas.microsoft.com/office/powerpoint/2022/06/main/command" chg="add">
              <pc226:chgData name="Sdao, Chris" userId="4df0bab6-1234-4887-b17f-d83876dc8c81" providerId="ADAL" clId="{7A7B1614-0A76-4370-B6ED-CB00278EB73B}" dt="2024-04-11T16:23:24.248" v="309"/>
              <pc2:cmMkLst xmlns:pc2="http://schemas.microsoft.com/office/powerpoint/2019/9/main/command">
                <pc:docMk/>
                <pc:sldMk cId="3420673670" sldId="269"/>
                <pc2:cmMk id="{41C1AC91-E888-4283-84C8-6A9DD3E97A21}"/>
              </pc2:cmMkLst>
            </pc226:cmChg>
          </p:ext>
        </pc:extLst>
      </pc:sldChg>
      <pc:sldChg chg="addSp add mod modNotes">
        <pc:chgData name="Sdao, Chris" userId="4df0bab6-1234-4887-b17f-d83876dc8c81" providerId="ADAL" clId="{7A7B1614-0A76-4370-B6ED-CB00278EB73B}" dt="2024-04-16T13:58:29.889" v="1365" actId="11529"/>
        <pc:sldMkLst>
          <pc:docMk/>
          <pc:sldMk cId="3000987788" sldId="270"/>
        </pc:sldMkLst>
        <pc:spChg chg="add">
          <ac:chgData name="Sdao, Chris" userId="4df0bab6-1234-4887-b17f-d83876dc8c81" providerId="ADAL" clId="{7A7B1614-0A76-4370-B6ED-CB00278EB73B}" dt="2024-04-16T13:58:29.889" v="1365" actId="11529"/>
          <ac:spMkLst>
            <pc:docMk/>
            <pc:sldMk cId="3000987788" sldId="270"/>
            <ac:spMk id="3" creationId="{180451A5-F2BA-167F-A6E6-76916C7BDAC5}"/>
          </ac:spMkLst>
        </pc:spChg>
      </pc:sldChg>
      <pc:sldChg chg="addSp add mod modNotes">
        <pc:chgData name="Sdao, Chris" userId="4df0bab6-1234-4887-b17f-d83876dc8c81" providerId="ADAL" clId="{7A7B1614-0A76-4370-B6ED-CB00278EB73B}" dt="2024-04-16T14:14:48.075" v="1368" actId="11529"/>
        <pc:sldMkLst>
          <pc:docMk/>
          <pc:sldMk cId="1279107027" sldId="271"/>
        </pc:sldMkLst>
        <pc:spChg chg="add">
          <ac:chgData name="Sdao, Chris" userId="4df0bab6-1234-4887-b17f-d83876dc8c81" providerId="ADAL" clId="{7A7B1614-0A76-4370-B6ED-CB00278EB73B}" dt="2024-04-16T14:14:48.075" v="1368" actId="11529"/>
          <ac:spMkLst>
            <pc:docMk/>
            <pc:sldMk cId="1279107027" sldId="271"/>
            <ac:spMk id="3" creationId="{5519178C-0A98-DE0A-5F74-CC3DB65EFB97}"/>
          </ac:spMkLst>
        </pc:spChg>
      </pc:sldChg>
      <pc:sldChg chg="modSp add del mod modNotes">
        <pc:chgData name="Sdao, Chris" userId="4df0bab6-1234-4887-b17f-d83876dc8c81" providerId="ADAL" clId="{7A7B1614-0A76-4370-B6ED-CB00278EB73B}" dt="2024-04-16T14:21:11.575" v="1388" actId="47"/>
        <pc:sldMkLst>
          <pc:docMk/>
          <pc:sldMk cId="432035309" sldId="272"/>
        </pc:sldMkLst>
        <pc:spChg chg="mod">
          <ac:chgData name="Sdao, Chris" userId="4df0bab6-1234-4887-b17f-d83876dc8c81" providerId="ADAL" clId="{7A7B1614-0A76-4370-B6ED-CB00278EB73B}" dt="2024-04-16T14:17:52.233" v="1379" actId="790"/>
          <ac:spMkLst>
            <pc:docMk/>
            <pc:sldMk cId="432035309" sldId="272"/>
            <ac:spMk id="110" creationId="{814609FA-CB2A-E29A-2144-C881C9ED05EF}"/>
          </ac:spMkLst>
        </pc:spChg>
      </pc:sldChg>
      <pc:sldChg chg="del">
        <pc:chgData name="Sdao, Chris" userId="4df0bab6-1234-4887-b17f-d83876dc8c81" providerId="ADAL" clId="{7A7B1614-0A76-4370-B6ED-CB00278EB73B}" dt="2024-04-01T21:20:31.584" v="87" actId="2696"/>
        <pc:sldMkLst>
          <pc:docMk/>
          <pc:sldMk cId="1753968293" sldId="272"/>
        </pc:sldMkLst>
      </pc:sldChg>
      <pc:sldChg chg="del">
        <pc:chgData name="Sdao, Chris" userId="4df0bab6-1234-4887-b17f-d83876dc8c81" providerId="ADAL" clId="{7A7B1614-0A76-4370-B6ED-CB00278EB73B}" dt="2024-04-11T16:38:03.723" v="316" actId="2696"/>
        <pc:sldMkLst>
          <pc:docMk/>
          <pc:sldMk cId="1274696011" sldId="273"/>
        </pc:sldMkLst>
      </pc:sldChg>
      <pc:sldChg chg="modSp add del mod modNotes">
        <pc:chgData name="Sdao, Chris" userId="4df0bab6-1234-4887-b17f-d83876dc8c81" providerId="ADAL" clId="{7A7B1614-0A76-4370-B6ED-CB00278EB73B}" dt="2024-04-16T14:21:11.575" v="1388" actId="47"/>
        <pc:sldMkLst>
          <pc:docMk/>
          <pc:sldMk cId="2246785527" sldId="273"/>
        </pc:sldMkLst>
        <pc:spChg chg="mod">
          <ac:chgData name="Sdao, Chris" userId="4df0bab6-1234-4887-b17f-d83876dc8c81" providerId="ADAL" clId="{7A7B1614-0A76-4370-B6ED-CB00278EB73B}" dt="2024-04-16T14:17:52.813" v="1384" actId="790"/>
          <ac:spMkLst>
            <pc:docMk/>
            <pc:sldMk cId="2246785527" sldId="273"/>
            <ac:spMk id="23" creationId="{7F5FFAE5-DBC2-948F-ADC2-DC03E345CB11}"/>
          </ac:spMkLst>
        </pc:spChg>
      </pc:sldChg>
      <pc:sldChg chg="del">
        <pc:chgData name="Sdao, Chris" userId="4df0bab6-1234-4887-b17f-d83876dc8c81" providerId="ADAL" clId="{7A7B1614-0A76-4370-B6ED-CB00278EB73B}" dt="2024-04-01T21:20:31.992" v="91" actId="2696"/>
        <pc:sldMkLst>
          <pc:docMk/>
          <pc:sldMk cId="2955807322" sldId="281"/>
        </pc:sldMkLst>
      </pc:sldChg>
      <pc:sldChg chg="del">
        <pc:chgData name="Sdao, Chris" userId="4df0bab6-1234-4887-b17f-d83876dc8c81" providerId="ADAL" clId="{7A7B1614-0A76-4370-B6ED-CB00278EB73B}" dt="2024-04-11T15:58:03.674" v="224" actId="2696"/>
        <pc:sldMkLst>
          <pc:docMk/>
          <pc:sldMk cId="2459464557" sldId="283"/>
        </pc:sldMkLst>
      </pc:sldChg>
      <pc:sldChg chg="del">
        <pc:chgData name="Sdao, Chris" userId="4df0bab6-1234-4887-b17f-d83876dc8c81" providerId="ADAL" clId="{7A7B1614-0A76-4370-B6ED-CB00278EB73B}" dt="2024-04-16T14:17:51.666" v="1370" actId="2696"/>
        <pc:sldMkLst>
          <pc:docMk/>
          <pc:sldMk cId="235336947" sldId="290"/>
        </pc:sldMkLst>
      </pc:sldChg>
      <pc:sldChg chg="del">
        <pc:chgData name="Sdao, Chris" userId="4df0bab6-1234-4887-b17f-d83876dc8c81" providerId="ADAL" clId="{7A7B1614-0A76-4370-B6ED-CB00278EB73B}" dt="2024-04-09T13:15:19.839" v="215" actId="2696"/>
        <pc:sldMkLst>
          <pc:docMk/>
          <pc:sldMk cId="928345624" sldId="291"/>
        </pc:sldMkLst>
      </pc:sldChg>
      <pc:sldChg chg="del">
        <pc:chgData name="Sdao, Chris" userId="4df0bab6-1234-4887-b17f-d83876dc8c81" providerId="ADAL" clId="{7A7B1614-0A76-4370-B6ED-CB00278EB73B}" dt="2024-04-09T13:15:20.331" v="219" actId="2696"/>
        <pc:sldMkLst>
          <pc:docMk/>
          <pc:sldMk cId="2412615497" sldId="292"/>
        </pc:sldMkLst>
      </pc:sldChg>
      <pc:sldChg chg="del">
        <pc:chgData name="Sdao, Chris" userId="4df0bab6-1234-4887-b17f-d83876dc8c81" providerId="ADAL" clId="{7A7B1614-0A76-4370-B6ED-CB00278EB73B}" dt="2024-04-16T14:17:52.156" v="1377" actId="2696"/>
        <pc:sldMkLst>
          <pc:docMk/>
          <pc:sldMk cId="3799308573" sldId="292"/>
        </pc:sldMkLst>
      </pc:sldChg>
      <pc:sldChg chg="del">
        <pc:chgData name="Sdao, Chris" userId="4df0bab6-1234-4887-b17f-d83876dc8c81" providerId="ADAL" clId="{7A7B1614-0A76-4370-B6ED-CB00278EB73B}" dt="2024-04-16T14:17:52.753" v="1382" actId="2696"/>
        <pc:sldMkLst>
          <pc:docMk/>
          <pc:sldMk cId="3982016549" sldId="293"/>
        </pc:sldMkLst>
      </pc:sldChg>
      <pc:sldChg chg="del">
        <pc:chgData name="Sdao, Chris" userId="4df0bab6-1234-4887-b17f-d83876dc8c81" providerId="ADAL" clId="{7A7B1614-0A76-4370-B6ED-CB00278EB73B}" dt="2024-04-11T15:58:04.336" v="239" actId="2696"/>
        <pc:sldMkLst>
          <pc:docMk/>
          <pc:sldMk cId="2619077915" sldId="297"/>
        </pc:sldMkLst>
      </pc:sldChg>
      <pc:sldChg chg="addSp delSp modSp mod">
        <pc:chgData name="Sdao, Chris" userId="4df0bab6-1234-4887-b17f-d83876dc8c81" providerId="ADAL" clId="{7A7B1614-0A76-4370-B6ED-CB00278EB73B}" dt="2024-04-11T16:27:41.243" v="311" actId="478"/>
        <pc:sldMkLst>
          <pc:docMk/>
          <pc:sldMk cId="3594146201" sldId="298"/>
        </pc:sldMkLst>
        <pc:spChg chg="add del mod delST">
          <ac:chgData name="Sdao, Chris" userId="4df0bab6-1234-4887-b17f-d83876dc8c81" providerId="ADAL" clId="{7A7B1614-0A76-4370-B6ED-CB00278EB73B}" dt="2024-04-11T16:27:41.243" v="311" actId="478"/>
          <ac:spMkLst>
            <pc:docMk/>
            <pc:sldMk cId="3594146201" sldId="298"/>
            <ac:spMk id="9" creationId="{50634EDF-213C-D045-FD1C-C0DC65A02378}"/>
          </ac:spMkLst>
        </pc:spChg>
        <pc:spChg chg="add mod delST">
          <ac:chgData name="Sdao, Chris" userId="4df0bab6-1234-4887-b17f-d83876dc8c81" providerId="ADAL" clId="{7A7B1614-0A76-4370-B6ED-CB00278EB73B}" dt="2024-04-02T17:25:17.508" v="205" actId="14100"/>
          <ac:spMkLst>
            <pc:docMk/>
            <pc:sldMk cId="3594146201" sldId="298"/>
            <ac:spMk id="10" creationId="{39E4605B-3F17-20D8-515F-EDEE3572304A}"/>
          </ac:spMkLst>
        </pc:spChg>
      </pc:sldChg>
      <pc:sldChg chg="del">
        <pc:chgData name="Sdao, Chris" userId="4df0bab6-1234-4887-b17f-d83876dc8c81" providerId="ADAL" clId="{7A7B1614-0A76-4370-B6ED-CB00278EB73B}" dt="2024-04-01T21:20:30.980" v="79" actId="2696"/>
        <pc:sldMkLst>
          <pc:docMk/>
          <pc:sldMk cId="4130346148" sldId="314"/>
        </pc:sldMkLst>
      </pc:sldChg>
      <pc:sldChg chg="del">
        <pc:chgData name="Sdao, Chris" userId="4df0bab6-1234-4887-b17f-d83876dc8c81" providerId="ADAL" clId="{7A7B1614-0A76-4370-B6ED-CB00278EB73B}" dt="2024-04-01T21:20:32.308" v="95" actId="2696"/>
        <pc:sldMkLst>
          <pc:docMk/>
          <pc:sldMk cId="2187257249" sldId="2146847920"/>
        </pc:sldMkLst>
      </pc:sldChg>
      <pc:sldChg chg="del">
        <pc:chgData name="Sdao, Chris" userId="4df0bab6-1234-4887-b17f-d83876dc8c81" providerId="ADAL" clId="{7A7B1614-0A76-4370-B6ED-CB00278EB73B}" dt="2024-04-11T15:58:04.050" v="235" actId="2696"/>
        <pc:sldMkLst>
          <pc:docMk/>
          <pc:sldMk cId="511971904" sldId="2147470686"/>
        </pc:sldMkLst>
      </pc:sldChg>
      <pc:sldChg chg="del">
        <pc:chgData name="Sdao, Chris" userId="4df0bab6-1234-4887-b17f-d83876dc8c81" providerId="ADAL" clId="{7A7B1614-0A76-4370-B6ED-CB00278EB73B}" dt="2024-04-01T21:20:32.547" v="99" actId="2696"/>
        <pc:sldMkLst>
          <pc:docMk/>
          <pc:sldMk cId="4203383305" sldId="2147470867"/>
        </pc:sldMkLst>
      </pc:sldChg>
      <pc:sldChg chg="del">
        <pc:chgData name="Sdao, Chris" userId="4df0bab6-1234-4887-b17f-d83876dc8c81" providerId="ADAL" clId="{7A7B1614-0A76-4370-B6ED-CB00278EB73B}" dt="2024-04-01T21:20:31.357" v="83" actId="2696"/>
        <pc:sldMkLst>
          <pc:docMk/>
          <pc:sldMk cId="2706150973" sldId="2147483636"/>
        </pc:sldMkLst>
      </pc:sldChg>
      <pc:sldChg chg="ord">
        <pc:chgData name="Sdao, Chris" userId="4df0bab6-1234-4887-b17f-d83876dc8c81" providerId="ADAL" clId="{7A7B1614-0A76-4370-B6ED-CB00278EB73B}" dt="2024-04-02T17:16:22.398" v="112"/>
        <pc:sldMkLst>
          <pc:docMk/>
          <pc:sldMk cId="1095132958" sldId="2147483647"/>
        </pc:sldMkLst>
      </pc:sldChg>
      <pc:sldMasterChg chg="addSp modSp mod">
        <pc:chgData name="Sdao, Chris" userId="4df0bab6-1234-4887-b17f-d83876dc8c81" providerId="ADAL" clId="{7A7B1614-0A76-4370-B6ED-CB00278EB73B}" dt="2024-04-11T17:05:25.436" v="1134" actId="207"/>
        <pc:sldMasterMkLst>
          <pc:docMk/>
          <pc:sldMasterMk cId="3912885998" sldId="2147483660"/>
        </pc:sldMasterMkLst>
        <pc:spChg chg="add mod">
          <ac:chgData name="Sdao, Chris" userId="4df0bab6-1234-4887-b17f-d83876dc8c81" providerId="ADAL" clId="{7A7B1614-0A76-4370-B6ED-CB00278EB73B}" dt="2024-04-11T17:05:25.436" v="1134" actId="207"/>
          <ac:spMkLst>
            <pc:docMk/>
            <pc:sldMasterMk cId="3912885998" sldId="2147483660"/>
            <ac:spMk id="3" creationId="{2CFD5198-1953-E984-624E-5F03071F1185}"/>
          </ac:spMkLst>
        </pc:spChg>
      </pc:sldMasterChg>
    </pc:docChg>
  </pc:docChgLst>
  <pc:docChgLst>
    <pc:chgData name="Pearson, Claire" userId="0932bafb-8037-49fb-b1b3-b3b329f90592" providerId="ADAL" clId="{7662BA1F-F3EB-4A94-A331-02BF1EDE44D4}"/>
    <pc:docChg chg="custSel delSld modSld modMainMaster">
      <pc:chgData name="Pearson, Claire" userId="0932bafb-8037-49fb-b1b3-b3b329f90592" providerId="ADAL" clId="{7662BA1F-F3EB-4A94-A331-02BF1EDE44D4}" dt="2024-05-24T13:46:37.335" v="7" actId="47"/>
      <pc:docMkLst>
        <pc:docMk/>
      </pc:docMkLst>
      <pc:sldChg chg="modSp mod">
        <pc:chgData name="Pearson, Claire" userId="0932bafb-8037-49fb-b1b3-b3b329f90592" providerId="ADAL" clId="{7662BA1F-F3EB-4A94-A331-02BF1EDE44D4}" dt="2024-05-24T13:41:25.053" v="5" actId="20577"/>
        <pc:sldMkLst>
          <pc:docMk/>
          <pc:sldMk cId="267564375" sldId="256"/>
        </pc:sldMkLst>
        <pc:spChg chg="mod">
          <ac:chgData name="Pearson, Claire" userId="0932bafb-8037-49fb-b1b3-b3b329f90592" providerId="ADAL" clId="{7662BA1F-F3EB-4A94-A331-02BF1EDE44D4}" dt="2024-05-24T13:41:25.053" v="5" actId="20577"/>
          <ac:spMkLst>
            <pc:docMk/>
            <pc:sldMk cId="267564375" sldId="256"/>
            <ac:spMk id="5" creationId="{B95B5597-F2CC-4BD1-AE81-5328D681B567}"/>
          </ac:spMkLst>
        </pc:spChg>
      </pc:sldChg>
      <pc:sldChg chg="del">
        <pc:chgData name="Pearson, Claire" userId="0932bafb-8037-49fb-b1b3-b3b329f90592" providerId="ADAL" clId="{7662BA1F-F3EB-4A94-A331-02BF1EDE44D4}" dt="2024-05-24T13:46:37.335" v="7" actId="47"/>
        <pc:sldMkLst>
          <pc:docMk/>
          <pc:sldMk cId="3478703645" sldId="261"/>
        </pc:sldMkLst>
      </pc:sldChg>
      <pc:sldMasterChg chg="delSp mod">
        <pc:chgData name="Pearson, Claire" userId="0932bafb-8037-49fb-b1b3-b3b329f90592" providerId="ADAL" clId="{7662BA1F-F3EB-4A94-A331-02BF1EDE44D4}" dt="2024-05-24T13:45:02.893" v="6" actId="478"/>
        <pc:sldMasterMkLst>
          <pc:docMk/>
          <pc:sldMasterMk cId="3912885998" sldId="2147483660"/>
        </pc:sldMasterMkLst>
        <pc:spChg chg="del">
          <ac:chgData name="Pearson, Claire" userId="0932bafb-8037-49fb-b1b3-b3b329f90592" providerId="ADAL" clId="{7662BA1F-F3EB-4A94-A331-02BF1EDE44D4}" dt="2024-05-24T13:45:02.893" v="6" actId="478"/>
          <ac:spMkLst>
            <pc:docMk/>
            <pc:sldMasterMk cId="3912885998" sldId="2147483660"/>
            <ac:spMk id="3" creationId="{2CFD5198-1953-E984-624E-5F03071F1185}"/>
          </ac:spMkLst>
        </pc:spChg>
      </pc:sldMasterChg>
    </pc:docChg>
  </pc:docChgLst>
  <pc:docChgLst>
    <pc:chgData name="Sdao, Chris" userId="4df0bab6-1234-4887-b17f-d83876dc8c81" providerId="ADAL" clId="{F63ACF47-ED87-414A-A870-5C04D6D9D278}"/>
    <pc:docChg chg="undo redo custSel addSld delSld modSld">
      <pc:chgData name="Sdao, Chris" userId="4df0bab6-1234-4887-b17f-d83876dc8c81" providerId="ADAL" clId="{F63ACF47-ED87-414A-A870-5C04D6D9D278}" dt="2024-05-22T17:08:18.829" v="510" actId="6549"/>
      <pc:docMkLst>
        <pc:docMk/>
      </pc:docMkLst>
      <pc:sldChg chg="del">
        <pc:chgData name="Sdao, Chris" userId="4df0bab6-1234-4887-b17f-d83876dc8c81" providerId="ADAL" clId="{F63ACF47-ED87-414A-A870-5C04D6D9D278}" dt="2024-05-22T17:06:38.576" v="488" actId="47"/>
        <pc:sldMkLst>
          <pc:docMk/>
          <pc:sldMk cId="1219068723" sldId="259"/>
        </pc:sldMkLst>
      </pc:sldChg>
      <pc:sldChg chg="modSp add mod modNotes">
        <pc:chgData name="Sdao, Chris" userId="4df0bab6-1234-4887-b17f-d83876dc8c81" providerId="ADAL" clId="{F63ACF47-ED87-414A-A870-5C04D6D9D278}" dt="2024-05-22T17:08:18.829" v="510" actId="6549"/>
        <pc:sldMkLst>
          <pc:docMk/>
          <pc:sldMk cId="3470706846" sldId="260"/>
        </pc:sldMkLst>
        <pc:spChg chg="mod">
          <ac:chgData name="Sdao, Chris" userId="4df0bab6-1234-4887-b17f-d83876dc8c81" providerId="ADAL" clId="{F63ACF47-ED87-414A-A870-5C04D6D9D278}" dt="2024-05-22T17:08:18.829" v="510" actId="6549"/>
          <ac:spMkLst>
            <pc:docMk/>
            <pc:sldMk cId="3470706846" sldId="260"/>
            <ac:spMk id="2" creationId="{89BEBF87-FFF2-C843-BB51-FB72646151AE}"/>
          </ac:spMkLst>
        </pc:spChg>
      </pc:sldChg>
      <pc:sldChg chg="del">
        <pc:chgData name="Sdao, Chris" userId="4df0bab6-1234-4887-b17f-d83876dc8c81" providerId="ADAL" clId="{F63ACF47-ED87-414A-A870-5C04D6D9D278}" dt="2024-05-22T15:47:43.363" v="207" actId="2696"/>
        <pc:sldMkLst>
          <pc:docMk/>
          <pc:sldMk cId="4141298269" sldId="260"/>
        </pc:sldMkLst>
      </pc:sldChg>
      <pc:sldChg chg="addSp delSp modSp mod">
        <pc:chgData name="Sdao, Chris" userId="4df0bab6-1234-4887-b17f-d83876dc8c81" providerId="ADAL" clId="{F63ACF47-ED87-414A-A870-5C04D6D9D278}" dt="2024-05-07T15:41:26.475" v="41" actId="1076"/>
        <pc:sldMkLst>
          <pc:docMk/>
          <pc:sldMk cId="3478703645" sldId="261"/>
        </pc:sldMkLst>
        <pc:spChg chg="del">
          <ac:chgData name="Sdao, Chris" userId="4df0bab6-1234-4887-b17f-d83876dc8c81" providerId="ADAL" clId="{F63ACF47-ED87-414A-A870-5C04D6D9D278}" dt="2024-05-07T15:24:51.799" v="2" actId="478"/>
          <ac:spMkLst>
            <pc:docMk/>
            <pc:sldMk cId="3478703645" sldId="261"/>
            <ac:spMk id="6" creationId="{907E83D6-9872-40A1-AABB-56151412C3C3}"/>
          </ac:spMkLst>
        </pc:spChg>
        <pc:spChg chg="del mod">
          <ac:chgData name="Sdao, Chris" userId="4df0bab6-1234-4887-b17f-d83876dc8c81" providerId="ADAL" clId="{F63ACF47-ED87-414A-A870-5C04D6D9D278}" dt="2024-05-07T15:24:48.826" v="1" actId="478"/>
          <ac:spMkLst>
            <pc:docMk/>
            <pc:sldMk cId="3478703645" sldId="261"/>
            <ac:spMk id="7" creationId="{04F143DD-9F10-4441-BA77-8059409BBB5A}"/>
          </ac:spMkLst>
        </pc:spChg>
        <pc:spChg chg="add del mod">
          <ac:chgData name="Sdao, Chris" userId="4df0bab6-1234-4887-b17f-d83876dc8c81" providerId="ADAL" clId="{F63ACF47-ED87-414A-A870-5C04D6D9D278}" dt="2024-05-07T15:25:33.841" v="9" actId="478"/>
          <ac:spMkLst>
            <pc:docMk/>
            <pc:sldMk cId="3478703645" sldId="261"/>
            <ac:spMk id="8" creationId="{F4439D4B-CBE3-DD3E-0900-122605345819}"/>
          </ac:spMkLst>
        </pc:spChg>
        <pc:graphicFrameChg chg="add del mod modGraphic">
          <ac:chgData name="Sdao, Chris" userId="4df0bab6-1234-4887-b17f-d83876dc8c81" providerId="ADAL" clId="{F63ACF47-ED87-414A-A870-5C04D6D9D278}" dt="2024-05-07T15:31:03.114" v="19" actId="478"/>
          <ac:graphicFrameMkLst>
            <pc:docMk/>
            <pc:sldMk cId="3478703645" sldId="261"/>
            <ac:graphicFrameMk id="9" creationId="{0A2197C1-B235-10AB-3282-F9AD4D7CD1B5}"/>
          </ac:graphicFrameMkLst>
        </pc:graphicFrameChg>
        <pc:picChg chg="add del mod">
          <ac:chgData name="Sdao, Chris" userId="4df0bab6-1234-4887-b17f-d83876dc8c81" providerId="ADAL" clId="{F63ACF47-ED87-414A-A870-5C04D6D9D278}" dt="2024-05-07T15:28:22.113" v="18" actId="478"/>
          <ac:picMkLst>
            <pc:docMk/>
            <pc:sldMk cId="3478703645" sldId="261"/>
            <ac:picMk id="10" creationId="{DBE8EFF2-B850-2E68-FFB2-A60BD090AEDD}"/>
          </ac:picMkLst>
        </pc:picChg>
        <pc:picChg chg="add del mod">
          <ac:chgData name="Sdao, Chris" userId="4df0bab6-1234-4887-b17f-d83876dc8c81" providerId="ADAL" clId="{F63ACF47-ED87-414A-A870-5C04D6D9D278}" dt="2024-05-07T15:32:00.813" v="29" actId="478"/>
          <ac:picMkLst>
            <pc:docMk/>
            <pc:sldMk cId="3478703645" sldId="261"/>
            <ac:picMk id="11" creationId="{D74F9E73-DEF4-4F06-7D88-AED4DDF823C5}"/>
          </ac:picMkLst>
        </pc:picChg>
        <pc:picChg chg="add mod ord">
          <ac:chgData name="Sdao, Chris" userId="4df0bab6-1234-4887-b17f-d83876dc8c81" providerId="ADAL" clId="{F63ACF47-ED87-414A-A870-5C04D6D9D278}" dt="2024-05-07T15:41:26.475" v="41" actId="1076"/>
          <ac:picMkLst>
            <pc:docMk/>
            <pc:sldMk cId="3478703645" sldId="261"/>
            <ac:picMk id="13" creationId="{C24A3ACF-97F6-B91D-AA04-B5856F714977}"/>
          </ac:picMkLst>
        </pc:picChg>
      </pc:sldChg>
      <pc:sldChg chg="add del addCm">
        <pc:chgData name="Sdao, Chris" userId="4df0bab6-1234-4887-b17f-d83876dc8c81" providerId="ADAL" clId="{F63ACF47-ED87-414A-A870-5C04D6D9D278}" dt="2024-05-22T17:06:25.876" v="486" actId="47"/>
        <pc:sldMkLst>
          <pc:docMk/>
          <pc:sldMk cId="3070069516" sldId="263"/>
        </pc:sldMkLst>
        <pc:extLst>
          <p:ext xmlns:p="http://schemas.openxmlformats.org/presentationml/2006/main" uri="{D6D511B9-2390-475A-947B-AFAB55BFBCF1}">
            <pc226:cmChg xmlns:pc226="http://schemas.microsoft.com/office/powerpoint/2022/06/main/command" chg="add">
              <pc226:chgData name="Sdao, Chris" userId="4df0bab6-1234-4887-b17f-d83876dc8c81" providerId="ADAL" clId="{F63ACF47-ED87-414A-A870-5C04D6D9D278}" dt="2024-05-22T15:49:58.573" v="209"/>
              <pc2:cmMkLst xmlns:pc2="http://schemas.microsoft.com/office/powerpoint/2019/9/main/command">
                <pc:docMk/>
                <pc:sldMk cId="3070069516" sldId="263"/>
                <pc2:cmMk id="{140ECC47-4231-49B0-A3B0-29673D5C6A17}"/>
              </pc2:cmMkLst>
            </pc226:cmChg>
          </p:ext>
        </pc:extLst>
      </pc:sldChg>
      <pc:sldChg chg="add del">
        <pc:chgData name="Sdao, Chris" userId="4df0bab6-1234-4887-b17f-d83876dc8c81" providerId="ADAL" clId="{F63ACF47-ED87-414A-A870-5C04D6D9D278}" dt="2024-05-22T17:06:34.517" v="487" actId="47"/>
        <pc:sldMkLst>
          <pc:docMk/>
          <pc:sldMk cId="1222358023" sldId="264"/>
        </pc:sldMkLst>
      </pc:sldChg>
      <pc:sldChg chg="del">
        <pc:chgData name="Sdao, Chris" userId="4df0bab6-1234-4887-b17f-d83876dc8c81" providerId="ADAL" clId="{F63ACF47-ED87-414A-A870-5C04D6D9D278}" dt="2024-05-07T15:43:50.989" v="46" actId="47"/>
        <pc:sldMkLst>
          <pc:docMk/>
          <pc:sldMk cId="2949419391" sldId="265"/>
        </pc:sldMkLst>
      </pc:sldChg>
      <pc:sldChg chg="addSp delSp modSp mod addCm modCm">
        <pc:chgData name="Sdao, Chris" userId="4df0bab6-1234-4887-b17f-d83876dc8c81" providerId="ADAL" clId="{F63ACF47-ED87-414A-A870-5C04D6D9D278}" dt="2024-05-22T17:03:58.200" v="476"/>
        <pc:sldMkLst>
          <pc:docMk/>
          <pc:sldMk cId="1201222625" sldId="266"/>
        </pc:sldMkLst>
        <pc:spChg chg="del">
          <ac:chgData name="Sdao, Chris" userId="4df0bab6-1234-4887-b17f-d83876dc8c81" providerId="ADAL" clId="{F63ACF47-ED87-414A-A870-5C04D6D9D278}" dt="2024-05-22T16:52:07.566" v="269" actId="478"/>
          <ac:spMkLst>
            <pc:docMk/>
            <pc:sldMk cId="1201222625" sldId="266"/>
            <ac:spMk id="90" creationId="{584A627B-0919-84A4-0733-4BC6896CD980}"/>
          </ac:spMkLst>
        </pc:spChg>
        <pc:spChg chg="add del">
          <ac:chgData name="Sdao, Chris" userId="4df0bab6-1234-4887-b17f-d83876dc8c81" providerId="ADAL" clId="{F63ACF47-ED87-414A-A870-5C04D6D9D278}" dt="2024-05-22T17:03:20.998" v="475" actId="478"/>
          <ac:spMkLst>
            <pc:docMk/>
            <pc:sldMk cId="1201222625" sldId="266"/>
            <ac:spMk id="91" creationId="{BBE6474D-CB5E-E5ED-13A6-33BE59B8858A}"/>
          </ac:spMkLst>
        </pc:spChg>
        <pc:spChg chg="add del mod">
          <ac:chgData name="Sdao, Chris" userId="4df0bab6-1234-4887-b17f-d83876dc8c81" providerId="ADAL" clId="{F63ACF47-ED87-414A-A870-5C04D6D9D278}" dt="2024-05-22T17:03:04.724" v="472" actId="478"/>
          <ac:spMkLst>
            <pc:docMk/>
            <pc:sldMk cId="1201222625" sldId="266"/>
            <ac:spMk id="92" creationId="{8B9F8666-29D1-7C97-E5C4-8DE3CDFADF73}"/>
          </ac:spMkLst>
        </pc:spChg>
        <pc:spChg chg="del mod">
          <ac:chgData name="Sdao, Chris" userId="4df0bab6-1234-4887-b17f-d83876dc8c81" providerId="ADAL" clId="{F63ACF47-ED87-414A-A870-5C04D6D9D278}" dt="2024-05-22T17:03:04.724" v="472" actId="478"/>
          <ac:spMkLst>
            <pc:docMk/>
            <pc:sldMk cId="1201222625" sldId="266"/>
            <ac:spMk id="167" creationId="{D01081F9-1714-9EDB-A862-C2AC225BFA68}"/>
          </ac:spMkLst>
        </pc:spChg>
        <pc:spChg chg="del mod">
          <ac:chgData name="Sdao, Chris" userId="4df0bab6-1234-4887-b17f-d83876dc8c81" providerId="ADAL" clId="{F63ACF47-ED87-414A-A870-5C04D6D9D278}" dt="2024-05-22T17:03:04.724" v="472" actId="478"/>
          <ac:spMkLst>
            <pc:docMk/>
            <pc:sldMk cId="1201222625" sldId="266"/>
            <ac:spMk id="168" creationId="{2E08B405-0B83-D6B4-7EAB-4C3FD6B759EC}"/>
          </ac:spMkLst>
        </pc:spChg>
        <pc:spChg chg="del mod">
          <ac:chgData name="Sdao, Chris" userId="4df0bab6-1234-4887-b17f-d83876dc8c81" providerId="ADAL" clId="{F63ACF47-ED87-414A-A870-5C04D6D9D278}" dt="2024-05-22T17:03:04.724" v="472" actId="478"/>
          <ac:spMkLst>
            <pc:docMk/>
            <pc:sldMk cId="1201222625" sldId="266"/>
            <ac:spMk id="169" creationId="{239830E9-0D10-3BDF-E53D-336ECFE78D86}"/>
          </ac:spMkLst>
        </pc:spChg>
        <pc:spChg chg="del mod">
          <ac:chgData name="Sdao, Chris" userId="4df0bab6-1234-4887-b17f-d83876dc8c81" providerId="ADAL" clId="{F63ACF47-ED87-414A-A870-5C04D6D9D278}" dt="2024-05-22T17:03:04.724" v="472" actId="478"/>
          <ac:spMkLst>
            <pc:docMk/>
            <pc:sldMk cId="1201222625" sldId="266"/>
            <ac:spMk id="171" creationId="{32C5DC8C-14F6-94BD-39C2-DD61E9496FA9}"/>
          </ac:spMkLst>
        </pc:spChg>
        <pc:spChg chg="add mod">
          <ac:chgData name="Sdao, Chris" userId="4df0bab6-1234-4887-b17f-d83876dc8c81" providerId="ADAL" clId="{F63ACF47-ED87-414A-A870-5C04D6D9D278}" dt="2024-05-22T17:03:13.101" v="474" actId="1076"/>
          <ac:spMkLst>
            <pc:docMk/>
            <pc:sldMk cId="1201222625" sldId="266"/>
            <ac:spMk id="288" creationId="{943FA5BB-FE9D-1ACD-E893-E1E553C4CDFA}"/>
          </ac:spMkLst>
        </pc:spChg>
        <pc:spChg chg="mod">
          <ac:chgData name="Sdao, Chris" userId="4df0bab6-1234-4887-b17f-d83876dc8c81" providerId="ADAL" clId="{F63ACF47-ED87-414A-A870-5C04D6D9D278}" dt="2024-05-22T16:54:36.517" v="279" actId="1076"/>
          <ac:spMkLst>
            <pc:docMk/>
            <pc:sldMk cId="1201222625" sldId="266"/>
            <ac:spMk id="405" creationId="{FA40FB0A-9BE1-D5BC-0884-9385C5F7D019}"/>
          </ac:spMkLst>
        </pc:spChg>
        <pc:extLst>
          <p:ext xmlns:p="http://schemas.openxmlformats.org/presentationml/2006/main" uri="{D6D511B9-2390-475A-947B-AFAB55BFBCF1}">
            <pc226:cmChg xmlns:pc226="http://schemas.microsoft.com/office/powerpoint/2022/06/main/command" chg="add mod">
              <pc226:chgData name="Sdao, Chris" userId="4df0bab6-1234-4887-b17f-d83876dc8c81" providerId="ADAL" clId="{F63ACF47-ED87-414A-A870-5C04D6D9D278}" dt="2024-05-22T17:03:58.200" v="476"/>
              <pc2:cmMkLst xmlns:pc2="http://schemas.microsoft.com/office/powerpoint/2019/9/main/command">
                <pc:docMk/>
                <pc:sldMk cId="1201222625" sldId="266"/>
                <pc2:cmMk id="{A71BA9BC-C9D6-4B27-9662-78F36F455565}"/>
              </pc2:cmMkLst>
            </pc226:cmChg>
          </p:ext>
        </pc:extLst>
      </pc:sldChg>
      <pc:sldChg chg="del">
        <pc:chgData name="Sdao, Chris" userId="4df0bab6-1234-4887-b17f-d83876dc8c81" providerId="ADAL" clId="{F63ACF47-ED87-414A-A870-5C04D6D9D278}" dt="2024-05-22T15:48:58" v="208" actId="2696"/>
        <pc:sldMkLst>
          <pc:docMk/>
          <pc:sldMk cId="1599643798" sldId="267"/>
        </pc:sldMkLst>
      </pc:sldChg>
      <pc:sldChg chg="delSp mod">
        <pc:chgData name="Sdao, Chris" userId="4df0bab6-1234-4887-b17f-d83876dc8c81" providerId="ADAL" clId="{F63ACF47-ED87-414A-A870-5C04D6D9D278}" dt="2024-05-22T17:04:02.537" v="477" actId="478"/>
        <pc:sldMkLst>
          <pc:docMk/>
          <pc:sldMk cId="2695113504" sldId="268"/>
        </pc:sldMkLst>
        <pc:spChg chg="del">
          <ac:chgData name="Sdao, Chris" userId="4df0bab6-1234-4887-b17f-d83876dc8c81" providerId="ADAL" clId="{F63ACF47-ED87-414A-A870-5C04D6D9D278}" dt="2024-05-07T15:44:09.872" v="47" actId="478"/>
          <ac:spMkLst>
            <pc:docMk/>
            <pc:sldMk cId="2695113504" sldId="268"/>
            <ac:spMk id="6" creationId="{ECBF7764-D4AB-A1DE-5C67-920DA956649E}"/>
          </ac:spMkLst>
        </pc:spChg>
        <pc:spChg chg="del">
          <ac:chgData name="Sdao, Chris" userId="4df0bab6-1234-4887-b17f-d83876dc8c81" providerId="ADAL" clId="{F63ACF47-ED87-414A-A870-5C04D6D9D278}" dt="2024-05-22T17:04:02.537" v="477" actId="478"/>
          <ac:spMkLst>
            <pc:docMk/>
            <pc:sldMk cId="2695113504" sldId="268"/>
            <ac:spMk id="10" creationId="{484E10BF-B937-0703-360C-7BAE62C401B8}"/>
          </ac:spMkLst>
        </pc:spChg>
      </pc:sldChg>
      <pc:sldChg chg="delSp mod modCm">
        <pc:chgData name="Sdao, Chris" userId="4df0bab6-1234-4887-b17f-d83876dc8c81" providerId="ADAL" clId="{F63ACF47-ED87-414A-A870-5C04D6D9D278}" dt="2024-05-22T16:51:12.399" v="244" actId="478"/>
        <pc:sldMkLst>
          <pc:docMk/>
          <pc:sldMk cId="3420673670" sldId="269"/>
        </pc:sldMkLst>
        <pc:spChg chg="del">
          <ac:chgData name="Sdao, Chris" userId="4df0bab6-1234-4887-b17f-d83876dc8c81" providerId="ADAL" clId="{F63ACF47-ED87-414A-A870-5C04D6D9D278}" dt="2024-05-22T16:51:12.399" v="244" actId="478"/>
          <ac:spMkLst>
            <pc:docMk/>
            <pc:sldMk cId="3420673670" sldId="269"/>
            <ac:spMk id="4" creationId="{837E959C-D58F-FA93-2BE2-A12315BFA071}"/>
          </ac:spMkLst>
        </pc:spChg>
        <pc:extLst>
          <p:ext xmlns:p="http://schemas.openxmlformats.org/presentationml/2006/main" uri="{D6D511B9-2390-475A-947B-AFAB55BFBCF1}">
            <pc226:cmChg xmlns:pc226="http://schemas.microsoft.com/office/powerpoint/2022/06/main/command" chg="mod">
              <pc226:chgData name="Sdao, Chris" userId="4df0bab6-1234-4887-b17f-d83876dc8c81" providerId="ADAL" clId="{F63ACF47-ED87-414A-A870-5C04D6D9D278}" dt="2024-05-22T16:51:03.612" v="243"/>
              <pc2:cmMkLst xmlns:pc2="http://schemas.microsoft.com/office/powerpoint/2019/9/main/command">
                <pc:docMk/>
                <pc:sldMk cId="3420673670" sldId="269"/>
                <pc2:cmMk id="{41C1AC91-E888-4283-84C8-6A9DD3E97A21}"/>
              </pc2:cmMkLst>
            </pc226:cmChg>
          </p:ext>
        </pc:extLst>
      </pc:sldChg>
      <pc:sldChg chg="del">
        <pc:chgData name="Sdao, Chris" userId="4df0bab6-1234-4887-b17f-d83876dc8c81" providerId="ADAL" clId="{F63ACF47-ED87-414A-A870-5C04D6D9D278}" dt="2024-05-07T15:42:49.779" v="45" actId="47"/>
        <pc:sldMkLst>
          <pc:docMk/>
          <pc:sldMk cId="3000987788" sldId="270"/>
        </pc:sldMkLst>
      </pc:sldChg>
      <pc:sldChg chg="delSp mod">
        <pc:chgData name="Sdao, Chris" userId="4df0bab6-1234-4887-b17f-d83876dc8c81" providerId="ADAL" clId="{F63ACF47-ED87-414A-A870-5C04D6D9D278}" dt="2024-05-07T15:42:38.770" v="44" actId="478"/>
        <pc:sldMkLst>
          <pc:docMk/>
          <pc:sldMk cId="1279107027" sldId="271"/>
        </pc:sldMkLst>
        <pc:spChg chg="del">
          <ac:chgData name="Sdao, Chris" userId="4df0bab6-1234-4887-b17f-d83876dc8c81" providerId="ADAL" clId="{F63ACF47-ED87-414A-A870-5C04D6D9D278}" dt="2024-05-07T15:42:38.770" v="44" actId="478"/>
          <ac:spMkLst>
            <pc:docMk/>
            <pc:sldMk cId="1279107027" sldId="271"/>
            <ac:spMk id="3" creationId="{5519178C-0A98-DE0A-5F74-CC3DB65EFB97}"/>
          </ac:spMkLst>
        </pc:spChg>
        <pc:spChg chg="del">
          <ac:chgData name="Sdao, Chris" userId="4df0bab6-1234-4887-b17f-d83876dc8c81" providerId="ADAL" clId="{F63ACF47-ED87-414A-A870-5C04D6D9D278}" dt="2024-05-07T15:42:35.874" v="43" actId="478"/>
          <ac:spMkLst>
            <pc:docMk/>
            <pc:sldMk cId="1279107027" sldId="271"/>
            <ac:spMk id="4" creationId="{CD8F1470-01E5-283C-B5B7-BBB251ACD00D}"/>
          </ac:spMkLst>
        </pc:spChg>
      </pc:sldChg>
      <pc:sldChg chg="addSp delSp modSp mod">
        <pc:chgData name="Sdao, Chris" userId="4df0bab6-1234-4887-b17f-d83876dc8c81" providerId="ADAL" clId="{F63ACF47-ED87-414A-A870-5C04D6D9D278}" dt="2024-05-22T15:24:05.713" v="205" actId="478"/>
        <pc:sldMkLst>
          <pc:docMk/>
          <pc:sldMk cId="3255421079" sldId="282"/>
        </pc:sldMkLst>
        <pc:spChg chg="add del mod">
          <ac:chgData name="Sdao, Chris" userId="4df0bab6-1234-4887-b17f-d83876dc8c81" providerId="ADAL" clId="{F63ACF47-ED87-414A-A870-5C04D6D9D278}" dt="2024-05-22T15:24:05.713" v="205" actId="478"/>
          <ac:spMkLst>
            <pc:docMk/>
            <pc:sldMk cId="3255421079" sldId="282"/>
            <ac:spMk id="4" creationId="{3ACC0C02-BDF7-016B-FCEA-435F6A427AC5}"/>
          </ac:spMkLst>
        </pc:spChg>
        <pc:spChg chg="mod">
          <ac:chgData name="Sdao, Chris" userId="4df0bab6-1234-4887-b17f-d83876dc8c81" providerId="ADAL" clId="{F63ACF47-ED87-414A-A870-5C04D6D9D278}" dt="2024-05-07T15:41:04.362" v="39" actId="1076"/>
          <ac:spMkLst>
            <pc:docMk/>
            <pc:sldMk cId="3255421079" sldId="282"/>
            <ac:spMk id="5" creationId="{17C8FCF1-1959-855E-DABA-4871FDD17253}"/>
          </ac:spMkLst>
        </pc:spChg>
        <pc:spChg chg="mod">
          <ac:chgData name="Sdao, Chris" userId="4df0bab6-1234-4887-b17f-d83876dc8c81" providerId="ADAL" clId="{F63ACF47-ED87-414A-A870-5C04D6D9D278}" dt="2024-05-07T15:41:04.362" v="39" actId="1076"/>
          <ac:spMkLst>
            <pc:docMk/>
            <pc:sldMk cId="3255421079" sldId="282"/>
            <ac:spMk id="6" creationId="{5F20A4AA-7AB5-2664-16F7-0AEB2A26DB4B}"/>
          </ac:spMkLst>
        </pc:spChg>
        <pc:spChg chg="mod">
          <ac:chgData name="Sdao, Chris" userId="4df0bab6-1234-4887-b17f-d83876dc8c81" providerId="ADAL" clId="{F63ACF47-ED87-414A-A870-5C04D6D9D278}" dt="2024-05-07T15:41:04.362" v="39" actId="1076"/>
          <ac:spMkLst>
            <pc:docMk/>
            <pc:sldMk cId="3255421079" sldId="282"/>
            <ac:spMk id="7" creationId="{F2259744-B903-5321-A2B8-2626414D89F9}"/>
          </ac:spMkLst>
        </pc:spChg>
        <pc:spChg chg="mod">
          <ac:chgData name="Sdao, Chris" userId="4df0bab6-1234-4887-b17f-d83876dc8c81" providerId="ADAL" clId="{F63ACF47-ED87-414A-A870-5C04D6D9D278}" dt="2024-05-07T15:41:04.362" v="39" actId="1076"/>
          <ac:spMkLst>
            <pc:docMk/>
            <pc:sldMk cId="3255421079" sldId="282"/>
            <ac:spMk id="8" creationId="{9632DFE3-C91D-AFE8-6213-C4E5C5A7E826}"/>
          </ac:spMkLst>
        </pc:spChg>
        <pc:spChg chg="mod">
          <ac:chgData name="Sdao, Chris" userId="4df0bab6-1234-4887-b17f-d83876dc8c81" providerId="ADAL" clId="{F63ACF47-ED87-414A-A870-5C04D6D9D278}" dt="2024-05-07T15:41:04.362" v="39" actId="1076"/>
          <ac:spMkLst>
            <pc:docMk/>
            <pc:sldMk cId="3255421079" sldId="282"/>
            <ac:spMk id="9" creationId="{9E75A6C5-4629-1195-E959-24F0F75D05D9}"/>
          </ac:spMkLst>
        </pc:spChg>
        <pc:spChg chg="mod">
          <ac:chgData name="Sdao, Chris" userId="4df0bab6-1234-4887-b17f-d83876dc8c81" providerId="ADAL" clId="{F63ACF47-ED87-414A-A870-5C04D6D9D278}" dt="2024-05-07T15:41:04.362" v="39" actId="1076"/>
          <ac:spMkLst>
            <pc:docMk/>
            <pc:sldMk cId="3255421079" sldId="282"/>
            <ac:spMk id="10" creationId="{B9609ACF-C2C8-03D2-4688-320BCCB38C07}"/>
          </ac:spMkLst>
        </pc:spChg>
        <pc:spChg chg="mod">
          <ac:chgData name="Sdao, Chris" userId="4df0bab6-1234-4887-b17f-d83876dc8c81" providerId="ADAL" clId="{F63ACF47-ED87-414A-A870-5C04D6D9D278}" dt="2024-05-07T15:41:04.362" v="39" actId="1076"/>
          <ac:spMkLst>
            <pc:docMk/>
            <pc:sldMk cId="3255421079" sldId="282"/>
            <ac:spMk id="11" creationId="{AF00AB2E-64D4-C694-CE4E-5F6999EFB4E4}"/>
          </ac:spMkLst>
        </pc:spChg>
        <pc:spChg chg="mod">
          <ac:chgData name="Sdao, Chris" userId="4df0bab6-1234-4887-b17f-d83876dc8c81" providerId="ADAL" clId="{F63ACF47-ED87-414A-A870-5C04D6D9D278}" dt="2024-05-07T15:41:04.362" v="39" actId="1076"/>
          <ac:spMkLst>
            <pc:docMk/>
            <pc:sldMk cId="3255421079" sldId="282"/>
            <ac:spMk id="12" creationId="{6181EF79-C00F-A4CD-DC15-ED27EE984900}"/>
          </ac:spMkLst>
        </pc:spChg>
        <pc:spChg chg="mod">
          <ac:chgData name="Sdao, Chris" userId="4df0bab6-1234-4887-b17f-d83876dc8c81" providerId="ADAL" clId="{F63ACF47-ED87-414A-A870-5C04D6D9D278}" dt="2024-05-07T15:41:04.362" v="39" actId="1076"/>
          <ac:spMkLst>
            <pc:docMk/>
            <pc:sldMk cId="3255421079" sldId="282"/>
            <ac:spMk id="13" creationId="{196F40BA-8338-6077-AAD2-A6F09C7FBAAC}"/>
          </ac:spMkLst>
        </pc:spChg>
        <pc:spChg chg="mod">
          <ac:chgData name="Sdao, Chris" userId="4df0bab6-1234-4887-b17f-d83876dc8c81" providerId="ADAL" clId="{F63ACF47-ED87-414A-A870-5C04D6D9D278}" dt="2024-05-07T15:41:04.362" v="39" actId="1076"/>
          <ac:spMkLst>
            <pc:docMk/>
            <pc:sldMk cId="3255421079" sldId="282"/>
            <ac:spMk id="14" creationId="{28D74275-7371-80FC-718A-4EA0BFF54DCF}"/>
          </ac:spMkLst>
        </pc:spChg>
        <pc:spChg chg="mod">
          <ac:chgData name="Sdao, Chris" userId="4df0bab6-1234-4887-b17f-d83876dc8c81" providerId="ADAL" clId="{F63ACF47-ED87-414A-A870-5C04D6D9D278}" dt="2024-05-07T15:41:04.362" v="39" actId="1076"/>
          <ac:spMkLst>
            <pc:docMk/>
            <pc:sldMk cId="3255421079" sldId="282"/>
            <ac:spMk id="15" creationId="{6ECB7ED9-A62C-8088-5055-E9AB46A42139}"/>
          </ac:spMkLst>
        </pc:spChg>
        <pc:spChg chg="mod">
          <ac:chgData name="Sdao, Chris" userId="4df0bab6-1234-4887-b17f-d83876dc8c81" providerId="ADAL" clId="{F63ACF47-ED87-414A-A870-5C04D6D9D278}" dt="2024-05-07T15:41:04.362" v="39" actId="1076"/>
          <ac:spMkLst>
            <pc:docMk/>
            <pc:sldMk cId="3255421079" sldId="282"/>
            <ac:spMk id="16" creationId="{F2D39DB9-F30F-F385-D1CA-9ECF0D1B6FA7}"/>
          </ac:spMkLst>
        </pc:spChg>
        <pc:spChg chg="mod">
          <ac:chgData name="Sdao, Chris" userId="4df0bab6-1234-4887-b17f-d83876dc8c81" providerId="ADAL" clId="{F63ACF47-ED87-414A-A870-5C04D6D9D278}" dt="2024-05-07T15:41:04.362" v="39" actId="1076"/>
          <ac:spMkLst>
            <pc:docMk/>
            <pc:sldMk cId="3255421079" sldId="282"/>
            <ac:spMk id="17" creationId="{B9F72BF3-336D-4C9F-7C05-77566FEC5FD8}"/>
          </ac:spMkLst>
        </pc:spChg>
        <pc:spChg chg="mod">
          <ac:chgData name="Sdao, Chris" userId="4df0bab6-1234-4887-b17f-d83876dc8c81" providerId="ADAL" clId="{F63ACF47-ED87-414A-A870-5C04D6D9D278}" dt="2024-05-07T15:41:04.362" v="39" actId="1076"/>
          <ac:spMkLst>
            <pc:docMk/>
            <pc:sldMk cId="3255421079" sldId="282"/>
            <ac:spMk id="18" creationId="{B2129B6A-FAEA-C6B1-0A1D-4EA7E419B3A2}"/>
          </ac:spMkLst>
        </pc:spChg>
        <pc:spChg chg="mod">
          <ac:chgData name="Sdao, Chris" userId="4df0bab6-1234-4887-b17f-d83876dc8c81" providerId="ADAL" clId="{F63ACF47-ED87-414A-A870-5C04D6D9D278}" dt="2024-05-07T15:41:04.362" v="39" actId="1076"/>
          <ac:spMkLst>
            <pc:docMk/>
            <pc:sldMk cId="3255421079" sldId="282"/>
            <ac:spMk id="19" creationId="{5B080686-99E1-5329-1465-907EE8B98597}"/>
          </ac:spMkLst>
        </pc:spChg>
        <pc:spChg chg="mod">
          <ac:chgData name="Sdao, Chris" userId="4df0bab6-1234-4887-b17f-d83876dc8c81" providerId="ADAL" clId="{F63ACF47-ED87-414A-A870-5C04D6D9D278}" dt="2024-05-07T15:41:04.362" v="39" actId="1076"/>
          <ac:spMkLst>
            <pc:docMk/>
            <pc:sldMk cId="3255421079" sldId="282"/>
            <ac:spMk id="22" creationId="{229D9BAF-30D4-4055-D37A-782626BFEC4B}"/>
          </ac:spMkLst>
        </pc:spChg>
        <pc:spChg chg="mod">
          <ac:chgData name="Sdao, Chris" userId="4df0bab6-1234-4887-b17f-d83876dc8c81" providerId="ADAL" clId="{F63ACF47-ED87-414A-A870-5C04D6D9D278}" dt="2024-05-07T15:41:04.362" v="39" actId="1076"/>
          <ac:spMkLst>
            <pc:docMk/>
            <pc:sldMk cId="3255421079" sldId="282"/>
            <ac:spMk id="33" creationId="{8C921B36-09BF-E0DD-4D9A-A16A33FCC1BF}"/>
          </ac:spMkLst>
        </pc:spChg>
        <pc:spChg chg="mod">
          <ac:chgData name="Sdao, Chris" userId="4df0bab6-1234-4887-b17f-d83876dc8c81" providerId="ADAL" clId="{F63ACF47-ED87-414A-A870-5C04D6D9D278}" dt="2024-05-07T15:41:04.362" v="39" actId="1076"/>
          <ac:spMkLst>
            <pc:docMk/>
            <pc:sldMk cId="3255421079" sldId="282"/>
            <ac:spMk id="34" creationId="{08724166-81A6-DB78-5779-165AF4F87C25}"/>
          </ac:spMkLst>
        </pc:spChg>
        <pc:spChg chg="mod">
          <ac:chgData name="Sdao, Chris" userId="4df0bab6-1234-4887-b17f-d83876dc8c81" providerId="ADAL" clId="{F63ACF47-ED87-414A-A870-5C04D6D9D278}" dt="2024-05-07T15:41:04.362" v="39" actId="1076"/>
          <ac:spMkLst>
            <pc:docMk/>
            <pc:sldMk cId="3255421079" sldId="282"/>
            <ac:spMk id="36" creationId="{E4EFBA21-154D-0014-E6CE-1CFB83438823}"/>
          </ac:spMkLst>
        </pc:spChg>
        <pc:spChg chg="mod">
          <ac:chgData name="Sdao, Chris" userId="4df0bab6-1234-4887-b17f-d83876dc8c81" providerId="ADAL" clId="{F63ACF47-ED87-414A-A870-5C04D6D9D278}" dt="2024-05-07T15:41:04.362" v="39" actId="1076"/>
          <ac:spMkLst>
            <pc:docMk/>
            <pc:sldMk cId="3255421079" sldId="282"/>
            <ac:spMk id="63" creationId="{350E815A-CEBF-6C4D-F948-47EC132B765A}"/>
          </ac:spMkLst>
        </pc:spChg>
        <pc:spChg chg="mod">
          <ac:chgData name="Sdao, Chris" userId="4df0bab6-1234-4887-b17f-d83876dc8c81" providerId="ADAL" clId="{F63ACF47-ED87-414A-A870-5C04D6D9D278}" dt="2024-05-07T15:41:04.362" v="39" actId="1076"/>
          <ac:spMkLst>
            <pc:docMk/>
            <pc:sldMk cId="3255421079" sldId="282"/>
            <ac:spMk id="64" creationId="{EF64D641-3050-F45C-131D-A36DAA917F29}"/>
          </ac:spMkLst>
        </pc:spChg>
        <pc:spChg chg="mod">
          <ac:chgData name="Sdao, Chris" userId="4df0bab6-1234-4887-b17f-d83876dc8c81" providerId="ADAL" clId="{F63ACF47-ED87-414A-A870-5C04D6D9D278}" dt="2024-05-07T15:41:04.362" v="39" actId="1076"/>
          <ac:spMkLst>
            <pc:docMk/>
            <pc:sldMk cId="3255421079" sldId="282"/>
            <ac:spMk id="65" creationId="{CEFBDBD1-2715-17EF-DE63-9FB8B7A83D7D}"/>
          </ac:spMkLst>
        </pc:spChg>
        <pc:picChg chg="mod">
          <ac:chgData name="Sdao, Chris" userId="4df0bab6-1234-4887-b17f-d83876dc8c81" providerId="ADAL" clId="{F63ACF47-ED87-414A-A870-5C04D6D9D278}" dt="2024-05-07T15:41:04.362" v="39" actId="1076"/>
          <ac:picMkLst>
            <pc:docMk/>
            <pc:sldMk cId="3255421079" sldId="282"/>
            <ac:picMk id="23" creationId="{BD8D0BFC-0E43-CF75-9270-500115E4A6BB}"/>
          </ac:picMkLst>
        </pc:picChg>
        <pc:picChg chg="mod">
          <ac:chgData name="Sdao, Chris" userId="4df0bab6-1234-4887-b17f-d83876dc8c81" providerId="ADAL" clId="{F63ACF47-ED87-414A-A870-5C04D6D9D278}" dt="2024-05-07T15:41:04.362" v="39" actId="1076"/>
          <ac:picMkLst>
            <pc:docMk/>
            <pc:sldMk cId="3255421079" sldId="282"/>
            <ac:picMk id="24" creationId="{DE4AB5CF-1B98-BDC4-B678-747184DAF905}"/>
          </ac:picMkLst>
        </pc:picChg>
        <pc:picChg chg="mod">
          <ac:chgData name="Sdao, Chris" userId="4df0bab6-1234-4887-b17f-d83876dc8c81" providerId="ADAL" clId="{F63ACF47-ED87-414A-A870-5C04D6D9D278}" dt="2024-05-07T15:41:04.362" v="39" actId="1076"/>
          <ac:picMkLst>
            <pc:docMk/>
            <pc:sldMk cId="3255421079" sldId="282"/>
            <ac:picMk id="27" creationId="{57F38016-28C6-97F2-AD79-A40B6788F7EF}"/>
          </ac:picMkLst>
        </pc:picChg>
        <pc:picChg chg="mod">
          <ac:chgData name="Sdao, Chris" userId="4df0bab6-1234-4887-b17f-d83876dc8c81" providerId="ADAL" clId="{F63ACF47-ED87-414A-A870-5C04D6D9D278}" dt="2024-05-07T15:41:04.362" v="39" actId="1076"/>
          <ac:picMkLst>
            <pc:docMk/>
            <pc:sldMk cId="3255421079" sldId="282"/>
            <ac:picMk id="28" creationId="{5161AB80-56DB-054A-8E8F-34FEA434D7C4}"/>
          </ac:picMkLst>
        </pc:picChg>
        <pc:picChg chg="mod">
          <ac:chgData name="Sdao, Chris" userId="4df0bab6-1234-4887-b17f-d83876dc8c81" providerId="ADAL" clId="{F63ACF47-ED87-414A-A870-5C04D6D9D278}" dt="2024-05-07T15:41:04.362" v="39" actId="1076"/>
          <ac:picMkLst>
            <pc:docMk/>
            <pc:sldMk cId="3255421079" sldId="282"/>
            <ac:picMk id="29" creationId="{79C81C8F-F49D-6693-DFB5-658F4CC0B3BE}"/>
          </ac:picMkLst>
        </pc:picChg>
        <pc:picChg chg="mod">
          <ac:chgData name="Sdao, Chris" userId="4df0bab6-1234-4887-b17f-d83876dc8c81" providerId="ADAL" clId="{F63ACF47-ED87-414A-A870-5C04D6D9D278}" dt="2024-05-07T15:41:04.362" v="39" actId="1076"/>
          <ac:picMkLst>
            <pc:docMk/>
            <pc:sldMk cId="3255421079" sldId="282"/>
            <ac:picMk id="30" creationId="{6464E703-233A-2046-9C56-CFAD9C4BF2B7}"/>
          </ac:picMkLst>
        </pc:picChg>
        <pc:picChg chg="mod">
          <ac:chgData name="Sdao, Chris" userId="4df0bab6-1234-4887-b17f-d83876dc8c81" providerId="ADAL" clId="{F63ACF47-ED87-414A-A870-5C04D6D9D278}" dt="2024-05-07T15:41:04.362" v="39" actId="1076"/>
          <ac:picMkLst>
            <pc:docMk/>
            <pc:sldMk cId="3255421079" sldId="282"/>
            <ac:picMk id="31" creationId="{3A572F4A-04ED-68B0-6EE8-8550D8059DCE}"/>
          </ac:picMkLst>
        </pc:picChg>
      </pc:sldChg>
      <pc:sldChg chg="delSp modSp del mod">
        <pc:chgData name="Sdao, Chris" userId="4df0bab6-1234-4887-b17f-d83876dc8c81" providerId="ADAL" clId="{F63ACF47-ED87-414A-A870-5C04D6D9D278}" dt="2024-05-22T15:51:53.711" v="242" actId="2696"/>
        <pc:sldMkLst>
          <pc:docMk/>
          <pc:sldMk cId="3594146201" sldId="298"/>
        </pc:sldMkLst>
        <pc:spChg chg="mod">
          <ac:chgData name="Sdao, Chris" userId="4df0bab6-1234-4887-b17f-d83876dc8c81" providerId="ADAL" clId="{F63ACF47-ED87-414A-A870-5C04D6D9D278}" dt="2024-05-22T15:50:50.273" v="241" actId="20577"/>
          <ac:spMkLst>
            <pc:docMk/>
            <pc:sldMk cId="3594146201" sldId="298"/>
            <ac:spMk id="5" creationId="{302D7147-F1BF-4C2B-8BEC-B89B1AADD1C9}"/>
          </ac:spMkLst>
        </pc:spChg>
        <pc:spChg chg="del">
          <ac:chgData name="Sdao, Chris" userId="4df0bab6-1234-4887-b17f-d83876dc8c81" providerId="ADAL" clId="{F63ACF47-ED87-414A-A870-5C04D6D9D278}" dt="2024-05-07T15:41:55.275" v="42" actId="478"/>
          <ac:spMkLst>
            <pc:docMk/>
            <pc:sldMk cId="3594146201" sldId="298"/>
            <ac:spMk id="10" creationId="{39E4605B-3F17-20D8-515F-EDEE3572304A}"/>
          </ac:spMkLst>
        </pc:spChg>
      </pc:sldChg>
      <pc:sldChg chg="del">
        <pc:chgData name="Sdao, Chris" userId="4df0bab6-1234-4887-b17f-d83876dc8c81" providerId="ADAL" clId="{F63ACF47-ED87-414A-A870-5C04D6D9D278}" dt="2024-05-22T17:05:30.795" v="479" actId="2696"/>
        <pc:sldMkLst>
          <pc:docMk/>
          <pc:sldMk cId="2546521047" sldId="314"/>
        </pc:sldMkLst>
      </pc:sldChg>
      <pc:sldChg chg="modSp mod">
        <pc:chgData name="Sdao, Chris" userId="4df0bab6-1234-4887-b17f-d83876dc8c81" providerId="ADAL" clId="{F63ACF47-ED87-414A-A870-5C04D6D9D278}" dt="2024-05-22T16:51:30.276" v="268" actId="20577"/>
        <pc:sldMkLst>
          <pc:docMk/>
          <pc:sldMk cId="1095132958" sldId="2147483647"/>
        </pc:sldMkLst>
        <pc:spChg chg="mod">
          <ac:chgData name="Sdao, Chris" userId="4df0bab6-1234-4887-b17f-d83876dc8c81" providerId="ADAL" clId="{F63ACF47-ED87-414A-A870-5C04D6D9D278}" dt="2024-05-22T16:51:30.276" v="268" actId="20577"/>
          <ac:spMkLst>
            <pc:docMk/>
            <pc:sldMk cId="1095132958" sldId="2147483647"/>
            <ac:spMk id="632" creationId="{51A338AE-7659-07A0-B704-B863FD31B18B}"/>
          </ac:spMkLst>
        </pc:spChg>
      </pc:sldChg>
    </pc:docChg>
  </pc:docChgLst>
</pc:chgInfo>
</file>

<file path=ppt/comments/modernComment_10A_479933E1.xml><?xml version="1.0" encoding="utf-8"?>
<p188:cmLst xmlns:a="http://schemas.openxmlformats.org/drawingml/2006/main" xmlns:r="http://schemas.openxmlformats.org/officeDocument/2006/relationships" xmlns:p188="http://schemas.microsoft.com/office/powerpoint/2018/8/main">
  <p188:cm id="{A71BA9BC-C9D6-4B27-9662-78F36F455565}" authorId="{4DFE6C4D-BB2E-5E16-60B9-F95024F8EF84}" status="resolved" created="2024-05-22T15:46:24.849" complete="100000">
    <ac:deMkLst xmlns:ac="http://schemas.microsoft.com/office/drawing/2013/main/command">
      <pc:docMk xmlns:pc="http://schemas.microsoft.com/office/powerpoint/2013/main/command"/>
      <pc:sldMk xmlns:pc="http://schemas.microsoft.com/office/powerpoint/2013/main/command" cId="1201222625" sldId="266"/>
      <ac:spMk id="167" creationId="{D01081F9-1714-9EDB-A862-C2AC225BFA68}"/>
    </ac:deMkLst>
    <p188:txBody>
      <a:bodyPr/>
      <a:lstStyle/>
      <a:p>
        <a:r>
          <a:rPr lang="en-US"/>
          <a:t>KPI optimization, dashboarding and reporting...add bullet in key services</a:t>
        </a:r>
      </a:p>
    </p188:txBody>
  </p188:cm>
</p188:cmLst>
</file>

<file path=ppt/comments/modernComment_10D_CBE35686.xml><?xml version="1.0" encoding="utf-8"?>
<p188:cmLst xmlns:a="http://schemas.openxmlformats.org/drawingml/2006/main" xmlns:r="http://schemas.openxmlformats.org/officeDocument/2006/relationships" xmlns:p188="http://schemas.microsoft.com/office/powerpoint/2018/8/main">
  <p188:cm id="{41C1AC91-E888-4283-84C8-6A9DD3E97A21}" authorId="{4DFE6C4D-BB2E-5E16-60B9-F95024F8EF84}" status="resolved" created="2024-04-11T16:23:24.124" complete="100000">
    <pc:sldMkLst xmlns:pc="http://schemas.microsoft.com/office/powerpoint/2013/main/command">
      <pc:docMk/>
      <pc:sldMk cId="3420673670" sldId="269"/>
    </pc:sldMkLst>
    <p188:txBody>
      <a:bodyPr/>
      <a:lstStyle/>
      <a:p>
        <a:r>
          <a:rPr lang="en-US"/>
          <a:t>Add stats for average value achieved by functional area; put it on one slide and create a "calculator" that accepts inputs from prospects that derives a potential opportunity? Collect data points for a mini-diagnostic for future follow up?
</a:t>
        </a:r>
      </a:p>
    </p188:txBody>
  </p188:cm>
</p188:cmLst>
</file>

<file path=ppt/comments/modernComment_106_85163F3D.xml><?xml version="1.0" encoding="utf-8"?>
<p188:cmLst xmlns:a="http://schemas.openxmlformats.org/drawingml/2006/main" xmlns:r="http://schemas.openxmlformats.org/officeDocument/2006/relationships" xmlns:p188="http://schemas.microsoft.com/office/powerpoint/2018/8/main">
  <p188:cm id="{8B835F72-491A-4496-A9B2-BF94022C5F1E}" authorId="{4DFE6C4D-BB2E-5E16-60B9-F95024F8EF84}" created="2024-04-11T16:21:08.762">
    <pc:sldMkLst xmlns:pc="http://schemas.microsoft.com/office/powerpoint/2013/main/command">
      <pc:docMk/>
      <pc:sldMk cId="2232827709" sldId="262"/>
    </pc:sldMkLst>
    <p188:txBody>
      <a:bodyPr/>
      <a:lstStyle/>
      <a:p>
        <a:r>
          <a:rPr lang="en-US"/>
          <a:t>What are the statistics that we can include in this and other slides for expected or average "value" or ROI?  </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B8B566-98C9-AA42-9701-7E70A3244D6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F4941C56-1BDA-9A4A-8E38-7192F96AEC8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D2DE972-2FAA-4543-B6A7-CF23F9E4C71F}" type="datetimeFigureOut">
              <a:rPr lang="en-US" smtClean="0"/>
              <a:t>5/24/2024</a:t>
            </a:fld>
            <a:endParaRPr lang="en-US" dirty="0"/>
          </a:p>
        </p:txBody>
      </p:sp>
      <p:sp>
        <p:nvSpPr>
          <p:cNvPr id="4" name="Footer Placeholder 3">
            <a:extLst>
              <a:ext uri="{FF2B5EF4-FFF2-40B4-BE49-F238E27FC236}">
                <a16:creationId xmlns:a16="http://schemas.microsoft.com/office/drawing/2014/main" id="{D6344002-702C-0942-BA3A-1DA08542EFD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Tree>
    <p:extLst>
      <p:ext uri="{BB962C8B-B14F-4D97-AF65-F5344CB8AC3E}">
        <p14:creationId xmlns:p14="http://schemas.microsoft.com/office/powerpoint/2010/main" val="2657819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254472-0039-384D-B9D3-387B49D5CA2F}" type="datetimeFigureOut">
              <a:rPr lang="en-US" smtClean="0"/>
              <a:t>5/24/2024</a:t>
            </a:fld>
            <a:endParaRPr lang="en-US" dirty="0"/>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4BAFCE-834F-894F-9B6D-7327375EF577}" type="slidenum">
              <a:rPr lang="en-US" smtClean="0"/>
              <a:t>‹#›</a:t>
            </a:fld>
            <a:endParaRPr lang="en-US" dirty="0"/>
          </a:p>
        </p:txBody>
      </p:sp>
    </p:spTree>
    <p:extLst>
      <p:ext uri="{BB962C8B-B14F-4D97-AF65-F5344CB8AC3E}">
        <p14:creationId xmlns:p14="http://schemas.microsoft.com/office/powerpoint/2010/main" val="4145365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4BAFCE-834F-894F-9B6D-7327375EF577}" type="slidenum">
              <a:rPr lang="en-US" smtClean="0"/>
              <a:t>1</a:t>
            </a:fld>
            <a:endParaRPr lang="en-US" dirty="0"/>
          </a:p>
        </p:txBody>
      </p:sp>
    </p:spTree>
    <p:extLst>
      <p:ext uri="{BB962C8B-B14F-4D97-AF65-F5344CB8AC3E}">
        <p14:creationId xmlns:p14="http://schemas.microsoft.com/office/powerpoint/2010/main" val="4120156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EF4BAFCE-834F-894F-9B6D-7327375EF577}" type="slidenum">
              <a:rPr lang="en-US">
                <a:solidFill>
                  <a:prstClr val="black"/>
                </a:solidFill>
                <a:latin typeface="Calibri" panose="020F0502020204030204"/>
              </a:rPr>
              <a:pPr defTabSz="465887">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2694094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4BAFCE-834F-894F-9B6D-7327375EF577}" type="slidenum">
              <a:rPr lang="en-US" smtClean="0"/>
              <a:t>3</a:t>
            </a:fld>
            <a:endParaRPr lang="en-US"/>
          </a:p>
        </p:txBody>
      </p:sp>
    </p:spTree>
    <p:extLst>
      <p:ext uri="{BB962C8B-B14F-4D97-AF65-F5344CB8AC3E}">
        <p14:creationId xmlns:p14="http://schemas.microsoft.com/office/powerpoint/2010/main" val="4246787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28529644-27C0-4655-9503-40E917BF2C41}" type="slidenum">
              <a:rPr lang="en-US" smtClean="0"/>
              <a:pPr/>
              <a:t>4</a:t>
            </a:fld>
            <a:endParaRPr lang="en-US"/>
          </a:p>
        </p:txBody>
      </p:sp>
      <p:sp>
        <p:nvSpPr>
          <p:cNvPr id="97283" name="Rectangle 7"/>
          <p:cNvSpPr txBox="1">
            <a:spLocks noGrp="1" noChangeArrowheads="1"/>
          </p:cNvSpPr>
          <p:nvPr/>
        </p:nvSpPr>
        <p:spPr bwMode="auto">
          <a:xfrm>
            <a:off x="3887788" y="8689976"/>
            <a:ext cx="2970212" cy="454025"/>
          </a:xfrm>
          <a:prstGeom prst="rect">
            <a:avLst/>
          </a:prstGeom>
          <a:noFill/>
          <a:ln w="9525">
            <a:noFill/>
            <a:miter lim="800000"/>
            <a:headEnd/>
            <a:tailEnd/>
          </a:ln>
        </p:spPr>
        <p:txBody>
          <a:bodyPr lIns="94824" tIns="47416" rIns="94824" bIns="47416" anchor="b"/>
          <a:lstStyle/>
          <a:p>
            <a:pPr algn="r" defTabSz="947738"/>
            <a:fld id="{0C7B8A1B-A169-42ED-96E3-CF5B68CF2C7A}" type="slidenum">
              <a:rPr lang="en-US" sz="1300" smtClean="0"/>
              <a:pPr algn="r" defTabSz="947738"/>
              <a:t>4</a:t>
            </a:fld>
            <a:endParaRPr lang="en-US" sz="1300"/>
          </a:p>
        </p:txBody>
      </p:sp>
      <p:sp>
        <p:nvSpPr>
          <p:cNvPr id="97284" name="Rectangle 2"/>
          <p:cNvSpPr>
            <a:spLocks noGrp="1" noRot="1" noChangeAspect="1" noChangeArrowheads="1" noTextEdit="1"/>
          </p:cNvSpPr>
          <p:nvPr>
            <p:ph type="sldImg"/>
          </p:nvPr>
        </p:nvSpPr>
        <p:spPr>
          <a:xfrm>
            <a:off x="381000" y="685800"/>
            <a:ext cx="6097588" cy="3430588"/>
          </a:xfrm>
          <a:ln/>
        </p:spPr>
      </p:sp>
      <p:sp>
        <p:nvSpPr>
          <p:cNvPr id="97285" name="Rectangle 3"/>
          <p:cNvSpPr>
            <a:spLocks noGrp="1" noChangeArrowheads="1"/>
          </p:cNvSpPr>
          <p:nvPr>
            <p:ph type="body" idx="1"/>
          </p:nvPr>
        </p:nvSpPr>
        <p:spPr>
          <a:xfrm>
            <a:off x="914401" y="4343400"/>
            <a:ext cx="5029200" cy="4114800"/>
          </a:xfrm>
          <a:noFill/>
          <a:ln/>
        </p:spPr>
        <p:txBody>
          <a:bodyPr lIns="94824" tIns="47416" rIns="94824" bIns="47416"/>
          <a:lstStyle/>
          <a:p>
            <a:endParaRPr lang="en-US"/>
          </a:p>
        </p:txBody>
      </p:sp>
    </p:spTree>
    <p:extLst>
      <p:ext uri="{BB962C8B-B14F-4D97-AF65-F5344CB8AC3E}">
        <p14:creationId xmlns:p14="http://schemas.microsoft.com/office/powerpoint/2010/main" val="23537780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4BAFCE-834F-894F-9B6D-7327375EF577}" type="slidenum">
              <a:rPr lang="en-US" smtClean="0"/>
              <a:t>5</a:t>
            </a:fld>
            <a:endParaRPr lang="en-US"/>
          </a:p>
        </p:txBody>
      </p:sp>
    </p:spTree>
    <p:extLst>
      <p:ext uri="{BB962C8B-B14F-4D97-AF65-F5344CB8AC3E}">
        <p14:creationId xmlns:p14="http://schemas.microsoft.com/office/powerpoint/2010/main" val="1570140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4BAFCE-834F-894F-9B6D-7327375EF577}" type="slidenum">
              <a:rPr lang="en-US" smtClean="0"/>
              <a:t>6</a:t>
            </a:fld>
            <a:endParaRPr lang="en-US"/>
          </a:p>
        </p:txBody>
      </p:sp>
    </p:spTree>
    <p:extLst>
      <p:ext uri="{BB962C8B-B14F-4D97-AF65-F5344CB8AC3E}">
        <p14:creationId xmlns:p14="http://schemas.microsoft.com/office/powerpoint/2010/main" val="2720433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4BAFCE-834F-894F-9B6D-7327375EF577}" type="slidenum">
              <a:rPr lang="en-US" smtClean="0"/>
              <a:t>7</a:t>
            </a:fld>
            <a:endParaRPr lang="en-US"/>
          </a:p>
        </p:txBody>
      </p:sp>
    </p:spTree>
    <p:extLst>
      <p:ext uri="{BB962C8B-B14F-4D97-AF65-F5344CB8AC3E}">
        <p14:creationId xmlns:p14="http://schemas.microsoft.com/office/powerpoint/2010/main" val="21855446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4BAFCE-834F-894F-9B6D-7327375EF577}" type="slidenum">
              <a:rPr lang="en-US" smtClean="0"/>
              <a:t>8</a:t>
            </a:fld>
            <a:endParaRPr lang="en-US"/>
          </a:p>
        </p:txBody>
      </p:sp>
    </p:spTree>
    <p:extLst>
      <p:ext uri="{BB962C8B-B14F-4D97-AF65-F5344CB8AC3E}">
        <p14:creationId xmlns:p14="http://schemas.microsoft.com/office/powerpoint/2010/main" val="31059885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4BAFCE-834F-894F-9B6D-7327375EF577}" type="slidenum">
              <a:rPr lang="en-US" smtClean="0"/>
              <a:t>9</a:t>
            </a:fld>
            <a:endParaRPr lang="en-US"/>
          </a:p>
        </p:txBody>
      </p:sp>
    </p:spTree>
    <p:extLst>
      <p:ext uri="{BB962C8B-B14F-4D97-AF65-F5344CB8AC3E}">
        <p14:creationId xmlns:p14="http://schemas.microsoft.com/office/powerpoint/2010/main" val="2675612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EF4BAFCE-834F-894F-9B6D-7327375EF577}" type="slidenum">
              <a:rPr lang="en-US" smtClean="0"/>
              <a:t>10</a:t>
            </a:fld>
            <a:endParaRPr lang="en-US"/>
          </a:p>
        </p:txBody>
      </p:sp>
    </p:spTree>
    <p:extLst>
      <p:ext uri="{BB962C8B-B14F-4D97-AF65-F5344CB8AC3E}">
        <p14:creationId xmlns:p14="http://schemas.microsoft.com/office/powerpoint/2010/main" val="27640033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4BAFCE-834F-894F-9B6D-7327375EF577}" type="slidenum">
              <a:rPr lang="en-US" smtClean="0"/>
              <a:t>11</a:t>
            </a:fld>
            <a:endParaRPr lang="en-US"/>
          </a:p>
        </p:txBody>
      </p:sp>
    </p:spTree>
    <p:extLst>
      <p:ext uri="{BB962C8B-B14F-4D97-AF65-F5344CB8AC3E}">
        <p14:creationId xmlns:p14="http://schemas.microsoft.com/office/powerpoint/2010/main" val="18068411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4BAFCE-834F-894F-9B6D-7327375EF577}" type="slidenum">
              <a:rPr lang="en-US" smtClean="0"/>
              <a:t>12</a:t>
            </a:fld>
            <a:endParaRPr lang="en-US" dirty="0"/>
          </a:p>
        </p:txBody>
      </p:sp>
    </p:spTree>
    <p:extLst>
      <p:ext uri="{BB962C8B-B14F-4D97-AF65-F5344CB8AC3E}">
        <p14:creationId xmlns:p14="http://schemas.microsoft.com/office/powerpoint/2010/main" val="17827421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Master" Target="../slideMasters/slideMaster1.xml"/><Relationship Id="rId1" Type="http://schemas.openxmlformats.org/officeDocument/2006/relationships/customXml" Target="../../customXml/item356.xml"/><Relationship Id="rId5" Type="http://schemas.openxmlformats.org/officeDocument/2006/relationships/image" Target="../media/image2.emf"/><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customXml" Target="../../customXml/item357.xml"/><Relationship Id="rId4" Type="http://schemas.openxmlformats.org/officeDocument/2006/relationships/image" Target="../media/image2.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Master" Target="../slideMasters/slideMaster1.xml"/><Relationship Id="rId1" Type="http://schemas.openxmlformats.org/officeDocument/2006/relationships/customXml" Target="../../customXml/item358.xml"/><Relationship Id="rId5" Type="http://schemas.openxmlformats.org/officeDocument/2006/relationships/image" Target="../media/image2.emf"/><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customXml" Target="../../customXml/item359.xml"/><Relationship Id="rId4" Type="http://schemas.openxmlformats.org/officeDocument/2006/relationships/image" Target="../media/image2.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customXml" Target="../../customXml/item360.xml"/><Relationship Id="rId4" Type="http://schemas.openxmlformats.org/officeDocument/2006/relationships/image" Target="../media/image2.emf"/></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customXml" Target="../../customXml/item36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62.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63.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64.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65.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66.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67.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68.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69.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70.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71.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7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73.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74.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75.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76.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77.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78.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79.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80.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81.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82.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8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slideMaster" Target="../slideMasters/slideMaster1.xml"/><Relationship Id="rId1" Type="http://schemas.openxmlformats.org/officeDocument/2006/relationships/customXml" Target="../../customXml/item38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customXml" Target="../../customXml/item385.xml"/><Relationship Id="rId5" Type="http://schemas.openxmlformats.org/officeDocument/2006/relationships/image" Target="../media/image13.png"/><Relationship Id="rId4" Type="http://schemas.openxmlformats.org/officeDocument/2006/relationships/image" Target="../media/image12.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customXml" Target="../../customXml/item386.xml"/><Relationship Id="rId5" Type="http://schemas.openxmlformats.org/officeDocument/2006/relationships/image" Target="../media/image13.png"/><Relationship Id="rId4" Type="http://schemas.openxmlformats.org/officeDocument/2006/relationships/image" Target="../media/image12.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customXml" Target="../../customXml/item387.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customXml" Target="../../customXml/item388.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customXml" Target="../../customXml/item389.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customXml" Target="../../customXml/item390.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customXml" Target="../../customXml/item39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customXml" Target="../../customXml/item39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customXml" Target="../../customXml/item393.xml"/></Relationships>
</file>

<file path=ppt/slideLayouts/_rels/slideLayout3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Master" Target="../slideMasters/slideMaster1.xml"/><Relationship Id="rId7" Type="http://schemas.openxmlformats.org/officeDocument/2006/relationships/image" Target="../media/image17.svg"/><Relationship Id="rId2" Type="http://schemas.openxmlformats.org/officeDocument/2006/relationships/customXml" Target="../../customXml/item394.xml"/><Relationship Id="rId1" Type="http://schemas.openxmlformats.org/officeDocument/2006/relationships/customXml" Target="../../customXml/item395.xml"/><Relationship Id="rId6" Type="http://schemas.openxmlformats.org/officeDocument/2006/relationships/image" Target="../media/image16.png"/><Relationship Id="rId11" Type="http://schemas.openxmlformats.org/officeDocument/2006/relationships/image" Target="../media/image21.svg"/><Relationship Id="rId5" Type="http://schemas.openxmlformats.org/officeDocument/2006/relationships/image" Target="../media/image14.png"/><Relationship Id="rId10" Type="http://schemas.openxmlformats.org/officeDocument/2006/relationships/image" Target="../media/image20.png"/><Relationship Id="rId4" Type="http://schemas.openxmlformats.org/officeDocument/2006/relationships/image" Target="../media/image15.png"/><Relationship Id="rId9" Type="http://schemas.openxmlformats.org/officeDocument/2006/relationships/image" Target="../media/image19.sv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Master" Target="../slideMasters/slideMaster1.xml"/><Relationship Id="rId1" Type="http://schemas.openxmlformats.org/officeDocument/2006/relationships/customXml" Target="../../customXml/item396.xml"/><Relationship Id="rId4" Type="http://schemas.openxmlformats.org/officeDocument/2006/relationships/image" Target="../media/image23.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Master" Target="../slideMasters/slideMaster1.xml"/><Relationship Id="rId1" Type="http://schemas.openxmlformats.org/officeDocument/2006/relationships/customXml" Target="../../customXml/item397.xml"/><Relationship Id="rId4" Type="http://schemas.openxmlformats.org/officeDocument/2006/relationships/image" Target="../media/image23.png"/></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98.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99.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400.xml"/></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401.xml"/></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402.xml"/></Relationships>
</file>

<file path=ppt/slideLayouts/_rels/slideLayout4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403.xml"/></Relationships>
</file>

<file path=ppt/slideLayouts/_rels/slideLayout4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404.xml"/></Relationships>
</file>

<file path=ppt/slideLayouts/_rels/slideLayout5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40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Master" Target="../slideMasters/slideMaster1.xml"/><Relationship Id="rId1" Type="http://schemas.openxmlformats.org/officeDocument/2006/relationships/customXml" Target="../../customXml/item406.xml"/><Relationship Id="rId4" Type="http://schemas.openxmlformats.org/officeDocument/2006/relationships/image" Target="../media/image2.emf"/></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Master" Target="../slideMasters/slideMaster1.xml"/><Relationship Id="rId1" Type="http://schemas.openxmlformats.org/officeDocument/2006/relationships/customXml" Target="../../customXml/item407.xml"/><Relationship Id="rId4" Type="http://schemas.openxmlformats.org/officeDocument/2006/relationships/image" Target="../media/image2.emf"/></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Master" Target="../slideMasters/slideMaster1.xml"/><Relationship Id="rId1" Type="http://schemas.openxmlformats.org/officeDocument/2006/relationships/customXml" Target="../../customXml/item40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w/ Image">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07547A-49C6-514B-94F3-E6BB18E5871F}"/>
              </a:ext>
            </a:extLst>
          </p:cNvPr>
          <p:cNvSpPr/>
          <p:nvPr userDrawn="1"/>
        </p:nvSpPr>
        <p:spPr bwMode="gray">
          <a:xfrm>
            <a:off x="2412999" y="2282825"/>
            <a:ext cx="11402568" cy="3316289"/>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latin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15EDA601-DC0A-A844-8F16-2CD739667CA0}"/>
              </a:ext>
            </a:extLst>
          </p:cNvPr>
          <p:cNvSpPr/>
          <p:nvPr userDrawn="1"/>
        </p:nvSpPr>
        <p:spPr bwMode="gray">
          <a:xfrm>
            <a:off x="0" y="6629400"/>
            <a:ext cx="13816584"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389E9206-6701-F149-BCF4-548CA2C316B0}"/>
              </a:ext>
            </a:extLst>
          </p:cNvPr>
          <p:cNvSpPr/>
          <p:nvPr userDrawn="1"/>
        </p:nvSpPr>
        <p:spPr bwMode="gray">
          <a:xfrm>
            <a:off x="0" y="0"/>
            <a:ext cx="228600" cy="777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A8396A1E-FFDC-224B-A8D4-E3CDC5AEE131}"/>
              </a:ext>
            </a:extLst>
          </p:cNvPr>
          <p:cNvSpPr/>
          <p:nvPr userDrawn="1"/>
        </p:nvSpPr>
        <p:spPr bwMode="gray">
          <a:xfrm>
            <a:off x="0" y="0"/>
            <a:ext cx="13816584"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14" name="Rectangle 13">
            <a:extLst>
              <a:ext uri="{FF2B5EF4-FFF2-40B4-BE49-F238E27FC236}">
                <a16:creationId xmlns:a16="http://schemas.microsoft.com/office/drawing/2014/main" id="{DB1C3536-F083-964E-9794-E22BC45F7936}"/>
              </a:ext>
            </a:extLst>
          </p:cNvPr>
          <p:cNvSpPr/>
          <p:nvPr userDrawn="1"/>
        </p:nvSpPr>
        <p:spPr bwMode="gray">
          <a:xfrm>
            <a:off x="13589000" y="0"/>
            <a:ext cx="228600" cy="777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21" name="Subtitle 2">
            <a:extLst>
              <a:ext uri="{FF2B5EF4-FFF2-40B4-BE49-F238E27FC236}">
                <a16:creationId xmlns:a16="http://schemas.microsoft.com/office/drawing/2014/main" id="{B07E6A9B-3E43-694D-880E-A5A28E64B835}"/>
              </a:ext>
            </a:extLst>
          </p:cNvPr>
          <p:cNvSpPr>
            <a:spLocks noGrp="1"/>
          </p:cNvSpPr>
          <p:nvPr userDrawn="1">
            <p:ph type="subTitle" idx="1" hasCustomPrompt="1"/>
          </p:nvPr>
        </p:nvSpPr>
        <p:spPr bwMode="gray">
          <a:xfrm>
            <a:off x="4841817" y="4196290"/>
            <a:ext cx="8516996" cy="1090612"/>
          </a:xfrm>
          <a:prstGeom prst="rect">
            <a:avLst/>
          </a:prstGeom>
        </p:spPr>
        <p:txBody>
          <a:bodyPr wrap="square" lIns="0" tIns="0" rIns="0" bIns="0">
            <a:noAutofit/>
          </a:bodyPr>
          <a:lstStyle>
            <a:lvl1pPr marL="0" indent="0" algn="l">
              <a:lnSpc>
                <a:spcPct val="110000"/>
              </a:lnSpc>
              <a:buNone/>
              <a:defRPr lang="en-US" sz="2400" b="0" strike="noStrike" smtClean="0">
                <a:solidFill>
                  <a:schemeClr val="tx2"/>
                </a:solidFill>
                <a:effectLst/>
                <a:latin typeface="Calibri" panose="020F0502020204030204" pitchFamily="34" charset="0"/>
                <a:cs typeface="Calibri" panose="020F0502020204030204" pitchFamily="34" charset="0"/>
              </a:defRPr>
            </a:lvl1pPr>
            <a:lvl2pPr marL="457191" indent="0" algn="ctr">
              <a:buNone/>
              <a:defRPr sz="2000"/>
            </a:lvl2pPr>
            <a:lvl3pPr marL="914383" indent="0" algn="ctr">
              <a:buNone/>
              <a:defRPr sz="1800"/>
            </a:lvl3pPr>
            <a:lvl4pPr marL="1371574" indent="0" algn="ctr">
              <a:buNone/>
              <a:defRPr sz="1600"/>
            </a:lvl4pPr>
            <a:lvl5pPr marL="1828765" indent="0" algn="ctr">
              <a:buNone/>
              <a:defRPr sz="1600"/>
            </a:lvl5pPr>
            <a:lvl6pPr marL="2285956" indent="0" algn="ctr">
              <a:buNone/>
              <a:defRPr sz="1600"/>
            </a:lvl6pPr>
            <a:lvl7pPr marL="2743148" indent="0" algn="ctr">
              <a:buNone/>
              <a:defRPr sz="1600"/>
            </a:lvl7pPr>
            <a:lvl8pPr marL="3200338" indent="0" algn="ctr">
              <a:buNone/>
              <a:defRPr sz="1600"/>
            </a:lvl8pPr>
            <a:lvl9pPr marL="3657530" indent="0" algn="ctr">
              <a:buNone/>
              <a:defRPr sz="1600"/>
            </a:lvl9pPr>
          </a:lstStyle>
          <a:p>
            <a:r>
              <a:rPr lang="en-US" dirty="0">
                <a:effectLst/>
                <a:latin typeface="Calibri" panose="020F0502020204030204" pitchFamily="34" charset="0"/>
              </a:rPr>
              <a:t>Insert client focus title – short description relevant to the client situation</a:t>
            </a:r>
          </a:p>
        </p:txBody>
      </p:sp>
      <p:sp>
        <p:nvSpPr>
          <p:cNvPr id="22" name="Title 1">
            <a:extLst>
              <a:ext uri="{FF2B5EF4-FFF2-40B4-BE49-F238E27FC236}">
                <a16:creationId xmlns:a16="http://schemas.microsoft.com/office/drawing/2014/main" id="{3F4023A9-21F5-004D-8603-0FFBFAF0F573}"/>
              </a:ext>
            </a:extLst>
          </p:cNvPr>
          <p:cNvSpPr>
            <a:spLocks noGrp="1"/>
          </p:cNvSpPr>
          <p:nvPr userDrawn="1">
            <p:ph type="title" hasCustomPrompt="1"/>
          </p:nvPr>
        </p:nvSpPr>
        <p:spPr bwMode="gray">
          <a:xfrm>
            <a:off x="4841817" y="2819930"/>
            <a:ext cx="8516996" cy="1376363"/>
          </a:xfrm>
          <a:prstGeom prst="rect">
            <a:avLst/>
          </a:prstGeom>
        </p:spPr>
        <p:txBody>
          <a:bodyPr wrap="square" lIns="0" tIns="0" rIns="0" bIns="0" anchor="ctr" anchorCtr="0">
            <a:noAutofit/>
          </a:bodyPr>
          <a:lstStyle>
            <a:lvl1pPr>
              <a:defRPr sz="3200" b="1" strike="noStrike">
                <a:solidFill>
                  <a:schemeClr val="accent2"/>
                </a:solidFill>
                <a:latin typeface="Calibri" panose="020F0502020204030204" pitchFamily="34" charset="0"/>
                <a:cs typeface="Calibri" panose="020F0502020204030204" pitchFamily="34" charset="0"/>
              </a:defRPr>
            </a:lvl1pPr>
          </a:lstStyle>
          <a:p>
            <a:r>
              <a:rPr lang="en-US" dirty="0"/>
              <a:t>Insert presentation title reflecting product or industry</a:t>
            </a:r>
          </a:p>
        </p:txBody>
      </p:sp>
      <p:sp>
        <p:nvSpPr>
          <p:cNvPr id="23" name="Text Placeholder 20">
            <a:extLst>
              <a:ext uri="{FF2B5EF4-FFF2-40B4-BE49-F238E27FC236}">
                <a16:creationId xmlns:a16="http://schemas.microsoft.com/office/drawing/2014/main" id="{88A18A43-D460-A34F-8536-8590830E746F}"/>
              </a:ext>
            </a:extLst>
          </p:cNvPr>
          <p:cNvSpPr>
            <a:spLocks noGrp="1"/>
          </p:cNvSpPr>
          <p:nvPr userDrawn="1">
            <p:ph type="body" sz="quarter" idx="12" hasCustomPrompt="1"/>
          </p:nvPr>
        </p:nvSpPr>
        <p:spPr bwMode="gray">
          <a:xfrm>
            <a:off x="4841817" y="2291414"/>
            <a:ext cx="8516996" cy="498765"/>
          </a:xfrm>
          <a:prstGeom prst="rect">
            <a:avLst/>
          </a:prstGeom>
          <a:noFill/>
        </p:spPr>
        <p:txBody>
          <a:bodyPr wrap="square" lIns="0" tIns="0" rIns="0" bIns="0" anchor="b" anchorCtr="0">
            <a:noAutofit/>
          </a:bodyPr>
          <a:lstStyle>
            <a:lvl1pPr marL="0" marR="0" indent="0" algn="l" defTabSz="914383" rtl="0" eaLnBrk="1" fontAlgn="auto" latinLnBrk="0" hangingPunct="1">
              <a:lnSpc>
                <a:spcPct val="100000"/>
              </a:lnSpc>
              <a:spcBef>
                <a:spcPts val="0"/>
              </a:spcBef>
              <a:spcAft>
                <a:spcPts val="0"/>
              </a:spcAft>
              <a:buClrTx/>
              <a:buSzTx/>
              <a:buFontTx/>
              <a:buNone/>
              <a:tabLst/>
              <a:defRPr sz="1800" b="1" i="0" strike="noStrike">
                <a:solidFill>
                  <a:schemeClr val="accent2"/>
                </a:solidFill>
                <a:latin typeface="Calibri" panose="020F0502020204030204" pitchFamily="34" charset="0"/>
                <a:cs typeface="Calibri" panose="020F0502020204030204" pitchFamily="34" charset="0"/>
              </a:defRPr>
            </a:lvl1pPr>
          </a:lstStyle>
          <a:p>
            <a:r>
              <a:rPr lang="en-US" dirty="0"/>
              <a:t>Presentation to [insert client name]</a:t>
            </a:r>
          </a:p>
        </p:txBody>
      </p:sp>
      <p:sp>
        <p:nvSpPr>
          <p:cNvPr id="6" name="Text Placeholder 5">
            <a:extLst>
              <a:ext uri="{FF2B5EF4-FFF2-40B4-BE49-F238E27FC236}">
                <a16:creationId xmlns:a16="http://schemas.microsoft.com/office/drawing/2014/main" id="{C7DE5801-68AA-914F-9405-0357EDFD4D21}"/>
              </a:ext>
            </a:extLst>
          </p:cNvPr>
          <p:cNvSpPr>
            <a:spLocks noGrp="1"/>
          </p:cNvSpPr>
          <p:nvPr userDrawn="1">
            <p:ph type="body" sz="quarter" idx="17" hasCustomPrompt="1"/>
          </p:nvPr>
        </p:nvSpPr>
        <p:spPr bwMode="gray">
          <a:xfrm>
            <a:off x="4839785" y="7018211"/>
            <a:ext cx="8513064" cy="349250"/>
          </a:xfrm>
        </p:spPr>
        <p:txBody>
          <a:bodyPr anchor="b"/>
          <a:lstStyle>
            <a:lvl1pPr marL="0" indent="0" algn="r" defTabSz="457191" rtl="0" eaLnBrk="1" latinLnBrk="0" hangingPunct="1">
              <a:buNone/>
              <a:defRPr lang="en-US" sz="1400" kern="1200" dirty="0">
                <a:solidFill>
                  <a:schemeClr val="tx2"/>
                </a:solidFill>
                <a:latin typeface="+mn-lt"/>
                <a:ea typeface="+mn-ea"/>
                <a:cs typeface="+mn-cs"/>
              </a:defRPr>
            </a:lvl1pPr>
          </a:lstStyle>
          <a:p>
            <a:pPr lvl="0"/>
            <a:r>
              <a:rPr lang="en-US" dirty="0"/>
              <a:t>Edit Date</a:t>
            </a:r>
          </a:p>
        </p:txBody>
      </p:sp>
      <p:pic>
        <p:nvPicPr>
          <p:cNvPr id="27" name="Picture 26">
            <a:extLst>
              <a:ext uri="{FF2B5EF4-FFF2-40B4-BE49-F238E27FC236}">
                <a16:creationId xmlns:a16="http://schemas.microsoft.com/office/drawing/2014/main" id="{6FAE6BBD-333F-F948-A91F-0B5CA0B5A7C2}"/>
              </a:ext>
            </a:extLst>
          </p:cNvPr>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bwMode="gray">
          <a:xfrm>
            <a:off x="3468385" y="2583631"/>
            <a:ext cx="1209009" cy="385371"/>
          </a:xfrm>
          <a:prstGeom prst="rect">
            <a:avLst/>
          </a:prstGeom>
        </p:spPr>
      </p:pic>
      <p:pic>
        <p:nvPicPr>
          <p:cNvPr id="15" name="FTI_Logo">
            <a:extLst>
              <a:ext uri="{FF2B5EF4-FFF2-40B4-BE49-F238E27FC236}">
                <a16:creationId xmlns:a16="http://schemas.microsoft.com/office/drawing/2014/main" id="{FE6FE45A-BAD0-4702-B208-B72206428F36}"/>
              </a:ext>
            </a:extLst>
          </p:cNvPr>
          <p:cNvPicPr>
            <a:picLocks noChangeAspect="1"/>
          </p:cNvPicPr>
          <p:nvPr userDrawn="1"/>
        </p:nvPicPr>
        <p:blipFill>
          <a:blip r:embed="rId5"/>
          <a:stretch>
            <a:fillRect/>
          </a:stretch>
        </p:blipFill>
        <p:spPr bwMode="gray">
          <a:xfrm>
            <a:off x="457200" y="6965951"/>
            <a:ext cx="1748472" cy="349250"/>
          </a:xfrm>
          <a:prstGeom prst="rect">
            <a:avLst/>
          </a:prstGeom>
        </p:spPr>
      </p:pic>
    </p:spTree>
    <p:custDataLst>
      <p:custData r:id="rId1"/>
    </p:custDataLst>
    <p:extLst>
      <p:ext uri="{BB962C8B-B14F-4D97-AF65-F5344CB8AC3E}">
        <p14:creationId xmlns:p14="http://schemas.microsoft.com/office/powerpoint/2010/main" val="3539282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w/o Imag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917B6AB-BB78-FA4E-91ED-496D8F655DB6}"/>
              </a:ext>
            </a:extLst>
          </p:cNvPr>
          <p:cNvSpPr/>
          <p:nvPr userDrawn="1"/>
        </p:nvSpPr>
        <p:spPr>
          <a:xfrm>
            <a:off x="2413000" y="1504158"/>
            <a:ext cx="11404600" cy="2463800"/>
          </a:xfrm>
          <a:prstGeom prst="rect">
            <a:avLst/>
          </a:prstGeom>
          <a:solidFill>
            <a:srgbClr val="F3F3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9" name="Subtitle 2">
            <a:extLst>
              <a:ext uri="{FF2B5EF4-FFF2-40B4-BE49-F238E27FC236}">
                <a16:creationId xmlns:a16="http://schemas.microsoft.com/office/drawing/2014/main" id="{68625BA8-099B-6E44-8541-0F81B5D8CCDB}"/>
              </a:ext>
            </a:extLst>
          </p:cNvPr>
          <p:cNvSpPr>
            <a:spLocks noGrp="1"/>
          </p:cNvSpPr>
          <p:nvPr userDrawn="1">
            <p:ph type="subTitle" idx="1" hasCustomPrompt="1"/>
          </p:nvPr>
        </p:nvSpPr>
        <p:spPr>
          <a:xfrm>
            <a:off x="4840062" y="4281743"/>
            <a:ext cx="8513064" cy="2471736"/>
          </a:xfrm>
          <a:prstGeom prst="rect">
            <a:avLst/>
          </a:prstGeom>
        </p:spPr>
        <p:txBody>
          <a:bodyPr lIns="0" tIns="0" rIns="0" bIns="0">
            <a:noAutofit/>
          </a:bodyPr>
          <a:lstStyle>
            <a:lvl1pPr marL="0" indent="0" algn="l">
              <a:lnSpc>
                <a:spcPct val="110000"/>
              </a:lnSpc>
              <a:buNone/>
              <a:defRPr lang="en-US" sz="2400" b="0" smtClean="0">
                <a:solidFill>
                  <a:schemeClr val="tx2"/>
                </a:solidFill>
                <a:effectLst/>
                <a:latin typeface="Calibri" panose="020F0502020204030204" pitchFamily="34" charset="0"/>
                <a:cs typeface="Calibri" panose="020F0502020204030204" pitchFamily="34" charset="0"/>
              </a:defRPr>
            </a:lvl1pPr>
            <a:lvl2pPr marL="457191" indent="0" algn="ctr">
              <a:buNone/>
              <a:defRPr sz="2000"/>
            </a:lvl2pPr>
            <a:lvl3pPr marL="914383" indent="0" algn="ctr">
              <a:buNone/>
              <a:defRPr sz="1800"/>
            </a:lvl3pPr>
            <a:lvl4pPr marL="1371574" indent="0" algn="ctr">
              <a:buNone/>
              <a:defRPr sz="1600"/>
            </a:lvl4pPr>
            <a:lvl5pPr marL="1828765" indent="0" algn="ctr">
              <a:buNone/>
              <a:defRPr sz="1600"/>
            </a:lvl5pPr>
            <a:lvl6pPr marL="2285956" indent="0" algn="ctr">
              <a:buNone/>
              <a:defRPr sz="1600"/>
            </a:lvl6pPr>
            <a:lvl7pPr marL="2743148" indent="0" algn="ctr">
              <a:buNone/>
              <a:defRPr sz="1600"/>
            </a:lvl7pPr>
            <a:lvl8pPr marL="3200338" indent="0" algn="ctr">
              <a:buNone/>
              <a:defRPr sz="1600"/>
            </a:lvl8pPr>
            <a:lvl9pPr marL="3657530" indent="0" algn="ctr">
              <a:buNone/>
              <a:defRPr sz="1600"/>
            </a:lvl9pPr>
          </a:lstStyle>
          <a:p>
            <a:r>
              <a:rPr lang="en-US" dirty="0">
                <a:effectLst/>
                <a:latin typeface="Calibri" panose="020F0502020204030204" pitchFamily="34" charset="0"/>
              </a:rPr>
              <a:t>Insert client focus title – short description relevant to the client situation</a:t>
            </a:r>
          </a:p>
        </p:txBody>
      </p:sp>
      <p:sp>
        <p:nvSpPr>
          <p:cNvPr id="10" name="Title 1">
            <a:extLst>
              <a:ext uri="{FF2B5EF4-FFF2-40B4-BE49-F238E27FC236}">
                <a16:creationId xmlns:a16="http://schemas.microsoft.com/office/drawing/2014/main" id="{B6866B4F-D378-2F4F-B258-F17FF31CC7AA}"/>
              </a:ext>
            </a:extLst>
          </p:cNvPr>
          <p:cNvSpPr>
            <a:spLocks noGrp="1"/>
          </p:cNvSpPr>
          <p:nvPr userDrawn="1">
            <p:ph type="title" hasCustomPrompt="1"/>
          </p:nvPr>
        </p:nvSpPr>
        <p:spPr>
          <a:xfrm>
            <a:off x="4840062" y="2058685"/>
            <a:ext cx="8513064" cy="1371600"/>
          </a:xfrm>
          <a:prstGeom prst="rect">
            <a:avLst/>
          </a:prstGeom>
        </p:spPr>
        <p:txBody>
          <a:bodyPr lIns="0" tIns="0" rIns="0" bIns="0" anchor="ctr" anchorCtr="0">
            <a:noAutofit/>
          </a:bodyPr>
          <a:lstStyle>
            <a:lvl1pPr>
              <a:defRPr sz="3200" b="1" strike="noStrike">
                <a:solidFill>
                  <a:schemeClr val="accent2"/>
                </a:solidFill>
                <a:latin typeface="Calibri" panose="020F0502020204030204" pitchFamily="34" charset="0"/>
                <a:cs typeface="Calibri" panose="020F0502020204030204" pitchFamily="34" charset="0"/>
              </a:defRPr>
            </a:lvl1pPr>
          </a:lstStyle>
          <a:p>
            <a:r>
              <a:rPr lang="en-US" dirty="0"/>
              <a:t>Insert presentation title reflecting product or industry</a:t>
            </a:r>
          </a:p>
        </p:txBody>
      </p:sp>
      <p:sp>
        <p:nvSpPr>
          <p:cNvPr id="14" name="Text Placeholder 20">
            <a:extLst>
              <a:ext uri="{FF2B5EF4-FFF2-40B4-BE49-F238E27FC236}">
                <a16:creationId xmlns:a16="http://schemas.microsoft.com/office/drawing/2014/main" id="{A30644E7-29DF-DA40-918D-42B9615CF51F}"/>
              </a:ext>
            </a:extLst>
          </p:cNvPr>
          <p:cNvSpPr>
            <a:spLocks noGrp="1"/>
          </p:cNvSpPr>
          <p:nvPr userDrawn="1">
            <p:ph type="body" sz="quarter" idx="12" hasCustomPrompt="1"/>
          </p:nvPr>
        </p:nvSpPr>
        <p:spPr>
          <a:xfrm>
            <a:off x="4840062" y="1504648"/>
            <a:ext cx="8513064" cy="477917"/>
          </a:xfrm>
          <a:prstGeom prst="rect">
            <a:avLst/>
          </a:prstGeom>
          <a:noFill/>
        </p:spPr>
        <p:txBody>
          <a:bodyPr wrap="square" lIns="0" tIns="0" rIns="0" bIns="0" anchor="b" anchorCtr="0">
            <a:noAutofit/>
          </a:bodyPr>
          <a:lstStyle>
            <a:lvl1pPr marL="0" marR="0" indent="0" algn="l" defTabSz="914383" rtl="0" eaLnBrk="1" fontAlgn="auto" latinLnBrk="0" hangingPunct="1">
              <a:lnSpc>
                <a:spcPct val="100000"/>
              </a:lnSpc>
              <a:spcBef>
                <a:spcPts val="0"/>
              </a:spcBef>
              <a:spcAft>
                <a:spcPts val="0"/>
              </a:spcAft>
              <a:buClrTx/>
              <a:buSzTx/>
              <a:buFontTx/>
              <a:buNone/>
              <a:tabLst/>
              <a:defRPr sz="1800" b="1" i="0" strike="noStrike">
                <a:solidFill>
                  <a:schemeClr val="accent2"/>
                </a:solidFill>
                <a:latin typeface="Calibri" panose="020F0502020204030204" pitchFamily="34" charset="0"/>
                <a:cs typeface="Calibri" panose="020F0502020204030204" pitchFamily="34" charset="0"/>
              </a:defRPr>
            </a:lvl1pPr>
          </a:lstStyle>
          <a:p>
            <a:r>
              <a:rPr lang="en-US" dirty="0"/>
              <a:t>Presentation to [Insert Client Name]</a:t>
            </a:r>
          </a:p>
        </p:txBody>
      </p:sp>
      <p:sp>
        <p:nvSpPr>
          <p:cNvPr id="11" name="Text Placeholder 5">
            <a:extLst>
              <a:ext uri="{FF2B5EF4-FFF2-40B4-BE49-F238E27FC236}">
                <a16:creationId xmlns:a16="http://schemas.microsoft.com/office/drawing/2014/main" id="{FA88D37F-31B4-AA47-AD5D-DA42D7C7C98E}"/>
              </a:ext>
            </a:extLst>
          </p:cNvPr>
          <p:cNvSpPr>
            <a:spLocks noGrp="1"/>
          </p:cNvSpPr>
          <p:nvPr userDrawn="1">
            <p:ph type="body" sz="quarter" idx="17" hasCustomPrompt="1"/>
          </p:nvPr>
        </p:nvSpPr>
        <p:spPr>
          <a:xfrm>
            <a:off x="4840062" y="7122233"/>
            <a:ext cx="8513064" cy="246888"/>
          </a:xfrm>
        </p:spPr>
        <p:txBody>
          <a:bodyPr anchor="b"/>
          <a:lstStyle>
            <a:lvl1pPr marL="0" indent="0" algn="l" defTabSz="457191" rtl="0" eaLnBrk="1" latinLnBrk="0" hangingPunct="1">
              <a:buNone/>
              <a:defRPr lang="en-US" sz="1400" kern="1200" dirty="0">
                <a:solidFill>
                  <a:schemeClr val="tx2"/>
                </a:solidFill>
                <a:latin typeface="+mn-lt"/>
                <a:ea typeface="+mn-ea"/>
                <a:cs typeface="+mn-cs"/>
              </a:defRPr>
            </a:lvl1pPr>
          </a:lstStyle>
          <a:p>
            <a:pPr lvl="0"/>
            <a:r>
              <a:rPr lang="en-US" dirty="0"/>
              <a:t>Edit Date</a:t>
            </a:r>
          </a:p>
        </p:txBody>
      </p:sp>
      <p:pic>
        <p:nvPicPr>
          <p:cNvPr id="18" name="Picture 17">
            <a:extLst>
              <a:ext uri="{FF2B5EF4-FFF2-40B4-BE49-F238E27FC236}">
                <a16:creationId xmlns:a16="http://schemas.microsoft.com/office/drawing/2014/main" id="{095318BB-5BA3-5E4E-8E36-053394F29EA6}"/>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3492196" y="1773176"/>
            <a:ext cx="1209009" cy="385371"/>
          </a:xfrm>
          <a:prstGeom prst="rect">
            <a:avLst/>
          </a:prstGeom>
        </p:spPr>
      </p:pic>
      <p:pic>
        <p:nvPicPr>
          <p:cNvPr id="12" name="FTI_Logo">
            <a:extLst>
              <a:ext uri="{FF2B5EF4-FFF2-40B4-BE49-F238E27FC236}">
                <a16:creationId xmlns:a16="http://schemas.microsoft.com/office/drawing/2014/main" id="{18717CA5-9A0C-4F1A-A0F9-6D99E82B0ED1}"/>
              </a:ext>
            </a:extLst>
          </p:cNvPr>
          <p:cNvPicPr>
            <a:picLocks noChangeAspect="1"/>
          </p:cNvPicPr>
          <p:nvPr userDrawn="1"/>
        </p:nvPicPr>
        <p:blipFill>
          <a:blip r:embed="rId4"/>
          <a:stretch>
            <a:fillRect/>
          </a:stretch>
        </p:blipFill>
        <p:spPr>
          <a:xfrm>
            <a:off x="457200" y="6965951"/>
            <a:ext cx="1748472" cy="349250"/>
          </a:xfrm>
          <a:prstGeom prst="rect">
            <a:avLst/>
          </a:prstGeom>
        </p:spPr>
      </p:pic>
    </p:spTree>
    <p:custDataLst>
      <p:custData r:id="rId1"/>
    </p:custDataLst>
    <p:extLst>
      <p:ext uri="{BB962C8B-B14F-4D97-AF65-F5344CB8AC3E}">
        <p14:creationId xmlns:p14="http://schemas.microsoft.com/office/powerpoint/2010/main" val="1859570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Divider w/ Image">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337CA5E-C760-D44E-9FFE-58CF4E397A15}"/>
              </a:ext>
            </a:extLst>
          </p:cNvPr>
          <p:cNvSpPr/>
          <p:nvPr/>
        </p:nvSpPr>
        <p:spPr bwMode="gray">
          <a:xfrm>
            <a:off x="2412999" y="1822035"/>
            <a:ext cx="11402568" cy="3228975"/>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8" name="Rectangle 27">
            <a:extLst>
              <a:ext uri="{FF2B5EF4-FFF2-40B4-BE49-F238E27FC236}">
                <a16:creationId xmlns:a16="http://schemas.microsoft.com/office/drawing/2014/main" id="{DDDCE05A-C5BF-804A-AD73-99818250D299}"/>
              </a:ext>
            </a:extLst>
          </p:cNvPr>
          <p:cNvSpPr/>
          <p:nvPr userDrawn="1"/>
        </p:nvSpPr>
        <p:spPr bwMode="gray">
          <a:xfrm>
            <a:off x="0" y="6629400"/>
            <a:ext cx="13816584"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29B5EF36-DAFC-F84E-A9D6-6220025FF7EF}"/>
              </a:ext>
            </a:extLst>
          </p:cNvPr>
          <p:cNvSpPr/>
          <p:nvPr userDrawn="1"/>
        </p:nvSpPr>
        <p:spPr bwMode="gray">
          <a:xfrm>
            <a:off x="0" y="0"/>
            <a:ext cx="228600" cy="777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DF7A41D8-8C2A-8C4C-9244-4CE486A16FCC}"/>
              </a:ext>
            </a:extLst>
          </p:cNvPr>
          <p:cNvSpPr/>
          <p:nvPr userDrawn="1"/>
        </p:nvSpPr>
        <p:spPr bwMode="gray">
          <a:xfrm>
            <a:off x="0" y="0"/>
            <a:ext cx="13816584"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24A2AB6E-C117-A34B-AF1E-1215CC46C6A3}"/>
              </a:ext>
            </a:extLst>
          </p:cNvPr>
          <p:cNvSpPr/>
          <p:nvPr userDrawn="1"/>
        </p:nvSpPr>
        <p:spPr bwMode="gray">
          <a:xfrm>
            <a:off x="13589000" y="0"/>
            <a:ext cx="228600" cy="777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a:extLst>
              <a:ext uri="{FF2B5EF4-FFF2-40B4-BE49-F238E27FC236}">
                <a16:creationId xmlns:a16="http://schemas.microsoft.com/office/drawing/2014/main" id="{FA6EE3C6-0EEF-8C4C-A141-D5CA6E033053}"/>
              </a:ext>
            </a:extLst>
          </p:cNvPr>
          <p:cNvSpPr>
            <a:spLocks noGrp="1"/>
          </p:cNvSpPr>
          <p:nvPr userDrawn="1">
            <p:ph type="title" hasCustomPrompt="1"/>
          </p:nvPr>
        </p:nvSpPr>
        <p:spPr bwMode="gray">
          <a:xfrm>
            <a:off x="4837176" y="2286000"/>
            <a:ext cx="8513064" cy="1396151"/>
          </a:xfrm>
        </p:spPr>
        <p:txBody>
          <a:bodyPr anchor="ctr"/>
          <a:lstStyle>
            <a:lvl1pPr marL="0" algn="l" defTabSz="1005821" rtl="0" eaLnBrk="1" latinLnBrk="0" hangingPunct="1">
              <a:lnSpc>
                <a:spcPct val="90000"/>
              </a:lnSpc>
              <a:spcBef>
                <a:spcPct val="0"/>
              </a:spcBef>
              <a:buNone/>
              <a:defRPr lang="en-US" sz="3200" b="1" strike="noStrike" kern="1200" dirty="0">
                <a:solidFill>
                  <a:schemeClr val="bg1"/>
                </a:solidFill>
                <a:latin typeface="Calibri" panose="020F0502020204030204" pitchFamily="34" charset="0"/>
                <a:ea typeface="+mj-ea"/>
                <a:cs typeface="Calibri" panose="020F0502020204030204" pitchFamily="34" charset="0"/>
              </a:defRPr>
            </a:lvl1pPr>
          </a:lstStyle>
          <a:p>
            <a:r>
              <a:rPr lang="en-US" dirty="0">
                <a:solidFill>
                  <a:schemeClr val="bg1"/>
                </a:solidFill>
              </a:rPr>
              <a:t>Click to add text</a:t>
            </a:r>
          </a:p>
        </p:txBody>
      </p:sp>
      <p:pic>
        <p:nvPicPr>
          <p:cNvPr id="32" name="Picture 31">
            <a:extLst>
              <a:ext uri="{FF2B5EF4-FFF2-40B4-BE49-F238E27FC236}">
                <a16:creationId xmlns:a16="http://schemas.microsoft.com/office/drawing/2014/main" id="{6781678A-0CE1-C348-A8A1-D2759E08F1DF}"/>
              </a:ext>
            </a:extLst>
          </p:cNvPr>
          <p:cNvPicPr>
            <a:picLocks noChangeAspect="1"/>
          </p:cNvPicPr>
          <p:nvPr userDrawn="1"/>
        </p:nvPicPr>
        <p:blipFill>
          <a:blip r:embed="rId4"/>
          <a:stretch>
            <a:fillRect/>
          </a:stretch>
        </p:blipFill>
        <p:spPr bwMode="gray">
          <a:xfrm>
            <a:off x="3500555" y="2051819"/>
            <a:ext cx="1206869" cy="379523"/>
          </a:xfrm>
          <a:prstGeom prst="rect">
            <a:avLst/>
          </a:prstGeom>
        </p:spPr>
      </p:pic>
      <p:pic>
        <p:nvPicPr>
          <p:cNvPr id="10" name="FTI_Logo">
            <a:extLst>
              <a:ext uri="{FF2B5EF4-FFF2-40B4-BE49-F238E27FC236}">
                <a16:creationId xmlns:a16="http://schemas.microsoft.com/office/drawing/2014/main" id="{3E5DEDB4-C5D3-487E-AAC8-AF3C17042976}"/>
              </a:ext>
            </a:extLst>
          </p:cNvPr>
          <p:cNvPicPr>
            <a:picLocks noChangeAspect="1"/>
          </p:cNvPicPr>
          <p:nvPr userDrawn="1"/>
        </p:nvPicPr>
        <p:blipFill>
          <a:blip r:embed="rId5"/>
          <a:stretch>
            <a:fillRect/>
          </a:stretch>
        </p:blipFill>
        <p:spPr bwMode="gray">
          <a:xfrm>
            <a:off x="457200" y="6965951"/>
            <a:ext cx="1748472" cy="349250"/>
          </a:xfrm>
          <a:prstGeom prst="rect">
            <a:avLst/>
          </a:prstGeom>
        </p:spPr>
      </p:pic>
    </p:spTree>
    <p:custDataLst>
      <p:custData r:id="rId1"/>
    </p:custDataLst>
    <p:extLst>
      <p:ext uri="{BB962C8B-B14F-4D97-AF65-F5344CB8AC3E}">
        <p14:creationId xmlns:p14="http://schemas.microsoft.com/office/powerpoint/2010/main" val="3679561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Divider w/o Image">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72555EF-8761-5445-8445-802D6B987B22}"/>
              </a:ext>
            </a:extLst>
          </p:cNvPr>
          <p:cNvSpPr/>
          <p:nvPr userDrawn="1"/>
        </p:nvSpPr>
        <p:spPr bwMode="gray">
          <a:xfrm>
            <a:off x="0" y="0"/>
            <a:ext cx="13816013" cy="7772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6" name="Rectangle 25">
            <a:extLst>
              <a:ext uri="{FF2B5EF4-FFF2-40B4-BE49-F238E27FC236}">
                <a16:creationId xmlns:a16="http://schemas.microsoft.com/office/drawing/2014/main" id="{9776E7F2-6BC5-1A48-8D37-B0487425C923}"/>
              </a:ext>
            </a:extLst>
          </p:cNvPr>
          <p:cNvSpPr/>
          <p:nvPr userDrawn="1"/>
        </p:nvSpPr>
        <p:spPr bwMode="gray">
          <a:xfrm>
            <a:off x="2412999" y="1822035"/>
            <a:ext cx="11402568" cy="3228975"/>
          </a:xfrm>
          <a:prstGeom prst="rect">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8" name="Title 1">
            <a:extLst>
              <a:ext uri="{FF2B5EF4-FFF2-40B4-BE49-F238E27FC236}">
                <a16:creationId xmlns:a16="http://schemas.microsoft.com/office/drawing/2014/main" id="{ED63DE72-54BF-644D-841E-74B9E112CEF9}"/>
              </a:ext>
            </a:extLst>
          </p:cNvPr>
          <p:cNvSpPr>
            <a:spLocks noGrp="1"/>
          </p:cNvSpPr>
          <p:nvPr userDrawn="1">
            <p:ph type="title" hasCustomPrompt="1"/>
          </p:nvPr>
        </p:nvSpPr>
        <p:spPr bwMode="gray">
          <a:xfrm>
            <a:off x="4837176" y="2286000"/>
            <a:ext cx="8513064" cy="1399032"/>
          </a:xfrm>
        </p:spPr>
        <p:txBody>
          <a:bodyPr anchor="ctr"/>
          <a:lstStyle>
            <a:lvl1pPr marL="0" algn="l" defTabSz="1005821" rtl="0" eaLnBrk="1" latinLnBrk="0" hangingPunct="1">
              <a:lnSpc>
                <a:spcPct val="90000"/>
              </a:lnSpc>
              <a:spcBef>
                <a:spcPct val="0"/>
              </a:spcBef>
              <a:buNone/>
              <a:defRPr lang="en-US" sz="3200" b="1" strike="noStrike" kern="1200" dirty="0">
                <a:solidFill>
                  <a:schemeClr val="bg1"/>
                </a:solidFill>
                <a:latin typeface="Calibri" panose="020F0502020204030204" pitchFamily="34" charset="0"/>
                <a:ea typeface="+mj-ea"/>
                <a:cs typeface="Calibri" panose="020F0502020204030204" pitchFamily="34" charset="0"/>
              </a:defRPr>
            </a:lvl1pPr>
          </a:lstStyle>
          <a:p>
            <a:r>
              <a:rPr lang="en-US" dirty="0">
                <a:solidFill>
                  <a:schemeClr val="bg1"/>
                </a:solidFill>
              </a:rPr>
              <a:t>Click to add text</a:t>
            </a:r>
          </a:p>
        </p:txBody>
      </p:sp>
      <p:sp>
        <p:nvSpPr>
          <p:cNvPr id="15" name="Rectangle 14">
            <a:extLst>
              <a:ext uri="{FF2B5EF4-FFF2-40B4-BE49-F238E27FC236}">
                <a16:creationId xmlns:a16="http://schemas.microsoft.com/office/drawing/2014/main" id="{03FFFC74-3263-BE4C-B7AA-1EF10D104555}"/>
              </a:ext>
            </a:extLst>
          </p:cNvPr>
          <p:cNvSpPr/>
          <p:nvPr userDrawn="1"/>
        </p:nvSpPr>
        <p:spPr bwMode="gray">
          <a:xfrm>
            <a:off x="0" y="6629400"/>
            <a:ext cx="13816584"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4EDA4D9-960A-D64A-B8C3-15D10EAC893B}"/>
              </a:ext>
            </a:extLst>
          </p:cNvPr>
          <p:cNvSpPr/>
          <p:nvPr userDrawn="1"/>
        </p:nvSpPr>
        <p:spPr bwMode="gray">
          <a:xfrm>
            <a:off x="0" y="0"/>
            <a:ext cx="228600" cy="777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5832DCA6-BAED-224D-B064-5A716E6158C2}"/>
              </a:ext>
            </a:extLst>
          </p:cNvPr>
          <p:cNvSpPr/>
          <p:nvPr userDrawn="1"/>
        </p:nvSpPr>
        <p:spPr bwMode="gray">
          <a:xfrm>
            <a:off x="0" y="0"/>
            <a:ext cx="13816584"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DA85AE3E-82F7-BE49-A894-B467399F6B08}"/>
              </a:ext>
            </a:extLst>
          </p:cNvPr>
          <p:cNvSpPr/>
          <p:nvPr userDrawn="1"/>
        </p:nvSpPr>
        <p:spPr bwMode="gray">
          <a:xfrm>
            <a:off x="13589000" y="0"/>
            <a:ext cx="228600" cy="777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a:extLst>
              <a:ext uri="{FF2B5EF4-FFF2-40B4-BE49-F238E27FC236}">
                <a16:creationId xmlns:a16="http://schemas.microsoft.com/office/drawing/2014/main" id="{71BB43CE-1645-9F42-A6C8-00A5B633A791}"/>
              </a:ext>
            </a:extLst>
          </p:cNvPr>
          <p:cNvPicPr>
            <a:picLocks noChangeAspect="1"/>
          </p:cNvPicPr>
          <p:nvPr userDrawn="1"/>
        </p:nvPicPr>
        <p:blipFill>
          <a:blip r:embed="rId3"/>
          <a:stretch>
            <a:fillRect/>
          </a:stretch>
        </p:blipFill>
        <p:spPr bwMode="gray">
          <a:xfrm>
            <a:off x="3500555" y="2051819"/>
            <a:ext cx="1206869" cy="379523"/>
          </a:xfrm>
          <a:prstGeom prst="rect">
            <a:avLst/>
          </a:prstGeom>
        </p:spPr>
      </p:pic>
      <p:pic>
        <p:nvPicPr>
          <p:cNvPr id="11" name="FTI_Logo">
            <a:extLst>
              <a:ext uri="{FF2B5EF4-FFF2-40B4-BE49-F238E27FC236}">
                <a16:creationId xmlns:a16="http://schemas.microsoft.com/office/drawing/2014/main" id="{07470B44-1DB0-4134-A3C3-197FD4CDE291}"/>
              </a:ext>
            </a:extLst>
          </p:cNvPr>
          <p:cNvPicPr>
            <a:picLocks noChangeAspect="1"/>
          </p:cNvPicPr>
          <p:nvPr userDrawn="1"/>
        </p:nvPicPr>
        <p:blipFill>
          <a:blip r:embed="rId4"/>
          <a:stretch>
            <a:fillRect/>
          </a:stretch>
        </p:blipFill>
        <p:spPr bwMode="gray">
          <a:xfrm>
            <a:off x="457200" y="6965951"/>
            <a:ext cx="1748472" cy="349250"/>
          </a:xfrm>
          <a:prstGeom prst="rect">
            <a:avLst/>
          </a:prstGeom>
        </p:spPr>
      </p:pic>
    </p:spTree>
    <p:custDataLst>
      <p:custData r:id="rId1"/>
    </p:custDataLst>
    <p:extLst>
      <p:ext uri="{BB962C8B-B14F-4D97-AF65-F5344CB8AC3E}">
        <p14:creationId xmlns:p14="http://schemas.microsoft.com/office/powerpoint/2010/main" val="86895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ubsection Divider">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72555EF-8761-5445-8445-802D6B987B22}"/>
              </a:ext>
            </a:extLst>
          </p:cNvPr>
          <p:cNvSpPr/>
          <p:nvPr userDrawn="1"/>
        </p:nvSpPr>
        <p:spPr bwMode="gray">
          <a:xfrm>
            <a:off x="0" y="0"/>
            <a:ext cx="13816013" cy="7772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6" name="Rectangle 25">
            <a:extLst>
              <a:ext uri="{FF2B5EF4-FFF2-40B4-BE49-F238E27FC236}">
                <a16:creationId xmlns:a16="http://schemas.microsoft.com/office/drawing/2014/main" id="{B51852E5-8459-0340-A327-26A3758044C0}"/>
              </a:ext>
            </a:extLst>
          </p:cNvPr>
          <p:cNvSpPr/>
          <p:nvPr userDrawn="1"/>
        </p:nvSpPr>
        <p:spPr bwMode="gray">
          <a:xfrm>
            <a:off x="2412999" y="1822035"/>
            <a:ext cx="11402568" cy="3228975"/>
          </a:xfrm>
          <a:prstGeom prst="rect">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8" name="Title 1">
            <a:extLst>
              <a:ext uri="{FF2B5EF4-FFF2-40B4-BE49-F238E27FC236}">
                <a16:creationId xmlns:a16="http://schemas.microsoft.com/office/drawing/2014/main" id="{ED63DE72-54BF-644D-841E-74B9E112CEF9}"/>
              </a:ext>
            </a:extLst>
          </p:cNvPr>
          <p:cNvSpPr>
            <a:spLocks noGrp="1"/>
          </p:cNvSpPr>
          <p:nvPr userDrawn="1">
            <p:ph type="title" hasCustomPrompt="1"/>
          </p:nvPr>
        </p:nvSpPr>
        <p:spPr bwMode="gray">
          <a:xfrm>
            <a:off x="4837176" y="2286000"/>
            <a:ext cx="8513064" cy="1399032"/>
          </a:xfrm>
        </p:spPr>
        <p:txBody>
          <a:bodyPr anchor="ctr"/>
          <a:lstStyle>
            <a:lvl1pPr marL="0" algn="l" defTabSz="1005821" rtl="0" eaLnBrk="1" latinLnBrk="0" hangingPunct="1">
              <a:lnSpc>
                <a:spcPct val="90000"/>
              </a:lnSpc>
              <a:spcBef>
                <a:spcPct val="0"/>
              </a:spcBef>
              <a:buNone/>
              <a:defRPr lang="en-US" sz="3200" b="1" strike="noStrike" kern="1200" dirty="0">
                <a:solidFill>
                  <a:schemeClr val="bg1"/>
                </a:solidFill>
                <a:latin typeface="Calibri" panose="020F0502020204030204" pitchFamily="34" charset="0"/>
                <a:ea typeface="+mj-ea"/>
                <a:cs typeface="Calibri" panose="020F0502020204030204" pitchFamily="34" charset="0"/>
              </a:defRPr>
            </a:lvl1pPr>
          </a:lstStyle>
          <a:p>
            <a:r>
              <a:rPr lang="en-US" dirty="0">
                <a:solidFill>
                  <a:schemeClr val="bg1"/>
                </a:solidFill>
              </a:rPr>
              <a:t>Click to add text</a:t>
            </a:r>
          </a:p>
        </p:txBody>
      </p:sp>
      <p:sp>
        <p:nvSpPr>
          <p:cNvPr id="18" name="Rectangle 17">
            <a:extLst>
              <a:ext uri="{FF2B5EF4-FFF2-40B4-BE49-F238E27FC236}">
                <a16:creationId xmlns:a16="http://schemas.microsoft.com/office/drawing/2014/main" id="{9D354D33-A741-854C-AC38-152660743153}"/>
              </a:ext>
            </a:extLst>
          </p:cNvPr>
          <p:cNvSpPr/>
          <p:nvPr userDrawn="1"/>
        </p:nvSpPr>
        <p:spPr bwMode="gray">
          <a:xfrm>
            <a:off x="0" y="6629400"/>
            <a:ext cx="13816584"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DCA8C86E-D518-3147-8D97-3DE23603C291}"/>
              </a:ext>
            </a:extLst>
          </p:cNvPr>
          <p:cNvSpPr/>
          <p:nvPr userDrawn="1"/>
        </p:nvSpPr>
        <p:spPr bwMode="gray">
          <a:xfrm>
            <a:off x="0" y="0"/>
            <a:ext cx="228600" cy="777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8980A698-E9DA-7C48-8C2E-C7B34CDFF1B4}"/>
              </a:ext>
            </a:extLst>
          </p:cNvPr>
          <p:cNvSpPr/>
          <p:nvPr userDrawn="1"/>
        </p:nvSpPr>
        <p:spPr bwMode="gray">
          <a:xfrm>
            <a:off x="0" y="0"/>
            <a:ext cx="13816584"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6E4ECBA6-3FE7-FE46-9850-761DCC93E300}"/>
              </a:ext>
            </a:extLst>
          </p:cNvPr>
          <p:cNvSpPr/>
          <p:nvPr userDrawn="1"/>
        </p:nvSpPr>
        <p:spPr bwMode="gray">
          <a:xfrm>
            <a:off x="13589000" y="0"/>
            <a:ext cx="228600" cy="777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a:extLst>
              <a:ext uri="{FF2B5EF4-FFF2-40B4-BE49-F238E27FC236}">
                <a16:creationId xmlns:a16="http://schemas.microsoft.com/office/drawing/2014/main" id="{69617CF5-4E31-424A-AB64-9A7DD886D98E}"/>
              </a:ext>
            </a:extLst>
          </p:cNvPr>
          <p:cNvPicPr>
            <a:picLocks noChangeAspect="1"/>
          </p:cNvPicPr>
          <p:nvPr userDrawn="1"/>
        </p:nvPicPr>
        <p:blipFill>
          <a:blip r:embed="rId3"/>
          <a:stretch>
            <a:fillRect/>
          </a:stretch>
        </p:blipFill>
        <p:spPr bwMode="gray">
          <a:xfrm>
            <a:off x="3500555" y="2051819"/>
            <a:ext cx="1206869" cy="379523"/>
          </a:xfrm>
          <a:prstGeom prst="rect">
            <a:avLst/>
          </a:prstGeom>
        </p:spPr>
      </p:pic>
      <p:pic>
        <p:nvPicPr>
          <p:cNvPr id="11" name="FTI_Logo">
            <a:extLst>
              <a:ext uri="{FF2B5EF4-FFF2-40B4-BE49-F238E27FC236}">
                <a16:creationId xmlns:a16="http://schemas.microsoft.com/office/drawing/2014/main" id="{B36CE16D-2277-4298-8493-D0BBAC8B9CE5}"/>
              </a:ext>
            </a:extLst>
          </p:cNvPr>
          <p:cNvPicPr>
            <a:picLocks noChangeAspect="1"/>
          </p:cNvPicPr>
          <p:nvPr userDrawn="1"/>
        </p:nvPicPr>
        <p:blipFill>
          <a:blip r:embed="rId4"/>
          <a:stretch>
            <a:fillRect/>
          </a:stretch>
        </p:blipFill>
        <p:spPr bwMode="gray">
          <a:xfrm>
            <a:off x="457200" y="6965951"/>
            <a:ext cx="1748472" cy="349250"/>
          </a:xfrm>
          <a:prstGeom prst="rect">
            <a:avLst/>
          </a:prstGeom>
        </p:spPr>
      </p:pic>
    </p:spTree>
    <p:custDataLst>
      <p:custData r:id="rId1"/>
    </p:custDataLst>
    <p:extLst>
      <p:ext uri="{BB962C8B-B14F-4D97-AF65-F5344CB8AC3E}">
        <p14:creationId xmlns:p14="http://schemas.microsoft.com/office/powerpoint/2010/main" val="93836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ransition1">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9FCB2D9-73B2-D74C-8EA5-7CC9E4C01F35}"/>
              </a:ext>
            </a:extLst>
          </p:cNvPr>
          <p:cNvSpPr/>
          <p:nvPr userDrawn="1"/>
        </p:nvSpPr>
        <p:spPr bwMode="gray">
          <a:xfrm>
            <a:off x="0" y="0"/>
            <a:ext cx="13816013" cy="7772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Text Placeholder 2">
            <a:extLst>
              <a:ext uri="{FF2B5EF4-FFF2-40B4-BE49-F238E27FC236}">
                <a16:creationId xmlns:a16="http://schemas.microsoft.com/office/drawing/2014/main" id="{430493F6-01C2-4610-AE17-3B3C890BBF66}"/>
              </a:ext>
            </a:extLst>
          </p:cNvPr>
          <p:cNvSpPr>
            <a:spLocks noGrp="1"/>
          </p:cNvSpPr>
          <p:nvPr>
            <p:ph type="body" sz="quarter" idx="20" hasCustomPrompt="1"/>
          </p:nvPr>
        </p:nvSpPr>
        <p:spPr bwMode="gray">
          <a:xfrm>
            <a:off x="4836147" y="2309813"/>
            <a:ext cx="8519543" cy="1362076"/>
          </a:xfrm>
          <a:noFill/>
        </p:spPr>
        <p:txBody>
          <a:bodyPr lIns="0" tIns="0" rIns="0" anchor="t" anchorCtr="0">
            <a:noAutofit/>
          </a:bodyPr>
          <a:lstStyle>
            <a:lvl1pPr marL="0" indent="0" algn="l">
              <a:buNone/>
              <a:defRPr sz="32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a:t>Insert Text</a:t>
            </a:r>
            <a:endParaRPr lang="en-US" dirty="0"/>
          </a:p>
        </p:txBody>
      </p:sp>
      <p:sp>
        <p:nvSpPr>
          <p:cNvPr id="7" name="Rectangle 6">
            <a:extLst>
              <a:ext uri="{FF2B5EF4-FFF2-40B4-BE49-F238E27FC236}">
                <a16:creationId xmlns:a16="http://schemas.microsoft.com/office/drawing/2014/main" id="{6C8C8C6B-9776-0642-8535-A7DCB148C9DF}"/>
              </a:ext>
            </a:extLst>
          </p:cNvPr>
          <p:cNvSpPr/>
          <p:nvPr userDrawn="1"/>
        </p:nvSpPr>
        <p:spPr bwMode="gray">
          <a:xfrm>
            <a:off x="0" y="0"/>
            <a:ext cx="228600" cy="777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E8EBEE10-DB88-7447-A8D9-250E5CB8A86F}"/>
              </a:ext>
            </a:extLst>
          </p:cNvPr>
          <p:cNvSpPr/>
          <p:nvPr userDrawn="1"/>
        </p:nvSpPr>
        <p:spPr bwMode="gray">
          <a:xfrm>
            <a:off x="0" y="0"/>
            <a:ext cx="13816584"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F5B33B50-9480-814F-A2FE-5B68CF461A23}"/>
              </a:ext>
            </a:extLst>
          </p:cNvPr>
          <p:cNvSpPr/>
          <p:nvPr userDrawn="1"/>
        </p:nvSpPr>
        <p:spPr bwMode="gray">
          <a:xfrm>
            <a:off x="13589000" y="0"/>
            <a:ext cx="228600" cy="777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F89F685F-4CD4-614E-9C03-EF3EE5F202D3}"/>
              </a:ext>
            </a:extLst>
          </p:cNvPr>
          <p:cNvPicPr>
            <a:picLocks noChangeAspect="1"/>
          </p:cNvPicPr>
          <p:nvPr userDrawn="1"/>
        </p:nvPicPr>
        <p:blipFill>
          <a:blip r:embed="rId3"/>
          <a:stretch>
            <a:fillRect/>
          </a:stretch>
        </p:blipFill>
        <p:spPr bwMode="gray">
          <a:xfrm>
            <a:off x="3500555" y="2051819"/>
            <a:ext cx="1206869" cy="379523"/>
          </a:xfrm>
          <a:prstGeom prst="rect">
            <a:avLst/>
          </a:prstGeom>
        </p:spPr>
      </p:pic>
      <p:sp>
        <p:nvSpPr>
          <p:cNvPr id="11" name="Rectangle 10">
            <a:extLst>
              <a:ext uri="{FF2B5EF4-FFF2-40B4-BE49-F238E27FC236}">
                <a16:creationId xmlns:a16="http://schemas.microsoft.com/office/drawing/2014/main" id="{995ECE9A-8D28-BF4F-999E-DDE13808F36B}"/>
              </a:ext>
            </a:extLst>
          </p:cNvPr>
          <p:cNvSpPr/>
          <p:nvPr userDrawn="1"/>
        </p:nvSpPr>
        <p:spPr bwMode="gray">
          <a:xfrm>
            <a:off x="0" y="6629400"/>
            <a:ext cx="13816584"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 Placeholder 16">
            <a:extLst>
              <a:ext uri="{FF2B5EF4-FFF2-40B4-BE49-F238E27FC236}">
                <a16:creationId xmlns:a16="http://schemas.microsoft.com/office/drawing/2014/main" id="{B4706D7B-8A42-4646-8DE3-9E7244D4AB8A}"/>
              </a:ext>
            </a:extLst>
          </p:cNvPr>
          <p:cNvSpPr>
            <a:spLocks noGrp="1"/>
          </p:cNvSpPr>
          <p:nvPr>
            <p:ph type="body" sz="quarter" idx="33" hasCustomPrompt="1"/>
          </p:nvPr>
        </p:nvSpPr>
        <p:spPr bwMode="gray">
          <a:xfrm>
            <a:off x="-1587" y="-1238919"/>
            <a:ext cx="12266354" cy="1143000"/>
          </a:xfrm>
          <a:blipFill>
            <a:blip r:embed="rId4"/>
            <a:stretch>
              <a:fillRect/>
            </a:stretch>
          </a:blipFill>
          <a:ln w="25400">
            <a:noFill/>
          </a:ln>
        </p:spPr>
        <p:txBody>
          <a:bodyPr/>
          <a:lstStyle>
            <a:lvl1pPr marL="0" indent="0">
              <a:buNone/>
              <a:defRPr sz="1400"/>
            </a:lvl1pPr>
          </a:lstStyle>
          <a:p>
            <a:r>
              <a:rPr lang="en-US" sz="1200" dirty="0">
                <a:solidFill>
                  <a:schemeClr val="dk1"/>
                </a:solidFill>
                <a:latin typeface="Calibri"/>
              </a:rPr>
              <a:t> </a:t>
            </a:r>
          </a:p>
        </p:txBody>
      </p:sp>
      <p:sp>
        <p:nvSpPr>
          <p:cNvPr id="28" name="Text Placeholder 16">
            <a:extLst>
              <a:ext uri="{FF2B5EF4-FFF2-40B4-BE49-F238E27FC236}">
                <a16:creationId xmlns:a16="http://schemas.microsoft.com/office/drawing/2014/main" id="{2F53463D-8D64-4ADE-BD7E-84CC447D485A}"/>
              </a:ext>
            </a:extLst>
          </p:cNvPr>
          <p:cNvSpPr>
            <a:spLocks noGrp="1"/>
          </p:cNvSpPr>
          <p:nvPr>
            <p:ph type="body" sz="quarter" idx="36" hasCustomPrompt="1"/>
          </p:nvPr>
        </p:nvSpPr>
        <p:spPr>
          <a:xfrm>
            <a:off x="14063479" y="-462781"/>
            <a:ext cx="2990088" cy="2514600"/>
          </a:xfrm>
          <a:blipFill>
            <a:blip r:embed="rId5"/>
            <a:stretch>
              <a:fillRect/>
            </a:stretch>
          </a:blipFill>
          <a:ln w="25400">
            <a:noFill/>
          </a:ln>
        </p:spPr>
        <p:txBody>
          <a:bodyPr/>
          <a:lstStyle>
            <a:lvl1pPr marL="0" indent="0">
              <a:buNone/>
              <a:defRPr sz="1400"/>
            </a:lvl1pPr>
          </a:lstStyle>
          <a:p>
            <a:r>
              <a:rPr lang="en-US" sz="1200" dirty="0">
                <a:solidFill>
                  <a:schemeClr val="dk1"/>
                </a:solidFill>
                <a:latin typeface="Calibri"/>
              </a:rPr>
              <a:t> </a:t>
            </a:r>
          </a:p>
        </p:txBody>
      </p:sp>
      <p:sp>
        <p:nvSpPr>
          <p:cNvPr id="30" name="Text Placeholder 16">
            <a:extLst>
              <a:ext uri="{FF2B5EF4-FFF2-40B4-BE49-F238E27FC236}">
                <a16:creationId xmlns:a16="http://schemas.microsoft.com/office/drawing/2014/main" id="{35BFCE71-7FD9-4187-BEF3-F6EE86182C40}"/>
              </a:ext>
            </a:extLst>
          </p:cNvPr>
          <p:cNvSpPr>
            <a:spLocks noGrp="1"/>
          </p:cNvSpPr>
          <p:nvPr>
            <p:ph type="body" sz="quarter" idx="37" hasCustomPrompt="1"/>
          </p:nvPr>
        </p:nvSpPr>
        <p:spPr>
          <a:xfrm>
            <a:off x="14063479" y="2219187"/>
            <a:ext cx="2990088" cy="2514600"/>
          </a:xfrm>
          <a:blipFill>
            <a:blip r:embed="rId6"/>
            <a:stretch>
              <a:fillRect/>
            </a:stretch>
          </a:blipFill>
          <a:ln w="25400">
            <a:noFill/>
          </a:ln>
        </p:spPr>
        <p:txBody>
          <a:bodyPr/>
          <a:lstStyle>
            <a:lvl1pPr marL="0" indent="0">
              <a:buNone/>
              <a:defRPr sz="1400"/>
            </a:lvl1pPr>
          </a:lstStyle>
          <a:p>
            <a:r>
              <a:rPr lang="en-US" sz="1200" dirty="0">
                <a:solidFill>
                  <a:schemeClr val="dk1"/>
                </a:solidFill>
                <a:latin typeface="Calibri"/>
              </a:rPr>
              <a:t> </a:t>
            </a:r>
          </a:p>
        </p:txBody>
      </p:sp>
      <p:sp>
        <p:nvSpPr>
          <p:cNvPr id="32" name="Text Placeholder 16">
            <a:extLst>
              <a:ext uri="{FF2B5EF4-FFF2-40B4-BE49-F238E27FC236}">
                <a16:creationId xmlns:a16="http://schemas.microsoft.com/office/drawing/2014/main" id="{52CDDF34-D274-403B-8377-3DFB1C2A66BB}"/>
              </a:ext>
            </a:extLst>
          </p:cNvPr>
          <p:cNvSpPr>
            <a:spLocks noGrp="1"/>
          </p:cNvSpPr>
          <p:nvPr>
            <p:ph type="body" sz="quarter" idx="38" hasCustomPrompt="1"/>
          </p:nvPr>
        </p:nvSpPr>
        <p:spPr>
          <a:xfrm>
            <a:off x="13981176" y="4901155"/>
            <a:ext cx="4005072" cy="3730781"/>
          </a:xfrm>
          <a:blipFill>
            <a:blip r:embed="rId7"/>
            <a:stretch>
              <a:fillRect/>
            </a:stretch>
          </a:blipFill>
          <a:ln w="25400">
            <a:noFill/>
          </a:ln>
        </p:spPr>
        <p:txBody>
          <a:bodyPr/>
          <a:lstStyle>
            <a:lvl1pPr marL="0" indent="0">
              <a:buNone/>
              <a:defRPr sz="1400"/>
            </a:lvl1pPr>
          </a:lstStyle>
          <a:p>
            <a:r>
              <a:rPr lang="en-US" sz="1200" dirty="0">
                <a:solidFill>
                  <a:schemeClr val="dk1"/>
                </a:solidFill>
                <a:latin typeface="Calibri"/>
              </a:rPr>
              <a:t> </a:t>
            </a:r>
          </a:p>
        </p:txBody>
      </p:sp>
      <p:pic>
        <p:nvPicPr>
          <p:cNvPr id="15" name="FTI_Logo">
            <a:extLst>
              <a:ext uri="{FF2B5EF4-FFF2-40B4-BE49-F238E27FC236}">
                <a16:creationId xmlns:a16="http://schemas.microsoft.com/office/drawing/2014/main" id="{1FBF9A0E-1344-42FB-886F-6B69A1919BE6}"/>
              </a:ext>
            </a:extLst>
          </p:cNvPr>
          <p:cNvPicPr>
            <a:picLocks noChangeAspect="1"/>
          </p:cNvPicPr>
          <p:nvPr userDrawn="1"/>
        </p:nvPicPr>
        <p:blipFill>
          <a:blip r:embed="rId8"/>
          <a:stretch>
            <a:fillRect/>
          </a:stretch>
        </p:blipFill>
        <p:spPr bwMode="gray">
          <a:xfrm>
            <a:off x="457200" y="6965951"/>
            <a:ext cx="1748472" cy="349250"/>
          </a:xfrm>
          <a:prstGeom prst="rect">
            <a:avLst/>
          </a:prstGeom>
        </p:spPr>
      </p:pic>
    </p:spTree>
    <p:custDataLst>
      <p:custData r:id="rId1"/>
    </p:custDataLst>
    <p:extLst>
      <p:ext uri="{BB962C8B-B14F-4D97-AF65-F5344CB8AC3E}">
        <p14:creationId xmlns:p14="http://schemas.microsoft.com/office/powerpoint/2010/main" val="2729012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ransition2">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9F3C0F8-23FC-BC4D-B6EF-934DB95F4454}"/>
              </a:ext>
            </a:extLst>
          </p:cNvPr>
          <p:cNvSpPr>
            <a:spLocks noGrp="1"/>
          </p:cNvSpPr>
          <p:nvPr>
            <p:ph type="body" sz="quarter" idx="20" hasCustomPrompt="1"/>
          </p:nvPr>
        </p:nvSpPr>
        <p:spPr>
          <a:xfrm>
            <a:off x="1" y="1"/>
            <a:ext cx="3450076" cy="7772399"/>
          </a:xfrm>
          <a:solidFill>
            <a:schemeClr val="tx2"/>
          </a:solidFill>
        </p:spPr>
        <p:txBody>
          <a:bodyPr lIns="457200" tIns="0" rIns="457200" anchor="ctr">
            <a:noAutofit/>
          </a:bodyPr>
          <a:lstStyle>
            <a:lvl1pPr marL="0" indent="0" algn="ctr">
              <a:buNone/>
              <a:defRPr sz="32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a:t>Insert Section Divider Text </a:t>
            </a:r>
            <a:endParaRPr lang="en-US" dirty="0"/>
          </a:p>
        </p:txBody>
      </p:sp>
      <p:sp>
        <p:nvSpPr>
          <p:cNvPr id="8" name="Title 5">
            <a:extLst>
              <a:ext uri="{FF2B5EF4-FFF2-40B4-BE49-F238E27FC236}">
                <a16:creationId xmlns:a16="http://schemas.microsoft.com/office/drawing/2014/main" id="{FBBEB85F-6D09-4730-8098-E07442581961}"/>
              </a:ext>
            </a:extLst>
          </p:cNvPr>
          <p:cNvSpPr txBox="1">
            <a:spLocks/>
          </p:cNvSpPr>
          <p:nvPr userDrawn="1"/>
        </p:nvSpPr>
        <p:spPr>
          <a:xfrm>
            <a:off x="4981020" y="835025"/>
            <a:ext cx="8527071" cy="692151"/>
          </a:xfrm>
          <a:prstGeom prst="rect">
            <a:avLst/>
          </a:prstGeom>
        </p:spPr>
        <p:txBody>
          <a:bodyPr vert="horz" lIns="0" tIns="0" rIns="0" bIns="0" rtlCol="0" anchor="b" anchorCtr="0">
            <a:noAutofit/>
          </a:bodyPr>
          <a:lstStyle>
            <a:lvl1pPr algn="l" defTabSz="1005821" rtl="0" eaLnBrk="1" latinLnBrk="0" hangingPunct="1">
              <a:lnSpc>
                <a:spcPct val="90000"/>
              </a:lnSpc>
              <a:spcBef>
                <a:spcPct val="0"/>
              </a:spcBef>
              <a:buNone/>
              <a:defRPr sz="2600" kern="1200">
                <a:solidFill>
                  <a:schemeClr val="accent2"/>
                </a:solidFill>
                <a:latin typeface="Calibri" panose="020F0502020204030204" pitchFamily="34" charset="0"/>
                <a:ea typeface="+mj-ea"/>
                <a:cs typeface="Calibri" panose="020F0502020204030204" pitchFamily="34" charset="0"/>
              </a:defRPr>
            </a:lvl1pPr>
          </a:lstStyle>
          <a:p>
            <a:r>
              <a:rPr lang="en-US"/>
              <a:t>Content Layout Page Example</a:t>
            </a:r>
            <a:endParaRPr lang="en-US" dirty="0"/>
          </a:p>
        </p:txBody>
      </p:sp>
      <p:sp>
        <p:nvSpPr>
          <p:cNvPr id="13" name="Slide Number Placeholder 1">
            <a:extLst>
              <a:ext uri="{FF2B5EF4-FFF2-40B4-BE49-F238E27FC236}">
                <a16:creationId xmlns:a16="http://schemas.microsoft.com/office/drawing/2014/main" id="{9B0C5474-0FE9-42DC-825C-6A95E2904C17}"/>
              </a:ext>
            </a:extLst>
          </p:cNvPr>
          <p:cNvSpPr txBox="1">
            <a:spLocks/>
          </p:cNvSpPr>
          <p:nvPr userDrawn="1"/>
        </p:nvSpPr>
        <p:spPr>
          <a:xfrm>
            <a:off x="13054013" y="7123428"/>
            <a:ext cx="457200" cy="338328"/>
          </a:xfrm>
          <a:prstGeom prst="rect">
            <a:avLst/>
          </a:prstGeom>
        </p:spPr>
        <p:txBody>
          <a:bodyPr vert="horz" lIns="0" tIns="0" rIns="0" bIns="0" rtlCol="0" anchor="b" anchorCtr="0">
            <a:noAutofit/>
          </a:bodyPr>
          <a:lstStyle>
            <a:defPPr>
              <a:defRPr lang="en-US"/>
            </a:defPPr>
            <a:lvl1pPr marL="0" algn="r" defTabSz="457200" rtl="0" eaLnBrk="1" latinLnBrk="0" hangingPunct="1">
              <a:defRPr sz="1000" kern="1200">
                <a:solidFill>
                  <a:srgbClr val="58595B"/>
                </a:solidFill>
                <a:latin typeface="Calibri" panose="020F0502020204030204" pitchFamily="34" charset="0"/>
                <a:ea typeface="+mn-ea"/>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95CDFE8-06BB-8C4A-81DE-67EF32F50FC9}" type="slidenum">
              <a:rPr lang="en-US" smtClean="0"/>
              <a:pPr/>
              <a:t>‹#›</a:t>
            </a:fld>
            <a:endParaRPr lang="en-US" dirty="0"/>
          </a:p>
        </p:txBody>
      </p:sp>
      <p:sp>
        <p:nvSpPr>
          <p:cNvPr id="4" name="Text Placeholder 3">
            <a:extLst>
              <a:ext uri="{FF2B5EF4-FFF2-40B4-BE49-F238E27FC236}">
                <a16:creationId xmlns:a16="http://schemas.microsoft.com/office/drawing/2014/main" id="{84657F13-3FCB-4785-A86A-FCA8F6B3A8BD}"/>
              </a:ext>
            </a:extLst>
          </p:cNvPr>
          <p:cNvSpPr>
            <a:spLocks noGrp="1"/>
          </p:cNvSpPr>
          <p:nvPr>
            <p:ph type="body" sz="quarter" idx="22" hasCustomPrompt="1"/>
          </p:nvPr>
        </p:nvSpPr>
        <p:spPr>
          <a:xfrm>
            <a:off x="4981575" y="1981200"/>
            <a:ext cx="8529638" cy="5137150"/>
          </a:xfrm>
        </p:spPr>
        <p:txBody>
          <a:bodyPr/>
          <a:lstStyle>
            <a:lvl1pPr>
              <a:defRPr/>
            </a:lvl1pPr>
            <a:lvl2pPr>
              <a:defRPr/>
            </a:lvl2pPr>
          </a:lstStyle>
          <a:p>
            <a:pPr lvl="0"/>
            <a:r>
              <a:rPr lang="en-US"/>
              <a:t>Text</a:t>
            </a:r>
          </a:p>
          <a:p>
            <a:pPr lvl="1"/>
            <a:r>
              <a:rPr lang="en-US"/>
              <a:t>Text</a:t>
            </a:r>
            <a:endParaRPr lang="en-US" dirty="0"/>
          </a:p>
        </p:txBody>
      </p:sp>
    </p:spTree>
    <p:custDataLst>
      <p:custData r:id="rId1"/>
    </p:custDataLst>
    <p:extLst>
      <p:ext uri="{BB962C8B-B14F-4D97-AF65-F5344CB8AC3E}">
        <p14:creationId xmlns:p14="http://schemas.microsoft.com/office/powerpoint/2010/main" val="5029202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le of Contents">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C587A0C-B11F-4A44-8A74-057337E58B60}"/>
              </a:ext>
            </a:extLst>
          </p:cNvPr>
          <p:cNvSpPr>
            <a:spLocks noGrp="1"/>
          </p:cNvSpPr>
          <p:nvPr>
            <p:ph type="title" hasCustomPrompt="1"/>
          </p:nvPr>
        </p:nvSpPr>
        <p:spPr/>
        <p:txBody>
          <a:bodyPr>
            <a:noAutofit/>
          </a:bodyPr>
          <a:lstStyle>
            <a:lvl1pPr>
              <a:defRPr/>
            </a:lvl1pPr>
          </a:lstStyle>
          <a:p>
            <a:r>
              <a:rPr lang="en-US" dirty="0"/>
              <a:t>Page Title</a:t>
            </a:r>
          </a:p>
        </p:txBody>
      </p:sp>
      <p:sp>
        <p:nvSpPr>
          <p:cNvPr id="5" name="Table Placeholder 4">
            <a:extLst>
              <a:ext uri="{FF2B5EF4-FFF2-40B4-BE49-F238E27FC236}">
                <a16:creationId xmlns:a16="http://schemas.microsoft.com/office/drawing/2014/main" id="{55AF7F6F-D16B-0242-B119-41CB342F1A8A}"/>
              </a:ext>
            </a:extLst>
          </p:cNvPr>
          <p:cNvSpPr>
            <a:spLocks noGrp="1"/>
          </p:cNvSpPr>
          <p:nvPr>
            <p:ph type="tbl" sz="quarter" idx="24" hasCustomPrompt="1"/>
          </p:nvPr>
        </p:nvSpPr>
        <p:spPr>
          <a:xfrm>
            <a:off x="457200" y="1828800"/>
            <a:ext cx="11565467" cy="5137150"/>
          </a:xfrm>
        </p:spPr>
        <p:txBody>
          <a:bodyPr/>
          <a:lstStyle>
            <a:lvl1pPr marL="0" indent="0">
              <a:buNone/>
              <a:defRPr/>
            </a:lvl1pPr>
          </a:lstStyle>
          <a:p>
            <a:pPr lvl="0"/>
            <a:r>
              <a:rPr lang="en-US"/>
              <a:t>Table</a:t>
            </a:r>
            <a:endParaRPr lang="en-US" dirty="0"/>
          </a:p>
        </p:txBody>
      </p:sp>
      <p:sp>
        <p:nvSpPr>
          <p:cNvPr id="11" name="Slide Number Placeholder 7">
            <a:extLst>
              <a:ext uri="{FF2B5EF4-FFF2-40B4-BE49-F238E27FC236}">
                <a16:creationId xmlns:a16="http://schemas.microsoft.com/office/drawing/2014/main" id="{E84E4973-C7E8-4E49-8E03-174969D84BFF}"/>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2" name="Footer Placeholder 2">
            <a:extLst>
              <a:ext uri="{FF2B5EF4-FFF2-40B4-BE49-F238E27FC236}">
                <a16:creationId xmlns:a16="http://schemas.microsoft.com/office/drawing/2014/main" id="{48AF6206-F1EC-244D-81A0-60D980EF0736}"/>
              </a:ext>
            </a:extLst>
          </p:cNvPr>
          <p:cNvSpPr>
            <a:spLocks noGrp="1"/>
          </p:cNvSpPr>
          <p:nvPr>
            <p:ph type="ftr" sz="quarter" idx="3"/>
          </p:nvPr>
        </p:nvSpPr>
        <p:spPr>
          <a:xfrm>
            <a:off x="457200" y="6978061"/>
            <a:ext cx="1244441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4175832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44765-4A20-9249-B58E-6E3B0ADAFD32}"/>
              </a:ext>
            </a:extLst>
          </p:cNvPr>
          <p:cNvSpPr>
            <a:spLocks noGrp="1"/>
          </p:cNvSpPr>
          <p:nvPr>
            <p:ph type="title" hasCustomPrompt="1"/>
          </p:nvPr>
        </p:nvSpPr>
        <p:spPr/>
        <p:txBody>
          <a:bodyPr/>
          <a:lstStyle>
            <a:lvl1pPr>
              <a:defRPr/>
            </a:lvl1pPr>
          </a:lstStyle>
          <a:p>
            <a:r>
              <a:rPr lang="en-US" dirty="0"/>
              <a:t>Page Title</a:t>
            </a:r>
          </a:p>
        </p:txBody>
      </p:sp>
      <p:sp>
        <p:nvSpPr>
          <p:cNvPr id="5" name="Slide Number Placeholder 7">
            <a:extLst>
              <a:ext uri="{FF2B5EF4-FFF2-40B4-BE49-F238E27FC236}">
                <a16:creationId xmlns:a16="http://schemas.microsoft.com/office/drawing/2014/main" id="{E603599D-52A7-F945-93AE-C3C18F1DF146}"/>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6" name="Footer Placeholder 2">
            <a:extLst>
              <a:ext uri="{FF2B5EF4-FFF2-40B4-BE49-F238E27FC236}">
                <a16:creationId xmlns:a16="http://schemas.microsoft.com/office/drawing/2014/main" id="{1F43F857-AC50-1543-BB8C-D09696AB7BDE}"/>
              </a:ext>
            </a:extLst>
          </p:cNvPr>
          <p:cNvSpPr>
            <a:spLocks noGrp="1"/>
          </p:cNvSpPr>
          <p:nvPr>
            <p:ph type="ftr" sz="quarter" idx="3"/>
          </p:nvPr>
        </p:nvSpPr>
        <p:spPr>
          <a:xfrm>
            <a:off x="457200" y="6978061"/>
            <a:ext cx="1244441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4245347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w/ Subheader">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12220"/>
            <a:ext cx="12902184" cy="548640"/>
          </a:xfrm>
        </p:spPr>
        <p:txBody>
          <a:bodyPr/>
          <a:lstStyle>
            <a:lvl1pPr marL="0" indent="0">
              <a:lnSpc>
                <a:spcPct val="100000"/>
              </a:lnSpc>
              <a:spcBef>
                <a:spcPts val="0"/>
              </a:spcBef>
              <a:spcAft>
                <a:spcPts val="0"/>
              </a:spcAft>
              <a:buFontTx/>
              <a:buNone/>
              <a:defRPr sz="1800" b="1">
                <a:solidFill>
                  <a:schemeClr val="accent1"/>
                </a:solidFill>
              </a:defRPr>
            </a:lvl1pPr>
            <a:lvl5pPr marL="521198" indent="0">
              <a:buNone/>
              <a:defRPr/>
            </a:lvl5pPr>
          </a:lstStyle>
          <a:p>
            <a:pPr lvl="0"/>
            <a:r>
              <a:rPr lang="en-US" dirty="0"/>
              <a:t>Subheader</a:t>
            </a:r>
          </a:p>
        </p:txBody>
      </p:sp>
      <p:sp>
        <p:nvSpPr>
          <p:cNvPr id="6" name="Slide Number Placeholder 7">
            <a:extLst>
              <a:ext uri="{FF2B5EF4-FFF2-40B4-BE49-F238E27FC236}">
                <a16:creationId xmlns:a16="http://schemas.microsoft.com/office/drawing/2014/main" id="{E7B453C0-4668-0D4A-9E7D-2A6FBC348144}"/>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7" name="Footer Placeholder 2">
            <a:extLst>
              <a:ext uri="{FF2B5EF4-FFF2-40B4-BE49-F238E27FC236}">
                <a16:creationId xmlns:a16="http://schemas.microsoft.com/office/drawing/2014/main" id="{ACBCEF2C-CB4C-6547-9377-F9D991F8442F}"/>
              </a:ext>
            </a:extLst>
          </p:cNvPr>
          <p:cNvSpPr>
            <a:spLocks noGrp="1"/>
          </p:cNvSpPr>
          <p:nvPr>
            <p:ph type="ftr" sz="quarter" idx="3"/>
          </p:nvPr>
        </p:nvSpPr>
        <p:spPr>
          <a:xfrm>
            <a:off x="457200" y="6978061"/>
            <a:ext cx="1244441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4294204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w/ Key Message">
    <p:bg>
      <p:bgPr>
        <a:solidFill>
          <a:schemeClr val="bg1"/>
        </a:solidFill>
        <a:effectLst/>
      </p:bgPr>
    </p:bg>
    <p:spTree>
      <p:nvGrpSpPr>
        <p:cNvPr id="1" name=""/>
        <p:cNvGrpSpPr/>
        <p:nvPr/>
      </p:nvGrpSpPr>
      <p:grpSpPr>
        <a:xfrm>
          <a:off x="0" y="0"/>
          <a:ext cx="0" cy="0"/>
          <a:chOff x="0" y="0"/>
          <a:chExt cx="0" cy="0"/>
        </a:xfrm>
      </p:grpSpPr>
      <p:sp>
        <p:nvSpPr>
          <p:cNvPr id="9" name="Rectangle 3">
            <a:extLst>
              <a:ext uri="{FF2B5EF4-FFF2-40B4-BE49-F238E27FC236}">
                <a16:creationId xmlns:a16="http://schemas.microsoft.com/office/drawing/2014/main" id="{36D0986F-3F31-364B-9D5F-AA024893CB67}"/>
              </a:ext>
            </a:extLst>
          </p:cNvPr>
          <p:cNvSpPr/>
          <p:nvPr userDrawn="1"/>
        </p:nvSpPr>
        <p:spPr>
          <a:xfrm>
            <a:off x="454025" y="1828800"/>
            <a:ext cx="4142939" cy="5138928"/>
          </a:xfrm>
          <a:prstGeom prst="rect">
            <a:avLst/>
          </a:prstGeom>
          <a:solidFill>
            <a:srgbClr val="F3F3F4"/>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endParaRPr lang="en-US" sz="1600" dirty="0">
              <a:latin typeface="Calibri" panose="020F0502020204030204" pitchFamily="34" charset="0"/>
              <a:cs typeface="Calibri" panose="020F0502020204030204" pitchFamily="34" charset="0"/>
            </a:endParaRPr>
          </a:p>
        </p:txBody>
      </p:sp>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9" name="Text Placeholder 3">
            <a:extLst>
              <a:ext uri="{FF2B5EF4-FFF2-40B4-BE49-F238E27FC236}">
                <a16:creationId xmlns:a16="http://schemas.microsoft.com/office/drawing/2014/main" id="{ADAE64F8-3252-F445-8344-31927E9025DD}"/>
              </a:ext>
            </a:extLst>
          </p:cNvPr>
          <p:cNvSpPr>
            <a:spLocks noGrp="1"/>
          </p:cNvSpPr>
          <p:nvPr>
            <p:ph type="body" sz="quarter" idx="15" hasCustomPrompt="1"/>
          </p:nvPr>
        </p:nvSpPr>
        <p:spPr>
          <a:xfrm>
            <a:off x="457200" y="1828800"/>
            <a:ext cx="4142232" cy="5138928"/>
          </a:xfrm>
          <a:prstGeom prst="rect">
            <a:avLst/>
          </a:prstGeom>
          <a:noFill/>
        </p:spPr>
        <p:txBody>
          <a:bodyPr wrap="square" lIns="182880" tIns="182880" rIns="182880" bIns="182880" anchor="ctr">
            <a:noAutofit/>
          </a:bodyPr>
          <a:lstStyle>
            <a:lvl1pPr marL="0" indent="0">
              <a:spcBef>
                <a:spcPts val="450"/>
              </a:spcBef>
              <a:buClr>
                <a:schemeClr val="tx1"/>
              </a:buClr>
              <a:buFont typeface="System Font Regular"/>
              <a:buNone/>
              <a:defRPr sz="1600">
                <a:solidFill>
                  <a:schemeClr val="accent1"/>
                </a:solidFill>
                <a:latin typeface="Calibri" panose="020F0502020204030204" pitchFamily="34" charset="0"/>
                <a:cs typeface="Calibri" panose="020F0502020204030204" pitchFamily="34" charset="0"/>
              </a:defRPr>
            </a:lvl1pPr>
            <a:lvl2pPr>
              <a:defRPr sz="1400"/>
            </a:lvl2pPr>
            <a:lvl3pPr marL="182877" indent="-182877">
              <a:buFont typeface="System Font Regular"/>
              <a:buChar char="■"/>
              <a:defRPr sz="1600">
                <a:cs typeface="Calibri" panose="020F0502020204030204" pitchFamily="34" charset="0"/>
              </a:defRPr>
            </a:lvl3pPr>
            <a:lvl4pPr marL="402328" indent="-219452">
              <a:buFont typeface="System Font Regular"/>
              <a:buChar char="—"/>
              <a:defRPr sz="1600">
                <a:cs typeface="Calibri" panose="020F0502020204030204" pitchFamily="34" charset="0"/>
              </a:defRPr>
            </a:lvl4pPr>
            <a:lvl5pPr marL="576061" indent="-173733">
              <a:buFont typeface="Vollkorn Regular" pitchFamily="2" charset="0"/>
              <a:buChar char="⭘"/>
              <a:defRPr sz="1400"/>
            </a:lvl5pPr>
            <a:lvl6pPr marL="731506">
              <a:defRPr/>
            </a:lvl6pPr>
          </a:lstStyle>
          <a:p>
            <a:pPr lvl="0"/>
            <a:r>
              <a:rPr lang="en-US" dirty="0"/>
              <a:t>Click to add key message</a:t>
            </a:r>
          </a:p>
          <a:p>
            <a:pPr lvl="2"/>
            <a:r>
              <a:rPr lang="en-US" dirty="0"/>
              <a:t>Insert text</a:t>
            </a:r>
          </a:p>
          <a:p>
            <a:pPr lvl="3"/>
            <a:r>
              <a:rPr lang="en-US" dirty="0"/>
              <a:t>Insert text</a:t>
            </a:r>
          </a:p>
        </p:txBody>
      </p:sp>
      <p:sp>
        <p:nvSpPr>
          <p:cNvPr id="7" name="Slide Number Placeholder 7">
            <a:extLst>
              <a:ext uri="{FF2B5EF4-FFF2-40B4-BE49-F238E27FC236}">
                <a16:creationId xmlns:a16="http://schemas.microsoft.com/office/drawing/2014/main" id="{B51FA354-8E39-734F-B1A5-42E291DE0A41}"/>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8" name="Footer Placeholder 2">
            <a:extLst>
              <a:ext uri="{FF2B5EF4-FFF2-40B4-BE49-F238E27FC236}">
                <a16:creationId xmlns:a16="http://schemas.microsoft.com/office/drawing/2014/main" id="{6A76D7B2-98E0-B24A-8CD6-6867E9E55D74}"/>
              </a:ext>
            </a:extLst>
          </p:cNvPr>
          <p:cNvSpPr>
            <a:spLocks noGrp="1"/>
          </p:cNvSpPr>
          <p:nvPr>
            <p:ph type="ftr" sz="quarter" idx="3"/>
          </p:nvPr>
        </p:nvSpPr>
        <p:spPr>
          <a:xfrm>
            <a:off x="457200" y="6978061"/>
            <a:ext cx="1244441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23209353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44765-4A20-9249-B58E-6E3B0ADAFD32}"/>
              </a:ext>
            </a:extLst>
          </p:cNvPr>
          <p:cNvSpPr>
            <a:spLocks noGrp="1"/>
          </p:cNvSpPr>
          <p:nvPr>
            <p:ph type="title" hasCustomPrompt="1"/>
          </p:nvPr>
        </p:nvSpPr>
        <p:spPr/>
        <p:txBody>
          <a:bodyPr/>
          <a:lstStyle>
            <a:lvl1pPr>
              <a:defRPr/>
            </a:lvl1pPr>
          </a:lstStyle>
          <a:p>
            <a:r>
              <a:rPr lang="en-US" dirty="0"/>
              <a:t>Page Title</a:t>
            </a:r>
          </a:p>
        </p:txBody>
      </p:sp>
      <p:sp>
        <p:nvSpPr>
          <p:cNvPr id="7" name="Slide Number Placeholder 7">
            <a:extLst>
              <a:ext uri="{FF2B5EF4-FFF2-40B4-BE49-F238E27FC236}">
                <a16:creationId xmlns:a16="http://schemas.microsoft.com/office/drawing/2014/main" id="{8DA35090-008E-E441-9FAE-FFD9753C28B3}"/>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8" name="Footer Placeholder 2">
            <a:extLst>
              <a:ext uri="{FF2B5EF4-FFF2-40B4-BE49-F238E27FC236}">
                <a16:creationId xmlns:a16="http://schemas.microsoft.com/office/drawing/2014/main" id="{2A499969-13FD-244D-948B-C8B569AE6C12}"/>
              </a:ext>
            </a:extLst>
          </p:cNvPr>
          <p:cNvSpPr>
            <a:spLocks noGrp="1"/>
          </p:cNvSpPr>
          <p:nvPr>
            <p:ph type="ftr" sz="quarter" idx="3"/>
          </p:nvPr>
        </p:nvSpPr>
        <p:spPr>
          <a:xfrm>
            <a:off x="457200" y="6978061"/>
            <a:ext cx="1244441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4" name="Text Placeholder 3">
            <a:extLst>
              <a:ext uri="{FF2B5EF4-FFF2-40B4-BE49-F238E27FC236}">
                <a16:creationId xmlns:a16="http://schemas.microsoft.com/office/drawing/2014/main" id="{3BE031DC-0DDB-4A84-8638-BDBD649E84A7}"/>
              </a:ext>
            </a:extLst>
          </p:cNvPr>
          <p:cNvSpPr>
            <a:spLocks noGrp="1"/>
          </p:cNvSpPr>
          <p:nvPr>
            <p:ph type="body" sz="quarter" idx="10" hasCustomPrompt="1"/>
          </p:nvPr>
        </p:nvSpPr>
        <p:spPr>
          <a:xfrm>
            <a:off x="457200" y="1828800"/>
            <a:ext cx="12902184" cy="5138928"/>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custDataLst>
      <p:custData r:id="rId1"/>
    </p:custDataLst>
    <p:extLst>
      <p:ext uri="{BB962C8B-B14F-4D97-AF65-F5344CB8AC3E}">
        <p14:creationId xmlns:p14="http://schemas.microsoft.com/office/powerpoint/2010/main" val="17083356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 Column w/ Subheader">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08760"/>
            <a:ext cx="12902184" cy="548640"/>
          </a:xfrm>
        </p:spPr>
        <p:txBody>
          <a:bodyPr/>
          <a:lstStyle>
            <a:lvl1pPr marL="0" indent="0">
              <a:lnSpc>
                <a:spcPct val="100000"/>
              </a:lnSpc>
              <a:spcBef>
                <a:spcPts val="0"/>
              </a:spcBef>
              <a:spcAft>
                <a:spcPts val="0"/>
              </a:spcAft>
              <a:buNone/>
              <a:defRPr sz="1800" b="1">
                <a:solidFill>
                  <a:schemeClr val="accent1"/>
                </a:solidFill>
              </a:defRPr>
            </a:lvl1pPr>
            <a:lvl5pPr marL="521198" indent="0">
              <a:buNone/>
              <a:defRPr/>
            </a:lvl5pPr>
          </a:lstStyle>
          <a:p>
            <a:pPr lvl="0"/>
            <a:r>
              <a:rPr lang="en-US" dirty="0"/>
              <a:t>Subheader</a:t>
            </a:r>
          </a:p>
        </p:txBody>
      </p:sp>
      <p:sp>
        <p:nvSpPr>
          <p:cNvPr id="10" name="Slide Number Placeholder 7">
            <a:extLst>
              <a:ext uri="{FF2B5EF4-FFF2-40B4-BE49-F238E27FC236}">
                <a16:creationId xmlns:a16="http://schemas.microsoft.com/office/drawing/2014/main" id="{79158F6F-0F93-234B-B9B4-F781C44462CA}"/>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1" name="Footer Placeholder 2">
            <a:extLst>
              <a:ext uri="{FF2B5EF4-FFF2-40B4-BE49-F238E27FC236}">
                <a16:creationId xmlns:a16="http://schemas.microsoft.com/office/drawing/2014/main" id="{497ADF69-D56A-2D4E-8B8A-F5A72D1D6C65}"/>
              </a:ext>
            </a:extLst>
          </p:cNvPr>
          <p:cNvSpPr>
            <a:spLocks noGrp="1"/>
          </p:cNvSpPr>
          <p:nvPr>
            <p:ph type="ftr" sz="quarter" idx="3"/>
          </p:nvPr>
        </p:nvSpPr>
        <p:spPr>
          <a:xfrm>
            <a:off x="454025" y="6978061"/>
            <a:ext cx="12447589"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3" name="Text Placeholder 2">
            <a:extLst>
              <a:ext uri="{FF2B5EF4-FFF2-40B4-BE49-F238E27FC236}">
                <a16:creationId xmlns:a16="http://schemas.microsoft.com/office/drawing/2014/main" id="{1E4089B3-DB88-4178-A8BE-E09445F6582B}"/>
              </a:ext>
            </a:extLst>
          </p:cNvPr>
          <p:cNvSpPr>
            <a:spLocks noGrp="1"/>
          </p:cNvSpPr>
          <p:nvPr>
            <p:ph type="body" sz="quarter" idx="15" hasCustomPrompt="1"/>
          </p:nvPr>
        </p:nvSpPr>
        <p:spPr>
          <a:xfrm>
            <a:off x="454025" y="2282825"/>
            <a:ext cx="12901613" cy="4681538"/>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custDataLst>
      <p:custData r:id="rId1"/>
    </p:custDataLst>
    <p:extLst>
      <p:ext uri="{BB962C8B-B14F-4D97-AF65-F5344CB8AC3E}">
        <p14:creationId xmlns:p14="http://schemas.microsoft.com/office/powerpoint/2010/main" val="35027101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1 Column w/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F5CA1-5A18-6747-A6C3-A4E2B252055A}"/>
              </a:ext>
            </a:extLst>
          </p:cNvPr>
          <p:cNvSpPr>
            <a:spLocks noGrp="1"/>
          </p:cNvSpPr>
          <p:nvPr>
            <p:ph type="title" hasCustomPrompt="1"/>
          </p:nvPr>
        </p:nvSpPr>
        <p:spPr/>
        <p:txBody>
          <a:bodyPr/>
          <a:lstStyle/>
          <a:p>
            <a:r>
              <a:rPr lang="en-US" dirty="0"/>
              <a:t>Page Title</a:t>
            </a:r>
          </a:p>
        </p:txBody>
      </p:sp>
      <p:sp>
        <p:nvSpPr>
          <p:cNvPr id="3" name="Table Placeholder 2">
            <a:extLst>
              <a:ext uri="{FF2B5EF4-FFF2-40B4-BE49-F238E27FC236}">
                <a16:creationId xmlns:a16="http://schemas.microsoft.com/office/drawing/2014/main" id="{9B2532B9-6712-4448-B257-7312FE4807DA}"/>
              </a:ext>
            </a:extLst>
          </p:cNvPr>
          <p:cNvSpPr>
            <a:spLocks noGrp="1"/>
          </p:cNvSpPr>
          <p:nvPr>
            <p:ph type="tbl" idx="1" hasCustomPrompt="1"/>
          </p:nvPr>
        </p:nvSpPr>
        <p:spPr/>
        <p:txBody>
          <a:bodyPr/>
          <a:lstStyle>
            <a:lvl1pPr>
              <a:defRPr/>
            </a:lvl1pPr>
          </a:lstStyle>
          <a:p>
            <a:r>
              <a:rPr lang="en-US"/>
              <a:t>Table</a:t>
            </a:r>
            <a:endParaRPr lang="en-US" dirty="0"/>
          </a:p>
        </p:txBody>
      </p:sp>
      <p:sp>
        <p:nvSpPr>
          <p:cNvPr id="4" name="Slide Number Placeholder 3">
            <a:extLst>
              <a:ext uri="{FF2B5EF4-FFF2-40B4-BE49-F238E27FC236}">
                <a16:creationId xmlns:a16="http://schemas.microsoft.com/office/drawing/2014/main" id="{9786A6AD-2C71-EE41-A1B8-BBDE15193C1A}"/>
              </a:ext>
            </a:extLst>
          </p:cNvPr>
          <p:cNvSpPr>
            <a:spLocks noGrp="1"/>
          </p:cNvSpPr>
          <p:nvPr>
            <p:ph type="sldNum" sz="quarter" idx="10"/>
          </p:nvPr>
        </p:nvSpPr>
        <p:spPr/>
        <p:txBody>
          <a:bodyPr/>
          <a:lstStyle/>
          <a:p>
            <a:fld id="{495CDFE8-06BB-8C4A-81DE-67EF32F50FC9}" type="slidenum">
              <a:rPr lang="en-US" smtClean="0"/>
              <a:pPr/>
              <a:t>‹#›</a:t>
            </a:fld>
            <a:endParaRPr lang="en-US" dirty="0"/>
          </a:p>
        </p:txBody>
      </p:sp>
      <p:sp>
        <p:nvSpPr>
          <p:cNvPr id="5" name="Footer Placeholder 4">
            <a:extLst>
              <a:ext uri="{FF2B5EF4-FFF2-40B4-BE49-F238E27FC236}">
                <a16:creationId xmlns:a16="http://schemas.microsoft.com/office/drawing/2014/main" id="{643C4941-C523-054F-91B8-A54ADC648654}"/>
              </a:ext>
            </a:extLst>
          </p:cNvPr>
          <p:cNvSpPr>
            <a:spLocks noGrp="1"/>
          </p:cNvSpPr>
          <p:nvPr>
            <p:ph type="ftr" sz="quarter" idx="11"/>
          </p:nvPr>
        </p:nvSpPr>
        <p:spPr/>
        <p:txBody>
          <a:bodyPr/>
          <a:lstStyle/>
          <a:p>
            <a:endParaRPr lang="en-US" dirty="0"/>
          </a:p>
        </p:txBody>
      </p:sp>
    </p:spTree>
    <p:custDataLst>
      <p:custData r:id="rId1"/>
    </p:custDataLst>
    <p:extLst>
      <p:ext uri="{BB962C8B-B14F-4D97-AF65-F5344CB8AC3E}">
        <p14:creationId xmlns:p14="http://schemas.microsoft.com/office/powerpoint/2010/main" val="30869288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 Column w/ Table w/ Subheader">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6" name="Table Placeholder 2">
            <a:extLst>
              <a:ext uri="{FF2B5EF4-FFF2-40B4-BE49-F238E27FC236}">
                <a16:creationId xmlns:a16="http://schemas.microsoft.com/office/drawing/2014/main" id="{37BFC21D-98DF-764B-945F-44A167049BE7}"/>
              </a:ext>
            </a:extLst>
          </p:cNvPr>
          <p:cNvSpPr>
            <a:spLocks noGrp="1"/>
          </p:cNvSpPr>
          <p:nvPr>
            <p:ph type="tbl" idx="1" hasCustomPrompt="1"/>
          </p:nvPr>
        </p:nvSpPr>
        <p:spPr>
          <a:xfrm>
            <a:off x="457200" y="2286000"/>
            <a:ext cx="12902184" cy="4681728"/>
          </a:xfrm>
        </p:spPr>
        <p:txBody>
          <a:bodyPr/>
          <a:lstStyle>
            <a:lvl1pPr>
              <a:defRPr/>
            </a:lvl1pPr>
          </a:lstStyle>
          <a:p>
            <a:r>
              <a:rPr lang="en-US"/>
              <a:t>Table</a:t>
            </a:r>
            <a:endParaRPr lang="en-US" dirty="0"/>
          </a:p>
        </p:txBody>
      </p:sp>
      <p:sp>
        <p:nvSpPr>
          <p:cNvPr id="7" name="Text Placeholder 5">
            <a:extLst>
              <a:ext uri="{FF2B5EF4-FFF2-40B4-BE49-F238E27FC236}">
                <a16:creationId xmlns:a16="http://schemas.microsoft.com/office/drawing/2014/main" id="{5B977E10-0398-4393-8E4E-9F06D388D610}"/>
              </a:ext>
            </a:extLst>
          </p:cNvPr>
          <p:cNvSpPr>
            <a:spLocks noGrp="1"/>
          </p:cNvSpPr>
          <p:nvPr>
            <p:ph type="body" sz="quarter" idx="14" hasCustomPrompt="1"/>
          </p:nvPr>
        </p:nvSpPr>
        <p:spPr>
          <a:xfrm>
            <a:off x="457200" y="1508760"/>
            <a:ext cx="12902184" cy="548640"/>
          </a:xfrm>
        </p:spPr>
        <p:txBody>
          <a:bodyPr/>
          <a:lstStyle>
            <a:lvl1pPr marL="0" indent="0">
              <a:lnSpc>
                <a:spcPct val="100000"/>
              </a:lnSpc>
              <a:spcBef>
                <a:spcPts val="0"/>
              </a:spcBef>
              <a:spcAft>
                <a:spcPts val="0"/>
              </a:spcAft>
              <a:buNone/>
              <a:defRPr sz="1800" b="1">
                <a:solidFill>
                  <a:schemeClr val="accent1"/>
                </a:solidFill>
              </a:defRPr>
            </a:lvl1pPr>
            <a:lvl5pPr marL="521198" indent="0">
              <a:buNone/>
              <a:defRPr/>
            </a:lvl5pPr>
          </a:lstStyle>
          <a:p>
            <a:pPr lvl="0"/>
            <a:r>
              <a:rPr lang="en-US" dirty="0"/>
              <a:t>Subheader</a:t>
            </a:r>
          </a:p>
        </p:txBody>
      </p:sp>
      <p:sp>
        <p:nvSpPr>
          <p:cNvPr id="10" name="Slide Number Placeholder 7">
            <a:extLst>
              <a:ext uri="{FF2B5EF4-FFF2-40B4-BE49-F238E27FC236}">
                <a16:creationId xmlns:a16="http://schemas.microsoft.com/office/drawing/2014/main" id="{786B98B1-A369-4C41-AA6D-6BD628AC03DD}"/>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1" name="Footer Placeholder 2">
            <a:extLst>
              <a:ext uri="{FF2B5EF4-FFF2-40B4-BE49-F238E27FC236}">
                <a16:creationId xmlns:a16="http://schemas.microsoft.com/office/drawing/2014/main" id="{F64A2AF5-568A-4DCB-833A-097CF25CFC42}"/>
              </a:ext>
            </a:extLst>
          </p:cNvPr>
          <p:cNvSpPr>
            <a:spLocks noGrp="1"/>
          </p:cNvSpPr>
          <p:nvPr>
            <p:ph type="ftr" sz="quarter" idx="3"/>
          </p:nvPr>
        </p:nvSpPr>
        <p:spPr>
          <a:xfrm>
            <a:off x="454025" y="6978061"/>
            <a:ext cx="12447589"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18955132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 Column w/ Key Message">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82E2722A-8057-3947-971E-8C44F70F1A58}"/>
              </a:ext>
            </a:extLst>
          </p:cNvPr>
          <p:cNvSpPr/>
          <p:nvPr userDrawn="1"/>
        </p:nvSpPr>
        <p:spPr>
          <a:xfrm>
            <a:off x="454025" y="1828800"/>
            <a:ext cx="4142232" cy="5138928"/>
          </a:xfrm>
          <a:prstGeom prst="rect">
            <a:avLst/>
          </a:prstGeom>
          <a:solidFill>
            <a:srgbClr val="F3F3F4"/>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endParaRPr lang="en-US" sz="1600" dirty="0">
              <a:latin typeface="Calibri" panose="020F0502020204030204" pitchFamily="34" charset="0"/>
            </a:endParaRPr>
          </a:p>
        </p:txBody>
      </p:sp>
      <p:sp>
        <p:nvSpPr>
          <p:cNvPr id="2" name="Title 1">
            <a:extLst>
              <a:ext uri="{FF2B5EF4-FFF2-40B4-BE49-F238E27FC236}">
                <a16:creationId xmlns:a16="http://schemas.microsoft.com/office/drawing/2014/main" id="{F6444765-4A20-9249-B58E-6E3B0ADAFD32}"/>
              </a:ext>
            </a:extLst>
          </p:cNvPr>
          <p:cNvSpPr>
            <a:spLocks noGrp="1"/>
          </p:cNvSpPr>
          <p:nvPr>
            <p:ph type="title" hasCustomPrompt="1"/>
          </p:nvPr>
        </p:nvSpPr>
        <p:spPr/>
        <p:txBody>
          <a:bodyPr/>
          <a:lstStyle>
            <a:lvl1pPr>
              <a:defRPr/>
            </a:lvl1pPr>
          </a:lstStyle>
          <a:p>
            <a:r>
              <a:rPr lang="en-US" dirty="0"/>
              <a:t>Page Title</a:t>
            </a:r>
          </a:p>
        </p:txBody>
      </p:sp>
      <p:sp>
        <p:nvSpPr>
          <p:cNvPr id="7" name="Text Placeholder 4">
            <a:extLst>
              <a:ext uri="{FF2B5EF4-FFF2-40B4-BE49-F238E27FC236}">
                <a16:creationId xmlns:a16="http://schemas.microsoft.com/office/drawing/2014/main" id="{B030825D-9EDB-5244-8CDC-AA3FF61315EB}"/>
              </a:ext>
            </a:extLst>
          </p:cNvPr>
          <p:cNvSpPr>
            <a:spLocks noGrp="1"/>
          </p:cNvSpPr>
          <p:nvPr>
            <p:ph type="body" sz="quarter" idx="15" hasCustomPrompt="1"/>
          </p:nvPr>
        </p:nvSpPr>
        <p:spPr>
          <a:xfrm>
            <a:off x="457200" y="1828800"/>
            <a:ext cx="4142232" cy="5138928"/>
          </a:xfrm>
          <a:prstGeom prst="rect">
            <a:avLst/>
          </a:prstGeom>
        </p:spPr>
        <p:txBody>
          <a:bodyPr wrap="square" lIns="182880" tIns="182880" rIns="182880" bIns="182880" anchor="ctr">
            <a:noAutofit/>
          </a:bodyPr>
          <a:lstStyle>
            <a:lvl1pPr marL="0" indent="0">
              <a:buClr>
                <a:schemeClr val="tx1"/>
              </a:buClr>
              <a:buFont typeface="System Font Regular"/>
              <a:buNone/>
              <a:defRPr sz="1600">
                <a:solidFill>
                  <a:schemeClr val="accent1"/>
                </a:solidFill>
                <a:latin typeface="Calibri" panose="020F0502020204030204" pitchFamily="34" charset="0"/>
              </a:defRPr>
            </a:lvl1pPr>
            <a:lvl3pPr marL="182877" indent="-182877">
              <a:buFont typeface="System Font Regular"/>
              <a:buChar char="■"/>
              <a:defRPr sz="1600"/>
            </a:lvl3pPr>
            <a:lvl4pPr marL="402328" indent="-219452">
              <a:buFont typeface="System Font Regular"/>
              <a:buChar char="—"/>
              <a:defRPr sz="1600"/>
            </a:lvl4pPr>
            <a:lvl5pPr marL="576061" indent="-173733">
              <a:defRPr sz="1600"/>
            </a:lvl5pPr>
            <a:lvl6pPr marL="731506">
              <a:defRPr/>
            </a:lvl6pPr>
          </a:lstStyle>
          <a:p>
            <a:r>
              <a:rPr lang="en-US" dirty="0"/>
              <a:t>Click to add key message</a:t>
            </a:r>
          </a:p>
          <a:p>
            <a:pPr lvl="2"/>
            <a:r>
              <a:rPr lang="en-US" dirty="0"/>
              <a:t>Insert text</a:t>
            </a:r>
          </a:p>
          <a:p>
            <a:pPr lvl="3"/>
            <a:r>
              <a:rPr lang="en-US" dirty="0"/>
              <a:t>Insert text</a:t>
            </a:r>
          </a:p>
          <a:p>
            <a:pPr lvl="4"/>
            <a:r>
              <a:rPr lang="en-US" dirty="0"/>
              <a:t>Insert text</a:t>
            </a:r>
          </a:p>
        </p:txBody>
      </p:sp>
      <p:sp>
        <p:nvSpPr>
          <p:cNvPr id="10" name="Slide Number Placeholder 7">
            <a:extLst>
              <a:ext uri="{FF2B5EF4-FFF2-40B4-BE49-F238E27FC236}">
                <a16:creationId xmlns:a16="http://schemas.microsoft.com/office/drawing/2014/main" id="{B97F7C7E-352B-BF45-8476-757599D29C1F}"/>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3" name="Footer Placeholder 2">
            <a:extLst>
              <a:ext uri="{FF2B5EF4-FFF2-40B4-BE49-F238E27FC236}">
                <a16:creationId xmlns:a16="http://schemas.microsoft.com/office/drawing/2014/main" id="{90B85238-B6C5-3141-ABD3-ED6DD7BB7F8C}"/>
              </a:ext>
            </a:extLst>
          </p:cNvPr>
          <p:cNvSpPr>
            <a:spLocks noGrp="1"/>
          </p:cNvSpPr>
          <p:nvPr>
            <p:ph type="ftr" sz="quarter" idx="3"/>
          </p:nvPr>
        </p:nvSpPr>
        <p:spPr>
          <a:xfrm>
            <a:off x="457200" y="6978061"/>
            <a:ext cx="1244441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11" name="Text Placeholder 3">
            <a:extLst>
              <a:ext uri="{FF2B5EF4-FFF2-40B4-BE49-F238E27FC236}">
                <a16:creationId xmlns:a16="http://schemas.microsoft.com/office/drawing/2014/main" id="{AD26537D-DCE8-48A1-AC5F-72B2A9408972}"/>
              </a:ext>
            </a:extLst>
          </p:cNvPr>
          <p:cNvSpPr>
            <a:spLocks noGrp="1"/>
          </p:cNvSpPr>
          <p:nvPr>
            <p:ph type="body" sz="quarter" idx="10" hasCustomPrompt="1"/>
          </p:nvPr>
        </p:nvSpPr>
        <p:spPr>
          <a:xfrm>
            <a:off x="4831206" y="1828800"/>
            <a:ext cx="8528177" cy="5138928"/>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custDataLst>
      <p:custData r:id="rId1"/>
    </p:custDataLst>
    <p:extLst>
      <p:ext uri="{BB962C8B-B14F-4D97-AF65-F5344CB8AC3E}">
        <p14:creationId xmlns:p14="http://schemas.microsoft.com/office/powerpoint/2010/main" val="18173221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lumns">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D4D00272-E663-4BF6-831A-6567C918B29A}"/>
              </a:ext>
            </a:extLst>
          </p:cNvPr>
          <p:cNvSpPr>
            <a:spLocks noGrp="1"/>
          </p:cNvSpPr>
          <p:nvPr>
            <p:ph type="body" sz="quarter" idx="19" hasCustomPrompt="1"/>
          </p:nvPr>
        </p:nvSpPr>
        <p:spPr>
          <a:xfrm>
            <a:off x="457201" y="1828901"/>
            <a:ext cx="6337300" cy="5138928"/>
          </a:xfrm>
        </p:spPr>
        <p:txBody>
          <a:bodyPr/>
          <a:lstStyle>
            <a:lvl1pPr>
              <a:spcBef>
                <a:spcPts val="0"/>
              </a:spcBef>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2" name="Title 1">
            <a:extLst>
              <a:ext uri="{FF2B5EF4-FFF2-40B4-BE49-F238E27FC236}">
                <a16:creationId xmlns:a16="http://schemas.microsoft.com/office/drawing/2014/main" id="{F6444765-4A20-9249-B58E-6E3B0ADAFD32}"/>
              </a:ext>
            </a:extLst>
          </p:cNvPr>
          <p:cNvSpPr>
            <a:spLocks noGrp="1"/>
          </p:cNvSpPr>
          <p:nvPr>
            <p:ph type="title" hasCustomPrompt="1"/>
          </p:nvPr>
        </p:nvSpPr>
        <p:spPr/>
        <p:txBody>
          <a:bodyPr/>
          <a:lstStyle>
            <a:lvl1pPr>
              <a:defRPr/>
            </a:lvl1pPr>
          </a:lstStyle>
          <a:p>
            <a:r>
              <a:rPr lang="en-US" dirty="0"/>
              <a:t>Page Title</a:t>
            </a:r>
          </a:p>
        </p:txBody>
      </p:sp>
      <p:sp>
        <p:nvSpPr>
          <p:cNvPr id="13" name="Slide Number Placeholder 7">
            <a:extLst>
              <a:ext uri="{FF2B5EF4-FFF2-40B4-BE49-F238E27FC236}">
                <a16:creationId xmlns:a16="http://schemas.microsoft.com/office/drawing/2014/main" id="{A74A085B-8B9F-7148-8DA7-AE209DC198F6}"/>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4" name="Footer Placeholder 2">
            <a:extLst>
              <a:ext uri="{FF2B5EF4-FFF2-40B4-BE49-F238E27FC236}">
                <a16:creationId xmlns:a16="http://schemas.microsoft.com/office/drawing/2014/main" id="{905C2BC7-8FE1-6A4D-A667-89DB29E7C025}"/>
              </a:ext>
            </a:extLst>
          </p:cNvPr>
          <p:cNvSpPr>
            <a:spLocks noGrp="1"/>
          </p:cNvSpPr>
          <p:nvPr>
            <p:ph type="ftr" sz="quarter" idx="3"/>
          </p:nvPr>
        </p:nvSpPr>
        <p:spPr>
          <a:xfrm>
            <a:off x="457200" y="6978061"/>
            <a:ext cx="1244441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7" name="Text Placeholder 3">
            <a:extLst>
              <a:ext uri="{FF2B5EF4-FFF2-40B4-BE49-F238E27FC236}">
                <a16:creationId xmlns:a16="http://schemas.microsoft.com/office/drawing/2014/main" id="{8DA7529D-CD78-4374-AA48-937368A7DC12}"/>
              </a:ext>
            </a:extLst>
          </p:cNvPr>
          <p:cNvSpPr>
            <a:spLocks noGrp="1"/>
          </p:cNvSpPr>
          <p:nvPr>
            <p:ph type="body" sz="quarter" idx="10" hasCustomPrompt="1"/>
          </p:nvPr>
        </p:nvSpPr>
        <p:spPr>
          <a:xfrm>
            <a:off x="7022022" y="1828800"/>
            <a:ext cx="6337361" cy="5138928"/>
          </a:xfrm>
        </p:spPr>
        <p:txBody>
          <a:bodyPr/>
          <a:lstStyle>
            <a:lvl1pPr>
              <a:spcBef>
                <a:spcPts val="0"/>
              </a:spcBef>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custDataLst>
      <p:custData r:id="rId1"/>
    </p:custDataLst>
    <p:extLst>
      <p:ext uri="{BB962C8B-B14F-4D97-AF65-F5344CB8AC3E}">
        <p14:creationId xmlns:p14="http://schemas.microsoft.com/office/powerpoint/2010/main" val="383696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 Columns w/ Subheader">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08199"/>
            <a:ext cx="12902184" cy="546029"/>
          </a:xfrm>
        </p:spPr>
        <p:txBody>
          <a:bodyPr/>
          <a:lstStyle>
            <a:lvl1pPr marL="0" indent="0">
              <a:lnSpc>
                <a:spcPct val="100000"/>
              </a:lnSpc>
              <a:spcBef>
                <a:spcPts val="0"/>
              </a:spcBef>
              <a:spcAft>
                <a:spcPts val="0"/>
              </a:spcAft>
              <a:buNone/>
              <a:defRPr sz="1800" b="1">
                <a:solidFill>
                  <a:schemeClr val="accent1"/>
                </a:solidFill>
              </a:defRPr>
            </a:lvl1pPr>
            <a:lvl5pPr marL="521198" indent="0">
              <a:buNone/>
              <a:defRPr/>
            </a:lvl5pPr>
          </a:lstStyle>
          <a:p>
            <a:pPr lvl="0"/>
            <a:r>
              <a:rPr lang="en-US" dirty="0"/>
              <a:t>Subheader</a:t>
            </a:r>
          </a:p>
        </p:txBody>
      </p:sp>
      <p:sp>
        <p:nvSpPr>
          <p:cNvPr id="14" name="Slide Number Placeholder 7">
            <a:extLst>
              <a:ext uri="{FF2B5EF4-FFF2-40B4-BE49-F238E27FC236}">
                <a16:creationId xmlns:a16="http://schemas.microsoft.com/office/drawing/2014/main" id="{59D1EE36-BAB3-3C47-AD2E-4A1A08E2647D}"/>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5" name="Footer Placeholder 2">
            <a:extLst>
              <a:ext uri="{FF2B5EF4-FFF2-40B4-BE49-F238E27FC236}">
                <a16:creationId xmlns:a16="http://schemas.microsoft.com/office/drawing/2014/main" id="{F7AE65A9-DB6F-3644-A980-65E60C19A21A}"/>
              </a:ext>
            </a:extLst>
          </p:cNvPr>
          <p:cNvSpPr>
            <a:spLocks noGrp="1"/>
          </p:cNvSpPr>
          <p:nvPr>
            <p:ph type="ftr" sz="quarter" idx="3"/>
          </p:nvPr>
        </p:nvSpPr>
        <p:spPr>
          <a:xfrm>
            <a:off x="454026" y="6978061"/>
            <a:ext cx="12447588"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8" name="Text Placeholder 2">
            <a:extLst>
              <a:ext uri="{FF2B5EF4-FFF2-40B4-BE49-F238E27FC236}">
                <a16:creationId xmlns:a16="http://schemas.microsoft.com/office/drawing/2014/main" id="{BAF0B36A-04BD-4A5C-A9C1-3DA8C3E1CA8C}"/>
              </a:ext>
            </a:extLst>
          </p:cNvPr>
          <p:cNvSpPr>
            <a:spLocks noGrp="1"/>
          </p:cNvSpPr>
          <p:nvPr>
            <p:ph type="body" sz="quarter" idx="16" hasCustomPrompt="1"/>
          </p:nvPr>
        </p:nvSpPr>
        <p:spPr>
          <a:xfrm>
            <a:off x="454026" y="2282825"/>
            <a:ext cx="6336792" cy="4681538"/>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9" name="Text Placeholder 2">
            <a:extLst>
              <a:ext uri="{FF2B5EF4-FFF2-40B4-BE49-F238E27FC236}">
                <a16:creationId xmlns:a16="http://schemas.microsoft.com/office/drawing/2014/main" id="{010AB6B6-5F12-49F3-B545-761B389BF35D}"/>
              </a:ext>
            </a:extLst>
          </p:cNvPr>
          <p:cNvSpPr>
            <a:spLocks noGrp="1"/>
          </p:cNvSpPr>
          <p:nvPr>
            <p:ph type="body" sz="quarter" idx="17" hasCustomPrompt="1"/>
          </p:nvPr>
        </p:nvSpPr>
        <p:spPr>
          <a:xfrm>
            <a:off x="7023100" y="2282825"/>
            <a:ext cx="6332538" cy="4681538"/>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custDataLst>
      <p:custData r:id="rId1"/>
    </p:custDataLst>
    <p:extLst>
      <p:ext uri="{BB962C8B-B14F-4D97-AF65-F5344CB8AC3E}">
        <p14:creationId xmlns:p14="http://schemas.microsoft.com/office/powerpoint/2010/main" val="33737218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Row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44765-4A20-9249-B58E-6E3B0ADAFD32}"/>
              </a:ext>
            </a:extLst>
          </p:cNvPr>
          <p:cNvSpPr>
            <a:spLocks noGrp="1"/>
          </p:cNvSpPr>
          <p:nvPr>
            <p:ph type="title" hasCustomPrompt="1"/>
          </p:nvPr>
        </p:nvSpPr>
        <p:spPr/>
        <p:txBody>
          <a:bodyPr/>
          <a:lstStyle>
            <a:lvl1pPr>
              <a:defRPr/>
            </a:lvl1pPr>
          </a:lstStyle>
          <a:p>
            <a:r>
              <a:rPr lang="en-US" dirty="0"/>
              <a:t>Page Title</a:t>
            </a:r>
          </a:p>
        </p:txBody>
      </p:sp>
      <p:sp>
        <p:nvSpPr>
          <p:cNvPr id="14" name="Slide Number Placeholder 7">
            <a:extLst>
              <a:ext uri="{FF2B5EF4-FFF2-40B4-BE49-F238E27FC236}">
                <a16:creationId xmlns:a16="http://schemas.microsoft.com/office/drawing/2014/main" id="{C6790E49-DC73-8242-98A6-8DEB85721ED4}"/>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5" name="Footer Placeholder 2">
            <a:extLst>
              <a:ext uri="{FF2B5EF4-FFF2-40B4-BE49-F238E27FC236}">
                <a16:creationId xmlns:a16="http://schemas.microsoft.com/office/drawing/2014/main" id="{E53D4F1B-3CEF-0E4C-9633-DFE380C964A1}"/>
              </a:ext>
            </a:extLst>
          </p:cNvPr>
          <p:cNvSpPr>
            <a:spLocks noGrp="1"/>
          </p:cNvSpPr>
          <p:nvPr>
            <p:ph type="ftr" sz="quarter" idx="3"/>
          </p:nvPr>
        </p:nvSpPr>
        <p:spPr>
          <a:xfrm>
            <a:off x="457200" y="6978061"/>
            <a:ext cx="1244441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7" name="Text Placeholder 3">
            <a:extLst>
              <a:ext uri="{FF2B5EF4-FFF2-40B4-BE49-F238E27FC236}">
                <a16:creationId xmlns:a16="http://schemas.microsoft.com/office/drawing/2014/main" id="{6DCF09D6-BF09-47D3-AC4B-69909965D870}"/>
              </a:ext>
            </a:extLst>
          </p:cNvPr>
          <p:cNvSpPr>
            <a:spLocks noGrp="1"/>
          </p:cNvSpPr>
          <p:nvPr>
            <p:ph type="body" sz="quarter" idx="10" hasCustomPrompt="1"/>
          </p:nvPr>
        </p:nvSpPr>
        <p:spPr>
          <a:xfrm>
            <a:off x="457200" y="1828800"/>
            <a:ext cx="12902184" cy="2455939"/>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8" name="Text Placeholder 3">
            <a:extLst>
              <a:ext uri="{FF2B5EF4-FFF2-40B4-BE49-F238E27FC236}">
                <a16:creationId xmlns:a16="http://schemas.microsoft.com/office/drawing/2014/main" id="{9288AFE9-6AF3-4A05-BF3D-BFB64D4A104E}"/>
              </a:ext>
            </a:extLst>
          </p:cNvPr>
          <p:cNvSpPr>
            <a:spLocks noGrp="1"/>
          </p:cNvSpPr>
          <p:nvPr>
            <p:ph type="body" sz="quarter" idx="19" hasCustomPrompt="1"/>
          </p:nvPr>
        </p:nvSpPr>
        <p:spPr>
          <a:xfrm>
            <a:off x="457200" y="4517136"/>
            <a:ext cx="12902184" cy="2450592"/>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custDataLst>
      <p:custData r:id="rId1"/>
    </p:custDataLst>
    <p:extLst>
      <p:ext uri="{BB962C8B-B14F-4D97-AF65-F5344CB8AC3E}">
        <p14:creationId xmlns:p14="http://schemas.microsoft.com/office/powerpoint/2010/main" val="15763373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Rows w/ Subheader">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08760"/>
            <a:ext cx="12902184" cy="548640"/>
          </a:xfrm>
        </p:spPr>
        <p:txBody>
          <a:bodyPr/>
          <a:lstStyle>
            <a:lvl1pPr marL="0" indent="0">
              <a:lnSpc>
                <a:spcPct val="100000"/>
              </a:lnSpc>
              <a:spcBef>
                <a:spcPts val="0"/>
              </a:spcBef>
              <a:spcAft>
                <a:spcPts val="0"/>
              </a:spcAft>
              <a:buFontTx/>
              <a:buNone/>
              <a:defRPr sz="1800" b="1">
                <a:solidFill>
                  <a:schemeClr val="accent1"/>
                </a:solidFill>
              </a:defRPr>
            </a:lvl1pPr>
            <a:lvl5pPr marL="521198" indent="0">
              <a:buNone/>
              <a:defRPr/>
            </a:lvl5pPr>
          </a:lstStyle>
          <a:p>
            <a:pPr lvl="0"/>
            <a:r>
              <a:rPr lang="en-US" dirty="0"/>
              <a:t>Subheader</a:t>
            </a:r>
          </a:p>
        </p:txBody>
      </p:sp>
      <p:sp>
        <p:nvSpPr>
          <p:cNvPr id="17" name="Slide Number Placeholder 7">
            <a:extLst>
              <a:ext uri="{FF2B5EF4-FFF2-40B4-BE49-F238E27FC236}">
                <a16:creationId xmlns:a16="http://schemas.microsoft.com/office/drawing/2014/main" id="{ADCDE9EC-D88E-9048-A6CD-80A0E9503695}"/>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8" name="Footer Placeholder 2">
            <a:extLst>
              <a:ext uri="{FF2B5EF4-FFF2-40B4-BE49-F238E27FC236}">
                <a16:creationId xmlns:a16="http://schemas.microsoft.com/office/drawing/2014/main" id="{FE00FF54-13A8-4443-A04B-DB48EAB3FACB}"/>
              </a:ext>
            </a:extLst>
          </p:cNvPr>
          <p:cNvSpPr>
            <a:spLocks noGrp="1"/>
          </p:cNvSpPr>
          <p:nvPr>
            <p:ph type="ftr" sz="quarter" idx="3"/>
          </p:nvPr>
        </p:nvSpPr>
        <p:spPr>
          <a:xfrm>
            <a:off x="454025" y="6978061"/>
            <a:ext cx="12447589"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8" name="Text Placeholder 2">
            <a:extLst>
              <a:ext uri="{FF2B5EF4-FFF2-40B4-BE49-F238E27FC236}">
                <a16:creationId xmlns:a16="http://schemas.microsoft.com/office/drawing/2014/main" id="{2C43E6FF-4DBB-4620-9FAF-19441344254E}"/>
              </a:ext>
            </a:extLst>
          </p:cNvPr>
          <p:cNvSpPr>
            <a:spLocks noGrp="1"/>
          </p:cNvSpPr>
          <p:nvPr>
            <p:ph type="body" sz="quarter" idx="15" hasCustomPrompt="1"/>
          </p:nvPr>
        </p:nvSpPr>
        <p:spPr>
          <a:xfrm>
            <a:off x="454025" y="2282825"/>
            <a:ext cx="12901613" cy="2225167"/>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9" name="Text Placeholder 2">
            <a:extLst>
              <a:ext uri="{FF2B5EF4-FFF2-40B4-BE49-F238E27FC236}">
                <a16:creationId xmlns:a16="http://schemas.microsoft.com/office/drawing/2014/main" id="{95BA9DA5-C4C7-4946-B428-19D13126ABCF}"/>
              </a:ext>
            </a:extLst>
          </p:cNvPr>
          <p:cNvSpPr>
            <a:spLocks noGrp="1"/>
          </p:cNvSpPr>
          <p:nvPr>
            <p:ph type="body" sz="quarter" idx="19" hasCustomPrompt="1"/>
          </p:nvPr>
        </p:nvSpPr>
        <p:spPr>
          <a:xfrm>
            <a:off x="454025" y="4742371"/>
            <a:ext cx="12901613" cy="2221992"/>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custDataLst>
      <p:custData r:id="rId1"/>
    </p:custDataLst>
    <p:extLst>
      <p:ext uri="{BB962C8B-B14F-4D97-AF65-F5344CB8AC3E}">
        <p14:creationId xmlns:p14="http://schemas.microsoft.com/office/powerpoint/2010/main" val="11499248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44765-4A20-9249-B58E-6E3B0ADAFD32}"/>
              </a:ext>
            </a:extLst>
          </p:cNvPr>
          <p:cNvSpPr>
            <a:spLocks noGrp="1"/>
          </p:cNvSpPr>
          <p:nvPr>
            <p:ph type="title" hasCustomPrompt="1"/>
          </p:nvPr>
        </p:nvSpPr>
        <p:spPr/>
        <p:txBody>
          <a:bodyPr/>
          <a:lstStyle>
            <a:lvl1pPr>
              <a:defRPr/>
            </a:lvl1pPr>
          </a:lstStyle>
          <a:p>
            <a:r>
              <a:rPr lang="en-US" dirty="0"/>
              <a:t>Page Title</a:t>
            </a:r>
          </a:p>
        </p:txBody>
      </p:sp>
      <p:sp>
        <p:nvSpPr>
          <p:cNvPr id="16" name="Slide Number Placeholder 7">
            <a:extLst>
              <a:ext uri="{FF2B5EF4-FFF2-40B4-BE49-F238E27FC236}">
                <a16:creationId xmlns:a16="http://schemas.microsoft.com/office/drawing/2014/main" id="{0BA3723B-898B-9E4D-A869-D5DCC3BC760A}"/>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7" name="Footer Placeholder 2">
            <a:extLst>
              <a:ext uri="{FF2B5EF4-FFF2-40B4-BE49-F238E27FC236}">
                <a16:creationId xmlns:a16="http://schemas.microsoft.com/office/drawing/2014/main" id="{4A20850F-206B-4D4F-9AD6-384FD281FBFB}"/>
              </a:ext>
            </a:extLst>
          </p:cNvPr>
          <p:cNvSpPr>
            <a:spLocks noGrp="1"/>
          </p:cNvSpPr>
          <p:nvPr>
            <p:ph type="ftr" sz="quarter" idx="3"/>
          </p:nvPr>
        </p:nvSpPr>
        <p:spPr>
          <a:xfrm>
            <a:off x="457200" y="6978061"/>
            <a:ext cx="1244441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9" name="Text Placeholder 3">
            <a:extLst>
              <a:ext uri="{FF2B5EF4-FFF2-40B4-BE49-F238E27FC236}">
                <a16:creationId xmlns:a16="http://schemas.microsoft.com/office/drawing/2014/main" id="{9278E56A-DCBA-4DCF-B32C-6B0FB8E6CA1E}"/>
              </a:ext>
            </a:extLst>
          </p:cNvPr>
          <p:cNvSpPr>
            <a:spLocks noGrp="1"/>
          </p:cNvSpPr>
          <p:nvPr>
            <p:ph type="body" sz="quarter" idx="10" hasCustomPrompt="1"/>
          </p:nvPr>
        </p:nvSpPr>
        <p:spPr>
          <a:xfrm>
            <a:off x="457200" y="1828800"/>
            <a:ext cx="4143375" cy="5138928"/>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0" name="Text Placeholder 3">
            <a:extLst>
              <a:ext uri="{FF2B5EF4-FFF2-40B4-BE49-F238E27FC236}">
                <a16:creationId xmlns:a16="http://schemas.microsoft.com/office/drawing/2014/main" id="{DA0A42D0-B9A3-492A-B8FC-9D5381B3CAA0}"/>
              </a:ext>
            </a:extLst>
          </p:cNvPr>
          <p:cNvSpPr>
            <a:spLocks noGrp="1"/>
          </p:cNvSpPr>
          <p:nvPr>
            <p:ph type="body" sz="quarter" idx="21" hasCustomPrompt="1"/>
          </p:nvPr>
        </p:nvSpPr>
        <p:spPr>
          <a:xfrm>
            <a:off x="9217152" y="1828800"/>
            <a:ext cx="4142232" cy="5138928"/>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4" name="Text Placeholder 3">
            <a:extLst>
              <a:ext uri="{FF2B5EF4-FFF2-40B4-BE49-F238E27FC236}">
                <a16:creationId xmlns:a16="http://schemas.microsoft.com/office/drawing/2014/main" id="{AE0A72E4-4EE8-4541-99DC-8C8C151A4C74}"/>
              </a:ext>
            </a:extLst>
          </p:cNvPr>
          <p:cNvSpPr>
            <a:spLocks noGrp="1"/>
          </p:cNvSpPr>
          <p:nvPr>
            <p:ph type="body" sz="quarter" idx="22" hasCustomPrompt="1"/>
          </p:nvPr>
        </p:nvSpPr>
        <p:spPr>
          <a:xfrm>
            <a:off x="4829175" y="1825413"/>
            <a:ext cx="4142232" cy="5138928"/>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custDataLst>
      <p:custData r:id="rId1"/>
    </p:custDataLst>
    <p:extLst>
      <p:ext uri="{BB962C8B-B14F-4D97-AF65-F5344CB8AC3E}">
        <p14:creationId xmlns:p14="http://schemas.microsoft.com/office/powerpoint/2010/main" val="4871579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 Columns w/ Subheader">
    <p:bg>
      <p:bgPr>
        <a:solidFill>
          <a:schemeClr val="bg1"/>
        </a:solidFill>
        <a:effectLst/>
      </p:bgPr>
    </p:bg>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8F154D4D-7252-4A9B-A4B1-587471F3A605}"/>
              </a:ext>
            </a:extLst>
          </p:cNvPr>
          <p:cNvSpPr>
            <a:spLocks noGrp="1"/>
          </p:cNvSpPr>
          <p:nvPr>
            <p:ph type="body" sz="quarter" idx="23" hasCustomPrompt="1"/>
          </p:nvPr>
        </p:nvSpPr>
        <p:spPr>
          <a:xfrm>
            <a:off x="4828032" y="2282825"/>
            <a:ext cx="4150868" cy="4681538"/>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08760"/>
            <a:ext cx="12902184" cy="548640"/>
          </a:xfrm>
        </p:spPr>
        <p:txBody>
          <a:bodyPr/>
          <a:lstStyle>
            <a:lvl1pPr marL="0" indent="0">
              <a:lnSpc>
                <a:spcPct val="100000"/>
              </a:lnSpc>
              <a:spcBef>
                <a:spcPts val="0"/>
              </a:spcBef>
              <a:spcAft>
                <a:spcPts val="0"/>
              </a:spcAft>
              <a:buNone/>
              <a:defRPr sz="1800" b="1">
                <a:solidFill>
                  <a:schemeClr val="accent1"/>
                </a:solidFill>
              </a:defRPr>
            </a:lvl1pPr>
            <a:lvl5pPr marL="521198" indent="0">
              <a:buNone/>
              <a:defRPr/>
            </a:lvl5pPr>
          </a:lstStyle>
          <a:p>
            <a:pPr lvl="0"/>
            <a:r>
              <a:rPr lang="en-US" dirty="0"/>
              <a:t>Subheader</a:t>
            </a:r>
          </a:p>
        </p:txBody>
      </p:sp>
      <p:sp>
        <p:nvSpPr>
          <p:cNvPr id="18" name="Slide Number Placeholder 7">
            <a:extLst>
              <a:ext uri="{FF2B5EF4-FFF2-40B4-BE49-F238E27FC236}">
                <a16:creationId xmlns:a16="http://schemas.microsoft.com/office/drawing/2014/main" id="{28311CD8-9FB8-0F4B-ABB0-E0A58E328D2D}"/>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9" name="Footer Placeholder 2">
            <a:extLst>
              <a:ext uri="{FF2B5EF4-FFF2-40B4-BE49-F238E27FC236}">
                <a16:creationId xmlns:a16="http://schemas.microsoft.com/office/drawing/2014/main" id="{AA2BA4E9-3326-BD4B-964B-955E2A8429B9}"/>
              </a:ext>
            </a:extLst>
          </p:cNvPr>
          <p:cNvSpPr>
            <a:spLocks noGrp="1"/>
          </p:cNvSpPr>
          <p:nvPr>
            <p:ph type="ftr" sz="quarter" idx="3"/>
          </p:nvPr>
        </p:nvSpPr>
        <p:spPr>
          <a:xfrm>
            <a:off x="457200" y="6978061"/>
            <a:ext cx="1244441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9" name="Text Placeholder 2">
            <a:extLst>
              <a:ext uri="{FF2B5EF4-FFF2-40B4-BE49-F238E27FC236}">
                <a16:creationId xmlns:a16="http://schemas.microsoft.com/office/drawing/2014/main" id="{056D3C67-5FAC-4369-8A4B-5F27C29517C4}"/>
              </a:ext>
            </a:extLst>
          </p:cNvPr>
          <p:cNvSpPr>
            <a:spLocks noGrp="1"/>
          </p:cNvSpPr>
          <p:nvPr>
            <p:ph type="body" sz="quarter" idx="15" hasCustomPrompt="1"/>
          </p:nvPr>
        </p:nvSpPr>
        <p:spPr>
          <a:xfrm>
            <a:off x="454026" y="2282825"/>
            <a:ext cx="4145404" cy="4681538"/>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0" name="Text Placeholder 2">
            <a:extLst>
              <a:ext uri="{FF2B5EF4-FFF2-40B4-BE49-F238E27FC236}">
                <a16:creationId xmlns:a16="http://schemas.microsoft.com/office/drawing/2014/main" id="{DE301374-BE00-4ABB-B19B-2F54DA6B4EA4}"/>
              </a:ext>
            </a:extLst>
          </p:cNvPr>
          <p:cNvSpPr>
            <a:spLocks noGrp="1"/>
          </p:cNvSpPr>
          <p:nvPr>
            <p:ph type="body" sz="quarter" idx="22" hasCustomPrompt="1"/>
          </p:nvPr>
        </p:nvSpPr>
        <p:spPr>
          <a:xfrm>
            <a:off x="9217152" y="2282825"/>
            <a:ext cx="4138486" cy="4681538"/>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custDataLst>
      <p:custData r:id="rId1"/>
    </p:custDataLst>
    <p:extLst>
      <p:ext uri="{BB962C8B-B14F-4D97-AF65-F5344CB8AC3E}">
        <p14:creationId xmlns:p14="http://schemas.microsoft.com/office/powerpoint/2010/main" val="23083193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44765-4A20-9249-B58E-6E3B0ADAFD32}"/>
              </a:ext>
            </a:extLst>
          </p:cNvPr>
          <p:cNvSpPr>
            <a:spLocks noGrp="1"/>
          </p:cNvSpPr>
          <p:nvPr>
            <p:ph type="title" hasCustomPrompt="1"/>
          </p:nvPr>
        </p:nvSpPr>
        <p:spPr/>
        <p:txBody>
          <a:bodyPr/>
          <a:lstStyle>
            <a:lvl1pPr>
              <a:defRPr/>
            </a:lvl1pPr>
          </a:lstStyle>
          <a:p>
            <a:r>
              <a:rPr lang="en-US" dirty="0"/>
              <a:t>Page Title</a:t>
            </a:r>
          </a:p>
        </p:txBody>
      </p:sp>
      <p:sp>
        <p:nvSpPr>
          <p:cNvPr id="18" name="Slide Number Placeholder 7">
            <a:extLst>
              <a:ext uri="{FF2B5EF4-FFF2-40B4-BE49-F238E27FC236}">
                <a16:creationId xmlns:a16="http://schemas.microsoft.com/office/drawing/2014/main" id="{C3F1BE17-25AE-8B47-8307-6CB73F0BDEBD}"/>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9" name="Footer Placeholder 2">
            <a:extLst>
              <a:ext uri="{FF2B5EF4-FFF2-40B4-BE49-F238E27FC236}">
                <a16:creationId xmlns:a16="http://schemas.microsoft.com/office/drawing/2014/main" id="{77DE2B15-DDA7-CD4E-B5D1-85523CD12749}"/>
              </a:ext>
            </a:extLst>
          </p:cNvPr>
          <p:cNvSpPr>
            <a:spLocks noGrp="1"/>
          </p:cNvSpPr>
          <p:nvPr>
            <p:ph type="ftr" sz="quarter" idx="3"/>
          </p:nvPr>
        </p:nvSpPr>
        <p:spPr>
          <a:xfrm>
            <a:off x="457200" y="6978061"/>
            <a:ext cx="1244441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9" name="Text Placeholder 3">
            <a:extLst>
              <a:ext uri="{FF2B5EF4-FFF2-40B4-BE49-F238E27FC236}">
                <a16:creationId xmlns:a16="http://schemas.microsoft.com/office/drawing/2014/main" id="{34805CF3-D424-4009-88E6-DD091D5081A1}"/>
              </a:ext>
            </a:extLst>
          </p:cNvPr>
          <p:cNvSpPr>
            <a:spLocks noGrp="1"/>
          </p:cNvSpPr>
          <p:nvPr>
            <p:ph type="body" sz="quarter" idx="10" hasCustomPrompt="1"/>
          </p:nvPr>
        </p:nvSpPr>
        <p:spPr>
          <a:xfrm>
            <a:off x="457200" y="1828800"/>
            <a:ext cx="6337300" cy="2458613"/>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0" name="Text Placeholder 3">
            <a:extLst>
              <a:ext uri="{FF2B5EF4-FFF2-40B4-BE49-F238E27FC236}">
                <a16:creationId xmlns:a16="http://schemas.microsoft.com/office/drawing/2014/main" id="{729335AE-A921-4803-BC5D-A9D06CE4A568}"/>
              </a:ext>
            </a:extLst>
          </p:cNvPr>
          <p:cNvSpPr>
            <a:spLocks noGrp="1"/>
          </p:cNvSpPr>
          <p:nvPr>
            <p:ph type="body" sz="quarter" idx="28" hasCustomPrompt="1"/>
          </p:nvPr>
        </p:nvSpPr>
        <p:spPr>
          <a:xfrm>
            <a:off x="7023100" y="1828800"/>
            <a:ext cx="6336284" cy="2450592"/>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1" name="Text Placeholder 3">
            <a:extLst>
              <a:ext uri="{FF2B5EF4-FFF2-40B4-BE49-F238E27FC236}">
                <a16:creationId xmlns:a16="http://schemas.microsoft.com/office/drawing/2014/main" id="{B8C5A275-9C2A-4319-9475-BEB3F73E2C16}"/>
              </a:ext>
            </a:extLst>
          </p:cNvPr>
          <p:cNvSpPr>
            <a:spLocks noGrp="1"/>
          </p:cNvSpPr>
          <p:nvPr>
            <p:ph type="body" sz="quarter" idx="29" hasCustomPrompt="1"/>
          </p:nvPr>
        </p:nvSpPr>
        <p:spPr>
          <a:xfrm>
            <a:off x="457200" y="4517136"/>
            <a:ext cx="6336792" cy="2450592"/>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4" name="Text Placeholder 3">
            <a:extLst>
              <a:ext uri="{FF2B5EF4-FFF2-40B4-BE49-F238E27FC236}">
                <a16:creationId xmlns:a16="http://schemas.microsoft.com/office/drawing/2014/main" id="{F842DF7D-91FB-4F1E-A43C-848EC381701D}"/>
              </a:ext>
            </a:extLst>
          </p:cNvPr>
          <p:cNvSpPr>
            <a:spLocks noGrp="1"/>
          </p:cNvSpPr>
          <p:nvPr>
            <p:ph type="body" sz="quarter" idx="30" hasCustomPrompt="1"/>
          </p:nvPr>
        </p:nvSpPr>
        <p:spPr>
          <a:xfrm>
            <a:off x="7023100" y="4517136"/>
            <a:ext cx="6336284" cy="2450592"/>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custDataLst>
      <p:custData r:id="rId1"/>
    </p:custDataLst>
    <p:extLst>
      <p:ext uri="{BB962C8B-B14F-4D97-AF65-F5344CB8AC3E}">
        <p14:creationId xmlns:p14="http://schemas.microsoft.com/office/powerpoint/2010/main" val="42312780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 Boxes w/ Subheader">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08760"/>
            <a:ext cx="12902184" cy="548640"/>
          </a:xfrm>
        </p:spPr>
        <p:txBody>
          <a:bodyPr/>
          <a:lstStyle>
            <a:lvl1pPr marL="0" indent="0">
              <a:lnSpc>
                <a:spcPct val="100000"/>
              </a:lnSpc>
              <a:spcBef>
                <a:spcPts val="0"/>
              </a:spcBef>
              <a:spcAft>
                <a:spcPts val="0"/>
              </a:spcAft>
              <a:buNone/>
              <a:defRPr sz="1800" b="1">
                <a:solidFill>
                  <a:schemeClr val="accent1"/>
                </a:solidFill>
              </a:defRPr>
            </a:lvl1pPr>
            <a:lvl5pPr marL="521198" indent="0">
              <a:buNone/>
              <a:defRPr/>
            </a:lvl5pPr>
          </a:lstStyle>
          <a:p>
            <a:pPr lvl="0"/>
            <a:r>
              <a:rPr lang="en-US" dirty="0"/>
              <a:t>Subheader</a:t>
            </a:r>
          </a:p>
        </p:txBody>
      </p:sp>
      <p:sp>
        <p:nvSpPr>
          <p:cNvPr id="15" name="Slide Number Placeholder 7">
            <a:extLst>
              <a:ext uri="{FF2B5EF4-FFF2-40B4-BE49-F238E27FC236}">
                <a16:creationId xmlns:a16="http://schemas.microsoft.com/office/drawing/2014/main" id="{20433215-94DD-8D4E-80EF-018147E6D92A}"/>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6" name="Footer Placeholder 2">
            <a:extLst>
              <a:ext uri="{FF2B5EF4-FFF2-40B4-BE49-F238E27FC236}">
                <a16:creationId xmlns:a16="http://schemas.microsoft.com/office/drawing/2014/main" id="{541E7652-2A95-5B4F-84B0-C1D671EC3CF3}"/>
              </a:ext>
            </a:extLst>
          </p:cNvPr>
          <p:cNvSpPr>
            <a:spLocks noGrp="1"/>
          </p:cNvSpPr>
          <p:nvPr>
            <p:ph type="ftr" sz="quarter" idx="3"/>
          </p:nvPr>
        </p:nvSpPr>
        <p:spPr>
          <a:xfrm>
            <a:off x="457200" y="6978061"/>
            <a:ext cx="1244441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17" name="Text Placeholder 2">
            <a:extLst>
              <a:ext uri="{FF2B5EF4-FFF2-40B4-BE49-F238E27FC236}">
                <a16:creationId xmlns:a16="http://schemas.microsoft.com/office/drawing/2014/main" id="{F691122C-F725-43A2-85C3-74A6779ECE12}"/>
              </a:ext>
            </a:extLst>
          </p:cNvPr>
          <p:cNvSpPr>
            <a:spLocks noGrp="1"/>
          </p:cNvSpPr>
          <p:nvPr>
            <p:ph type="body" sz="quarter" idx="15" hasCustomPrompt="1"/>
          </p:nvPr>
        </p:nvSpPr>
        <p:spPr>
          <a:xfrm>
            <a:off x="454025" y="2282825"/>
            <a:ext cx="6340475" cy="2225167"/>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8" name="Text Placeholder 2">
            <a:extLst>
              <a:ext uri="{FF2B5EF4-FFF2-40B4-BE49-F238E27FC236}">
                <a16:creationId xmlns:a16="http://schemas.microsoft.com/office/drawing/2014/main" id="{2675FDBF-EE86-4032-B461-205FF9874C98}"/>
              </a:ext>
            </a:extLst>
          </p:cNvPr>
          <p:cNvSpPr>
            <a:spLocks noGrp="1"/>
          </p:cNvSpPr>
          <p:nvPr>
            <p:ph type="body" sz="quarter" idx="28" hasCustomPrompt="1"/>
          </p:nvPr>
        </p:nvSpPr>
        <p:spPr>
          <a:xfrm>
            <a:off x="7023100" y="2282825"/>
            <a:ext cx="6332538" cy="2225167"/>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9" name="Text Placeholder 2">
            <a:extLst>
              <a:ext uri="{FF2B5EF4-FFF2-40B4-BE49-F238E27FC236}">
                <a16:creationId xmlns:a16="http://schemas.microsoft.com/office/drawing/2014/main" id="{20418541-BEE5-4790-86C6-358972FFF719}"/>
              </a:ext>
            </a:extLst>
          </p:cNvPr>
          <p:cNvSpPr>
            <a:spLocks noGrp="1"/>
          </p:cNvSpPr>
          <p:nvPr>
            <p:ph type="body" sz="quarter" idx="29" hasCustomPrompt="1"/>
          </p:nvPr>
        </p:nvSpPr>
        <p:spPr>
          <a:xfrm>
            <a:off x="454026" y="4745735"/>
            <a:ext cx="6336792" cy="2218627"/>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20" name="Text Placeholder 2">
            <a:extLst>
              <a:ext uri="{FF2B5EF4-FFF2-40B4-BE49-F238E27FC236}">
                <a16:creationId xmlns:a16="http://schemas.microsoft.com/office/drawing/2014/main" id="{D594F821-3FA6-41F6-A125-C69CD939D915}"/>
              </a:ext>
            </a:extLst>
          </p:cNvPr>
          <p:cNvSpPr>
            <a:spLocks noGrp="1"/>
          </p:cNvSpPr>
          <p:nvPr>
            <p:ph type="body" sz="quarter" idx="30" hasCustomPrompt="1"/>
          </p:nvPr>
        </p:nvSpPr>
        <p:spPr>
          <a:xfrm>
            <a:off x="7023100" y="4745735"/>
            <a:ext cx="6332538" cy="2218627"/>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custDataLst>
      <p:custData r:id="rId1"/>
    </p:custDataLst>
    <p:extLst>
      <p:ext uri="{BB962C8B-B14F-4D97-AF65-F5344CB8AC3E}">
        <p14:creationId xmlns:p14="http://schemas.microsoft.com/office/powerpoint/2010/main" val="21963800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 Boxes Left Combin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44765-4A20-9249-B58E-6E3B0ADAFD32}"/>
              </a:ext>
            </a:extLst>
          </p:cNvPr>
          <p:cNvSpPr>
            <a:spLocks noGrp="1"/>
          </p:cNvSpPr>
          <p:nvPr>
            <p:ph type="title" hasCustomPrompt="1"/>
          </p:nvPr>
        </p:nvSpPr>
        <p:spPr/>
        <p:txBody>
          <a:bodyPr/>
          <a:lstStyle>
            <a:lvl1pPr>
              <a:defRPr/>
            </a:lvl1pPr>
          </a:lstStyle>
          <a:p>
            <a:r>
              <a:rPr lang="en-US" dirty="0"/>
              <a:t>Page Title</a:t>
            </a:r>
          </a:p>
        </p:txBody>
      </p:sp>
      <p:sp>
        <p:nvSpPr>
          <p:cNvPr id="13" name="Slide Number Placeholder 7">
            <a:extLst>
              <a:ext uri="{FF2B5EF4-FFF2-40B4-BE49-F238E27FC236}">
                <a16:creationId xmlns:a16="http://schemas.microsoft.com/office/drawing/2014/main" id="{73CE4A12-23CE-C547-A577-D658CBF57E1C}"/>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4" name="Footer Placeholder 2">
            <a:extLst>
              <a:ext uri="{FF2B5EF4-FFF2-40B4-BE49-F238E27FC236}">
                <a16:creationId xmlns:a16="http://schemas.microsoft.com/office/drawing/2014/main" id="{9F415FB1-2E7A-9B41-9907-4A6AFFD76323}"/>
              </a:ext>
            </a:extLst>
          </p:cNvPr>
          <p:cNvSpPr>
            <a:spLocks noGrp="1"/>
          </p:cNvSpPr>
          <p:nvPr>
            <p:ph type="ftr" sz="quarter" idx="3"/>
          </p:nvPr>
        </p:nvSpPr>
        <p:spPr>
          <a:xfrm>
            <a:off x="457200" y="6978061"/>
            <a:ext cx="1244441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8" name="Text Placeholder 3">
            <a:extLst>
              <a:ext uri="{FF2B5EF4-FFF2-40B4-BE49-F238E27FC236}">
                <a16:creationId xmlns:a16="http://schemas.microsoft.com/office/drawing/2014/main" id="{D3136D75-9BE3-4FB7-853D-E3E05603D30C}"/>
              </a:ext>
            </a:extLst>
          </p:cNvPr>
          <p:cNvSpPr>
            <a:spLocks noGrp="1"/>
          </p:cNvSpPr>
          <p:nvPr>
            <p:ph type="body" sz="quarter" idx="10" hasCustomPrompt="1"/>
          </p:nvPr>
        </p:nvSpPr>
        <p:spPr>
          <a:xfrm>
            <a:off x="457200" y="1828800"/>
            <a:ext cx="6337300" cy="5138928"/>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9" name="Text Placeholder 3">
            <a:extLst>
              <a:ext uri="{FF2B5EF4-FFF2-40B4-BE49-F238E27FC236}">
                <a16:creationId xmlns:a16="http://schemas.microsoft.com/office/drawing/2014/main" id="{3C897B4F-FC15-4CBF-8FCB-47AA4702925C}"/>
              </a:ext>
            </a:extLst>
          </p:cNvPr>
          <p:cNvSpPr>
            <a:spLocks noGrp="1"/>
          </p:cNvSpPr>
          <p:nvPr>
            <p:ph type="body" sz="quarter" idx="22" hasCustomPrompt="1"/>
          </p:nvPr>
        </p:nvSpPr>
        <p:spPr>
          <a:xfrm>
            <a:off x="7023100" y="1828800"/>
            <a:ext cx="6336284" cy="2450592"/>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5" name="Text Placeholder 3">
            <a:extLst>
              <a:ext uri="{FF2B5EF4-FFF2-40B4-BE49-F238E27FC236}">
                <a16:creationId xmlns:a16="http://schemas.microsoft.com/office/drawing/2014/main" id="{A9721089-AF9A-4262-BDF6-F24133E40464}"/>
              </a:ext>
            </a:extLst>
          </p:cNvPr>
          <p:cNvSpPr>
            <a:spLocks noGrp="1"/>
          </p:cNvSpPr>
          <p:nvPr>
            <p:ph type="body" sz="quarter" idx="23" hasCustomPrompt="1"/>
          </p:nvPr>
        </p:nvSpPr>
        <p:spPr>
          <a:xfrm>
            <a:off x="7023100" y="4517136"/>
            <a:ext cx="6336284" cy="2450592"/>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custDataLst>
      <p:custData r:id="rId1"/>
    </p:custDataLst>
    <p:extLst>
      <p:ext uri="{BB962C8B-B14F-4D97-AF65-F5344CB8AC3E}">
        <p14:creationId xmlns:p14="http://schemas.microsoft.com/office/powerpoint/2010/main" val="24603319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 Boxes Left Combined w/ Subheader">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08760"/>
            <a:ext cx="12902184" cy="548640"/>
          </a:xfrm>
        </p:spPr>
        <p:txBody>
          <a:bodyPr/>
          <a:lstStyle>
            <a:lvl1pPr marL="0" indent="0">
              <a:lnSpc>
                <a:spcPct val="100000"/>
              </a:lnSpc>
              <a:spcBef>
                <a:spcPts val="0"/>
              </a:spcBef>
              <a:spcAft>
                <a:spcPts val="0"/>
              </a:spcAft>
              <a:buNone/>
              <a:defRPr sz="1800" b="1">
                <a:solidFill>
                  <a:schemeClr val="accent1"/>
                </a:solidFill>
              </a:defRPr>
            </a:lvl1pPr>
            <a:lvl5pPr marL="521198" indent="0">
              <a:buNone/>
              <a:defRPr/>
            </a:lvl5pPr>
          </a:lstStyle>
          <a:p>
            <a:pPr lvl="0"/>
            <a:r>
              <a:rPr lang="en-US" dirty="0"/>
              <a:t>Subheader</a:t>
            </a:r>
          </a:p>
        </p:txBody>
      </p:sp>
      <p:sp>
        <p:nvSpPr>
          <p:cNvPr id="15" name="Slide Number Placeholder 7">
            <a:extLst>
              <a:ext uri="{FF2B5EF4-FFF2-40B4-BE49-F238E27FC236}">
                <a16:creationId xmlns:a16="http://schemas.microsoft.com/office/drawing/2014/main" id="{B3613C18-90E6-984D-86E6-5763294C8AE0}"/>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6" name="Footer Placeholder 2">
            <a:extLst>
              <a:ext uri="{FF2B5EF4-FFF2-40B4-BE49-F238E27FC236}">
                <a16:creationId xmlns:a16="http://schemas.microsoft.com/office/drawing/2014/main" id="{3BD28824-D217-FE4C-B2CD-2B9AE1558BB7}"/>
              </a:ext>
            </a:extLst>
          </p:cNvPr>
          <p:cNvSpPr>
            <a:spLocks noGrp="1"/>
          </p:cNvSpPr>
          <p:nvPr>
            <p:ph type="ftr" sz="quarter" idx="3"/>
          </p:nvPr>
        </p:nvSpPr>
        <p:spPr>
          <a:xfrm>
            <a:off x="457200" y="6978061"/>
            <a:ext cx="1244441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9" name="Text Placeholder 2">
            <a:extLst>
              <a:ext uri="{FF2B5EF4-FFF2-40B4-BE49-F238E27FC236}">
                <a16:creationId xmlns:a16="http://schemas.microsoft.com/office/drawing/2014/main" id="{3D5941EE-C106-4973-AD21-F4373C3D8003}"/>
              </a:ext>
            </a:extLst>
          </p:cNvPr>
          <p:cNvSpPr>
            <a:spLocks noGrp="1"/>
          </p:cNvSpPr>
          <p:nvPr>
            <p:ph type="body" sz="quarter" idx="15" hasCustomPrompt="1"/>
          </p:nvPr>
        </p:nvSpPr>
        <p:spPr>
          <a:xfrm>
            <a:off x="454026" y="2282825"/>
            <a:ext cx="6339964" cy="4681538"/>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0" name="Text Placeholder 2">
            <a:extLst>
              <a:ext uri="{FF2B5EF4-FFF2-40B4-BE49-F238E27FC236}">
                <a16:creationId xmlns:a16="http://schemas.microsoft.com/office/drawing/2014/main" id="{6920E1C1-B465-4915-9F1D-61CDE746015C}"/>
              </a:ext>
            </a:extLst>
          </p:cNvPr>
          <p:cNvSpPr>
            <a:spLocks noGrp="1"/>
          </p:cNvSpPr>
          <p:nvPr>
            <p:ph type="body" sz="quarter" idx="22" hasCustomPrompt="1"/>
          </p:nvPr>
        </p:nvSpPr>
        <p:spPr>
          <a:xfrm>
            <a:off x="7015674" y="2282825"/>
            <a:ext cx="6339964" cy="2221992"/>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7" name="Text Placeholder 2">
            <a:extLst>
              <a:ext uri="{FF2B5EF4-FFF2-40B4-BE49-F238E27FC236}">
                <a16:creationId xmlns:a16="http://schemas.microsoft.com/office/drawing/2014/main" id="{945DC30B-467F-4548-8659-BFC540E478E0}"/>
              </a:ext>
            </a:extLst>
          </p:cNvPr>
          <p:cNvSpPr>
            <a:spLocks noGrp="1"/>
          </p:cNvSpPr>
          <p:nvPr>
            <p:ph type="body" sz="quarter" idx="23" hasCustomPrompt="1"/>
          </p:nvPr>
        </p:nvSpPr>
        <p:spPr>
          <a:xfrm>
            <a:off x="7015674" y="4745735"/>
            <a:ext cx="6339964" cy="2218627"/>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custDataLst>
      <p:custData r:id="rId1"/>
    </p:custDataLst>
    <p:extLst>
      <p:ext uri="{BB962C8B-B14F-4D97-AF65-F5344CB8AC3E}">
        <p14:creationId xmlns:p14="http://schemas.microsoft.com/office/powerpoint/2010/main" val="2628269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 Boxes Right Combined">
    <p:spTree>
      <p:nvGrpSpPr>
        <p:cNvPr id="1" name=""/>
        <p:cNvGrpSpPr/>
        <p:nvPr/>
      </p:nvGrpSpPr>
      <p:grpSpPr>
        <a:xfrm>
          <a:off x="0" y="0"/>
          <a:ext cx="0" cy="0"/>
          <a:chOff x="0" y="0"/>
          <a:chExt cx="0" cy="0"/>
        </a:xfrm>
      </p:grpSpPr>
      <p:sp>
        <p:nvSpPr>
          <p:cNvPr id="11" name="Text Placeholder 3">
            <a:extLst>
              <a:ext uri="{FF2B5EF4-FFF2-40B4-BE49-F238E27FC236}">
                <a16:creationId xmlns:a16="http://schemas.microsoft.com/office/drawing/2014/main" id="{6AB42473-D8E6-4702-924D-602F557C9553}"/>
              </a:ext>
            </a:extLst>
          </p:cNvPr>
          <p:cNvSpPr>
            <a:spLocks noGrp="1"/>
          </p:cNvSpPr>
          <p:nvPr>
            <p:ph type="body" sz="quarter" idx="23" hasCustomPrompt="1"/>
          </p:nvPr>
        </p:nvSpPr>
        <p:spPr>
          <a:xfrm>
            <a:off x="457200" y="4517134"/>
            <a:ext cx="6336789" cy="2450593"/>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2" name="Title 1">
            <a:extLst>
              <a:ext uri="{FF2B5EF4-FFF2-40B4-BE49-F238E27FC236}">
                <a16:creationId xmlns:a16="http://schemas.microsoft.com/office/drawing/2014/main" id="{F6444765-4A20-9249-B58E-6E3B0ADAFD32}"/>
              </a:ext>
            </a:extLst>
          </p:cNvPr>
          <p:cNvSpPr>
            <a:spLocks noGrp="1"/>
          </p:cNvSpPr>
          <p:nvPr>
            <p:ph type="title" hasCustomPrompt="1"/>
          </p:nvPr>
        </p:nvSpPr>
        <p:spPr/>
        <p:txBody>
          <a:bodyPr/>
          <a:lstStyle>
            <a:lvl1pPr>
              <a:defRPr/>
            </a:lvl1pPr>
          </a:lstStyle>
          <a:p>
            <a:r>
              <a:rPr lang="en-US" dirty="0"/>
              <a:t>Page Title</a:t>
            </a:r>
          </a:p>
        </p:txBody>
      </p:sp>
      <p:sp>
        <p:nvSpPr>
          <p:cNvPr id="15" name="Slide Number Placeholder 7">
            <a:extLst>
              <a:ext uri="{FF2B5EF4-FFF2-40B4-BE49-F238E27FC236}">
                <a16:creationId xmlns:a16="http://schemas.microsoft.com/office/drawing/2014/main" id="{FFDA97FC-5684-6A46-AE62-3400A3B191D2}"/>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6" name="Footer Placeholder 2">
            <a:extLst>
              <a:ext uri="{FF2B5EF4-FFF2-40B4-BE49-F238E27FC236}">
                <a16:creationId xmlns:a16="http://schemas.microsoft.com/office/drawing/2014/main" id="{651E017E-A4AA-8B46-8515-398EEDC34CE0}"/>
              </a:ext>
            </a:extLst>
          </p:cNvPr>
          <p:cNvSpPr>
            <a:spLocks noGrp="1"/>
          </p:cNvSpPr>
          <p:nvPr>
            <p:ph type="ftr" sz="quarter" idx="3"/>
          </p:nvPr>
        </p:nvSpPr>
        <p:spPr>
          <a:xfrm>
            <a:off x="457200" y="6978061"/>
            <a:ext cx="1244441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8" name="Text Placeholder 3">
            <a:extLst>
              <a:ext uri="{FF2B5EF4-FFF2-40B4-BE49-F238E27FC236}">
                <a16:creationId xmlns:a16="http://schemas.microsoft.com/office/drawing/2014/main" id="{EAE20A56-0759-4A58-A9C0-EF42B384E434}"/>
              </a:ext>
            </a:extLst>
          </p:cNvPr>
          <p:cNvSpPr>
            <a:spLocks noGrp="1"/>
          </p:cNvSpPr>
          <p:nvPr>
            <p:ph type="body" sz="quarter" idx="10" hasCustomPrompt="1"/>
          </p:nvPr>
        </p:nvSpPr>
        <p:spPr>
          <a:xfrm>
            <a:off x="7023100" y="1828800"/>
            <a:ext cx="6336284" cy="5138928"/>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9" name="Text Placeholder 3">
            <a:extLst>
              <a:ext uri="{FF2B5EF4-FFF2-40B4-BE49-F238E27FC236}">
                <a16:creationId xmlns:a16="http://schemas.microsoft.com/office/drawing/2014/main" id="{CE5BD086-93FB-45F2-A5A9-F133D2BB156C}"/>
              </a:ext>
            </a:extLst>
          </p:cNvPr>
          <p:cNvSpPr>
            <a:spLocks noGrp="1"/>
          </p:cNvSpPr>
          <p:nvPr>
            <p:ph type="body" sz="quarter" idx="22" hasCustomPrompt="1"/>
          </p:nvPr>
        </p:nvSpPr>
        <p:spPr>
          <a:xfrm>
            <a:off x="457200" y="1828800"/>
            <a:ext cx="6337300" cy="2450592"/>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custDataLst>
      <p:custData r:id="rId1"/>
    </p:custDataLst>
    <p:extLst>
      <p:ext uri="{BB962C8B-B14F-4D97-AF65-F5344CB8AC3E}">
        <p14:creationId xmlns:p14="http://schemas.microsoft.com/office/powerpoint/2010/main" val="29775271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 Boxes Right Combined w/ Subheader">
    <p:bg>
      <p:bgPr>
        <a:solidFill>
          <a:schemeClr val="bg1"/>
        </a:solidFill>
        <a:effectLst/>
      </p:bgPr>
    </p:bg>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BD19A65C-4CB1-48E5-81DA-FF8A5C0489EE}"/>
              </a:ext>
            </a:extLst>
          </p:cNvPr>
          <p:cNvSpPr>
            <a:spLocks noGrp="1"/>
          </p:cNvSpPr>
          <p:nvPr>
            <p:ph type="body" sz="quarter" idx="23" hasCustomPrompt="1"/>
          </p:nvPr>
        </p:nvSpPr>
        <p:spPr>
          <a:xfrm>
            <a:off x="454025" y="4742371"/>
            <a:ext cx="6340475" cy="2221992"/>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08760"/>
            <a:ext cx="12902184" cy="548640"/>
          </a:xfrm>
        </p:spPr>
        <p:txBody>
          <a:bodyPr/>
          <a:lstStyle>
            <a:lvl1pPr marL="0" indent="0">
              <a:lnSpc>
                <a:spcPct val="100000"/>
              </a:lnSpc>
              <a:spcBef>
                <a:spcPts val="0"/>
              </a:spcBef>
              <a:spcAft>
                <a:spcPts val="0"/>
              </a:spcAft>
              <a:buNone/>
              <a:defRPr sz="1800" b="1">
                <a:solidFill>
                  <a:schemeClr val="accent1"/>
                </a:solidFill>
              </a:defRPr>
            </a:lvl1pPr>
            <a:lvl5pPr marL="521198" indent="0">
              <a:buNone/>
              <a:defRPr/>
            </a:lvl5pPr>
          </a:lstStyle>
          <a:p>
            <a:pPr lvl="0"/>
            <a:r>
              <a:rPr lang="en-US" dirty="0"/>
              <a:t>Subheader</a:t>
            </a:r>
          </a:p>
        </p:txBody>
      </p:sp>
      <p:sp>
        <p:nvSpPr>
          <p:cNvPr id="18" name="Slide Number Placeholder 7">
            <a:extLst>
              <a:ext uri="{FF2B5EF4-FFF2-40B4-BE49-F238E27FC236}">
                <a16:creationId xmlns:a16="http://schemas.microsoft.com/office/drawing/2014/main" id="{16A3CE82-2130-7645-A19B-64CAEDC6D98D}"/>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19" name="Footer Placeholder 2">
            <a:extLst>
              <a:ext uri="{FF2B5EF4-FFF2-40B4-BE49-F238E27FC236}">
                <a16:creationId xmlns:a16="http://schemas.microsoft.com/office/drawing/2014/main" id="{708D63C2-0523-6947-A46D-DB6BD4EAC896}"/>
              </a:ext>
            </a:extLst>
          </p:cNvPr>
          <p:cNvSpPr>
            <a:spLocks noGrp="1"/>
          </p:cNvSpPr>
          <p:nvPr>
            <p:ph type="ftr" sz="quarter" idx="3"/>
          </p:nvPr>
        </p:nvSpPr>
        <p:spPr>
          <a:xfrm>
            <a:off x="454025" y="6978061"/>
            <a:ext cx="12447589"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9" name="Text Placeholder 2">
            <a:extLst>
              <a:ext uri="{FF2B5EF4-FFF2-40B4-BE49-F238E27FC236}">
                <a16:creationId xmlns:a16="http://schemas.microsoft.com/office/drawing/2014/main" id="{8B77A423-9F34-4A49-8053-CF211EE074D5}"/>
              </a:ext>
            </a:extLst>
          </p:cNvPr>
          <p:cNvSpPr>
            <a:spLocks noGrp="1"/>
          </p:cNvSpPr>
          <p:nvPr>
            <p:ph type="body" sz="quarter" idx="15" hasCustomPrompt="1"/>
          </p:nvPr>
        </p:nvSpPr>
        <p:spPr>
          <a:xfrm>
            <a:off x="7023100" y="2282825"/>
            <a:ext cx="6332538" cy="4681538"/>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0" name="Text Placeholder 2">
            <a:extLst>
              <a:ext uri="{FF2B5EF4-FFF2-40B4-BE49-F238E27FC236}">
                <a16:creationId xmlns:a16="http://schemas.microsoft.com/office/drawing/2014/main" id="{4A972862-A2DE-475E-A2D8-42B4460C3474}"/>
              </a:ext>
            </a:extLst>
          </p:cNvPr>
          <p:cNvSpPr>
            <a:spLocks noGrp="1"/>
          </p:cNvSpPr>
          <p:nvPr>
            <p:ph type="body" sz="quarter" idx="22" hasCustomPrompt="1"/>
          </p:nvPr>
        </p:nvSpPr>
        <p:spPr>
          <a:xfrm>
            <a:off x="454025" y="2282825"/>
            <a:ext cx="6340475" cy="2221992"/>
          </a:xfrm>
        </p:spPr>
        <p:txBody>
          <a:bodyPr/>
          <a:lstStyle>
            <a:lvl1pPr>
              <a:defRPr/>
            </a:lvl1pPr>
            <a:lvl2pPr>
              <a:defRPr/>
            </a:lvl2pPr>
            <a:lvl3pPr>
              <a:defRPr/>
            </a:lvl3pPr>
            <a:lvl4pPr>
              <a:defRPr/>
            </a:lvl4pPr>
            <a:lvl5pPr>
              <a:defRPr/>
            </a:lvl5p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custDataLst>
      <p:custData r:id="rId1"/>
    </p:custDataLst>
    <p:extLst>
      <p:ext uri="{BB962C8B-B14F-4D97-AF65-F5344CB8AC3E}">
        <p14:creationId xmlns:p14="http://schemas.microsoft.com/office/powerpoint/2010/main" val="42319981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ample Bio">
    <p:bg>
      <p:bgPr>
        <a:solidFill>
          <a:schemeClr val="bg1"/>
        </a:solidFill>
        <a:effectLst/>
      </p:bgPr>
    </p:bg>
    <p:spTree>
      <p:nvGrpSpPr>
        <p:cNvPr id="1" name=""/>
        <p:cNvGrpSpPr/>
        <p:nvPr/>
      </p:nvGrpSpPr>
      <p:grpSpPr>
        <a:xfrm>
          <a:off x="0" y="0"/>
          <a:ext cx="0" cy="0"/>
          <a:chOff x="0" y="0"/>
          <a:chExt cx="0" cy="0"/>
        </a:xfrm>
      </p:grpSpPr>
      <p:sp>
        <p:nvSpPr>
          <p:cNvPr id="15" name="TextBox 14"/>
          <p:cNvSpPr txBox="1"/>
          <p:nvPr userDrawn="1"/>
        </p:nvSpPr>
        <p:spPr>
          <a:xfrm>
            <a:off x="612648" y="3749040"/>
            <a:ext cx="1655064" cy="3063240"/>
          </a:xfrm>
          <a:prstGeom prst="rect">
            <a:avLst/>
          </a:prstGeom>
          <a:noFill/>
        </p:spPr>
        <p:txBody>
          <a:bodyPr wrap="square" lIns="0" tIns="0" rIns="0" bIns="91440" rtlCol="0">
            <a:noAutofit/>
          </a:bodyPr>
          <a:lstStyle/>
          <a:p>
            <a:pPr>
              <a:lnSpc>
                <a:spcPct val="100000"/>
              </a:lnSpc>
              <a:spcBef>
                <a:spcPts val="0"/>
              </a:spcBef>
            </a:pPr>
            <a:r>
              <a:rPr lang="en-US" sz="1100" b="1" noProof="1">
                <a:solidFill>
                  <a:schemeClr val="accent2"/>
                </a:solidFill>
                <a:latin typeface="Calibri" panose="020F0502020204030204" pitchFamily="34" charset="0"/>
                <a:cs typeface="Calibri" panose="020F0502020204030204" pitchFamily="34" charset="0"/>
              </a:rPr>
              <a:t>Phone (optional)</a:t>
            </a:r>
          </a:p>
          <a:p>
            <a:pPr>
              <a:lnSpc>
                <a:spcPct val="100000"/>
              </a:lnSpc>
              <a:spcBef>
                <a:spcPts val="0"/>
              </a:spcBef>
            </a:pPr>
            <a:r>
              <a:rPr lang="en-US" sz="1100" noProof="1">
                <a:latin typeface="Calibri" panose="020F0502020204030204" pitchFamily="34" charset="0"/>
                <a:cs typeface="Calibri" panose="020F0502020204030204" pitchFamily="34" charset="0"/>
              </a:rPr>
              <a:t>0000 0000</a:t>
            </a:r>
          </a:p>
          <a:p>
            <a:pPr>
              <a:lnSpc>
                <a:spcPct val="100000"/>
              </a:lnSpc>
              <a:spcBef>
                <a:spcPts val="0"/>
              </a:spcBef>
            </a:pPr>
            <a:r>
              <a:rPr lang="en-US" sz="1100" noProof="1">
                <a:latin typeface="Calibri" panose="020F0502020204030204" pitchFamily="34" charset="0"/>
                <a:cs typeface="Calibri" panose="020F0502020204030204" pitchFamily="34" charset="0"/>
              </a:rPr>
              <a:t>0000 0000</a:t>
            </a:r>
          </a:p>
          <a:p>
            <a:pPr>
              <a:lnSpc>
                <a:spcPct val="100000"/>
              </a:lnSpc>
              <a:spcBef>
                <a:spcPts val="900"/>
              </a:spcBef>
            </a:pPr>
            <a:r>
              <a:rPr lang="en-US" sz="1100" b="1" noProof="1">
                <a:solidFill>
                  <a:schemeClr val="accent2"/>
                </a:solidFill>
                <a:latin typeface="Calibri" panose="020F0502020204030204" pitchFamily="34" charset="0"/>
                <a:cs typeface="Calibri" panose="020F0502020204030204" pitchFamily="34" charset="0"/>
              </a:rPr>
              <a:t>Location (optional)</a:t>
            </a:r>
          </a:p>
          <a:p>
            <a:pPr>
              <a:lnSpc>
                <a:spcPct val="100000"/>
              </a:lnSpc>
              <a:spcBef>
                <a:spcPts val="0"/>
              </a:spcBef>
            </a:pPr>
            <a:r>
              <a:rPr lang="en-US" sz="1100" noProof="1">
                <a:latin typeface="Calibri" panose="020F0502020204030204" pitchFamily="34" charset="0"/>
                <a:cs typeface="Calibri" panose="020F0502020204030204" pitchFamily="34" charset="0"/>
              </a:rPr>
              <a:t>Lorum ipsem</a:t>
            </a:r>
          </a:p>
          <a:p>
            <a:pPr>
              <a:lnSpc>
                <a:spcPct val="100000"/>
              </a:lnSpc>
              <a:spcBef>
                <a:spcPts val="0"/>
              </a:spcBef>
            </a:pPr>
            <a:r>
              <a:rPr lang="en-US" sz="1100" noProof="1">
                <a:latin typeface="Calibri" panose="020F0502020204030204" pitchFamily="34" charset="0"/>
                <a:cs typeface="Calibri" panose="020F0502020204030204" pitchFamily="34" charset="0"/>
              </a:rPr>
              <a:t>Lorum ipsem</a:t>
            </a:r>
          </a:p>
          <a:p>
            <a:pPr>
              <a:lnSpc>
                <a:spcPct val="100000"/>
              </a:lnSpc>
              <a:spcBef>
                <a:spcPts val="900"/>
              </a:spcBef>
            </a:pPr>
            <a:r>
              <a:rPr lang="en-US" sz="1100" b="1" noProof="1">
                <a:solidFill>
                  <a:schemeClr val="accent2"/>
                </a:solidFill>
                <a:latin typeface="Calibri" panose="020F0502020204030204" pitchFamily="34" charset="0"/>
                <a:cs typeface="Calibri" panose="020F0502020204030204" pitchFamily="34" charset="0"/>
              </a:rPr>
              <a:t>Certifications (optional)</a:t>
            </a:r>
          </a:p>
          <a:p>
            <a:pPr>
              <a:lnSpc>
                <a:spcPct val="100000"/>
              </a:lnSpc>
              <a:spcBef>
                <a:spcPts val="0"/>
              </a:spcBef>
            </a:pPr>
            <a:r>
              <a:rPr lang="en-US" sz="1100" noProof="1">
                <a:latin typeface="Calibri" panose="020F0502020204030204" pitchFamily="34" charset="0"/>
                <a:cs typeface="Calibri" panose="020F0502020204030204" pitchFamily="34" charset="0"/>
              </a:rPr>
              <a:t>Lorum ipsem</a:t>
            </a:r>
          </a:p>
          <a:p>
            <a:pPr>
              <a:lnSpc>
                <a:spcPct val="100000"/>
              </a:lnSpc>
              <a:spcBef>
                <a:spcPts val="0"/>
              </a:spcBef>
            </a:pPr>
            <a:r>
              <a:rPr lang="en-US" sz="1100" noProof="1">
                <a:latin typeface="Calibri" panose="020F0502020204030204" pitchFamily="34" charset="0"/>
                <a:cs typeface="Calibri" panose="020F0502020204030204" pitchFamily="34" charset="0"/>
              </a:rPr>
              <a:t>Lorum ipsem</a:t>
            </a:r>
          </a:p>
          <a:p>
            <a:pPr>
              <a:lnSpc>
                <a:spcPct val="100000"/>
              </a:lnSpc>
              <a:spcBef>
                <a:spcPts val="900"/>
              </a:spcBef>
            </a:pPr>
            <a:r>
              <a:rPr lang="en-US" sz="1100" b="1" noProof="1">
                <a:solidFill>
                  <a:schemeClr val="accent2"/>
                </a:solidFill>
                <a:latin typeface="Calibri" panose="020F0502020204030204" pitchFamily="34" charset="0"/>
                <a:cs typeface="Calibri" panose="020F0502020204030204" pitchFamily="34" charset="0"/>
              </a:rPr>
              <a:t>Professional Affiliations (optional)</a:t>
            </a:r>
          </a:p>
          <a:p>
            <a:pPr>
              <a:lnSpc>
                <a:spcPct val="100000"/>
              </a:lnSpc>
              <a:spcBef>
                <a:spcPts val="0"/>
              </a:spcBef>
            </a:pPr>
            <a:r>
              <a:rPr lang="en-US" sz="1100" noProof="1">
                <a:latin typeface="Calibri" panose="020F0502020204030204" pitchFamily="34" charset="0"/>
                <a:cs typeface="Calibri" panose="020F0502020204030204" pitchFamily="34" charset="0"/>
              </a:rPr>
              <a:t>Lorum ipsem</a:t>
            </a:r>
          </a:p>
          <a:p>
            <a:pPr>
              <a:lnSpc>
                <a:spcPct val="100000"/>
              </a:lnSpc>
              <a:spcBef>
                <a:spcPts val="0"/>
              </a:spcBef>
            </a:pPr>
            <a:r>
              <a:rPr lang="en-US" sz="1100" noProof="1">
                <a:latin typeface="Calibri" panose="020F0502020204030204" pitchFamily="34" charset="0"/>
                <a:cs typeface="Calibri" panose="020F0502020204030204" pitchFamily="34" charset="0"/>
              </a:rPr>
              <a:t>Lorum ipsem</a:t>
            </a:r>
          </a:p>
          <a:p>
            <a:pPr>
              <a:lnSpc>
                <a:spcPct val="100000"/>
              </a:lnSpc>
              <a:spcBef>
                <a:spcPts val="900"/>
              </a:spcBef>
            </a:pPr>
            <a:r>
              <a:rPr lang="en-US" sz="1100" b="1" noProof="1">
                <a:solidFill>
                  <a:schemeClr val="accent2"/>
                </a:solidFill>
                <a:latin typeface="Calibri" panose="020F0502020204030204" pitchFamily="34" charset="0"/>
                <a:cs typeface="Calibri" panose="020F0502020204030204" pitchFamily="34" charset="0"/>
              </a:rPr>
              <a:t>Education (optional)</a:t>
            </a:r>
          </a:p>
          <a:p>
            <a:pPr>
              <a:lnSpc>
                <a:spcPct val="100000"/>
              </a:lnSpc>
              <a:spcBef>
                <a:spcPts val="0"/>
              </a:spcBef>
            </a:pPr>
            <a:r>
              <a:rPr lang="en-US" sz="1100" noProof="1">
                <a:latin typeface="Calibri" panose="020F0502020204030204" pitchFamily="34" charset="0"/>
                <a:cs typeface="Calibri" panose="020F0502020204030204" pitchFamily="34" charset="0"/>
              </a:rPr>
              <a:t>Lorum ipsem</a:t>
            </a:r>
          </a:p>
        </p:txBody>
      </p:sp>
      <p:sp>
        <p:nvSpPr>
          <p:cNvPr id="2" name="TextBox 1"/>
          <p:cNvSpPr txBox="1"/>
          <p:nvPr userDrawn="1"/>
        </p:nvSpPr>
        <p:spPr>
          <a:xfrm>
            <a:off x="457200" y="685800"/>
            <a:ext cx="12902184" cy="685800"/>
          </a:xfrm>
          <a:prstGeom prst="rect">
            <a:avLst/>
          </a:prstGeom>
          <a:noFill/>
        </p:spPr>
        <p:txBody>
          <a:bodyPr wrap="square" lIns="0" tIns="0" rIns="0" bIns="0" rtlCol="0" anchor="b">
            <a:noAutofit/>
          </a:bodyPr>
          <a:lstStyle/>
          <a:p>
            <a:pPr>
              <a:lnSpc>
                <a:spcPct val="90000"/>
              </a:lnSpc>
            </a:pPr>
            <a:r>
              <a:rPr lang="en-US" sz="2600" noProof="1">
                <a:solidFill>
                  <a:schemeClr val="accent2"/>
                </a:solidFill>
                <a:latin typeface="Calibri" panose="020F0502020204030204" pitchFamily="34" charset="0"/>
                <a:cs typeface="Calibri" panose="020F0502020204030204" pitchFamily="34" charset="0"/>
              </a:rPr>
              <a:t>Firstname Lastname</a:t>
            </a:r>
          </a:p>
        </p:txBody>
      </p:sp>
      <p:sp>
        <p:nvSpPr>
          <p:cNvPr id="17" name="TextBox 16"/>
          <p:cNvSpPr txBox="1"/>
          <p:nvPr userDrawn="1"/>
        </p:nvSpPr>
        <p:spPr>
          <a:xfrm>
            <a:off x="457200" y="1499616"/>
            <a:ext cx="8513064" cy="329184"/>
          </a:xfrm>
          <a:prstGeom prst="rect">
            <a:avLst/>
          </a:prstGeom>
          <a:noFill/>
        </p:spPr>
        <p:txBody>
          <a:bodyPr wrap="square" lIns="0" tIns="0" rIns="0" bIns="0" rtlCol="0" anchor="t">
            <a:noAutofit/>
          </a:bodyPr>
          <a:lstStyle/>
          <a:p>
            <a:r>
              <a:rPr lang="en-US" sz="1800" dirty="0">
                <a:solidFill>
                  <a:schemeClr val="accent1"/>
                </a:solidFill>
                <a:latin typeface="Calibri" panose="020F0502020204030204" pitchFamily="34" charset="0"/>
                <a:cs typeface="Calibri" panose="020F0502020204030204" pitchFamily="34" charset="0"/>
              </a:rPr>
              <a:t>Managing Director</a:t>
            </a:r>
          </a:p>
        </p:txBody>
      </p:sp>
      <p:sp>
        <p:nvSpPr>
          <p:cNvPr id="9" name="TextBox 8"/>
          <p:cNvSpPr txBox="1"/>
          <p:nvPr userDrawn="1"/>
        </p:nvSpPr>
        <p:spPr>
          <a:xfrm>
            <a:off x="9217152" y="1445116"/>
            <a:ext cx="4142232" cy="446088"/>
          </a:xfrm>
          <a:prstGeom prst="rect">
            <a:avLst/>
          </a:prstGeom>
          <a:noFill/>
        </p:spPr>
        <p:txBody>
          <a:bodyPr wrap="square" lIns="0" tIns="0" rIns="0" bIns="0" rtlCol="0" anchor="t">
            <a:noAutofit/>
          </a:bodyPr>
          <a:lstStyle/>
          <a:p>
            <a:pPr marL="0" marR="0" lvl="0" indent="0" algn="l" defTabSz="120689" rtl="0" eaLnBrk="1" fontAlgn="auto" latinLnBrk="0" hangingPunct="1">
              <a:lnSpc>
                <a:spcPct val="100000"/>
              </a:lnSpc>
              <a:spcBef>
                <a:spcPts val="0"/>
              </a:spcBef>
              <a:spcAft>
                <a:spcPts val="0"/>
              </a:spcAft>
              <a:buClrTx/>
              <a:buSzTx/>
              <a:buFontTx/>
              <a:buNone/>
              <a:tabLst/>
              <a:defRPr/>
            </a:pPr>
            <a:r>
              <a:rPr lang="en-US" sz="1400" noProof="1">
                <a:latin typeface="Calibri" panose="020F0502020204030204" pitchFamily="34" charset="0"/>
                <a:cs typeface="Calibri" panose="020F0502020204030204" pitchFamily="34" charset="0"/>
              </a:rPr>
              <a:t>212-444-3444 </a:t>
            </a:r>
            <a:br>
              <a:rPr lang="en-US" sz="1400" noProof="1">
                <a:latin typeface="Calibri" panose="020F0502020204030204" pitchFamily="34" charset="0"/>
                <a:cs typeface="Calibri" panose="020F0502020204030204" pitchFamily="34" charset="0"/>
              </a:rPr>
            </a:br>
            <a:r>
              <a:rPr lang="en-US" sz="1400" noProof="1">
                <a:latin typeface="Calibri" panose="020F0502020204030204" pitchFamily="34" charset="0"/>
                <a:cs typeface="Calibri" panose="020F0502020204030204" pitchFamily="34" charset="0"/>
              </a:rPr>
              <a:t>Firstname.Lastname@EmailAddress.com</a:t>
            </a:r>
          </a:p>
        </p:txBody>
      </p:sp>
      <p:sp>
        <p:nvSpPr>
          <p:cNvPr id="18" name="Rectangle 3">
            <a:extLst>
              <a:ext uri="{FF2B5EF4-FFF2-40B4-BE49-F238E27FC236}">
                <a16:creationId xmlns:a16="http://schemas.microsoft.com/office/drawing/2014/main" id="{6D453674-3552-BF4B-8A50-01DE82B0D069}"/>
              </a:ext>
            </a:extLst>
          </p:cNvPr>
          <p:cNvSpPr/>
          <p:nvPr userDrawn="1"/>
        </p:nvSpPr>
        <p:spPr bwMode="gray">
          <a:xfrm>
            <a:off x="475488" y="2066544"/>
            <a:ext cx="1929384" cy="4882896"/>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lIns="90822" tIns="45411" rIns="90822" bIns="45411" rtlCol="0" anchor="ctr"/>
          <a:lstStyle/>
          <a:p>
            <a:pPr algn="ctr"/>
            <a:endParaRPr lang="en-US" sz="1034" dirty="0">
              <a:latin typeface="Calibri" panose="020F0502020204030204" pitchFamily="34" charset="0"/>
            </a:endParaRPr>
          </a:p>
        </p:txBody>
      </p:sp>
      <p:sp>
        <p:nvSpPr>
          <p:cNvPr id="12" name="TextBox 11">
            <a:extLst>
              <a:ext uri="{FF2B5EF4-FFF2-40B4-BE49-F238E27FC236}">
                <a16:creationId xmlns:a16="http://schemas.microsoft.com/office/drawing/2014/main" id="{0B4E3627-0E8B-6A40-9CF4-DB609D2404C5}"/>
              </a:ext>
            </a:extLst>
          </p:cNvPr>
          <p:cNvSpPr txBox="1"/>
          <p:nvPr userDrawn="1"/>
        </p:nvSpPr>
        <p:spPr>
          <a:xfrm>
            <a:off x="2642616" y="2057400"/>
            <a:ext cx="6336792" cy="4911070"/>
          </a:xfrm>
          <a:prstGeom prst="rect">
            <a:avLst/>
          </a:prstGeom>
          <a:noFill/>
        </p:spPr>
        <p:txBody>
          <a:bodyPr wrap="square" lIns="0" tIns="0" rIns="0" bIns="0" rtlCol="0">
            <a:noAutofit/>
          </a:bodyPr>
          <a:lstStyle/>
          <a:p>
            <a:pPr>
              <a:lnSpc>
                <a:spcPct val="110000"/>
              </a:lnSpc>
              <a:spcBef>
                <a:spcPts val="0"/>
              </a:spcBef>
              <a:spcAft>
                <a:spcPts val="900"/>
              </a:spcAft>
            </a:pPr>
            <a:r>
              <a:rPr lang="en-US" sz="1400" b="1" dirty="0">
                <a:solidFill>
                  <a:schemeClr val="accent2"/>
                </a:solidFill>
                <a:latin typeface="Calibri" panose="020F0502020204030204" pitchFamily="34" charset="0"/>
                <a:cs typeface="Calibri" panose="020F0502020204030204" pitchFamily="34" charset="0"/>
              </a:rPr>
              <a:t>Ken Smith provides and implements solutions to produce an efficient organization. Mr. Smith has industry expertise which includes health care, pharmaceutical, service providers and distributors. He has more than 30 years of experience in providing interim management, including as Chief Operations Officer and Chief Executive Officer, advising on operational and financial improvements, restructurings and project management. Mr. Smith is a member of the firm’s Executive Committee.</a:t>
            </a:r>
          </a:p>
          <a:p>
            <a:pPr>
              <a:lnSpc>
                <a:spcPct val="110000"/>
              </a:lnSpc>
              <a:spcBef>
                <a:spcPts val="0"/>
              </a:spcBef>
              <a:spcAft>
                <a:spcPts val="450"/>
              </a:spcAft>
            </a:pPr>
            <a:r>
              <a:rPr lang="en-US" sz="1400" dirty="0">
                <a:solidFill>
                  <a:schemeClr val="tx1"/>
                </a:solidFill>
                <a:latin typeface="Calibri" panose="020F0502020204030204" pitchFamily="34" charset="0"/>
                <a:cs typeface="Calibri" panose="020F0502020204030204" pitchFamily="34" charset="0"/>
              </a:rPr>
              <a:t>Mr. Smith has led performance improvement and operations restructuring engagements for numerous healthcare organizations throughout the United States and Southern Canada. He has provided leadership to clients in developing strategic options in regard to possible mergers, development of integrated systems, development of physician networks, negotiations with managed care companies, and the establishment of other alliances. He has also assisted a number of clients in the exploration of strategic business options, including service expansion, consolidation, and divestiture of non-performing assets. All of these engagements have focused on balancing market demands and operating strategies with prudent economics.</a:t>
            </a:r>
          </a:p>
        </p:txBody>
      </p:sp>
      <p:sp>
        <p:nvSpPr>
          <p:cNvPr id="14" name="TextBox 13">
            <a:extLst>
              <a:ext uri="{FF2B5EF4-FFF2-40B4-BE49-F238E27FC236}">
                <a16:creationId xmlns:a16="http://schemas.microsoft.com/office/drawing/2014/main" id="{209B569E-7FF3-5349-B33B-DB0B94A103E4}"/>
              </a:ext>
            </a:extLst>
          </p:cNvPr>
          <p:cNvSpPr txBox="1"/>
          <p:nvPr userDrawn="1"/>
        </p:nvSpPr>
        <p:spPr>
          <a:xfrm>
            <a:off x="9217152" y="2066544"/>
            <a:ext cx="4142232" cy="4911070"/>
          </a:xfrm>
          <a:prstGeom prst="rect">
            <a:avLst/>
          </a:prstGeom>
          <a:noFill/>
        </p:spPr>
        <p:txBody>
          <a:bodyPr wrap="square" lIns="0" tIns="0" rIns="0" bIns="182880" rtlCol="0">
            <a:noAutofit/>
          </a:bodyPr>
          <a:lstStyle/>
          <a:p>
            <a:pPr marL="182877" indent="-182877">
              <a:lnSpc>
                <a:spcPct val="110000"/>
              </a:lnSpc>
              <a:spcAft>
                <a:spcPts val="450"/>
              </a:spcAft>
            </a:pPr>
            <a:r>
              <a:rPr lang="en-US" sz="1400" b="1" noProof="1">
                <a:solidFill>
                  <a:schemeClr val="accent2"/>
                </a:solidFill>
                <a:latin typeface="Calibri" panose="020F0502020204030204" pitchFamily="34" charset="0"/>
                <a:cs typeface="Calibri" panose="020F0502020204030204" pitchFamily="34" charset="0"/>
              </a:rPr>
              <a:t>Relevant Experience (optional)</a:t>
            </a:r>
          </a:p>
          <a:p>
            <a:pPr marL="182877" lvl="1" indent="-182877">
              <a:lnSpc>
                <a:spcPct val="110000"/>
              </a:lnSpc>
              <a:spcAft>
                <a:spcPts val="450"/>
              </a:spcAft>
              <a:buClr>
                <a:schemeClr val="accent2"/>
              </a:buClr>
              <a:buFont typeface="System Font Regular"/>
              <a:buChar char="■"/>
            </a:pPr>
            <a:r>
              <a:rPr lang="en-US" sz="1400" noProof="1">
                <a:solidFill>
                  <a:schemeClr val="tx1"/>
                </a:solidFill>
                <a:latin typeface="Calibri" panose="020F0502020204030204" pitchFamily="34" charset="0"/>
                <a:cs typeface="Calibri" panose="020F0502020204030204" pitchFamily="34" charset="0"/>
              </a:rPr>
              <a:t>Aliquiscia et aut la dolorep udaepedi rest officia ssitius vernat.</a:t>
            </a:r>
          </a:p>
          <a:p>
            <a:pPr marL="182877" lvl="1" indent="-182877">
              <a:lnSpc>
                <a:spcPct val="110000"/>
              </a:lnSpc>
              <a:spcAft>
                <a:spcPts val="450"/>
              </a:spcAft>
              <a:buClr>
                <a:schemeClr val="accent2"/>
              </a:buClr>
              <a:buFont typeface="System Font Regular"/>
              <a:buChar char="■"/>
            </a:pPr>
            <a:r>
              <a:rPr lang="en-US" sz="1400" noProof="1">
                <a:solidFill>
                  <a:schemeClr val="tx1"/>
                </a:solidFill>
                <a:latin typeface="Calibri" panose="020F0502020204030204" pitchFamily="34" charset="0"/>
                <a:cs typeface="Calibri" panose="020F0502020204030204" pitchFamily="34" charset="0"/>
              </a:rPr>
              <a:t>Aliquiscia et aut la dolorep udaepedi rest officia ssitius vernat.</a:t>
            </a:r>
          </a:p>
          <a:p>
            <a:pPr marL="182877" lvl="1" indent="-182877">
              <a:lnSpc>
                <a:spcPct val="110000"/>
              </a:lnSpc>
              <a:spcAft>
                <a:spcPts val="450"/>
              </a:spcAft>
              <a:buClr>
                <a:schemeClr val="accent2"/>
              </a:buClr>
              <a:buFont typeface="System Font Regular"/>
              <a:buChar char="■"/>
            </a:pPr>
            <a:r>
              <a:rPr lang="en-US" sz="1400" noProof="1">
                <a:solidFill>
                  <a:schemeClr val="tx1"/>
                </a:solidFill>
                <a:latin typeface="Calibri" panose="020F0502020204030204" pitchFamily="34" charset="0"/>
                <a:cs typeface="Calibri" panose="020F0502020204030204" pitchFamily="34" charset="0"/>
              </a:rPr>
              <a:t>Aliquiscia et aut la dolorep udaepedi rest officia ssitius vernat.</a:t>
            </a:r>
          </a:p>
          <a:p>
            <a:pPr marL="182877" indent="-182877">
              <a:lnSpc>
                <a:spcPct val="110000"/>
              </a:lnSpc>
              <a:spcBef>
                <a:spcPts val="450"/>
              </a:spcBef>
              <a:spcAft>
                <a:spcPts val="450"/>
              </a:spcAft>
            </a:pPr>
            <a:r>
              <a:rPr lang="en-US" sz="1400" b="1" noProof="1">
                <a:solidFill>
                  <a:schemeClr val="accent2"/>
                </a:solidFill>
                <a:latin typeface="Calibri" panose="020F0502020204030204" pitchFamily="34" charset="0"/>
                <a:cs typeface="Calibri" panose="020F0502020204030204" pitchFamily="34" charset="0"/>
              </a:rPr>
              <a:t>Awards &amp; Recognition (optional)</a:t>
            </a:r>
          </a:p>
          <a:p>
            <a:pPr marL="182877" lvl="1" indent="-182877">
              <a:lnSpc>
                <a:spcPct val="110000"/>
              </a:lnSpc>
              <a:spcAft>
                <a:spcPts val="0"/>
              </a:spcAft>
              <a:buClr>
                <a:schemeClr val="accent2"/>
              </a:buClr>
              <a:buFont typeface="System Font Regular"/>
              <a:buChar char="■"/>
            </a:pPr>
            <a:r>
              <a:rPr lang="en-US" sz="1400" b="1" noProof="1">
                <a:solidFill>
                  <a:schemeClr val="tx1"/>
                </a:solidFill>
                <a:latin typeface="Calibri" panose="020F0502020204030204" pitchFamily="34" charset="0"/>
                <a:cs typeface="Calibri" panose="020F0502020204030204" pitchFamily="34" charset="0"/>
              </a:rPr>
              <a:t>Who’s Who Legal: Competition Economist Expert of the Year, Law Business Research</a:t>
            </a:r>
          </a:p>
          <a:p>
            <a:pPr marL="182877" lvl="1" indent="0">
              <a:lnSpc>
                <a:spcPct val="110000"/>
              </a:lnSpc>
              <a:spcAft>
                <a:spcPts val="450"/>
              </a:spcAft>
              <a:buFont typeface="Calibri" panose="020F0502020204030204" pitchFamily="34" charset="0"/>
              <a:buNone/>
            </a:pPr>
            <a:r>
              <a:rPr lang="en-US" sz="1400" noProof="1">
                <a:solidFill>
                  <a:schemeClr val="tx1"/>
                </a:solidFill>
                <a:latin typeface="Calibri" panose="020F0502020204030204" pitchFamily="34" charset="0"/>
                <a:cs typeface="Calibri" panose="020F0502020204030204" pitchFamily="34" charset="0"/>
              </a:rPr>
              <a:t>(2012-2018)</a:t>
            </a:r>
          </a:p>
          <a:p>
            <a:pPr marL="182877" lvl="1" indent="-182877">
              <a:lnSpc>
                <a:spcPct val="110000"/>
              </a:lnSpc>
              <a:spcAft>
                <a:spcPts val="0"/>
              </a:spcAft>
              <a:buClr>
                <a:schemeClr val="accent2"/>
              </a:buClr>
              <a:buFont typeface="System Font Regular"/>
              <a:buChar char="■"/>
            </a:pPr>
            <a:r>
              <a:rPr lang="en-US" sz="1400" b="1" noProof="1">
                <a:solidFill>
                  <a:schemeClr val="tx1"/>
                </a:solidFill>
                <a:latin typeface="Calibri" panose="020F0502020204030204" pitchFamily="34" charset="0"/>
                <a:cs typeface="Calibri" panose="020F0502020204030204" pitchFamily="34" charset="0"/>
              </a:rPr>
              <a:t>10th Annual M&amp;A Advisor Turnaround Awards, Restructuring Deal of the Year </a:t>
            </a:r>
          </a:p>
          <a:p>
            <a:pPr marL="182877" lvl="1" indent="0">
              <a:lnSpc>
                <a:spcPct val="110000"/>
              </a:lnSpc>
              <a:spcAft>
                <a:spcPts val="450"/>
              </a:spcAft>
              <a:buFont typeface="Calibri" panose="020F0502020204030204" pitchFamily="34" charset="0"/>
              <a:buNone/>
              <a:tabLst/>
            </a:pPr>
            <a:r>
              <a:rPr lang="en-US" sz="1400" noProof="1">
                <a:solidFill>
                  <a:schemeClr val="tx1"/>
                </a:solidFill>
                <a:latin typeface="Calibri" panose="020F0502020204030204" pitchFamily="34" charset="0"/>
                <a:cs typeface="Calibri" panose="020F0502020204030204" pitchFamily="34" charset="0"/>
              </a:rPr>
              <a:t>(Over $500 million to $1 billion), The M&amp;A Advisor (2017)</a:t>
            </a:r>
          </a:p>
        </p:txBody>
      </p:sp>
      <p:sp>
        <p:nvSpPr>
          <p:cNvPr id="22" name="TextBox 21">
            <a:extLst>
              <a:ext uri="{FF2B5EF4-FFF2-40B4-BE49-F238E27FC236}">
                <a16:creationId xmlns:a16="http://schemas.microsoft.com/office/drawing/2014/main" id="{EC8CAE5F-AEEF-BB4F-B332-6939BA468494}"/>
              </a:ext>
            </a:extLst>
          </p:cNvPr>
          <p:cNvSpPr txBox="1"/>
          <p:nvPr userDrawn="1"/>
        </p:nvSpPr>
        <p:spPr>
          <a:xfrm>
            <a:off x="13978242" y="689688"/>
            <a:ext cx="6583680" cy="686675"/>
          </a:xfrm>
          <a:prstGeom prst="rect">
            <a:avLst/>
          </a:prstGeom>
          <a:solidFill>
            <a:schemeClr val="bg1"/>
          </a:solidFill>
          <a:ln w="25400">
            <a:solidFill>
              <a:srgbClr val="FF0000"/>
            </a:solidFill>
          </a:ln>
        </p:spPr>
        <p:txBody>
          <a:bodyPr vert="horz" lIns="85723" tIns="0" rIns="91440" bIns="0" rtlCol="0" anchor="t" anchorCtr="0">
            <a:noAutofit/>
          </a:bodyPr>
          <a:lstStyle/>
          <a:p>
            <a:pPr>
              <a:lnSpc>
                <a:spcPct val="120000"/>
              </a:lnSpc>
              <a:defRPr/>
            </a:pPr>
            <a:r>
              <a:rPr lang="en-US" sz="1400" b="1" kern="0" dirty="0">
                <a:solidFill>
                  <a:schemeClr val="accent2"/>
                </a:solidFill>
                <a:latin typeface="Calibri" panose="020F0502020204030204" pitchFamily="34" charset="0"/>
                <a:ea typeface="ＭＳ Ｐゴシック"/>
                <a:cs typeface="Calibri" panose="020F0502020204030204" pitchFamily="34" charset="0"/>
              </a:rPr>
              <a:t>Enter one (1) main phone number at which the client can reach out. </a:t>
            </a:r>
            <a:r>
              <a:rPr lang="en-US" sz="1400" dirty="0">
                <a:latin typeface="Calibri" panose="020F0502020204030204" pitchFamily="34" charset="0"/>
                <a:cs typeface="Calibri" panose="020F0502020204030204" pitchFamily="34" charset="0"/>
              </a:rPr>
              <a:t>Additional phone numbers can be placed in the left rail.</a:t>
            </a:r>
            <a:endParaRPr lang="en-US" sz="1400" b="1" kern="0" dirty="0">
              <a:solidFill>
                <a:schemeClr val="accent2"/>
              </a:solidFill>
              <a:latin typeface="Calibri" panose="020F0502020204030204" pitchFamily="34" charset="0"/>
              <a:ea typeface="ＭＳ Ｐゴシック"/>
              <a:cs typeface="Calibri" panose="020F0502020204030204" pitchFamily="34" charset="0"/>
            </a:endParaRPr>
          </a:p>
        </p:txBody>
      </p:sp>
      <p:sp>
        <p:nvSpPr>
          <p:cNvPr id="25" name="TextBox 24">
            <a:extLst>
              <a:ext uri="{FF2B5EF4-FFF2-40B4-BE49-F238E27FC236}">
                <a16:creationId xmlns:a16="http://schemas.microsoft.com/office/drawing/2014/main" id="{3EFFE3B0-E38F-CC4E-8413-BCA09227FCB8}"/>
              </a:ext>
            </a:extLst>
          </p:cNvPr>
          <p:cNvSpPr txBox="1"/>
          <p:nvPr userDrawn="1"/>
        </p:nvSpPr>
        <p:spPr>
          <a:xfrm>
            <a:off x="-3526972" y="1016843"/>
            <a:ext cx="3383280" cy="892174"/>
          </a:xfrm>
          <a:prstGeom prst="rect">
            <a:avLst/>
          </a:prstGeom>
          <a:solidFill>
            <a:schemeClr val="bg1"/>
          </a:solidFill>
          <a:ln w="25400">
            <a:solidFill>
              <a:srgbClr val="FF0000"/>
            </a:solidFill>
          </a:ln>
        </p:spPr>
        <p:txBody>
          <a:bodyPr vert="horz" lIns="85723" tIns="0" rIns="91440" bIns="0" rtlCol="0" anchor="t" anchorCtr="0">
            <a:noAutofit/>
          </a:bodyPr>
          <a:lstStyle/>
          <a:p>
            <a:pPr>
              <a:lnSpc>
                <a:spcPct val="120000"/>
              </a:lnSpc>
              <a:defRPr/>
            </a:pPr>
            <a:r>
              <a:rPr lang="en-US" sz="1400" b="1" kern="0" dirty="0">
                <a:solidFill>
                  <a:schemeClr val="accent2"/>
                </a:solidFill>
                <a:latin typeface="Calibri" panose="020F0502020204030204" pitchFamily="34" charset="0"/>
                <a:ea typeface="ＭＳ Ｐゴシック"/>
                <a:cs typeface="Calibri" panose="020F0502020204030204" pitchFamily="34" charset="0"/>
              </a:rPr>
              <a:t>Corporate Title is represented in the subheader – </a:t>
            </a:r>
            <a:r>
              <a:rPr lang="en-US" sz="1400" dirty="0">
                <a:latin typeface="Calibri" panose="020F0502020204030204" pitchFamily="34" charset="0"/>
                <a:cs typeface="Calibri" panose="020F0502020204030204" pitchFamily="34" charset="0"/>
              </a:rPr>
              <a:t>not to be included elsewhere within the bio.</a:t>
            </a:r>
          </a:p>
        </p:txBody>
      </p:sp>
      <p:sp>
        <p:nvSpPr>
          <p:cNvPr id="26" name="TextBox 25">
            <a:extLst>
              <a:ext uri="{FF2B5EF4-FFF2-40B4-BE49-F238E27FC236}">
                <a16:creationId xmlns:a16="http://schemas.microsoft.com/office/drawing/2014/main" id="{F1529B4D-948E-7542-95E0-C33073A1F3E4}"/>
              </a:ext>
            </a:extLst>
          </p:cNvPr>
          <p:cNvSpPr txBox="1"/>
          <p:nvPr userDrawn="1"/>
        </p:nvSpPr>
        <p:spPr>
          <a:xfrm>
            <a:off x="-3526972" y="2086882"/>
            <a:ext cx="3383280" cy="1326124"/>
          </a:xfrm>
          <a:prstGeom prst="rect">
            <a:avLst/>
          </a:prstGeom>
          <a:solidFill>
            <a:schemeClr val="bg1"/>
          </a:solidFill>
          <a:ln w="25400">
            <a:solidFill>
              <a:srgbClr val="FF0000"/>
            </a:solidFill>
          </a:ln>
        </p:spPr>
        <p:txBody>
          <a:bodyPr vert="horz" lIns="85723" tIns="0" rIns="91440" bIns="0" rtlCol="0" anchor="t" anchorCtr="0">
            <a:noAutofit/>
          </a:bodyPr>
          <a:lstStyle/>
          <a:p>
            <a:pPr>
              <a:lnSpc>
                <a:spcPct val="120000"/>
              </a:lnSpc>
              <a:defRPr/>
            </a:pPr>
            <a:r>
              <a:rPr lang="en-US" sz="1400" b="1" kern="0" dirty="0">
                <a:solidFill>
                  <a:schemeClr val="accent2"/>
                </a:solidFill>
                <a:latin typeface="Calibri" panose="020F0502020204030204" pitchFamily="34" charset="0"/>
                <a:ea typeface="ＭＳ Ｐゴシック"/>
                <a:cs typeface="Calibri" panose="020F0502020204030204" pitchFamily="34" charset="0"/>
              </a:rPr>
              <a:t>Professional Portrait is optional. </a:t>
            </a:r>
            <a:r>
              <a:rPr lang="en-US" sz="1200" dirty="0">
                <a:latin typeface="Calibri" panose="020F0502020204030204" pitchFamily="34" charset="0"/>
                <a:cs typeface="Calibri" panose="020F0502020204030204" pitchFamily="34" charset="0"/>
              </a:rPr>
              <a:t>If not including the Professional Portrait, utilize the Bio slide layout w/o image.</a:t>
            </a:r>
          </a:p>
        </p:txBody>
      </p:sp>
      <p:sp>
        <p:nvSpPr>
          <p:cNvPr id="27" name="TextBox 26">
            <a:extLst>
              <a:ext uri="{FF2B5EF4-FFF2-40B4-BE49-F238E27FC236}">
                <a16:creationId xmlns:a16="http://schemas.microsoft.com/office/drawing/2014/main" id="{B7499DD6-6DF8-F64E-B31C-BCDFEB3EAB14}"/>
              </a:ext>
            </a:extLst>
          </p:cNvPr>
          <p:cNvSpPr txBox="1"/>
          <p:nvPr userDrawn="1"/>
        </p:nvSpPr>
        <p:spPr>
          <a:xfrm>
            <a:off x="-3526972" y="3752529"/>
            <a:ext cx="3383280" cy="1833025"/>
          </a:xfrm>
          <a:prstGeom prst="rect">
            <a:avLst/>
          </a:prstGeom>
          <a:solidFill>
            <a:schemeClr val="bg1"/>
          </a:solidFill>
          <a:ln w="25400">
            <a:solidFill>
              <a:srgbClr val="FF0000"/>
            </a:solidFill>
          </a:ln>
        </p:spPr>
        <p:txBody>
          <a:bodyPr vert="horz" lIns="85723" tIns="0" rIns="91440" bIns="0" rtlCol="0" anchor="t" anchorCtr="0">
            <a:noAutofit/>
          </a:bodyPr>
          <a:lstStyle/>
          <a:p>
            <a:pPr>
              <a:lnSpc>
                <a:spcPct val="120000"/>
              </a:lnSpc>
              <a:defRPr/>
            </a:pPr>
            <a:r>
              <a:rPr lang="en-US" sz="1400" b="1" kern="0" dirty="0">
                <a:solidFill>
                  <a:schemeClr val="accent2"/>
                </a:solidFill>
                <a:latin typeface="Calibri" panose="020F0502020204030204" pitchFamily="34" charset="0"/>
                <a:ea typeface="ＭＳ Ｐゴシック"/>
                <a:cs typeface="Calibri" panose="020F0502020204030204" pitchFamily="34" charset="0"/>
              </a:rPr>
              <a:t>Items in the left rail are optional – please include what is relevant. </a:t>
            </a:r>
            <a:r>
              <a:rPr lang="en-US" sz="1200" dirty="0">
                <a:latin typeface="Calibri" panose="020F0502020204030204" pitchFamily="34" charset="0"/>
                <a:cs typeface="Calibri" panose="020F0502020204030204" pitchFamily="34" charset="0"/>
              </a:rPr>
              <a:t>If included, listing should be in alphabetical or chronological order.</a:t>
            </a:r>
          </a:p>
        </p:txBody>
      </p:sp>
      <p:sp>
        <p:nvSpPr>
          <p:cNvPr id="28" name="TextBox 27">
            <a:extLst>
              <a:ext uri="{FF2B5EF4-FFF2-40B4-BE49-F238E27FC236}">
                <a16:creationId xmlns:a16="http://schemas.microsoft.com/office/drawing/2014/main" id="{9C8CB53B-E8C2-1349-823B-5B133DC992C6}"/>
              </a:ext>
            </a:extLst>
          </p:cNvPr>
          <p:cNvSpPr txBox="1"/>
          <p:nvPr userDrawn="1"/>
        </p:nvSpPr>
        <p:spPr>
          <a:xfrm>
            <a:off x="13978242" y="2054227"/>
            <a:ext cx="6583680" cy="9601200"/>
          </a:xfrm>
          <a:prstGeom prst="rect">
            <a:avLst/>
          </a:prstGeom>
          <a:solidFill>
            <a:schemeClr val="bg1"/>
          </a:solidFill>
          <a:ln w="25400">
            <a:solidFill>
              <a:srgbClr val="FF0000"/>
            </a:solidFill>
          </a:ln>
        </p:spPr>
        <p:txBody>
          <a:bodyPr vert="horz" lIns="85723" tIns="0" rIns="91440" bIns="0" rtlCol="0" anchor="t" anchorCtr="0">
            <a:noAutofit/>
          </a:bodyPr>
          <a:lstStyle/>
          <a:p>
            <a:pPr marL="0" lvl="1" defTabSz="1005821" fontAlgn="base">
              <a:lnSpc>
                <a:spcPct val="125000"/>
              </a:lnSpc>
              <a:spcAft>
                <a:spcPts val="450"/>
              </a:spcAft>
              <a:buClr>
                <a:schemeClr val="accent2"/>
              </a:buClr>
              <a:buSzPct val="80000"/>
              <a:defRPr/>
            </a:pPr>
            <a:r>
              <a:rPr lang="en-US" sz="1400" b="1" dirty="0">
                <a:solidFill>
                  <a:schemeClr val="accent2"/>
                </a:solidFill>
                <a:latin typeface="Calibri" panose="020F0502020204030204" pitchFamily="34" charset="0"/>
                <a:cs typeface="Calibri" panose="020F0502020204030204" pitchFamily="34" charset="0"/>
              </a:rPr>
              <a:t>Bio Policy Guidelines</a:t>
            </a:r>
            <a:endParaRPr lang="en-US" sz="1400" dirty="0">
              <a:solidFill>
                <a:srgbClr val="000000"/>
              </a:solidFill>
              <a:latin typeface="Calibri" panose="020F0502020204030204" pitchFamily="34" charset="0"/>
              <a:cs typeface="Calibri" panose="020F0502020204030204" pitchFamily="34" charset="0"/>
            </a:endParaRPr>
          </a:p>
          <a:p>
            <a:pPr marL="182880" lvl="1" indent="-182880" defTabSz="1005821" fontAlgn="base">
              <a:lnSpc>
                <a:spcPct val="125000"/>
              </a:lnSpc>
              <a:spcAft>
                <a:spcPts val="450"/>
              </a:spcAft>
              <a:buClr>
                <a:schemeClr val="accent2"/>
              </a:buClr>
              <a:buSzPct val="100000"/>
              <a:buFont typeface="System Font Regular"/>
              <a:buChar char="■"/>
              <a:defRPr/>
            </a:pPr>
            <a:r>
              <a:rPr lang="en-US" sz="1400" dirty="0">
                <a:solidFill>
                  <a:srgbClr val="000000"/>
                </a:solidFill>
                <a:latin typeface="Calibri" panose="020F0502020204030204" pitchFamily="34" charset="0"/>
                <a:cs typeface="Calibri" panose="020F0502020204030204" pitchFamily="34" charset="0"/>
              </a:rPr>
              <a:t>After first mention of formal name, utilize Honorific Title or first name thereafter and consistently through  </a:t>
            </a:r>
          </a:p>
          <a:p>
            <a:pPr marL="402336" lvl="1" indent="-219456" defTabSz="1005821" fontAlgn="base">
              <a:lnSpc>
                <a:spcPct val="125000"/>
              </a:lnSpc>
              <a:spcAft>
                <a:spcPts val="450"/>
              </a:spcAft>
              <a:buClr>
                <a:schemeClr val="accent2"/>
              </a:buClr>
              <a:buSzPct val="100000"/>
              <a:buFont typeface="System Font Regular"/>
              <a:buChar char="—"/>
              <a:defRPr/>
            </a:pPr>
            <a:r>
              <a:rPr lang="en-US" sz="1400" dirty="0">
                <a:solidFill>
                  <a:srgbClr val="000000"/>
                </a:solidFill>
                <a:latin typeface="Calibri" panose="020F0502020204030204" pitchFamily="34" charset="0"/>
                <a:cs typeface="Calibri" panose="020F0502020204030204" pitchFamily="34" charset="0"/>
              </a:rPr>
              <a:t>Name should be used consistently throughout (i.e. Mr. Smith OR John)</a:t>
            </a:r>
          </a:p>
          <a:p>
            <a:pPr marL="402336" lvl="1" indent="-219456" defTabSz="1005821" fontAlgn="base">
              <a:lnSpc>
                <a:spcPct val="125000"/>
              </a:lnSpc>
              <a:spcAft>
                <a:spcPts val="450"/>
              </a:spcAft>
              <a:buClr>
                <a:schemeClr val="accent2"/>
              </a:buClr>
              <a:buSzPct val="100000"/>
              <a:buFont typeface="System Font Regular"/>
              <a:buChar char="—"/>
              <a:defRPr/>
            </a:pPr>
            <a:r>
              <a:rPr lang="en-US" sz="1400" dirty="0">
                <a:solidFill>
                  <a:srgbClr val="000000"/>
                </a:solidFill>
                <a:latin typeface="Calibri" panose="020F0502020204030204" pitchFamily="34" charset="0"/>
                <a:cs typeface="Calibri" panose="020F0502020204030204" pitchFamily="34" charset="0"/>
              </a:rPr>
              <a:t>He / She is permitted throughout</a:t>
            </a:r>
          </a:p>
          <a:p>
            <a:pPr marL="182880" lvl="1" indent="-182880" defTabSz="1005821" fontAlgn="base">
              <a:lnSpc>
                <a:spcPct val="125000"/>
              </a:lnSpc>
              <a:spcAft>
                <a:spcPts val="450"/>
              </a:spcAft>
              <a:buClr>
                <a:schemeClr val="accent2"/>
              </a:buClr>
              <a:buSzPct val="100000"/>
              <a:buFont typeface="System Font Regular"/>
              <a:buChar char="■"/>
              <a:defRPr/>
            </a:pPr>
            <a:r>
              <a:rPr lang="en-US" sz="1400" dirty="0">
                <a:solidFill>
                  <a:srgbClr val="000000"/>
                </a:solidFill>
                <a:latin typeface="Calibri" panose="020F0502020204030204" pitchFamily="34" charset="0"/>
                <a:cs typeface="Calibri" panose="020F0502020204030204" pitchFamily="34" charset="0"/>
              </a:rPr>
              <a:t>Information should be written in a chronological manner within each paragraph</a:t>
            </a:r>
          </a:p>
          <a:p>
            <a:pPr marL="182880" lvl="1" indent="-182880" defTabSz="1005821" fontAlgn="base">
              <a:lnSpc>
                <a:spcPct val="125000"/>
              </a:lnSpc>
              <a:spcAft>
                <a:spcPts val="450"/>
              </a:spcAft>
              <a:buClr>
                <a:schemeClr val="accent2"/>
              </a:buClr>
              <a:buSzPct val="100000"/>
              <a:buFont typeface="System Font Regular"/>
              <a:buChar char="■"/>
              <a:defRPr/>
            </a:pPr>
            <a:r>
              <a:rPr lang="en-US" sz="1400" dirty="0">
                <a:solidFill>
                  <a:srgbClr val="000000"/>
                </a:solidFill>
                <a:latin typeface="Calibri" panose="020F0502020204030204" pitchFamily="34" charset="0"/>
                <a:cs typeface="Calibri" panose="020F0502020204030204" pitchFamily="34" charset="0"/>
              </a:rPr>
              <a:t>Headings and / or bullets </a:t>
            </a:r>
            <a:r>
              <a:rPr lang="en-US" sz="1400" b="1" dirty="0">
                <a:solidFill>
                  <a:srgbClr val="000000"/>
                </a:solidFill>
                <a:latin typeface="Calibri" panose="020F0502020204030204" pitchFamily="34" charset="0"/>
                <a:cs typeface="Calibri" panose="020F0502020204030204" pitchFamily="34" charset="0"/>
              </a:rPr>
              <a:t>not permitted within Professional Expertise / Body Context / Education Paragraphs</a:t>
            </a:r>
          </a:p>
          <a:p>
            <a:pPr marL="182880" lvl="1" indent="-182880" defTabSz="1005821" fontAlgn="base">
              <a:lnSpc>
                <a:spcPct val="125000"/>
              </a:lnSpc>
              <a:spcAft>
                <a:spcPts val="450"/>
              </a:spcAft>
              <a:buClr>
                <a:schemeClr val="accent2"/>
              </a:buClr>
              <a:buSzPct val="100000"/>
              <a:buFont typeface="System Font Regular"/>
              <a:buChar char="■"/>
              <a:defRPr/>
            </a:pPr>
            <a:r>
              <a:rPr lang="en-US" sz="1400" b="1" dirty="0">
                <a:solidFill>
                  <a:srgbClr val="000000"/>
                </a:solidFill>
                <a:latin typeface="Calibri" panose="020F0502020204030204" pitchFamily="34" charset="0"/>
                <a:cs typeface="Calibri" panose="020F0502020204030204" pitchFamily="34" charset="0"/>
              </a:rPr>
              <a:t>Relevant Experience </a:t>
            </a:r>
            <a:r>
              <a:rPr lang="en-US" sz="1400" dirty="0">
                <a:solidFill>
                  <a:srgbClr val="000000"/>
                </a:solidFill>
                <a:latin typeface="Calibri" panose="020F0502020204030204" pitchFamily="34" charset="0"/>
                <a:cs typeface="Calibri" panose="020F0502020204030204" pitchFamily="34" charset="0"/>
              </a:rPr>
              <a:t>and</a:t>
            </a:r>
            <a:r>
              <a:rPr lang="en-US" sz="1400" b="1" dirty="0">
                <a:solidFill>
                  <a:srgbClr val="000000"/>
                </a:solidFill>
                <a:latin typeface="Calibri" panose="020F0502020204030204" pitchFamily="34" charset="0"/>
                <a:cs typeface="Calibri" panose="020F0502020204030204" pitchFamily="34" charset="0"/>
              </a:rPr>
              <a:t> Awards &amp; Recognition Paragraphs </a:t>
            </a:r>
            <a:r>
              <a:rPr lang="en-US" sz="1400" dirty="0">
                <a:solidFill>
                  <a:srgbClr val="000000"/>
                </a:solidFill>
                <a:latin typeface="Calibri" panose="020F0502020204030204" pitchFamily="34" charset="0"/>
                <a:cs typeface="Calibri" panose="020F0502020204030204" pitchFamily="34" charset="0"/>
              </a:rPr>
              <a:t>should include </a:t>
            </a:r>
            <a:r>
              <a:rPr lang="en-US" sz="1400" b="1" dirty="0">
                <a:solidFill>
                  <a:srgbClr val="000000"/>
                </a:solidFill>
                <a:latin typeface="Calibri" panose="020F0502020204030204" pitchFamily="34" charset="0"/>
                <a:cs typeface="Calibri" panose="020F0502020204030204" pitchFamily="34" charset="0"/>
              </a:rPr>
              <a:t>headings as seen within templates</a:t>
            </a:r>
          </a:p>
          <a:p>
            <a:pPr marL="0" lvl="1" indent="0" defTabSz="1005821" fontAlgn="base">
              <a:lnSpc>
                <a:spcPct val="125000"/>
              </a:lnSpc>
              <a:spcAft>
                <a:spcPts val="450"/>
              </a:spcAft>
              <a:buClr>
                <a:schemeClr val="accent2"/>
              </a:buClr>
              <a:buSzPct val="100000"/>
              <a:buFont typeface="System Font Regular"/>
              <a:buNone/>
              <a:defRPr/>
            </a:pPr>
            <a:r>
              <a:rPr lang="en-US" sz="1400" b="1" dirty="0">
                <a:solidFill>
                  <a:schemeClr val="accent2"/>
                </a:solidFill>
                <a:latin typeface="Calibri" panose="020F0502020204030204" pitchFamily="34" charset="0"/>
                <a:cs typeface="Calibri" panose="020F0502020204030204" pitchFamily="34" charset="0"/>
              </a:rPr>
              <a:t>Optional Areas: </a:t>
            </a:r>
            <a:r>
              <a:rPr lang="en-US" sz="1400" dirty="0">
                <a:solidFill>
                  <a:srgbClr val="000000"/>
                </a:solidFill>
                <a:latin typeface="Calibri" panose="020F0502020204030204" pitchFamily="34" charset="0"/>
                <a:cs typeface="Calibri" panose="020F0502020204030204" pitchFamily="34" charset="0"/>
              </a:rPr>
              <a:t>if included, format / guidelines should be used as follows </a:t>
            </a:r>
            <a:endParaRPr lang="en-US" sz="1400" b="1" dirty="0">
              <a:solidFill>
                <a:srgbClr val="000000"/>
              </a:solidFill>
              <a:latin typeface="Calibri" panose="020F0502020204030204" pitchFamily="34" charset="0"/>
              <a:cs typeface="Calibri" panose="020F0502020204030204" pitchFamily="34" charset="0"/>
            </a:endParaRPr>
          </a:p>
          <a:p>
            <a:pPr marL="182880" lvl="1" indent="-182880" defTabSz="1005821" fontAlgn="base">
              <a:lnSpc>
                <a:spcPct val="125000"/>
              </a:lnSpc>
              <a:spcAft>
                <a:spcPts val="450"/>
              </a:spcAft>
              <a:buClr>
                <a:schemeClr val="accent2"/>
              </a:buClr>
              <a:buSzPct val="100000"/>
              <a:buFont typeface="System Font Regular"/>
              <a:buChar char="■"/>
              <a:defRPr/>
            </a:pPr>
            <a:r>
              <a:rPr lang="en-US" sz="1400" dirty="0">
                <a:solidFill>
                  <a:srgbClr val="000000"/>
                </a:solidFill>
                <a:latin typeface="Calibri" panose="020F0502020204030204" pitchFamily="34" charset="0"/>
                <a:cs typeface="Calibri" panose="020F0502020204030204" pitchFamily="34" charset="0"/>
              </a:rPr>
              <a:t>Education Paragraph (to be included if need to detail more information than is in the left rail and add where/as relevant)</a:t>
            </a:r>
          </a:p>
          <a:p>
            <a:pPr marL="468630" lvl="1" indent="-285750" defTabSz="1005821" fontAlgn="base">
              <a:lnSpc>
                <a:spcPct val="125000"/>
              </a:lnSpc>
              <a:spcAft>
                <a:spcPts val="450"/>
              </a:spcAft>
              <a:buClr>
                <a:schemeClr val="accent2"/>
              </a:buClr>
              <a:buSzPct val="100000"/>
              <a:buFont typeface="System Font Regular"/>
              <a:buChar char="—"/>
              <a:defRPr/>
            </a:pPr>
            <a:r>
              <a:rPr lang="en-US" sz="1400" dirty="0">
                <a:solidFill>
                  <a:srgbClr val="000000"/>
                </a:solidFill>
                <a:latin typeface="Calibri" panose="020F0502020204030204" pitchFamily="34" charset="0"/>
                <a:cs typeface="Calibri" panose="020F0502020204030204" pitchFamily="34" charset="0"/>
              </a:rPr>
              <a:t>Format: 1. Degrees: [Name] holds a [degree using periods, listed in ascending order – lowest to highest] in [subject; lowercase] from [School] ; 2. Certification(s): [Name] is a [Certification; caps] and a member of [Organization]. 3. Affiliations (listed in order of importance / degree of involvement) [Name] [serves as the Title or is member; caps] of [Organization (and location if applicable)] </a:t>
            </a:r>
          </a:p>
          <a:p>
            <a:pPr marL="182880" lvl="1" indent="-182880" defTabSz="1005821" fontAlgn="base">
              <a:lnSpc>
                <a:spcPct val="125000"/>
              </a:lnSpc>
              <a:spcAft>
                <a:spcPts val="450"/>
              </a:spcAft>
              <a:buClr>
                <a:schemeClr val="accent2"/>
              </a:buClr>
              <a:buSzPct val="100000"/>
              <a:buFont typeface="System Font Regular"/>
              <a:buChar char="■"/>
              <a:defRPr/>
            </a:pPr>
            <a:r>
              <a:rPr lang="en-US" sz="1400" dirty="0">
                <a:solidFill>
                  <a:srgbClr val="000000"/>
                </a:solidFill>
                <a:latin typeface="Calibri" panose="020F0502020204030204" pitchFamily="34" charset="0"/>
                <a:cs typeface="Calibri" panose="020F0502020204030204" pitchFamily="34" charset="0"/>
              </a:rPr>
              <a:t>Relevant Experience</a:t>
            </a:r>
          </a:p>
          <a:p>
            <a:pPr marL="402336" lvl="1" indent="-219456" defTabSz="1005821" fontAlgn="base">
              <a:lnSpc>
                <a:spcPct val="125000"/>
              </a:lnSpc>
              <a:spcAft>
                <a:spcPts val="450"/>
              </a:spcAft>
              <a:buClr>
                <a:schemeClr val="accent2"/>
              </a:buClr>
              <a:buSzPct val="100000"/>
              <a:buFont typeface="System Font Regular"/>
              <a:buChar char="—"/>
              <a:defRPr/>
            </a:pPr>
            <a:r>
              <a:rPr lang="en-US" sz="1400" dirty="0">
                <a:solidFill>
                  <a:srgbClr val="000000"/>
                </a:solidFill>
                <a:latin typeface="Calibri" panose="020F0502020204030204" pitchFamily="34" charset="0"/>
                <a:cs typeface="Calibri" panose="020F0502020204030204" pitchFamily="34" charset="0"/>
              </a:rPr>
              <a:t>Bulleted to delineate quickly professional’s key engagements </a:t>
            </a:r>
          </a:p>
          <a:p>
            <a:pPr marL="182880" lvl="1" indent="-182880" defTabSz="1005821" fontAlgn="base">
              <a:lnSpc>
                <a:spcPct val="125000"/>
              </a:lnSpc>
              <a:spcAft>
                <a:spcPts val="450"/>
              </a:spcAft>
              <a:buClr>
                <a:schemeClr val="accent2"/>
              </a:buClr>
              <a:buSzPct val="100000"/>
              <a:buFont typeface="System Font Regular"/>
              <a:buChar char="■"/>
              <a:defRPr/>
            </a:pPr>
            <a:r>
              <a:rPr lang="en-US" sz="1400" dirty="0">
                <a:solidFill>
                  <a:srgbClr val="000000"/>
                </a:solidFill>
                <a:latin typeface="Calibri" panose="020F0502020204030204" pitchFamily="34" charset="0"/>
                <a:cs typeface="Calibri" panose="020F0502020204030204" pitchFamily="34" charset="0"/>
              </a:rPr>
              <a:t>Awards &amp; Recognition</a:t>
            </a:r>
          </a:p>
          <a:p>
            <a:pPr marL="402336" lvl="1" indent="-219456" defTabSz="1005821" fontAlgn="base">
              <a:lnSpc>
                <a:spcPct val="125000"/>
              </a:lnSpc>
              <a:spcAft>
                <a:spcPts val="450"/>
              </a:spcAft>
              <a:buClr>
                <a:schemeClr val="accent2"/>
              </a:buClr>
              <a:buSzPct val="100000"/>
              <a:buFont typeface="System Font Regular"/>
              <a:buChar char="—"/>
              <a:defRPr/>
            </a:pPr>
            <a:r>
              <a:rPr lang="en-US" sz="1400" dirty="0">
                <a:solidFill>
                  <a:srgbClr val="000000"/>
                </a:solidFill>
                <a:latin typeface="Calibri" panose="020F0502020204030204" pitchFamily="34" charset="0"/>
                <a:cs typeface="Calibri" panose="020F0502020204030204" pitchFamily="34" charset="0"/>
              </a:rPr>
              <a:t>Format: </a:t>
            </a:r>
            <a:r>
              <a:rPr lang="en-US" sz="1400" b="1" dirty="0">
                <a:solidFill>
                  <a:srgbClr val="000000"/>
                </a:solidFill>
                <a:latin typeface="Calibri" panose="020F0502020204030204" pitchFamily="34" charset="0"/>
                <a:cs typeface="Calibri" panose="020F0502020204030204" pitchFamily="34" charset="0"/>
              </a:rPr>
              <a:t>Name of award (bold), </a:t>
            </a:r>
            <a:r>
              <a:rPr lang="en-US" sz="1400" dirty="0">
                <a:solidFill>
                  <a:srgbClr val="000000"/>
                </a:solidFill>
                <a:latin typeface="Calibri" panose="020F0502020204030204" pitchFamily="34" charset="0"/>
                <a:cs typeface="Calibri" panose="020F0502020204030204" pitchFamily="34" charset="0"/>
              </a:rPr>
              <a:t>Category, special recognition or honorary mention if part of award, </a:t>
            </a:r>
            <a:r>
              <a:rPr lang="en-US" sz="1400" i="1" dirty="0">
                <a:solidFill>
                  <a:srgbClr val="000000"/>
                </a:solidFill>
                <a:latin typeface="Calibri" panose="020F0502020204030204" pitchFamily="34" charset="0"/>
                <a:cs typeface="Calibri" panose="020F0502020204030204" pitchFamily="34" charset="0"/>
              </a:rPr>
              <a:t>Sponsor firm or publisher name (italics), </a:t>
            </a:r>
            <a:r>
              <a:rPr lang="en-US" sz="1400" dirty="0">
                <a:solidFill>
                  <a:srgbClr val="000000"/>
                </a:solidFill>
                <a:latin typeface="Calibri" panose="020F0502020204030204" pitchFamily="34" charset="0"/>
                <a:cs typeface="Calibri" panose="020F0502020204030204" pitchFamily="34" charset="0"/>
              </a:rPr>
              <a:t>Year (unitalicized)</a:t>
            </a:r>
          </a:p>
          <a:p>
            <a:pPr marL="402336" lvl="1" indent="-219456" defTabSz="1005821" fontAlgn="base">
              <a:lnSpc>
                <a:spcPct val="125000"/>
              </a:lnSpc>
              <a:spcAft>
                <a:spcPts val="450"/>
              </a:spcAft>
              <a:buClr>
                <a:schemeClr val="accent2"/>
              </a:buClr>
              <a:buSzPct val="100000"/>
              <a:buFont typeface="System Font Regular"/>
              <a:buChar char="—"/>
              <a:defRPr/>
            </a:pPr>
            <a:r>
              <a:rPr lang="en-US" sz="1400" i="1" dirty="0">
                <a:solidFill>
                  <a:srgbClr val="000000"/>
                </a:solidFill>
                <a:latin typeface="Calibri" panose="020F0502020204030204" pitchFamily="34" charset="0"/>
                <a:cs typeface="Calibri" panose="020F0502020204030204" pitchFamily="34" charset="0"/>
              </a:rPr>
              <a:t>Awards which repeat over several years should be cited as (earliest year – latest year)</a:t>
            </a:r>
          </a:p>
          <a:p>
            <a:pPr marL="402336" lvl="1" indent="-219456" defTabSz="1005821" fontAlgn="base">
              <a:lnSpc>
                <a:spcPct val="125000"/>
              </a:lnSpc>
              <a:spcAft>
                <a:spcPts val="450"/>
              </a:spcAft>
              <a:buClr>
                <a:schemeClr val="accent2"/>
              </a:buClr>
              <a:buSzPct val="100000"/>
              <a:buFont typeface="System Font Regular"/>
              <a:buChar char="—"/>
              <a:defRPr/>
            </a:pPr>
            <a:r>
              <a:rPr lang="en-US" sz="1400" i="1" dirty="0">
                <a:solidFill>
                  <a:srgbClr val="000000"/>
                </a:solidFill>
                <a:latin typeface="Calibri" panose="020F0502020204030204" pitchFamily="34" charset="0"/>
                <a:cs typeface="Calibri" panose="020F0502020204030204" pitchFamily="34" charset="0"/>
              </a:rPr>
              <a:t>Awards with official recognition from the sponsor firm as ‘winner or leader’ may be listed; finalist status not permitted</a:t>
            </a:r>
          </a:p>
          <a:p>
            <a:pPr marL="402336" lvl="1" indent="-219456" defTabSz="1005821" fontAlgn="base">
              <a:lnSpc>
                <a:spcPct val="125000"/>
              </a:lnSpc>
              <a:spcAft>
                <a:spcPts val="450"/>
              </a:spcAft>
              <a:buClr>
                <a:schemeClr val="accent2"/>
              </a:buClr>
              <a:buSzPct val="100000"/>
              <a:buFont typeface="System Font Regular"/>
              <a:buChar char="—"/>
              <a:defRPr/>
            </a:pPr>
            <a:r>
              <a:rPr lang="en-US" sz="1400" i="1" dirty="0">
                <a:solidFill>
                  <a:srgbClr val="000000"/>
                </a:solidFill>
                <a:latin typeface="Calibri" panose="020F0502020204030204" pitchFamily="34" charset="0"/>
                <a:cs typeface="Calibri" panose="020F0502020204030204" pitchFamily="34" charset="0"/>
              </a:rPr>
              <a:t>Quote or subjective commentary not permitted </a:t>
            </a:r>
          </a:p>
          <a:p>
            <a:pPr marL="402336" lvl="1" indent="-219456" defTabSz="1005821" fontAlgn="base">
              <a:lnSpc>
                <a:spcPct val="125000"/>
              </a:lnSpc>
              <a:spcAft>
                <a:spcPts val="450"/>
              </a:spcAft>
              <a:buClr>
                <a:schemeClr val="accent2"/>
              </a:buClr>
              <a:buSzPct val="100000"/>
              <a:buFont typeface="System Font Regular"/>
              <a:buChar char="—"/>
              <a:defRPr/>
            </a:pPr>
            <a:r>
              <a:rPr lang="en-US" sz="1400" i="1" dirty="0">
                <a:solidFill>
                  <a:srgbClr val="000000"/>
                </a:solidFill>
                <a:latin typeface="Calibri" panose="020F0502020204030204" pitchFamily="34" charset="0"/>
                <a:cs typeface="Calibri" panose="020F0502020204030204" pitchFamily="34" charset="0"/>
              </a:rPr>
              <a:t>Client deals to be listed only if part of the official award recognition announcement and of public knowledge </a:t>
            </a:r>
          </a:p>
        </p:txBody>
      </p:sp>
      <p:sp>
        <p:nvSpPr>
          <p:cNvPr id="29" name="Slide Number Placeholder 7">
            <a:extLst>
              <a:ext uri="{FF2B5EF4-FFF2-40B4-BE49-F238E27FC236}">
                <a16:creationId xmlns:a16="http://schemas.microsoft.com/office/drawing/2014/main" id="{A01D2B17-4153-D348-9EDF-0038EA2F0BA3}"/>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30" name="Footer Placeholder 2">
            <a:extLst>
              <a:ext uri="{FF2B5EF4-FFF2-40B4-BE49-F238E27FC236}">
                <a16:creationId xmlns:a16="http://schemas.microsoft.com/office/drawing/2014/main" id="{FE0D9C56-D663-854F-B765-9D49F19117F8}"/>
              </a:ext>
            </a:extLst>
          </p:cNvPr>
          <p:cNvSpPr>
            <a:spLocks noGrp="1"/>
          </p:cNvSpPr>
          <p:nvPr>
            <p:ph type="ftr" sz="quarter" idx="3"/>
          </p:nvPr>
        </p:nvSpPr>
        <p:spPr>
          <a:xfrm>
            <a:off x="7023100" y="6978061"/>
            <a:ext cx="587851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pic>
        <p:nvPicPr>
          <p:cNvPr id="4" name="Picture 3" descr="A person wearing a suit and tie smiling at the camera&#10;&#10;Description automatically generated">
            <a:extLst>
              <a:ext uri="{FF2B5EF4-FFF2-40B4-BE49-F238E27FC236}">
                <a16:creationId xmlns:a16="http://schemas.microsoft.com/office/drawing/2014/main" id="{22AEB7F4-EC02-4076-B6B7-689DDD5A8FB2}"/>
              </a:ext>
            </a:extLst>
          </p:cNvPr>
          <p:cNvPicPr>
            <a:picLocks noChangeAspect="1"/>
          </p:cNvPicPr>
          <p:nvPr userDrawn="1"/>
        </p:nvPicPr>
        <p:blipFill>
          <a:blip r:embed="rId3"/>
          <a:stretch>
            <a:fillRect/>
          </a:stretch>
        </p:blipFill>
        <p:spPr>
          <a:xfrm>
            <a:off x="681472" y="2212848"/>
            <a:ext cx="1508760" cy="1243584"/>
          </a:xfrm>
          <a:prstGeom prst="rect">
            <a:avLst/>
          </a:prstGeom>
        </p:spPr>
      </p:pic>
    </p:spTree>
    <p:custDataLst>
      <p:custData r:id="rId1"/>
    </p:custDataLst>
    <p:extLst>
      <p:ext uri="{BB962C8B-B14F-4D97-AF65-F5344CB8AC3E}">
        <p14:creationId xmlns:p14="http://schemas.microsoft.com/office/powerpoint/2010/main" val="3166021384"/>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ingle Bio w/ Photo">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289337-D3F9-4643-9791-41520E5D0D73}"/>
              </a:ext>
            </a:extLst>
          </p:cNvPr>
          <p:cNvSpPr>
            <a:spLocks noGrp="1"/>
          </p:cNvSpPr>
          <p:nvPr>
            <p:ph type="body" sz="quarter" idx="92" hasCustomPrompt="1"/>
          </p:nvPr>
        </p:nvSpPr>
        <p:spPr>
          <a:xfrm>
            <a:off x="2642616" y="2057400"/>
            <a:ext cx="6336284" cy="4910328"/>
          </a:xfrm>
          <a:noFill/>
        </p:spPr>
        <p:txBody>
          <a:bodyPr anchor="t"/>
          <a:lstStyle>
            <a:lvl1pPr marL="0" marR="0" indent="0" algn="l" defTabSz="1005840" rtl="0" eaLnBrk="1" fontAlgn="auto" latinLnBrk="0" hangingPunct="1">
              <a:lnSpc>
                <a:spcPct val="110000"/>
              </a:lnSpc>
              <a:spcBef>
                <a:spcPts val="450"/>
              </a:spcBef>
              <a:spcAft>
                <a:spcPts val="450"/>
              </a:spcAft>
              <a:buClr>
                <a:schemeClr val="accent2"/>
              </a:buClr>
              <a:buSzTx/>
              <a:buFontTx/>
              <a:buNone/>
              <a:tabLst/>
              <a:defRPr b="1">
                <a:solidFill>
                  <a:schemeClr val="accent2"/>
                </a:solidFill>
              </a:defRPr>
            </a:lvl1pPr>
            <a:lvl2pPr marL="0" marR="0" indent="0" algn="l" defTabSz="1005840" rtl="0" eaLnBrk="1" fontAlgn="auto" latinLnBrk="0" hangingPunct="1">
              <a:lnSpc>
                <a:spcPct val="110000"/>
              </a:lnSpc>
              <a:spcBef>
                <a:spcPts val="0"/>
              </a:spcBef>
              <a:spcAft>
                <a:spcPts val="450"/>
              </a:spcAft>
              <a:buClr>
                <a:schemeClr val="accent2"/>
              </a:buClr>
              <a:buSzTx/>
              <a:buFontTx/>
              <a:buNone/>
              <a:tabLst/>
              <a:defRPr/>
            </a:lvl2pPr>
            <a:lvl3pPr marL="0" marR="0" indent="0" algn="l" defTabSz="1005821" rtl="0" eaLnBrk="1" fontAlgn="auto" latinLnBrk="0" hangingPunct="1">
              <a:lnSpc>
                <a:spcPct val="110000"/>
              </a:lnSpc>
              <a:spcBef>
                <a:spcPts val="0"/>
              </a:spcBef>
              <a:spcAft>
                <a:spcPts val="450"/>
              </a:spcAft>
              <a:buClr>
                <a:schemeClr val="accent2"/>
              </a:buClr>
              <a:buSzTx/>
              <a:buFontTx/>
              <a:buNone/>
              <a:tabLst/>
              <a:defRPr b="1">
                <a:solidFill>
                  <a:schemeClr val="tx1"/>
                </a:solidFill>
              </a:defRPr>
            </a:lvl3pPr>
            <a:lvl4pPr marL="182877" marR="0" indent="-182877" algn="l" defTabSz="1005821" rtl="0" eaLnBrk="1" fontAlgn="auto" latinLnBrk="0" hangingPunct="1">
              <a:lnSpc>
                <a:spcPct val="110000"/>
              </a:lnSpc>
              <a:spcBef>
                <a:spcPts val="0"/>
              </a:spcBef>
              <a:spcAft>
                <a:spcPts val="450"/>
              </a:spcAft>
              <a:buClr>
                <a:schemeClr val="accent2"/>
              </a:buClr>
              <a:buSzTx/>
              <a:buFont typeface="System Font Regular"/>
              <a:buChar char="■"/>
              <a:tabLst/>
              <a:defRPr/>
            </a:lvl4pPr>
            <a:lvl5pPr marL="402328" marR="0" indent="-219452" algn="l" defTabSz="1005821" rtl="0" eaLnBrk="1" fontAlgn="auto" latinLnBrk="0" hangingPunct="1">
              <a:lnSpc>
                <a:spcPct val="110000"/>
              </a:lnSpc>
              <a:spcBef>
                <a:spcPts val="0"/>
              </a:spcBef>
              <a:spcAft>
                <a:spcPts val="450"/>
              </a:spcAft>
              <a:buClr>
                <a:schemeClr val="accent2"/>
              </a:buClr>
              <a:buSzTx/>
              <a:buFont typeface="System Font Regular"/>
              <a:buChar char="—"/>
              <a:tabLst/>
              <a:defRPr/>
            </a:lvl5pPr>
          </a:lstStyle>
          <a:p>
            <a:pPr marL="0" marR="0" lvl="0" indent="0" algn="l" defTabSz="1005840" rtl="0" eaLnBrk="1" fontAlgn="auto" latinLnBrk="0" hangingPunct="1">
              <a:lnSpc>
                <a:spcPct val="110000"/>
              </a:lnSpc>
              <a:spcBef>
                <a:spcPts val="450"/>
              </a:spcBef>
              <a:spcAft>
                <a:spcPts val="450"/>
              </a:spcAft>
              <a:buClr>
                <a:schemeClr val="accent2"/>
              </a:buClr>
              <a:buSzTx/>
              <a:buFontTx/>
              <a:buNone/>
              <a:tabLst/>
              <a:defRPr/>
            </a:pPr>
            <a:r>
              <a:rPr lang="en-US" dirty="0"/>
              <a:t>Intro Paragraph (Remove header; utilize medium blue/bold font for relevant expertise sentence)</a:t>
            </a:r>
          </a:p>
          <a:p>
            <a:pPr marL="0" marR="0" lvl="1" indent="0" algn="l" defTabSz="1005840" rtl="0" eaLnBrk="1" fontAlgn="auto" latinLnBrk="0" hangingPunct="1">
              <a:lnSpc>
                <a:spcPct val="110000"/>
              </a:lnSpc>
              <a:spcBef>
                <a:spcPts val="0"/>
              </a:spcBef>
              <a:spcAft>
                <a:spcPts val="450"/>
              </a:spcAft>
              <a:buClr>
                <a:schemeClr val="accent2"/>
              </a:buClr>
              <a:buSzTx/>
              <a:buFontTx/>
              <a:buNone/>
              <a:tabLst/>
              <a:defRPr/>
            </a:pPr>
            <a:endParaRPr lang="en-US" dirty="0"/>
          </a:p>
          <a:p>
            <a:pPr marL="0" marR="0" lvl="1" indent="0" algn="l" defTabSz="1005840" rtl="0" eaLnBrk="1" fontAlgn="auto" latinLnBrk="0" hangingPunct="1">
              <a:lnSpc>
                <a:spcPct val="110000"/>
              </a:lnSpc>
              <a:spcBef>
                <a:spcPts val="0"/>
              </a:spcBef>
              <a:spcAft>
                <a:spcPts val="450"/>
              </a:spcAft>
              <a:buClr>
                <a:schemeClr val="accent2"/>
              </a:buClr>
              <a:buSzTx/>
              <a:buFontTx/>
              <a:buNone/>
              <a:tabLst/>
              <a:defRPr/>
            </a:pPr>
            <a:r>
              <a:rPr lang="en-US" dirty="0"/>
              <a:t>Experience &amp; Education Paragraph (should not include headers; utilize font as seen here)</a:t>
            </a:r>
          </a:p>
        </p:txBody>
      </p:sp>
      <p:sp>
        <p:nvSpPr>
          <p:cNvPr id="4" name="Title 3">
            <a:extLst>
              <a:ext uri="{FF2B5EF4-FFF2-40B4-BE49-F238E27FC236}">
                <a16:creationId xmlns:a16="http://schemas.microsoft.com/office/drawing/2014/main" id="{0C587A0C-B11F-4A44-8A74-057337E58B60}"/>
              </a:ext>
            </a:extLst>
          </p:cNvPr>
          <p:cNvSpPr>
            <a:spLocks noGrp="1"/>
          </p:cNvSpPr>
          <p:nvPr>
            <p:ph type="title" hasCustomPrompt="1"/>
          </p:nvPr>
        </p:nvSpPr>
        <p:spPr/>
        <p:txBody>
          <a:bodyPr anchor="b">
            <a:noAutofit/>
          </a:bodyPr>
          <a:lstStyle>
            <a:lvl1pPr>
              <a:defRPr/>
            </a:lvl1pPr>
          </a:lstStyle>
          <a:p>
            <a:r>
              <a:rPr lang="en-US" noProof="1"/>
              <a:t>Enter Firstname Lastname</a:t>
            </a:r>
          </a:p>
        </p:txBody>
      </p:sp>
      <p:sp>
        <p:nvSpPr>
          <p:cNvPr id="5" name="Text Placeholder 4">
            <a:extLst>
              <a:ext uri="{FF2B5EF4-FFF2-40B4-BE49-F238E27FC236}">
                <a16:creationId xmlns:a16="http://schemas.microsoft.com/office/drawing/2014/main" id="{3E1EE993-DF52-6C4B-81A8-53E5F2B79B20}"/>
              </a:ext>
            </a:extLst>
          </p:cNvPr>
          <p:cNvSpPr>
            <a:spLocks noGrp="1"/>
          </p:cNvSpPr>
          <p:nvPr>
            <p:ph type="body" sz="quarter" idx="93" hasCustomPrompt="1"/>
          </p:nvPr>
        </p:nvSpPr>
        <p:spPr>
          <a:xfrm>
            <a:off x="609107" y="3749293"/>
            <a:ext cx="1655064" cy="3064257"/>
          </a:xfrm>
        </p:spPr>
        <p:txBody>
          <a:bodyPr/>
          <a:lstStyle>
            <a:lvl1pPr marL="0" marR="0" indent="0" algn="l" defTabSz="1005821" rtl="0" eaLnBrk="1" fontAlgn="auto" latinLnBrk="0" hangingPunct="1">
              <a:lnSpc>
                <a:spcPct val="100000"/>
              </a:lnSpc>
              <a:spcBef>
                <a:spcPts val="0"/>
              </a:spcBef>
              <a:spcAft>
                <a:spcPts val="0"/>
              </a:spcAft>
              <a:buClr>
                <a:schemeClr val="accent2"/>
              </a:buClr>
              <a:buSzTx/>
              <a:buFont typeface="System Font Regular"/>
              <a:buNone/>
              <a:tabLst/>
              <a:defRPr sz="1100" b="1">
                <a:solidFill>
                  <a:schemeClr val="accent2"/>
                </a:solidFill>
              </a:defRPr>
            </a:lvl1pPr>
            <a:lvl2pPr marL="0" indent="0">
              <a:lnSpc>
                <a:spcPct val="100000"/>
              </a:lnSpc>
              <a:spcBef>
                <a:spcPts val="0"/>
              </a:spcBef>
              <a:spcAft>
                <a:spcPts val="0"/>
              </a:spcAft>
              <a:buNone/>
              <a:defRPr sz="1100"/>
            </a:lvl2pPr>
            <a:lvl3pPr marL="0" indent="0">
              <a:lnSpc>
                <a:spcPct val="100000"/>
              </a:lnSpc>
              <a:spcBef>
                <a:spcPts val="900"/>
              </a:spcBef>
              <a:spcAft>
                <a:spcPts val="0"/>
              </a:spcAft>
              <a:buNone/>
              <a:defRPr sz="1100" b="1">
                <a:solidFill>
                  <a:schemeClr val="accent2"/>
                </a:solidFill>
              </a:defRPr>
            </a:lvl3pPr>
            <a:lvl4pPr marL="0" indent="0">
              <a:lnSpc>
                <a:spcPct val="100000"/>
              </a:lnSpc>
              <a:spcBef>
                <a:spcPts val="0"/>
              </a:spcBef>
              <a:spcAft>
                <a:spcPts val="0"/>
              </a:spcAft>
              <a:buNone/>
              <a:defRPr sz="1100"/>
            </a:lvl4pPr>
            <a:lvl5pPr marL="0" indent="0">
              <a:lnSpc>
                <a:spcPct val="100000"/>
              </a:lnSpc>
              <a:spcBef>
                <a:spcPts val="0"/>
              </a:spcBef>
              <a:spcAft>
                <a:spcPts val="0"/>
              </a:spcAft>
              <a:buNone/>
              <a:defRPr sz="1100" i="1"/>
            </a:lvl5pPr>
          </a:lstStyle>
          <a:p>
            <a:pPr marL="0" marR="0" lvl="0" indent="0" algn="l" defTabSz="1005821" rtl="0" eaLnBrk="1" fontAlgn="auto" latinLnBrk="0" hangingPunct="1">
              <a:lnSpc>
                <a:spcPct val="100000"/>
              </a:lnSpc>
              <a:spcBef>
                <a:spcPts val="0"/>
              </a:spcBef>
              <a:spcAft>
                <a:spcPts val="0"/>
              </a:spcAft>
              <a:buClr>
                <a:schemeClr val="accent2"/>
              </a:buClr>
              <a:buSzTx/>
              <a:buFont typeface="System Font Regular"/>
              <a:buNone/>
              <a:tabLst/>
              <a:defRPr/>
            </a:pPr>
            <a:r>
              <a:rPr lang="en-US" dirty="0"/>
              <a:t>Phone, Location, Certifications, Professional Affiliations, Education (optional) – Level 1 Heading Style</a:t>
            </a:r>
          </a:p>
          <a:p>
            <a:pPr lvl="1"/>
            <a:r>
              <a:rPr lang="en-US" dirty="0"/>
              <a:t>Level 1 Text Style</a:t>
            </a:r>
          </a:p>
          <a:p>
            <a:pPr lvl="2"/>
            <a:r>
              <a:rPr lang="en-US" dirty="0"/>
              <a:t>Levels 2 + Heading Style</a:t>
            </a:r>
          </a:p>
          <a:p>
            <a:pPr lvl="3"/>
            <a:r>
              <a:rPr lang="en-US" dirty="0"/>
              <a:t>Levels 2 + Text Style</a:t>
            </a:r>
          </a:p>
          <a:p>
            <a:pPr lvl="4"/>
            <a:r>
              <a:rPr lang="en-US" dirty="0"/>
              <a:t>Additional Level Style</a:t>
            </a:r>
          </a:p>
        </p:txBody>
      </p:sp>
      <p:sp>
        <p:nvSpPr>
          <p:cNvPr id="12" name="Text Placeholder 5">
            <a:extLst>
              <a:ext uri="{FF2B5EF4-FFF2-40B4-BE49-F238E27FC236}">
                <a16:creationId xmlns:a16="http://schemas.microsoft.com/office/drawing/2014/main" id="{1FE489CB-B3D7-DF4C-85E1-7517C4E6A2C4}"/>
              </a:ext>
            </a:extLst>
          </p:cNvPr>
          <p:cNvSpPr>
            <a:spLocks noGrp="1"/>
          </p:cNvSpPr>
          <p:nvPr>
            <p:ph type="body" sz="quarter" idx="14" hasCustomPrompt="1"/>
          </p:nvPr>
        </p:nvSpPr>
        <p:spPr>
          <a:xfrm>
            <a:off x="457200" y="1499616"/>
            <a:ext cx="8513064" cy="329184"/>
          </a:xfrm>
        </p:spPr>
        <p:txBody>
          <a:bodyPr anchor="t"/>
          <a:lstStyle>
            <a:lvl1pPr marL="0" indent="0">
              <a:lnSpc>
                <a:spcPct val="100000"/>
              </a:lnSpc>
              <a:spcBef>
                <a:spcPts val="0"/>
              </a:spcBef>
              <a:spcAft>
                <a:spcPts val="0"/>
              </a:spcAft>
              <a:buFontTx/>
              <a:buNone/>
              <a:defRPr sz="1800" b="0">
                <a:solidFill>
                  <a:schemeClr val="accent1"/>
                </a:solidFill>
              </a:defRPr>
            </a:lvl1pPr>
            <a:lvl5pPr marL="476913" indent="0">
              <a:buNone/>
              <a:defRPr/>
            </a:lvl5pPr>
          </a:lstStyle>
          <a:p>
            <a:pPr lvl="0"/>
            <a:r>
              <a:rPr lang="en-US" dirty="0"/>
              <a:t>Click to add Job Title</a:t>
            </a:r>
          </a:p>
        </p:txBody>
      </p:sp>
      <p:sp>
        <p:nvSpPr>
          <p:cNvPr id="16" name="Picture Placeholder 80">
            <a:extLst>
              <a:ext uri="{FF2B5EF4-FFF2-40B4-BE49-F238E27FC236}">
                <a16:creationId xmlns:a16="http://schemas.microsoft.com/office/drawing/2014/main" id="{1A79BBFD-A18E-7D48-BACE-46D5081D33FA}"/>
              </a:ext>
            </a:extLst>
          </p:cNvPr>
          <p:cNvSpPr>
            <a:spLocks noGrp="1"/>
          </p:cNvSpPr>
          <p:nvPr>
            <p:ph type="pic" sz="quarter" idx="84" hasCustomPrompt="1"/>
          </p:nvPr>
        </p:nvSpPr>
        <p:spPr bwMode="gray">
          <a:xfrm>
            <a:off x="609107" y="2208403"/>
            <a:ext cx="1655064" cy="1417320"/>
          </a:xfrm>
        </p:spPr>
        <p:txBody>
          <a:bodyPr/>
          <a:lstStyle>
            <a:lvl1pPr marL="0" indent="0">
              <a:buFontTx/>
              <a:buNone/>
              <a:defRPr/>
            </a:lvl1pPr>
          </a:lstStyle>
          <a:p>
            <a:r>
              <a:rPr lang="en-US"/>
              <a:t>Bild durch Klicken auf Symbol hinzufügen</a:t>
            </a:r>
            <a:endParaRPr lang="en-US" dirty="0"/>
          </a:p>
        </p:txBody>
      </p:sp>
      <p:sp>
        <p:nvSpPr>
          <p:cNvPr id="18" name="Text Placeholder 5">
            <a:extLst>
              <a:ext uri="{FF2B5EF4-FFF2-40B4-BE49-F238E27FC236}">
                <a16:creationId xmlns:a16="http://schemas.microsoft.com/office/drawing/2014/main" id="{49536698-2335-9343-B056-A2ABF1D9A6DD}"/>
              </a:ext>
            </a:extLst>
          </p:cNvPr>
          <p:cNvSpPr>
            <a:spLocks noGrp="1"/>
          </p:cNvSpPr>
          <p:nvPr>
            <p:ph type="body" sz="quarter" idx="86" hasCustomPrompt="1"/>
          </p:nvPr>
        </p:nvSpPr>
        <p:spPr>
          <a:xfrm>
            <a:off x="9217152" y="1444752"/>
            <a:ext cx="4142232" cy="448056"/>
          </a:xfrm>
        </p:spPr>
        <p:txBody>
          <a:bodyPr anchor="t"/>
          <a:lstStyle>
            <a:lvl1pPr marL="0" indent="0" algn="l">
              <a:lnSpc>
                <a:spcPct val="100000"/>
              </a:lnSpc>
              <a:spcBef>
                <a:spcPts val="0"/>
              </a:spcBef>
              <a:spcAft>
                <a:spcPts val="0"/>
              </a:spcAft>
              <a:buFontTx/>
              <a:buNone/>
              <a:defRPr sz="1400" b="0">
                <a:solidFill>
                  <a:schemeClr val="tx1"/>
                </a:solidFill>
              </a:defRPr>
            </a:lvl1pPr>
            <a:lvl5pPr marL="476913" indent="0">
              <a:buNone/>
              <a:defRPr/>
            </a:lvl5pPr>
          </a:lstStyle>
          <a:p>
            <a:pPr lvl="0"/>
            <a:r>
              <a:rPr lang="en-US" dirty="0"/>
              <a:t>Click to add Phone Number</a:t>
            </a:r>
            <a:br>
              <a:rPr lang="en-US" dirty="0"/>
            </a:br>
            <a:r>
              <a:rPr lang="en-US" dirty="0"/>
              <a:t>Email Address</a:t>
            </a:r>
          </a:p>
        </p:txBody>
      </p:sp>
      <p:sp>
        <p:nvSpPr>
          <p:cNvPr id="13" name="Rectangle 3">
            <a:extLst>
              <a:ext uri="{FF2B5EF4-FFF2-40B4-BE49-F238E27FC236}">
                <a16:creationId xmlns:a16="http://schemas.microsoft.com/office/drawing/2014/main" id="{2AF1EAA3-631C-7D4C-A2A6-1A9D5697AEAE}"/>
              </a:ext>
            </a:extLst>
          </p:cNvPr>
          <p:cNvSpPr/>
          <p:nvPr userDrawn="1"/>
        </p:nvSpPr>
        <p:spPr bwMode="gray">
          <a:xfrm>
            <a:off x="471947" y="2070100"/>
            <a:ext cx="1929384" cy="4882896"/>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lIns="90822" tIns="45411" rIns="90822" bIns="45411" rtlCol="0" anchor="ctr"/>
          <a:lstStyle/>
          <a:p>
            <a:pPr algn="ctr"/>
            <a:endParaRPr lang="en-US" sz="1034" dirty="0">
              <a:latin typeface="Calibri" panose="020F0502020204030204" pitchFamily="34" charset="0"/>
            </a:endParaRPr>
          </a:p>
        </p:txBody>
      </p:sp>
      <p:sp>
        <p:nvSpPr>
          <p:cNvPr id="35" name="Slide Number Placeholder 7">
            <a:extLst>
              <a:ext uri="{FF2B5EF4-FFF2-40B4-BE49-F238E27FC236}">
                <a16:creationId xmlns:a16="http://schemas.microsoft.com/office/drawing/2014/main" id="{16030244-3AA7-484F-8536-157CBE41BB54}"/>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36" name="Footer Placeholder 2">
            <a:extLst>
              <a:ext uri="{FF2B5EF4-FFF2-40B4-BE49-F238E27FC236}">
                <a16:creationId xmlns:a16="http://schemas.microsoft.com/office/drawing/2014/main" id="{FE93C162-40AA-8E40-8439-5DBDA2A77215}"/>
              </a:ext>
            </a:extLst>
          </p:cNvPr>
          <p:cNvSpPr>
            <a:spLocks noGrp="1"/>
          </p:cNvSpPr>
          <p:nvPr>
            <p:ph type="ftr" sz="quarter" idx="3"/>
          </p:nvPr>
        </p:nvSpPr>
        <p:spPr>
          <a:xfrm>
            <a:off x="471947" y="6978061"/>
            <a:ext cx="12429667"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19" name="Text Placeholder 16">
            <a:extLst>
              <a:ext uri="{FF2B5EF4-FFF2-40B4-BE49-F238E27FC236}">
                <a16:creationId xmlns:a16="http://schemas.microsoft.com/office/drawing/2014/main" id="{A31CA905-CDC9-4AC4-B2DC-649A2F2C7C70}"/>
              </a:ext>
            </a:extLst>
          </p:cNvPr>
          <p:cNvSpPr>
            <a:spLocks noGrp="1"/>
          </p:cNvSpPr>
          <p:nvPr>
            <p:ph type="body" sz="quarter" idx="33" hasCustomPrompt="1"/>
          </p:nvPr>
        </p:nvSpPr>
        <p:spPr>
          <a:xfrm>
            <a:off x="-2470660" y="854765"/>
            <a:ext cx="2411606" cy="4910328"/>
          </a:xfrm>
          <a:blipFill>
            <a:blip r:embed="rId3">
              <a:extLst>
                <a:ext uri="{28A0092B-C50C-407E-A947-70E740481C1C}">
                  <a14:useLocalDpi xmlns:a14="http://schemas.microsoft.com/office/drawing/2010/main" val="0"/>
                </a:ext>
              </a:extLst>
            </a:blip>
            <a:stretch>
              <a:fillRect/>
            </a:stretch>
          </a:blipFill>
          <a:ln w="25400">
            <a:noFill/>
          </a:ln>
        </p:spPr>
        <p:txBody>
          <a:bodyPr/>
          <a:lstStyle>
            <a:lvl1pPr marL="0" indent="0">
              <a:buNone/>
              <a:defRPr sz="1400"/>
            </a:lvl1pPr>
          </a:lstStyle>
          <a:p>
            <a:r>
              <a:rPr lang="en-US" sz="1200" dirty="0">
                <a:solidFill>
                  <a:schemeClr val="dk1"/>
                </a:solidFill>
                <a:latin typeface="Calibri"/>
              </a:rPr>
              <a:t> </a:t>
            </a:r>
          </a:p>
        </p:txBody>
      </p:sp>
      <p:sp>
        <p:nvSpPr>
          <p:cNvPr id="25" name="Text Placeholder 16">
            <a:extLst>
              <a:ext uri="{FF2B5EF4-FFF2-40B4-BE49-F238E27FC236}">
                <a16:creationId xmlns:a16="http://schemas.microsoft.com/office/drawing/2014/main" id="{FF6C6FD3-2F22-44D1-BC08-18C2C79666FE}"/>
              </a:ext>
            </a:extLst>
          </p:cNvPr>
          <p:cNvSpPr>
            <a:spLocks noGrp="1"/>
          </p:cNvSpPr>
          <p:nvPr>
            <p:ph type="body" sz="quarter" idx="94" hasCustomPrompt="1"/>
          </p:nvPr>
        </p:nvSpPr>
        <p:spPr>
          <a:xfrm>
            <a:off x="13867899" y="644235"/>
            <a:ext cx="3831725" cy="1200150"/>
          </a:xfrm>
          <a:blipFill dpi="0" rotWithShape="1">
            <a:blip r:embed="rId4">
              <a:extLst>
                <a:ext uri="{28A0092B-C50C-407E-A947-70E740481C1C}">
                  <a14:useLocalDpi xmlns:a14="http://schemas.microsoft.com/office/drawing/2010/main" val="0"/>
                </a:ext>
              </a:extLst>
            </a:blip>
            <a:srcRect/>
            <a:stretch>
              <a:fillRect/>
            </a:stretch>
          </a:blipFill>
          <a:ln w="25400">
            <a:noFill/>
          </a:ln>
        </p:spPr>
        <p:txBody>
          <a:bodyPr/>
          <a:lstStyle>
            <a:lvl1pPr marL="0" indent="0">
              <a:buNone/>
              <a:defRPr sz="1400"/>
            </a:lvl1pPr>
          </a:lstStyle>
          <a:p>
            <a:r>
              <a:rPr lang="en-US" sz="1200" dirty="0">
                <a:solidFill>
                  <a:schemeClr val="dk1"/>
                </a:solidFill>
                <a:latin typeface="Calibri"/>
              </a:rPr>
              <a:t> </a:t>
            </a:r>
          </a:p>
        </p:txBody>
      </p:sp>
      <p:sp>
        <p:nvSpPr>
          <p:cNvPr id="26" name="Text Placeholder 16">
            <a:extLst>
              <a:ext uri="{FF2B5EF4-FFF2-40B4-BE49-F238E27FC236}">
                <a16:creationId xmlns:a16="http://schemas.microsoft.com/office/drawing/2014/main" id="{C79EB6B3-CADE-456C-AE07-2938DE71AA6A}"/>
              </a:ext>
            </a:extLst>
          </p:cNvPr>
          <p:cNvSpPr>
            <a:spLocks noGrp="1"/>
          </p:cNvSpPr>
          <p:nvPr>
            <p:ph type="body" sz="quarter" idx="95" hasCustomPrompt="1"/>
          </p:nvPr>
        </p:nvSpPr>
        <p:spPr>
          <a:xfrm>
            <a:off x="13867899" y="1977736"/>
            <a:ext cx="4422776" cy="7885234"/>
          </a:xfrm>
          <a:blipFill dpi="0" rotWithShape="1">
            <a:blip r:embed="rId5">
              <a:extLst>
                <a:ext uri="{28A0092B-C50C-407E-A947-70E740481C1C}">
                  <a14:useLocalDpi xmlns:a14="http://schemas.microsoft.com/office/drawing/2010/main" val="0"/>
                </a:ext>
              </a:extLst>
            </a:blip>
            <a:srcRect/>
            <a:stretch>
              <a:fillRect/>
            </a:stretch>
          </a:blipFill>
          <a:ln w="25400">
            <a:noFill/>
          </a:ln>
        </p:spPr>
        <p:txBody>
          <a:bodyPr/>
          <a:lstStyle>
            <a:lvl1pPr marL="0" indent="0">
              <a:buNone/>
              <a:defRPr sz="1400"/>
            </a:lvl1pPr>
          </a:lstStyle>
          <a:p>
            <a:r>
              <a:rPr lang="en-US" sz="1200" dirty="0">
                <a:solidFill>
                  <a:schemeClr val="dk1"/>
                </a:solidFill>
                <a:latin typeface="Calibri"/>
              </a:rPr>
              <a:t> </a:t>
            </a:r>
          </a:p>
        </p:txBody>
      </p:sp>
      <p:sp>
        <p:nvSpPr>
          <p:cNvPr id="15" name="Text Placeholder 7">
            <a:extLst>
              <a:ext uri="{FF2B5EF4-FFF2-40B4-BE49-F238E27FC236}">
                <a16:creationId xmlns:a16="http://schemas.microsoft.com/office/drawing/2014/main" id="{C5D7F508-7655-4CE2-AB86-1468BCEC3377}"/>
              </a:ext>
            </a:extLst>
          </p:cNvPr>
          <p:cNvSpPr>
            <a:spLocks noGrp="1"/>
          </p:cNvSpPr>
          <p:nvPr>
            <p:ph type="body" sz="quarter" idx="85" hasCustomPrompt="1"/>
          </p:nvPr>
        </p:nvSpPr>
        <p:spPr>
          <a:xfrm>
            <a:off x="9217152" y="2057400"/>
            <a:ext cx="4142232" cy="583508"/>
          </a:xfrm>
          <a:prstGeom prst="rect">
            <a:avLst/>
          </a:prstGeom>
        </p:spPr>
        <p:txBody>
          <a:bodyPr/>
          <a:lstStyle>
            <a:lvl1pPr marL="0" marR="0" indent="0" algn="l" defTabSz="920376" rtl="0" eaLnBrk="1" fontAlgn="auto" latinLnBrk="0" hangingPunct="1">
              <a:lnSpc>
                <a:spcPct val="100000"/>
              </a:lnSpc>
              <a:spcBef>
                <a:spcPts val="0"/>
              </a:spcBef>
              <a:spcAft>
                <a:spcPts val="0"/>
              </a:spcAft>
              <a:buClrTx/>
              <a:buSzTx/>
              <a:buFont typeface="System Font Regular"/>
              <a:buNone/>
              <a:tabLst/>
              <a:defRPr lang="en-US" sz="1400" b="1" kern="1200" dirty="0">
                <a:solidFill>
                  <a:schemeClr val="accent2"/>
                </a:solidFill>
                <a:latin typeface="Calibri" panose="020F0502020204030204" pitchFamily="34" charset="0"/>
                <a:ea typeface="+mn-ea"/>
                <a:cs typeface="Calibri" panose="020F0502020204030204" pitchFamily="34" charset="0"/>
              </a:defRPr>
            </a:lvl1pPr>
            <a:lvl2pPr marL="182880" indent="-182880">
              <a:lnSpc>
                <a:spcPct val="110000"/>
              </a:lnSpc>
              <a:spcAft>
                <a:spcPts val="450"/>
              </a:spcAft>
              <a:buFont typeface="System Font Regular"/>
              <a:buChar char="■"/>
              <a:defRPr sz="1200" b="0"/>
            </a:lvl2pPr>
            <a:lvl3pPr marL="182880" marR="0" indent="-182880" algn="l" defTabSz="1005840" rtl="0" eaLnBrk="1" fontAlgn="auto" latinLnBrk="0" hangingPunct="1">
              <a:lnSpc>
                <a:spcPct val="110000"/>
              </a:lnSpc>
              <a:spcBef>
                <a:spcPts val="0"/>
              </a:spcBef>
              <a:spcAft>
                <a:spcPts val="0"/>
              </a:spcAft>
              <a:buClr>
                <a:schemeClr val="accent2"/>
              </a:buClr>
              <a:buSzTx/>
              <a:buFont typeface="System Font Regular"/>
              <a:buChar char="■"/>
              <a:tabLst/>
              <a:defRPr sz="1200" b="0"/>
            </a:lvl3pPr>
            <a:lvl4pPr marL="182880" indent="0">
              <a:lnSpc>
                <a:spcPct val="110000"/>
              </a:lnSpc>
              <a:buFontTx/>
              <a:buNone/>
              <a:tabLst/>
              <a:defRPr sz="1200"/>
            </a:lvl4pPr>
            <a:lvl5pPr marL="502225" indent="0">
              <a:buNone/>
              <a:defRPr/>
            </a:lvl5pPr>
          </a:lstStyle>
          <a:p>
            <a:pPr marL="0" marR="0" lvl="0" indent="0" algn="l" defTabSz="920376" rtl="0" eaLnBrk="1" fontAlgn="auto" latinLnBrk="0" hangingPunct="1">
              <a:lnSpc>
                <a:spcPct val="100000"/>
              </a:lnSpc>
              <a:spcBef>
                <a:spcPts val="0"/>
              </a:spcBef>
              <a:spcAft>
                <a:spcPts val="0"/>
              </a:spcAft>
              <a:buClrTx/>
              <a:buSzTx/>
              <a:buFont typeface="System Font Regular"/>
              <a:buNone/>
              <a:tabLst/>
              <a:defRPr/>
            </a:pPr>
            <a:r>
              <a:rPr lang="en-US" dirty="0"/>
              <a:t>Relevant Experience and/or Awards &amp; Recognition (optional, keep header if including facts; utilize bullets below for facts)</a:t>
            </a:r>
          </a:p>
        </p:txBody>
      </p:sp>
      <p:sp>
        <p:nvSpPr>
          <p:cNvPr id="20" name="Text Placeholder 4">
            <a:extLst>
              <a:ext uri="{FF2B5EF4-FFF2-40B4-BE49-F238E27FC236}">
                <a16:creationId xmlns:a16="http://schemas.microsoft.com/office/drawing/2014/main" id="{389CDDCB-C3F6-4F6F-8134-BB0667403B5C}"/>
              </a:ext>
            </a:extLst>
          </p:cNvPr>
          <p:cNvSpPr>
            <a:spLocks noGrp="1"/>
          </p:cNvSpPr>
          <p:nvPr>
            <p:ph type="body" sz="quarter" idx="20" hasCustomPrompt="1"/>
          </p:nvPr>
        </p:nvSpPr>
        <p:spPr>
          <a:xfrm>
            <a:off x="9217152" y="2647940"/>
            <a:ext cx="4142232" cy="4330121"/>
          </a:xfrm>
          <a:prstGeom prst="rect">
            <a:avLst/>
          </a:prstGeom>
        </p:spPr>
        <p:txBody>
          <a:bodyPr lIns="0" tIns="0" rIns="0" bIns="0">
            <a:noAutofit/>
          </a:bodyPr>
          <a:lstStyle>
            <a:lvl1pPr>
              <a:defRPr>
                <a:latin typeface="Calibri" panose="020F0502020204030204" pitchFamily="34" charset="0"/>
              </a:defRPr>
            </a:lvl1pPr>
          </a:lstStyle>
          <a:p>
            <a:pPr lvl="0"/>
            <a:r>
              <a:rPr lang="en-US" dirty="0"/>
              <a:t>Utilize bullets if including Relevant Experience facts and/or Awards; see Guidelines on right for formatting specifics</a:t>
            </a:r>
          </a:p>
          <a:p>
            <a:pPr lvl="1"/>
            <a:r>
              <a:rPr lang="en-US" dirty="0"/>
              <a:t>Insert text</a:t>
            </a:r>
          </a:p>
          <a:p>
            <a:pPr lvl="2"/>
            <a:r>
              <a:rPr lang="en-US" dirty="0"/>
              <a:t>Insert text</a:t>
            </a:r>
          </a:p>
        </p:txBody>
      </p:sp>
    </p:spTree>
    <p:custDataLst>
      <p:custData r:id="rId1"/>
    </p:custDataLst>
    <p:extLst>
      <p:ext uri="{BB962C8B-B14F-4D97-AF65-F5344CB8AC3E}">
        <p14:creationId xmlns:p14="http://schemas.microsoft.com/office/powerpoint/2010/main" val="3514347642"/>
      </p:ext>
    </p:extLst>
  </p:cSld>
  <p:clrMapOvr>
    <a:masterClrMapping/>
  </p:clrMapOvr>
  <p:extLst>
    <p:ext uri="{DCECCB84-F9BA-43D5-87BE-67443E8EF086}">
      <p15:sldGuideLst xmlns:p15="http://schemas.microsoft.com/office/powerpoint/2012/main">
        <p15:guide id="1" orient="horz" pos="1292">
          <p15:clr>
            <a:srgbClr val="A4A3A4"/>
          </p15:clr>
        </p15:guide>
        <p15:guide id="5" orient="horz" pos="867">
          <p15:clr>
            <a:srgbClr val="A4A3A4"/>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ingle Bio w/o Photo">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289337-D3F9-4643-9791-41520E5D0D73}"/>
              </a:ext>
            </a:extLst>
          </p:cNvPr>
          <p:cNvSpPr>
            <a:spLocks noGrp="1"/>
          </p:cNvSpPr>
          <p:nvPr>
            <p:ph type="body" sz="quarter" idx="92" hasCustomPrompt="1"/>
          </p:nvPr>
        </p:nvSpPr>
        <p:spPr>
          <a:xfrm>
            <a:off x="2642616" y="2057400"/>
            <a:ext cx="6336792" cy="4910328"/>
          </a:xfrm>
          <a:noFill/>
        </p:spPr>
        <p:txBody>
          <a:bodyPr/>
          <a:lstStyle>
            <a:lvl1pPr marL="0" marR="0" indent="0" algn="l" defTabSz="1005840" rtl="0" eaLnBrk="1" fontAlgn="auto" latinLnBrk="0" hangingPunct="1">
              <a:lnSpc>
                <a:spcPct val="110000"/>
              </a:lnSpc>
              <a:spcBef>
                <a:spcPts val="450"/>
              </a:spcBef>
              <a:spcAft>
                <a:spcPts val="450"/>
              </a:spcAft>
              <a:buClr>
                <a:schemeClr val="accent2"/>
              </a:buClr>
              <a:buSzTx/>
              <a:buFontTx/>
              <a:buNone/>
              <a:tabLst/>
              <a:defRPr sz="1400" b="1">
                <a:solidFill>
                  <a:schemeClr val="accent2"/>
                </a:solidFill>
              </a:defRPr>
            </a:lvl1pPr>
            <a:lvl2pPr marL="0" marR="0" indent="0" algn="l" defTabSz="1005821" rtl="0" eaLnBrk="1" fontAlgn="auto" latinLnBrk="0" hangingPunct="1">
              <a:lnSpc>
                <a:spcPct val="110000"/>
              </a:lnSpc>
              <a:spcBef>
                <a:spcPts val="0"/>
              </a:spcBef>
              <a:spcAft>
                <a:spcPts val="450"/>
              </a:spcAft>
              <a:buClr>
                <a:schemeClr val="accent2"/>
              </a:buClr>
              <a:buSzTx/>
              <a:buFontTx/>
              <a:buNone/>
              <a:tabLst/>
              <a:defRPr sz="1400"/>
            </a:lvl2pPr>
            <a:lvl3pPr marL="0" marR="0" indent="0" algn="l" defTabSz="1005821" rtl="0" eaLnBrk="1" fontAlgn="auto" latinLnBrk="0" hangingPunct="1">
              <a:lnSpc>
                <a:spcPct val="110000"/>
              </a:lnSpc>
              <a:spcBef>
                <a:spcPts val="0"/>
              </a:spcBef>
              <a:spcAft>
                <a:spcPts val="450"/>
              </a:spcAft>
              <a:buClr>
                <a:schemeClr val="accent2"/>
              </a:buClr>
              <a:buSzTx/>
              <a:buFontTx/>
              <a:buNone/>
              <a:tabLst/>
              <a:defRPr sz="1400" b="1">
                <a:solidFill>
                  <a:schemeClr val="tx1"/>
                </a:solidFill>
              </a:defRPr>
            </a:lvl3pPr>
            <a:lvl4pPr marL="182877" marR="0" indent="-182877" algn="l" defTabSz="1005821" rtl="0" eaLnBrk="1" fontAlgn="auto" latinLnBrk="0" hangingPunct="1">
              <a:lnSpc>
                <a:spcPct val="110000"/>
              </a:lnSpc>
              <a:spcBef>
                <a:spcPts val="0"/>
              </a:spcBef>
              <a:spcAft>
                <a:spcPts val="450"/>
              </a:spcAft>
              <a:buClr>
                <a:schemeClr val="accent2"/>
              </a:buClr>
              <a:buSzTx/>
              <a:buFont typeface="System Font Regular"/>
              <a:buChar char="■"/>
              <a:tabLst/>
              <a:defRPr sz="1400"/>
            </a:lvl4pPr>
            <a:lvl5pPr marL="402328" marR="0" indent="-219452" algn="l" defTabSz="1005821" rtl="0" eaLnBrk="1" fontAlgn="auto" latinLnBrk="0" hangingPunct="1">
              <a:lnSpc>
                <a:spcPct val="110000"/>
              </a:lnSpc>
              <a:spcBef>
                <a:spcPts val="0"/>
              </a:spcBef>
              <a:spcAft>
                <a:spcPts val="450"/>
              </a:spcAft>
              <a:buClr>
                <a:schemeClr val="accent2"/>
              </a:buClr>
              <a:buSzTx/>
              <a:buFont typeface="System Font Regular"/>
              <a:buChar char="—"/>
              <a:tabLst/>
              <a:defRPr sz="1400"/>
            </a:lvl5pPr>
          </a:lstStyle>
          <a:p>
            <a:pPr marL="0" marR="0" lvl="0" indent="0" algn="l" defTabSz="1005840" rtl="0" eaLnBrk="1" fontAlgn="auto" latinLnBrk="0" hangingPunct="1">
              <a:lnSpc>
                <a:spcPct val="110000"/>
              </a:lnSpc>
              <a:spcBef>
                <a:spcPts val="450"/>
              </a:spcBef>
              <a:spcAft>
                <a:spcPts val="450"/>
              </a:spcAft>
              <a:buClr>
                <a:schemeClr val="accent2"/>
              </a:buClr>
              <a:buSzTx/>
              <a:buFontTx/>
              <a:buNone/>
              <a:tabLst/>
              <a:defRPr/>
            </a:pPr>
            <a:r>
              <a:rPr lang="en-US" dirty="0"/>
              <a:t>Intro Paragraph (Remove header; utilize medium blue/bold font for relevant expertise sentence)</a:t>
            </a:r>
          </a:p>
          <a:p>
            <a:pPr marL="0" marR="0" lvl="1" indent="0" algn="l" defTabSz="1005821" rtl="0" eaLnBrk="1" fontAlgn="auto" latinLnBrk="0" hangingPunct="1">
              <a:lnSpc>
                <a:spcPct val="110000"/>
              </a:lnSpc>
              <a:spcBef>
                <a:spcPts val="0"/>
              </a:spcBef>
              <a:spcAft>
                <a:spcPts val="450"/>
              </a:spcAft>
              <a:buClr>
                <a:schemeClr val="accent2"/>
              </a:buClr>
              <a:buSzTx/>
              <a:buFontTx/>
              <a:buNone/>
              <a:tabLst/>
              <a:defRPr/>
            </a:pPr>
            <a:r>
              <a:rPr lang="en-US" dirty="0"/>
              <a:t>Additional Paragraphs – Level 1 + Text Style</a:t>
            </a:r>
          </a:p>
          <a:p>
            <a:pPr marL="0" marR="0" lvl="2" indent="0" algn="l" defTabSz="1005821" rtl="0" eaLnBrk="1" fontAlgn="auto" latinLnBrk="0" hangingPunct="1">
              <a:lnSpc>
                <a:spcPct val="110000"/>
              </a:lnSpc>
              <a:spcBef>
                <a:spcPts val="0"/>
              </a:spcBef>
              <a:spcAft>
                <a:spcPts val="450"/>
              </a:spcAft>
              <a:buClr>
                <a:schemeClr val="accent2"/>
              </a:buClr>
              <a:buSzTx/>
              <a:buFontTx/>
              <a:buNone/>
              <a:tabLst/>
              <a:defRPr/>
            </a:pPr>
            <a:r>
              <a:rPr lang="en-US" dirty="0"/>
              <a:t>Subparagraph Heading – Levels 2 + Subheading Style</a:t>
            </a:r>
          </a:p>
          <a:p>
            <a:pPr marL="182877" marR="0" lvl="3" indent="-182877" algn="l" defTabSz="1005821" rtl="0" eaLnBrk="1" fontAlgn="auto" latinLnBrk="0" hangingPunct="1">
              <a:lnSpc>
                <a:spcPct val="110000"/>
              </a:lnSpc>
              <a:spcBef>
                <a:spcPts val="0"/>
              </a:spcBef>
              <a:spcAft>
                <a:spcPts val="450"/>
              </a:spcAft>
              <a:buClr>
                <a:schemeClr val="accent2"/>
              </a:buClr>
              <a:buSzTx/>
              <a:buFont typeface="System Font Regular"/>
              <a:buChar char="■"/>
              <a:tabLst/>
              <a:defRPr/>
            </a:pPr>
            <a:r>
              <a:rPr lang="en-US" dirty="0"/>
              <a:t>Additional – Levels 2+ Subheading Style</a:t>
            </a:r>
          </a:p>
          <a:p>
            <a:pPr marL="402328" marR="0" lvl="4" indent="-219452" algn="l" defTabSz="1005821" rtl="0" eaLnBrk="1" fontAlgn="auto" latinLnBrk="0" hangingPunct="1">
              <a:lnSpc>
                <a:spcPct val="110000"/>
              </a:lnSpc>
              <a:spcBef>
                <a:spcPts val="0"/>
              </a:spcBef>
              <a:spcAft>
                <a:spcPts val="450"/>
              </a:spcAft>
              <a:buClr>
                <a:schemeClr val="accent2"/>
              </a:buClr>
              <a:buSzTx/>
              <a:buFont typeface="System Font Regular"/>
              <a:buChar char="—"/>
              <a:tabLst/>
              <a:defRPr/>
            </a:pPr>
            <a:r>
              <a:rPr lang="en-US" dirty="0"/>
              <a:t>Additional – Levels 2 + Subheading Style</a:t>
            </a:r>
          </a:p>
        </p:txBody>
      </p:sp>
      <p:sp>
        <p:nvSpPr>
          <p:cNvPr id="4" name="Title 3">
            <a:extLst>
              <a:ext uri="{FF2B5EF4-FFF2-40B4-BE49-F238E27FC236}">
                <a16:creationId xmlns:a16="http://schemas.microsoft.com/office/drawing/2014/main" id="{0C587A0C-B11F-4A44-8A74-057337E58B60}"/>
              </a:ext>
            </a:extLst>
          </p:cNvPr>
          <p:cNvSpPr>
            <a:spLocks noGrp="1"/>
          </p:cNvSpPr>
          <p:nvPr>
            <p:ph type="title" hasCustomPrompt="1"/>
          </p:nvPr>
        </p:nvSpPr>
        <p:spPr/>
        <p:txBody>
          <a:bodyPr anchor="b">
            <a:noAutofit/>
          </a:bodyPr>
          <a:lstStyle>
            <a:lvl1pPr>
              <a:defRPr/>
            </a:lvl1pPr>
          </a:lstStyle>
          <a:p>
            <a:r>
              <a:rPr lang="en-US" noProof="1"/>
              <a:t>Enter Firstname Lastname</a:t>
            </a:r>
          </a:p>
        </p:txBody>
      </p:sp>
      <p:sp>
        <p:nvSpPr>
          <p:cNvPr id="34" name="Rectangle 3">
            <a:extLst>
              <a:ext uri="{FF2B5EF4-FFF2-40B4-BE49-F238E27FC236}">
                <a16:creationId xmlns:a16="http://schemas.microsoft.com/office/drawing/2014/main" id="{E8A2B11A-8600-5C4B-8141-30937EAFAAB2}"/>
              </a:ext>
            </a:extLst>
          </p:cNvPr>
          <p:cNvSpPr/>
          <p:nvPr userDrawn="1"/>
        </p:nvSpPr>
        <p:spPr bwMode="gray">
          <a:xfrm>
            <a:off x="471947" y="2070100"/>
            <a:ext cx="1929384" cy="4882896"/>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lIns="90822" tIns="45411" rIns="90822" bIns="45411" rtlCol="0" anchor="ctr"/>
          <a:lstStyle/>
          <a:p>
            <a:pPr algn="ctr"/>
            <a:endParaRPr lang="en-US" sz="1034" dirty="0">
              <a:latin typeface="Calibri" panose="020F0502020204030204" pitchFamily="34" charset="0"/>
            </a:endParaRPr>
          </a:p>
        </p:txBody>
      </p:sp>
      <p:sp>
        <p:nvSpPr>
          <p:cNvPr id="5" name="Text Placeholder 4">
            <a:extLst>
              <a:ext uri="{FF2B5EF4-FFF2-40B4-BE49-F238E27FC236}">
                <a16:creationId xmlns:a16="http://schemas.microsoft.com/office/drawing/2014/main" id="{3E1EE993-DF52-6C4B-81A8-53E5F2B79B20}"/>
              </a:ext>
            </a:extLst>
          </p:cNvPr>
          <p:cNvSpPr>
            <a:spLocks noGrp="1"/>
          </p:cNvSpPr>
          <p:nvPr>
            <p:ph type="body" sz="quarter" idx="93" hasCustomPrompt="1"/>
          </p:nvPr>
        </p:nvSpPr>
        <p:spPr>
          <a:xfrm>
            <a:off x="609107" y="2212848"/>
            <a:ext cx="1655064" cy="4603877"/>
          </a:xfrm>
        </p:spPr>
        <p:txBody>
          <a:bodyPr/>
          <a:lstStyle>
            <a:lvl1pPr marL="0" marR="0" indent="0" algn="l" defTabSz="1005821" rtl="0" eaLnBrk="1" fontAlgn="auto" latinLnBrk="0" hangingPunct="1">
              <a:lnSpc>
                <a:spcPct val="100000"/>
              </a:lnSpc>
              <a:spcBef>
                <a:spcPts val="0"/>
              </a:spcBef>
              <a:spcAft>
                <a:spcPts val="0"/>
              </a:spcAft>
              <a:buClr>
                <a:schemeClr val="accent2"/>
              </a:buClr>
              <a:buSzTx/>
              <a:buFont typeface="System Font Regular"/>
              <a:buNone/>
              <a:tabLst/>
              <a:defRPr sz="1100" b="1">
                <a:solidFill>
                  <a:schemeClr val="accent2"/>
                </a:solidFill>
              </a:defRPr>
            </a:lvl1pPr>
            <a:lvl2pPr marL="0" indent="0">
              <a:lnSpc>
                <a:spcPct val="100000"/>
              </a:lnSpc>
              <a:spcBef>
                <a:spcPts val="0"/>
              </a:spcBef>
              <a:spcAft>
                <a:spcPts val="0"/>
              </a:spcAft>
              <a:buNone/>
              <a:defRPr sz="1100"/>
            </a:lvl2pPr>
            <a:lvl3pPr marL="0" indent="0">
              <a:lnSpc>
                <a:spcPct val="100000"/>
              </a:lnSpc>
              <a:spcBef>
                <a:spcPts val="900"/>
              </a:spcBef>
              <a:spcAft>
                <a:spcPts val="0"/>
              </a:spcAft>
              <a:buNone/>
              <a:defRPr sz="1100" b="1">
                <a:solidFill>
                  <a:schemeClr val="accent2"/>
                </a:solidFill>
              </a:defRPr>
            </a:lvl3pPr>
            <a:lvl4pPr marL="0" indent="0">
              <a:lnSpc>
                <a:spcPct val="100000"/>
              </a:lnSpc>
              <a:spcBef>
                <a:spcPts val="0"/>
              </a:spcBef>
              <a:spcAft>
                <a:spcPts val="0"/>
              </a:spcAft>
              <a:buNone/>
              <a:defRPr sz="1100"/>
            </a:lvl4pPr>
            <a:lvl5pPr marL="0" indent="0">
              <a:lnSpc>
                <a:spcPct val="100000"/>
              </a:lnSpc>
              <a:spcBef>
                <a:spcPts val="0"/>
              </a:spcBef>
              <a:spcAft>
                <a:spcPts val="0"/>
              </a:spcAft>
              <a:buNone/>
              <a:defRPr sz="1100" i="1"/>
            </a:lvl5pPr>
          </a:lstStyle>
          <a:p>
            <a:pPr marL="0" marR="0" lvl="0" indent="0" algn="l" defTabSz="1005821" rtl="0" eaLnBrk="1" fontAlgn="auto" latinLnBrk="0" hangingPunct="1">
              <a:lnSpc>
                <a:spcPct val="100000"/>
              </a:lnSpc>
              <a:spcBef>
                <a:spcPts val="0"/>
              </a:spcBef>
              <a:spcAft>
                <a:spcPts val="0"/>
              </a:spcAft>
              <a:buClr>
                <a:schemeClr val="accent2"/>
              </a:buClr>
              <a:buSzTx/>
              <a:buFont typeface="System Font Regular"/>
              <a:buNone/>
              <a:tabLst/>
              <a:defRPr/>
            </a:pPr>
            <a:r>
              <a:rPr lang="en-US" dirty="0"/>
              <a:t>Phone, Location, Certifications, Professional Affiliations, Education (optional) – Level 1 Heading Style</a:t>
            </a:r>
          </a:p>
          <a:p>
            <a:pPr lvl="1"/>
            <a:r>
              <a:rPr lang="en-US" dirty="0"/>
              <a:t>Level 1 Text Style</a:t>
            </a:r>
          </a:p>
          <a:p>
            <a:pPr lvl="2"/>
            <a:r>
              <a:rPr lang="en-US" dirty="0"/>
              <a:t>Levels 2 + Heading Style</a:t>
            </a:r>
          </a:p>
          <a:p>
            <a:pPr lvl="3"/>
            <a:r>
              <a:rPr lang="en-US" dirty="0"/>
              <a:t>Levels 2 + Text Style</a:t>
            </a:r>
          </a:p>
          <a:p>
            <a:pPr lvl="4"/>
            <a:r>
              <a:rPr lang="en-US" dirty="0"/>
              <a:t>Additional Level Style</a:t>
            </a:r>
          </a:p>
        </p:txBody>
      </p:sp>
      <p:sp>
        <p:nvSpPr>
          <p:cNvPr id="12" name="Text Placeholder 5">
            <a:extLst>
              <a:ext uri="{FF2B5EF4-FFF2-40B4-BE49-F238E27FC236}">
                <a16:creationId xmlns:a16="http://schemas.microsoft.com/office/drawing/2014/main" id="{1FE489CB-B3D7-DF4C-85E1-7517C4E6A2C4}"/>
              </a:ext>
            </a:extLst>
          </p:cNvPr>
          <p:cNvSpPr>
            <a:spLocks noGrp="1"/>
          </p:cNvSpPr>
          <p:nvPr>
            <p:ph type="body" sz="quarter" idx="14" hasCustomPrompt="1"/>
          </p:nvPr>
        </p:nvSpPr>
        <p:spPr>
          <a:xfrm>
            <a:off x="457200" y="1499616"/>
            <a:ext cx="8513064" cy="329184"/>
          </a:xfrm>
        </p:spPr>
        <p:txBody>
          <a:bodyPr anchor="t"/>
          <a:lstStyle>
            <a:lvl1pPr marL="0" indent="0">
              <a:lnSpc>
                <a:spcPct val="100000"/>
              </a:lnSpc>
              <a:spcBef>
                <a:spcPts val="0"/>
              </a:spcBef>
              <a:spcAft>
                <a:spcPts val="0"/>
              </a:spcAft>
              <a:buFontTx/>
              <a:buNone/>
              <a:defRPr sz="1800" b="0">
                <a:solidFill>
                  <a:schemeClr val="accent1"/>
                </a:solidFill>
              </a:defRPr>
            </a:lvl1pPr>
            <a:lvl5pPr marL="476913" indent="0">
              <a:buNone/>
              <a:defRPr/>
            </a:lvl5pPr>
          </a:lstStyle>
          <a:p>
            <a:pPr lvl="0"/>
            <a:r>
              <a:rPr lang="en-US" dirty="0"/>
              <a:t>Click to add Job Title</a:t>
            </a:r>
          </a:p>
        </p:txBody>
      </p:sp>
      <p:sp>
        <p:nvSpPr>
          <p:cNvPr id="18" name="Text Placeholder 5">
            <a:extLst>
              <a:ext uri="{FF2B5EF4-FFF2-40B4-BE49-F238E27FC236}">
                <a16:creationId xmlns:a16="http://schemas.microsoft.com/office/drawing/2014/main" id="{49536698-2335-9343-B056-A2ABF1D9A6DD}"/>
              </a:ext>
            </a:extLst>
          </p:cNvPr>
          <p:cNvSpPr>
            <a:spLocks noGrp="1"/>
          </p:cNvSpPr>
          <p:nvPr>
            <p:ph type="body" sz="quarter" idx="86" hasCustomPrompt="1"/>
          </p:nvPr>
        </p:nvSpPr>
        <p:spPr>
          <a:xfrm>
            <a:off x="9217152" y="1444752"/>
            <a:ext cx="4142232" cy="448056"/>
          </a:xfrm>
        </p:spPr>
        <p:txBody>
          <a:bodyPr anchor="t"/>
          <a:lstStyle>
            <a:lvl1pPr marL="0" indent="0" algn="l">
              <a:lnSpc>
                <a:spcPct val="100000"/>
              </a:lnSpc>
              <a:spcBef>
                <a:spcPts val="0"/>
              </a:spcBef>
              <a:spcAft>
                <a:spcPts val="0"/>
              </a:spcAft>
              <a:buFontTx/>
              <a:buNone/>
              <a:defRPr sz="1400" b="0">
                <a:solidFill>
                  <a:schemeClr val="tx1"/>
                </a:solidFill>
              </a:defRPr>
            </a:lvl1pPr>
            <a:lvl5pPr marL="476913" indent="0">
              <a:buNone/>
              <a:defRPr/>
            </a:lvl5pPr>
          </a:lstStyle>
          <a:p>
            <a:pPr lvl="0"/>
            <a:r>
              <a:rPr lang="en-US" dirty="0"/>
              <a:t>Click to add Phone Number</a:t>
            </a:r>
            <a:br>
              <a:rPr lang="en-US" dirty="0"/>
            </a:br>
            <a:r>
              <a:rPr lang="en-US" dirty="0"/>
              <a:t>Email Address</a:t>
            </a:r>
          </a:p>
        </p:txBody>
      </p:sp>
      <p:sp>
        <p:nvSpPr>
          <p:cNvPr id="45" name="Slide Number Placeholder 7">
            <a:extLst>
              <a:ext uri="{FF2B5EF4-FFF2-40B4-BE49-F238E27FC236}">
                <a16:creationId xmlns:a16="http://schemas.microsoft.com/office/drawing/2014/main" id="{A379A8EF-0D0E-0A4B-A190-48421D9A7ED9}"/>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46" name="Footer Placeholder 2">
            <a:extLst>
              <a:ext uri="{FF2B5EF4-FFF2-40B4-BE49-F238E27FC236}">
                <a16:creationId xmlns:a16="http://schemas.microsoft.com/office/drawing/2014/main" id="{2534D399-9313-4D4D-9497-963942573F90}"/>
              </a:ext>
            </a:extLst>
          </p:cNvPr>
          <p:cNvSpPr>
            <a:spLocks noGrp="1"/>
          </p:cNvSpPr>
          <p:nvPr>
            <p:ph type="ftr" sz="quarter" idx="3"/>
          </p:nvPr>
        </p:nvSpPr>
        <p:spPr>
          <a:xfrm>
            <a:off x="7023100" y="6978061"/>
            <a:ext cx="587851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16" name="Text Placeholder 16">
            <a:extLst>
              <a:ext uri="{FF2B5EF4-FFF2-40B4-BE49-F238E27FC236}">
                <a16:creationId xmlns:a16="http://schemas.microsoft.com/office/drawing/2014/main" id="{725D11FA-B6F1-494D-A0AF-910F9DA75FED}"/>
              </a:ext>
            </a:extLst>
          </p:cNvPr>
          <p:cNvSpPr>
            <a:spLocks noGrp="1"/>
          </p:cNvSpPr>
          <p:nvPr>
            <p:ph type="body" sz="quarter" idx="33" hasCustomPrompt="1"/>
          </p:nvPr>
        </p:nvSpPr>
        <p:spPr>
          <a:xfrm>
            <a:off x="-2470660" y="854765"/>
            <a:ext cx="2411606" cy="4910328"/>
          </a:xfrm>
          <a:blipFill>
            <a:blip r:embed="rId3">
              <a:extLst>
                <a:ext uri="{28A0092B-C50C-407E-A947-70E740481C1C}">
                  <a14:useLocalDpi xmlns:a14="http://schemas.microsoft.com/office/drawing/2010/main" val="0"/>
                </a:ext>
              </a:extLst>
            </a:blip>
            <a:stretch>
              <a:fillRect/>
            </a:stretch>
          </a:blipFill>
          <a:ln w="25400">
            <a:noFill/>
          </a:ln>
        </p:spPr>
        <p:txBody>
          <a:bodyPr/>
          <a:lstStyle>
            <a:lvl1pPr marL="0" indent="0">
              <a:buNone/>
              <a:defRPr sz="1400"/>
            </a:lvl1pPr>
          </a:lstStyle>
          <a:p>
            <a:r>
              <a:rPr lang="en-US" sz="1200" dirty="0">
                <a:solidFill>
                  <a:schemeClr val="dk1"/>
                </a:solidFill>
                <a:latin typeface="Calibri"/>
              </a:rPr>
              <a:t> </a:t>
            </a:r>
          </a:p>
        </p:txBody>
      </p:sp>
      <p:sp>
        <p:nvSpPr>
          <p:cNvPr id="24" name="Text Placeholder 16">
            <a:extLst>
              <a:ext uri="{FF2B5EF4-FFF2-40B4-BE49-F238E27FC236}">
                <a16:creationId xmlns:a16="http://schemas.microsoft.com/office/drawing/2014/main" id="{1D5715A8-58F3-4A85-B138-B0B26DBFB14C}"/>
              </a:ext>
            </a:extLst>
          </p:cNvPr>
          <p:cNvSpPr>
            <a:spLocks noGrp="1"/>
          </p:cNvSpPr>
          <p:nvPr>
            <p:ph type="body" sz="quarter" idx="94" hasCustomPrompt="1"/>
          </p:nvPr>
        </p:nvSpPr>
        <p:spPr>
          <a:xfrm>
            <a:off x="13867899" y="644235"/>
            <a:ext cx="3831725" cy="1200150"/>
          </a:xfrm>
          <a:blipFill dpi="0" rotWithShape="1">
            <a:blip r:embed="rId4">
              <a:extLst>
                <a:ext uri="{28A0092B-C50C-407E-A947-70E740481C1C}">
                  <a14:useLocalDpi xmlns:a14="http://schemas.microsoft.com/office/drawing/2010/main" val="0"/>
                </a:ext>
              </a:extLst>
            </a:blip>
            <a:srcRect/>
            <a:stretch>
              <a:fillRect/>
            </a:stretch>
          </a:blipFill>
          <a:ln w="25400">
            <a:noFill/>
          </a:ln>
        </p:spPr>
        <p:txBody>
          <a:bodyPr/>
          <a:lstStyle>
            <a:lvl1pPr marL="0" indent="0">
              <a:buNone/>
              <a:defRPr sz="1400"/>
            </a:lvl1pPr>
          </a:lstStyle>
          <a:p>
            <a:r>
              <a:rPr lang="en-US" sz="1200" dirty="0">
                <a:solidFill>
                  <a:schemeClr val="dk1"/>
                </a:solidFill>
                <a:latin typeface="Calibri"/>
              </a:rPr>
              <a:t> </a:t>
            </a:r>
          </a:p>
        </p:txBody>
      </p:sp>
      <p:sp>
        <p:nvSpPr>
          <p:cNvPr id="25" name="Text Placeholder 16">
            <a:extLst>
              <a:ext uri="{FF2B5EF4-FFF2-40B4-BE49-F238E27FC236}">
                <a16:creationId xmlns:a16="http://schemas.microsoft.com/office/drawing/2014/main" id="{A1F0C753-D47F-4E44-AE0D-2B36E27FC531}"/>
              </a:ext>
            </a:extLst>
          </p:cNvPr>
          <p:cNvSpPr>
            <a:spLocks noGrp="1"/>
          </p:cNvSpPr>
          <p:nvPr>
            <p:ph type="body" sz="quarter" idx="95" hasCustomPrompt="1"/>
          </p:nvPr>
        </p:nvSpPr>
        <p:spPr>
          <a:xfrm>
            <a:off x="13867899" y="1977736"/>
            <a:ext cx="4422776" cy="7885234"/>
          </a:xfrm>
          <a:blipFill dpi="0" rotWithShape="1">
            <a:blip r:embed="rId5">
              <a:extLst>
                <a:ext uri="{28A0092B-C50C-407E-A947-70E740481C1C}">
                  <a14:useLocalDpi xmlns:a14="http://schemas.microsoft.com/office/drawing/2010/main" val="0"/>
                </a:ext>
              </a:extLst>
            </a:blip>
            <a:srcRect/>
            <a:stretch>
              <a:fillRect/>
            </a:stretch>
          </a:blipFill>
          <a:ln w="25400">
            <a:noFill/>
          </a:ln>
        </p:spPr>
        <p:txBody>
          <a:bodyPr/>
          <a:lstStyle>
            <a:lvl1pPr marL="0" indent="0">
              <a:buNone/>
              <a:defRPr sz="1400"/>
            </a:lvl1pPr>
          </a:lstStyle>
          <a:p>
            <a:r>
              <a:rPr lang="en-US" sz="1200" dirty="0">
                <a:solidFill>
                  <a:schemeClr val="dk1"/>
                </a:solidFill>
                <a:latin typeface="Calibri"/>
              </a:rPr>
              <a:t> </a:t>
            </a:r>
          </a:p>
        </p:txBody>
      </p:sp>
      <p:sp>
        <p:nvSpPr>
          <p:cNvPr id="14" name="Text Placeholder 7">
            <a:extLst>
              <a:ext uri="{FF2B5EF4-FFF2-40B4-BE49-F238E27FC236}">
                <a16:creationId xmlns:a16="http://schemas.microsoft.com/office/drawing/2014/main" id="{27342B16-57B9-4CEB-AE7A-894053FD62C4}"/>
              </a:ext>
            </a:extLst>
          </p:cNvPr>
          <p:cNvSpPr>
            <a:spLocks noGrp="1"/>
          </p:cNvSpPr>
          <p:nvPr>
            <p:ph type="body" sz="quarter" idx="85" hasCustomPrompt="1"/>
          </p:nvPr>
        </p:nvSpPr>
        <p:spPr>
          <a:xfrm>
            <a:off x="9217152" y="2057400"/>
            <a:ext cx="4142232" cy="583508"/>
          </a:xfrm>
          <a:prstGeom prst="rect">
            <a:avLst/>
          </a:prstGeom>
        </p:spPr>
        <p:txBody>
          <a:bodyPr/>
          <a:lstStyle>
            <a:lvl1pPr marL="0" marR="0" indent="0" algn="l" defTabSz="920376" rtl="0" eaLnBrk="1" fontAlgn="auto" latinLnBrk="0" hangingPunct="1">
              <a:lnSpc>
                <a:spcPct val="100000"/>
              </a:lnSpc>
              <a:spcBef>
                <a:spcPts val="0"/>
              </a:spcBef>
              <a:spcAft>
                <a:spcPts val="0"/>
              </a:spcAft>
              <a:buClrTx/>
              <a:buSzTx/>
              <a:buFont typeface="System Font Regular"/>
              <a:buNone/>
              <a:tabLst/>
              <a:defRPr lang="en-US" sz="1400" b="1" kern="1200" dirty="0">
                <a:solidFill>
                  <a:schemeClr val="accent2"/>
                </a:solidFill>
                <a:latin typeface="Calibri" panose="020F0502020204030204" pitchFamily="34" charset="0"/>
                <a:ea typeface="+mn-ea"/>
                <a:cs typeface="Calibri" panose="020F0502020204030204" pitchFamily="34" charset="0"/>
              </a:defRPr>
            </a:lvl1pPr>
            <a:lvl2pPr marL="182880" indent="-182880">
              <a:lnSpc>
                <a:spcPct val="110000"/>
              </a:lnSpc>
              <a:spcAft>
                <a:spcPts val="450"/>
              </a:spcAft>
              <a:buFont typeface="System Font Regular"/>
              <a:buChar char="■"/>
              <a:defRPr sz="1200" b="0"/>
            </a:lvl2pPr>
            <a:lvl3pPr marL="182880" marR="0" indent="-182880" algn="l" defTabSz="1005840" rtl="0" eaLnBrk="1" fontAlgn="auto" latinLnBrk="0" hangingPunct="1">
              <a:lnSpc>
                <a:spcPct val="110000"/>
              </a:lnSpc>
              <a:spcBef>
                <a:spcPts val="0"/>
              </a:spcBef>
              <a:spcAft>
                <a:spcPts val="0"/>
              </a:spcAft>
              <a:buClr>
                <a:schemeClr val="accent2"/>
              </a:buClr>
              <a:buSzTx/>
              <a:buFont typeface="System Font Regular"/>
              <a:buChar char="■"/>
              <a:tabLst/>
              <a:defRPr sz="1200" b="0"/>
            </a:lvl3pPr>
            <a:lvl4pPr marL="182880" indent="0">
              <a:lnSpc>
                <a:spcPct val="110000"/>
              </a:lnSpc>
              <a:buFontTx/>
              <a:buNone/>
              <a:tabLst/>
              <a:defRPr sz="1200"/>
            </a:lvl4pPr>
            <a:lvl5pPr marL="502225" indent="0">
              <a:buNone/>
              <a:defRPr/>
            </a:lvl5pPr>
          </a:lstStyle>
          <a:p>
            <a:pPr marL="0" marR="0" lvl="0" indent="0" algn="l" defTabSz="920376" rtl="0" eaLnBrk="1" fontAlgn="auto" latinLnBrk="0" hangingPunct="1">
              <a:lnSpc>
                <a:spcPct val="100000"/>
              </a:lnSpc>
              <a:spcBef>
                <a:spcPts val="0"/>
              </a:spcBef>
              <a:spcAft>
                <a:spcPts val="0"/>
              </a:spcAft>
              <a:buClrTx/>
              <a:buSzTx/>
              <a:buFont typeface="System Font Regular"/>
              <a:buNone/>
              <a:tabLst/>
              <a:defRPr/>
            </a:pPr>
            <a:r>
              <a:rPr lang="en-US" dirty="0"/>
              <a:t>Relevant Experience and/or Awards &amp; Recognition (optional, keep header if including facts; utilize bullets below for facts)</a:t>
            </a:r>
          </a:p>
        </p:txBody>
      </p:sp>
      <p:sp>
        <p:nvSpPr>
          <p:cNvPr id="15" name="Text Placeholder 4">
            <a:extLst>
              <a:ext uri="{FF2B5EF4-FFF2-40B4-BE49-F238E27FC236}">
                <a16:creationId xmlns:a16="http://schemas.microsoft.com/office/drawing/2014/main" id="{B45C9241-44FC-4EC8-A57D-DEAA011B60BC}"/>
              </a:ext>
            </a:extLst>
          </p:cNvPr>
          <p:cNvSpPr>
            <a:spLocks noGrp="1"/>
          </p:cNvSpPr>
          <p:nvPr>
            <p:ph type="body" sz="quarter" idx="20" hasCustomPrompt="1"/>
          </p:nvPr>
        </p:nvSpPr>
        <p:spPr>
          <a:xfrm>
            <a:off x="9217152" y="2647940"/>
            <a:ext cx="4142232" cy="4330121"/>
          </a:xfrm>
          <a:prstGeom prst="rect">
            <a:avLst/>
          </a:prstGeom>
        </p:spPr>
        <p:txBody>
          <a:bodyPr lIns="0" tIns="0" rIns="0" bIns="0">
            <a:noAutofit/>
          </a:bodyPr>
          <a:lstStyle>
            <a:lvl1pPr>
              <a:defRPr>
                <a:latin typeface="Calibri" panose="020F0502020204030204" pitchFamily="34" charset="0"/>
              </a:defRPr>
            </a:lvl1pPr>
          </a:lstStyle>
          <a:p>
            <a:pPr lvl="0"/>
            <a:r>
              <a:rPr lang="en-US" dirty="0"/>
              <a:t>Utilize bullets if including Relevant Experience facts and/or Awards; see Guidelines on right for formatting specifics</a:t>
            </a:r>
          </a:p>
          <a:p>
            <a:pPr lvl="1"/>
            <a:r>
              <a:rPr lang="en-US" dirty="0"/>
              <a:t>Insert text</a:t>
            </a:r>
          </a:p>
          <a:p>
            <a:pPr lvl="2"/>
            <a:r>
              <a:rPr lang="en-US" dirty="0"/>
              <a:t>Insert text</a:t>
            </a:r>
          </a:p>
        </p:txBody>
      </p:sp>
    </p:spTree>
    <p:custDataLst>
      <p:custData r:id="rId1"/>
    </p:custDataLst>
    <p:extLst>
      <p:ext uri="{BB962C8B-B14F-4D97-AF65-F5344CB8AC3E}">
        <p14:creationId xmlns:p14="http://schemas.microsoft.com/office/powerpoint/2010/main" val="2061929537"/>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Bios w/ Photos">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EDD67C0-00C5-054B-A993-B0E52F6749E1}"/>
              </a:ext>
            </a:extLst>
          </p:cNvPr>
          <p:cNvSpPr/>
          <p:nvPr userDrawn="1"/>
        </p:nvSpPr>
        <p:spPr bwMode="gray">
          <a:xfrm>
            <a:off x="473902" y="1840922"/>
            <a:ext cx="6300216" cy="5120640"/>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46" dirty="0"/>
          </a:p>
        </p:txBody>
      </p:sp>
      <p:sp>
        <p:nvSpPr>
          <p:cNvPr id="18" name="Rectangle 17">
            <a:extLst>
              <a:ext uri="{FF2B5EF4-FFF2-40B4-BE49-F238E27FC236}">
                <a16:creationId xmlns:a16="http://schemas.microsoft.com/office/drawing/2014/main" id="{BBC8669B-CE22-B445-858F-52983D2E6E57}"/>
              </a:ext>
            </a:extLst>
          </p:cNvPr>
          <p:cNvSpPr/>
          <p:nvPr userDrawn="1"/>
        </p:nvSpPr>
        <p:spPr bwMode="gray">
          <a:xfrm>
            <a:off x="7043585" y="1840922"/>
            <a:ext cx="6300216" cy="5120640"/>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46" dirty="0"/>
          </a:p>
        </p:txBody>
      </p:sp>
      <p:sp>
        <p:nvSpPr>
          <p:cNvPr id="20" name="Text Placeholder 4">
            <a:extLst>
              <a:ext uri="{FF2B5EF4-FFF2-40B4-BE49-F238E27FC236}">
                <a16:creationId xmlns:a16="http://schemas.microsoft.com/office/drawing/2014/main" id="{39AAA66B-5423-4B7A-80A2-F4766C0ECBEC}"/>
              </a:ext>
            </a:extLst>
          </p:cNvPr>
          <p:cNvSpPr>
            <a:spLocks noGrp="1"/>
          </p:cNvSpPr>
          <p:nvPr>
            <p:ph type="body" sz="quarter" idx="125" hasCustomPrompt="1"/>
          </p:nvPr>
        </p:nvSpPr>
        <p:spPr bwMode="gray">
          <a:xfrm>
            <a:off x="590352" y="3172968"/>
            <a:ext cx="6064447" cy="3755814"/>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112" name="Text Placeholder 2">
            <a:extLst>
              <a:ext uri="{FF2B5EF4-FFF2-40B4-BE49-F238E27FC236}">
                <a16:creationId xmlns:a16="http://schemas.microsoft.com/office/drawing/2014/main" id="{4249D7FD-7189-6742-9AA2-A9FD2A904B42}"/>
              </a:ext>
            </a:extLst>
          </p:cNvPr>
          <p:cNvSpPr>
            <a:spLocks noGrp="1"/>
          </p:cNvSpPr>
          <p:nvPr>
            <p:ph type="body" sz="quarter" idx="71" hasCustomPrompt="1"/>
          </p:nvPr>
        </p:nvSpPr>
        <p:spPr bwMode="gray">
          <a:xfrm>
            <a:off x="1747222" y="2086025"/>
            <a:ext cx="4907578" cy="457200"/>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113" name="Text Placeholder 3">
            <a:extLst>
              <a:ext uri="{FF2B5EF4-FFF2-40B4-BE49-F238E27FC236}">
                <a16:creationId xmlns:a16="http://schemas.microsoft.com/office/drawing/2014/main" id="{9A3C1F7D-AAD2-BD43-B22E-D32263E1A9C2}"/>
              </a:ext>
            </a:extLst>
          </p:cNvPr>
          <p:cNvSpPr>
            <a:spLocks noGrp="1"/>
          </p:cNvSpPr>
          <p:nvPr>
            <p:ph type="body" sz="quarter" idx="72" hasCustomPrompt="1"/>
          </p:nvPr>
        </p:nvSpPr>
        <p:spPr bwMode="gray">
          <a:xfrm>
            <a:off x="1747222" y="2554770"/>
            <a:ext cx="4907578" cy="457200"/>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115" name="Picture Placeholder 2">
            <a:extLst>
              <a:ext uri="{FF2B5EF4-FFF2-40B4-BE49-F238E27FC236}">
                <a16:creationId xmlns:a16="http://schemas.microsoft.com/office/drawing/2014/main" id="{C6AA1AF5-782F-904D-9199-8E0A2B18CC1C}"/>
              </a:ext>
            </a:extLst>
          </p:cNvPr>
          <p:cNvSpPr>
            <a:spLocks noGrp="1"/>
          </p:cNvSpPr>
          <p:nvPr>
            <p:ph type="pic" sz="quarter" idx="28" hasCustomPrompt="1"/>
          </p:nvPr>
        </p:nvSpPr>
        <p:spPr bwMode="gray">
          <a:xfrm>
            <a:off x="590923" y="1959866"/>
            <a:ext cx="1051560" cy="1051560"/>
          </a:xfrm>
        </p:spPr>
        <p:txBody>
          <a:bodyPr vert="horz" anchor="ctr" anchorCtr="0">
            <a:normAutofit/>
          </a:bodyPr>
          <a:lstStyle>
            <a:lvl1pPr marL="0" indent="0" algn="ctr">
              <a:buNone/>
              <a:defRPr sz="1200"/>
            </a:lvl1pPr>
          </a:lstStyle>
          <a:p>
            <a:r>
              <a:rPr lang="en-US" dirty="0"/>
              <a:t>Icon Placeholder</a:t>
            </a:r>
          </a:p>
        </p:txBody>
      </p:sp>
      <p:sp>
        <p:nvSpPr>
          <p:cNvPr id="22" name="Text Placeholder 4">
            <a:extLst>
              <a:ext uri="{FF2B5EF4-FFF2-40B4-BE49-F238E27FC236}">
                <a16:creationId xmlns:a16="http://schemas.microsoft.com/office/drawing/2014/main" id="{4003AE7A-8CD8-402E-A1BB-708F823B2430}"/>
              </a:ext>
            </a:extLst>
          </p:cNvPr>
          <p:cNvSpPr>
            <a:spLocks noGrp="1"/>
          </p:cNvSpPr>
          <p:nvPr>
            <p:ph type="body" sz="quarter" idx="126" hasCustomPrompt="1"/>
          </p:nvPr>
        </p:nvSpPr>
        <p:spPr bwMode="gray">
          <a:xfrm>
            <a:off x="7163188" y="3175826"/>
            <a:ext cx="6064447" cy="3755814"/>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79" name="Text Placeholder 2">
            <a:extLst>
              <a:ext uri="{FF2B5EF4-FFF2-40B4-BE49-F238E27FC236}">
                <a16:creationId xmlns:a16="http://schemas.microsoft.com/office/drawing/2014/main" id="{B1FDFC83-8946-EE42-BB1A-72BB138A85F7}"/>
              </a:ext>
            </a:extLst>
          </p:cNvPr>
          <p:cNvSpPr>
            <a:spLocks noGrp="1"/>
          </p:cNvSpPr>
          <p:nvPr>
            <p:ph type="body" sz="quarter" idx="78" hasCustomPrompt="1"/>
          </p:nvPr>
        </p:nvSpPr>
        <p:spPr bwMode="gray">
          <a:xfrm>
            <a:off x="8316786" y="2084832"/>
            <a:ext cx="4910328" cy="457200"/>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80" name="Text Placeholder 3">
            <a:extLst>
              <a:ext uri="{FF2B5EF4-FFF2-40B4-BE49-F238E27FC236}">
                <a16:creationId xmlns:a16="http://schemas.microsoft.com/office/drawing/2014/main" id="{AD87925D-0145-6940-AAD1-C5272C4DE311}"/>
              </a:ext>
            </a:extLst>
          </p:cNvPr>
          <p:cNvSpPr>
            <a:spLocks noGrp="1"/>
          </p:cNvSpPr>
          <p:nvPr>
            <p:ph type="body" sz="quarter" idx="79" hasCustomPrompt="1"/>
          </p:nvPr>
        </p:nvSpPr>
        <p:spPr bwMode="gray">
          <a:xfrm>
            <a:off x="8316786" y="2551176"/>
            <a:ext cx="4910328" cy="457200"/>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82" name="Picture Placeholder 2">
            <a:extLst>
              <a:ext uri="{FF2B5EF4-FFF2-40B4-BE49-F238E27FC236}">
                <a16:creationId xmlns:a16="http://schemas.microsoft.com/office/drawing/2014/main" id="{591088DF-996B-884A-BC66-C48DE28450DC}"/>
              </a:ext>
            </a:extLst>
          </p:cNvPr>
          <p:cNvSpPr>
            <a:spLocks noGrp="1"/>
          </p:cNvSpPr>
          <p:nvPr>
            <p:ph type="pic" sz="quarter" idx="80" hasCustomPrompt="1"/>
          </p:nvPr>
        </p:nvSpPr>
        <p:spPr bwMode="gray">
          <a:xfrm>
            <a:off x="7163187" y="1956816"/>
            <a:ext cx="1051560" cy="1051560"/>
          </a:xfrm>
        </p:spPr>
        <p:txBody>
          <a:bodyPr vert="horz" anchor="ctr" anchorCtr="0">
            <a:normAutofit/>
          </a:bodyPr>
          <a:lstStyle>
            <a:lvl1pPr marL="0" indent="0" algn="ctr">
              <a:buNone/>
              <a:defRPr sz="1200"/>
            </a:lvl1pPr>
          </a:lstStyle>
          <a:p>
            <a:r>
              <a:rPr lang="en-US" dirty="0"/>
              <a:t>Icon Placeholder</a:t>
            </a:r>
          </a:p>
        </p:txBody>
      </p:sp>
      <p:pic>
        <p:nvPicPr>
          <p:cNvPr id="35" name="Picture 34">
            <a:extLst>
              <a:ext uri="{FF2B5EF4-FFF2-40B4-BE49-F238E27FC236}">
                <a16:creationId xmlns:a16="http://schemas.microsoft.com/office/drawing/2014/main" id="{D9FA9F51-AE0A-B04A-9285-525BC99B9FD8}"/>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8322457" y="1965960"/>
            <a:ext cx="617763" cy="64008"/>
          </a:xfrm>
          <a:prstGeom prst="rect">
            <a:avLst/>
          </a:prstGeom>
          <a:solidFill>
            <a:srgbClr val="E1523D"/>
          </a:solidFill>
        </p:spPr>
      </p:pic>
      <p:pic>
        <p:nvPicPr>
          <p:cNvPr id="37" name="Picture 36">
            <a:extLst>
              <a:ext uri="{FF2B5EF4-FFF2-40B4-BE49-F238E27FC236}">
                <a16:creationId xmlns:a16="http://schemas.microsoft.com/office/drawing/2014/main" id="{6800E1A9-F32A-AB4A-B9A8-E90A745A1B66}"/>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1737360" y="1965960"/>
            <a:ext cx="617763" cy="64008"/>
          </a:xfrm>
          <a:prstGeom prst="rect">
            <a:avLst/>
          </a:prstGeom>
          <a:solidFill>
            <a:srgbClr val="E1523D"/>
          </a:solidFill>
        </p:spPr>
      </p:pic>
      <p:sp>
        <p:nvSpPr>
          <p:cNvPr id="38" name="Slide Number Placeholder 7">
            <a:extLst>
              <a:ext uri="{FF2B5EF4-FFF2-40B4-BE49-F238E27FC236}">
                <a16:creationId xmlns:a16="http://schemas.microsoft.com/office/drawing/2014/main" id="{39C61778-D90E-554C-ACF0-D6BAB7925FBB}"/>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39" name="Footer Placeholder 2">
            <a:extLst>
              <a:ext uri="{FF2B5EF4-FFF2-40B4-BE49-F238E27FC236}">
                <a16:creationId xmlns:a16="http://schemas.microsoft.com/office/drawing/2014/main" id="{3F543013-840C-3D4A-9AF5-43A27FEA303A}"/>
              </a:ext>
            </a:extLst>
          </p:cNvPr>
          <p:cNvSpPr>
            <a:spLocks noGrp="1"/>
          </p:cNvSpPr>
          <p:nvPr>
            <p:ph type="ftr" sz="quarter" idx="3"/>
          </p:nvPr>
        </p:nvSpPr>
        <p:spPr>
          <a:xfrm>
            <a:off x="473902" y="6978061"/>
            <a:ext cx="12427712"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4" name="Title 3">
            <a:extLst>
              <a:ext uri="{FF2B5EF4-FFF2-40B4-BE49-F238E27FC236}">
                <a16:creationId xmlns:a16="http://schemas.microsoft.com/office/drawing/2014/main" id="{0C587A0C-B11F-4A44-8A74-057337E58B60}"/>
              </a:ext>
            </a:extLst>
          </p:cNvPr>
          <p:cNvSpPr>
            <a:spLocks noGrp="1"/>
          </p:cNvSpPr>
          <p:nvPr>
            <p:ph type="title" hasCustomPrompt="1"/>
          </p:nvPr>
        </p:nvSpPr>
        <p:spPr/>
        <p:txBody>
          <a:bodyPr>
            <a:noAutofit/>
          </a:bodyPr>
          <a:lstStyle>
            <a:lvl1pPr>
              <a:defRPr/>
            </a:lvl1pPr>
          </a:lstStyle>
          <a:p>
            <a:r>
              <a:rPr lang="en-US" dirty="0"/>
              <a:t>Page Title</a:t>
            </a:r>
          </a:p>
        </p:txBody>
      </p:sp>
    </p:spTree>
    <p:custDataLst>
      <p:custData r:id="rId1"/>
    </p:custDataLst>
    <p:extLst>
      <p:ext uri="{BB962C8B-B14F-4D97-AF65-F5344CB8AC3E}">
        <p14:creationId xmlns:p14="http://schemas.microsoft.com/office/powerpoint/2010/main" val="32860147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ree Bios w/ Photos">
    <p:bg>
      <p:bgPr>
        <a:solidFill>
          <a:schemeClr val="bg1"/>
        </a:solidFill>
        <a:effectLst/>
      </p:bgPr>
    </p:bg>
    <p:spTree>
      <p:nvGrpSpPr>
        <p:cNvPr id="1" name=""/>
        <p:cNvGrpSpPr/>
        <p:nvPr/>
      </p:nvGrpSpPr>
      <p:grpSpPr>
        <a:xfrm>
          <a:off x="0" y="0"/>
          <a:ext cx="0" cy="0"/>
          <a:chOff x="0" y="0"/>
          <a:chExt cx="0" cy="0"/>
        </a:xfrm>
      </p:grpSpPr>
      <p:sp>
        <p:nvSpPr>
          <p:cNvPr id="114" name="Rectangle 113">
            <a:extLst>
              <a:ext uri="{FF2B5EF4-FFF2-40B4-BE49-F238E27FC236}">
                <a16:creationId xmlns:a16="http://schemas.microsoft.com/office/drawing/2014/main" id="{5C59E116-8567-AD4D-884E-ECE11945BB8A}"/>
              </a:ext>
            </a:extLst>
          </p:cNvPr>
          <p:cNvSpPr>
            <a:spLocks/>
          </p:cNvSpPr>
          <p:nvPr/>
        </p:nvSpPr>
        <p:spPr bwMode="gray">
          <a:xfrm>
            <a:off x="470922" y="1838997"/>
            <a:ext cx="4114800" cy="5120640"/>
          </a:xfrm>
          <a:prstGeom prst="rect">
            <a:avLst/>
          </a:prstGeom>
          <a:noFill/>
          <a:ln w="38100">
            <a:solidFill>
              <a:srgbClr val="CFD1D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646" dirty="0"/>
          </a:p>
        </p:txBody>
      </p:sp>
      <p:sp>
        <p:nvSpPr>
          <p:cNvPr id="81" name="Rectangle 80">
            <a:extLst>
              <a:ext uri="{FF2B5EF4-FFF2-40B4-BE49-F238E27FC236}">
                <a16:creationId xmlns:a16="http://schemas.microsoft.com/office/drawing/2014/main" id="{C435E2EF-6B6D-E549-A0AC-39E14B3387E8}"/>
              </a:ext>
            </a:extLst>
          </p:cNvPr>
          <p:cNvSpPr>
            <a:spLocks/>
          </p:cNvSpPr>
          <p:nvPr userDrawn="1"/>
        </p:nvSpPr>
        <p:spPr bwMode="gray">
          <a:xfrm>
            <a:off x="4851041" y="1838997"/>
            <a:ext cx="4114800" cy="5120640"/>
          </a:xfrm>
          <a:prstGeom prst="rect">
            <a:avLst/>
          </a:prstGeom>
          <a:noFill/>
          <a:ln w="38100">
            <a:solidFill>
              <a:srgbClr val="CFD1D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646" dirty="0"/>
          </a:p>
        </p:txBody>
      </p:sp>
      <p:sp>
        <p:nvSpPr>
          <p:cNvPr id="93" name="Rectangle 92">
            <a:extLst>
              <a:ext uri="{FF2B5EF4-FFF2-40B4-BE49-F238E27FC236}">
                <a16:creationId xmlns:a16="http://schemas.microsoft.com/office/drawing/2014/main" id="{85DBBA0E-A613-F643-ACB9-3E0BA2453D59}"/>
              </a:ext>
            </a:extLst>
          </p:cNvPr>
          <p:cNvSpPr>
            <a:spLocks/>
          </p:cNvSpPr>
          <p:nvPr userDrawn="1"/>
        </p:nvSpPr>
        <p:spPr bwMode="gray">
          <a:xfrm>
            <a:off x="9226883" y="1838997"/>
            <a:ext cx="4114800" cy="5120640"/>
          </a:xfrm>
          <a:prstGeom prst="rect">
            <a:avLst/>
          </a:prstGeom>
          <a:noFill/>
          <a:ln w="38100">
            <a:solidFill>
              <a:srgbClr val="CFD1D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646" dirty="0"/>
          </a:p>
        </p:txBody>
      </p:sp>
      <p:sp>
        <p:nvSpPr>
          <p:cNvPr id="29" name="Text Placeholder 4">
            <a:extLst>
              <a:ext uri="{FF2B5EF4-FFF2-40B4-BE49-F238E27FC236}">
                <a16:creationId xmlns:a16="http://schemas.microsoft.com/office/drawing/2014/main" id="{1066CFB6-6225-49EB-B927-D83438BB9302}"/>
              </a:ext>
            </a:extLst>
          </p:cNvPr>
          <p:cNvSpPr>
            <a:spLocks noGrp="1"/>
          </p:cNvSpPr>
          <p:nvPr>
            <p:ph type="body" sz="quarter" idx="126" hasCustomPrompt="1"/>
          </p:nvPr>
        </p:nvSpPr>
        <p:spPr bwMode="gray">
          <a:xfrm>
            <a:off x="589750" y="3175826"/>
            <a:ext cx="3874698" cy="3754011"/>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112" name="Text Placeholder 2">
            <a:extLst>
              <a:ext uri="{FF2B5EF4-FFF2-40B4-BE49-F238E27FC236}">
                <a16:creationId xmlns:a16="http://schemas.microsoft.com/office/drawing/2014/main" id="{4249D7FD-7189-6742-9AA2-A9FD2A904B42}"/>
              </a:ext>
            </a:extLst>
          </p:cNvPr>
          <p:cNvSpPr>
            <a:spLocks noGrp="1"/>
          </p:cNvSpPr>
          <p:nvPr>
            <p:ph type="body" sz="quarter" idx="71" hasCustomPrompt="1"/>
          </p:nvPr>
        </p:nvSpPr>
        <p:spPr bwMode="gray">
          <a:xfrm>
            <a:off x="1747724" y="2089412"/>
            <a:ext cx="2719501" cy="457200"/>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113" name="Text Placeholder 3">
            <a:extLst>
              <a:ext uri="{FF2B5EF4-FFF2-40B4-BE49-F238E27FC236}">
                <a16:creationId xmlns:a16="http://schemas.microsoft.com/office/drawing/2014/main" id="{9A3C1F7D-AAD2-BD43-B22E-D32263E1A9C2}"/>
              </a:ext>
            </a:extLst>
          </p:cNvPr>
          <p:cNvSpPr>
            <a:spLocks noGrp="1"/>
          </p:cNvSpPr>
          <p:nvPr>
            <p:ph type="body" sz="quarter" idx="72" hasCustomPrompt="1"/>
          </p:nvPr>
        </p:nvSpPr>
        <p:spPr bwMode="gray">
          <a:xfrm>
            <a:off x="1747722" y="2551176"/>
            <a:ext cx="2719501" cy="457200"/>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115" name="Picture Placeholder 2">
            <a:extLst>
              <a:ext uri="{FF2B5EF4-FFF2-40B4-BE49-F238E27FC236}">
                <a16:creationId xmlns:a16="http://schemas.microsoft.com/office/drawing/2014/main" id="{C6AA1AF5-782F-904D-9199-8E0A2B18CC1C}"/>
              </a:ext>
            </a:extLst>
          </p:cNvPr>
          <p:cNvSpPr>
            <a:spLocks noGrp="1"/>
          </p:cNvSpPr>
          <p:nvPr>
            <p:ph type="pic" sz="quarter" idx="28" hasCustomPrompt="1"/>
          </p:nvPr>
        </p:nvSpPr>
        <p:spPr bwMode="gray">
          <a:xfrm>
            <a:off x="592525" y="1959866"/>
            <a:ext cx="1051560" cy="1051560"/>
          </a:xfrm>
        </p:spPr>
        <p:txBody>
          <a:bodyPr vert="horz" anchor="ctr" anchorCtr="0">
            <a:normAutofit/>
          </a:bodyPr>
          <a:lstStyle>
            <a:lvl1pPr marL="0" indent="0" algn="ctr">
              <a:buNone/>
              <a:defRPr sz="1200"/>
            </a:lvl1pPr>
          </a:lstStyle>
          <a:p>
            <a:r>
              <a:rPr lang="en-US" dirty="0"/>
              <a:t>Icon Placeholder</a:t>
            </a:r>
          </a:p>
        </p:txBody>
      </p:sp>
      <p:sp>
        <p:nvSpPr>
          <p:cNvPr id="28" name="Text Placeholder 4">
            <a:extLst>
              <a:ext uri="{FF2B5EF4-FFF2-40B4-BE49-F238E27FC236}">
                <a16:creationId xmlns:a16="http://schemas.microsoft.com/office/drawing/2014/main" id="{5AC68153-C1E8-4418-A3C1-FE506E115E9B}"/>
              </a:ext>
            </a:extLst>
          </p:cNvPr>
          <p:cNvSpPr>
            <a:spLocks noGrp="1"/>
          </p:cNvSpPr>
          <p:nvPr>
            <p:ph type="body" sz="quarter" idx="127" hasCustomPrompt="1"/>
          </p:nvPr>
        </p:nvSpPr>
        <p:spPr bwMode="gray">
          <a:xfrm>
            <a:off x="4970657" y="3168603"/>
            <a:ext cx="3874698" cy="3754011"/>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79" name="Text Placeholder 2">
            <a:extLst>
              <a:ext uri="{FF2B5EF4-FFF2-40B4-BE49-F238E27FC236}">
                <a16:creationId xmlns:a16="http://schemas.microsoft.com/office/drawing/2014/main" id="{B1FDFC83-8946-EE42-BB1A-72BB138A85F7}"/>
              </a:ext>
            </a:extLst>
          </p:cNvPr>
          <p:cNvSpPr>
            <a:spLocks noGrp="1"/>
          </p:cNvSpPr>
          <p:nvPr>
            <p:ph type="body" sz="quarter" idx="78" hasCustomPrompt="1"/>
          </p:nvPr>
        </p:nvSpPr>
        <p:spPr bwMode="gray">
          <a:xfrm>
            <a:off x="6119263" y="2089412"/>
            <a:ext cx="2715768" cy="457200"/>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80" name="Text Placeholder 3">
            <a:extLst>
              <a:ext uri="{FF2B5EF4-FFF2-40B4-BE49-F238E27FC236}">
                <a16:creationId xmlns:a16="http://schemas.microsoft.com/office/drawing/2014/main" id="{AD87925D-0145-6940-AAD1-C5272C4DE311}"/>
              </a:ext>
            </a:extLst>
          </p:cNvPr>
          <p:cNvSpPr>
            <a:spLocks noGrp="1"/>
          </p:cNvSpPr>
          <p:nvPr>
            <p:ph type="body" sz="quarter" idx="79" hasCustomPrompt="1"/>
          </p:nvPr>
        </p:nvSpPr>
        <p:spPr bwMode="gray">
          <a:xfrm>
            <a:off x="6119262" y="2551176"/>
            <a:ext cx="2715768" cy="457200"/>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82" name="Picture Placeholder 2">
            <a:extLst>
              <a:ext uri="{FF2B5EF4-FFF2-40B4-BE49-F238E27FC236}">
                <a16:creationId xmlns:a16="http://schemas.microsoft.com/office/drawing/2014/main" id="{591088DF-996B-884A-BC66-C48DE28450DC}"/>
              </a:ext>
            </a:extLst>
          </p:cNvPr>
          <p:cNvSpPr>
            <a:spLocks noGrp="1"/>
          </p:cNvSpPr>
          <p:nvPr>
            <p:ph type="pic" sz="quarter" idx="80" hasCustomPrompt="1"/>
          </p:nvPr>
        </p:nvSpPr>
        <p:spPr bwMode="gray">
          <a:xfrm>
            <a:off x="4972013" y="1959866"/>
            <a:ext cx="1051560" cy="1051560"/>
          </a:xfrm>
        </p:spPr>
        <p:txBody>
          <a:bodyPr vert="horz" anchor="ctr" anchorCtr="0">
            <a:normAutofit/>
          </a:bodyPr>
          <a:lstStyle>
            <a:lvl1pPr marL="0" indent="0" algn="ctr">
              <a:buNone/>
              <a:defRPr sz="1200"/>
            </a:lvl1pPr>
          </a:lstStyle>
          <a:p>
            <a:r>
              <a:rPr lang="en-US" dirty="0"/>
              <a:t>Icon Placeholder</a:t>
            </a:r>
          </a:p>
        </p:txBody>
      </p:sp>
      <p:sp>
        <p:nvSpPr>
          <p:cNvPr id="27" name="Text Placeholder 4">
            <a:extLst>
              <a:ext uri="{FF2B5EF4-FFF2-40B4-BE49-F238E27FC236}">
                <a16:creationId xmlns:a16="http://schemas.microsoft.com/office/drawing/2014/main" id="{1F52931F-D922-4963-8959-8F6241823555}"/>
              </a:ext>
            </a:extLst>
          </p:cNvPr>
          <p:cNvSpPr>
            <a:spLocks noGrp="1"/>
          </p:cNvSpPr>
          <p:nvPr>
            <p:ph type="body" sz="quarter" idx="128" hasCustomPrompt="1"/>
          </p:nvPr>
        </p:nvSpPr>
        <p:spPr bwMode="gray">
          <a:xfrm>
            <a:off x="9344750" y="3171653"/>
            <a:ext cx="3874698" cy="3754011"/>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91" name="Text Placeholder 2">
            <a:extLst>
              <a:ext uri="{FF2B5EF4-FFF2-40B4-BE49-F238E27FC236}">
                <a16:creationId xmlns:a16="http://schemas.microsoft.com/office/drawing/2014/main" id="{B07D0D45-619E-D346-B9AF-A2B57D66739A}"/>
              </a:ext>
            </a:extLst>
          </p:cNvPr>
          <p:cNvSpPr>
            <a:spLocks noGrp="1"/>
          </p:cNvSpPr>
          <p:nvPr>
            <p:ph type="body" sz="quarter" idx="86" hasCustomPrompt="1"/>
          </p:nvPr>
        </p:nvSpPr>
        <p:spPr bwMode="gray">
          <a:xfrm>
            <a:off x="10503682" y="2089412"/>
            <a:ext cx="2715768" cy="457200"/>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92" name="Text Placeholder 3">
            <a:extLst>
              <a:ext uri="{FF2B5EF4-FFF2-40B4-BE49-F238E27FC236}">
                <a16:creationId xmlns:a16="http://schemas.microsoft.com/office/drawing/2014/main" id="{EECD4950-2A0F-974B-ACC7-F8768DCA6D10}"/>
              </a:ext>
            </a:extLst>
          </p:cNvPr>
          <p:cNvSpPr>
            <a:spLocks noGrp="1"/>
          </p:cNvSpPr>
          <p:nvPr>
            <p:ph type="body" sz="quarter" idx="87" hasCustomPrompt="1"/>
          </p:nvPr>
        </p:nvSpPr>
        <p:spPr bwMode="gray">
          <a:xfrm>
            <a:off x="10503680" y="2551176"/>
            <a:ext cx="2715768" cy="457200"/>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94" name="Picture Placeholder 2">
            <a:extLst>
              <a:ext uri="{FF2B5EF4-FFF2-40B4-BE49-F238E27FC236}">
                <a16:creationId xmlns:a16="http://schemas.microsoft.com/office/drawing/2014/main" id="{096BC487-3CDD-4745-A4A7-1C347FCD6B68}"/>
              </a:ext>
            </a:extLst>
          </p:cNvPr>
          <p:cNvSpPr>
            <a:spLocks noGrp="1"/>
          </p:cNvSpPr>
          <p:nvPr>
            <p:ph type="pic" sz="quarter" idx="88" hasCustomPrompt="1"/>
          </p:nvPr>
        </p:nvSpPr>
        <p:spPr bwMode="gray">
          <a:xfrm>
            <a:off x="9349208" y="1959866"/>
            <a:ext cx="1051560" cy="1051560"/>
          </a:xfrm>
        </p:spPr>
        <p:txBody>
          <a:bodyPr vert="horz" anchor="ctr" anchorCtr="0">
            <a:normAutofit/>
          </a:bodyPr>
          <a:lstStyle>
            <a:lvl1pPr marL="0" indent="0" algn="ctr">
              <a:buNone/>
              <a:defRPr sz="1200"/>
            </a:lvl1pPr>
          </a:lstStyle>
          <a:p>
            <a:r>
              <a:rPr lang="en-US" dirty="0"/>
              <a:t>Icon Placeholder</a:t>
            </a:r>
          </a:p>
        </p:txBody>
      </p:sp>
      <p:pic>
        <p:nvPicPr>
          <p:cNvPr id="34" name="Picture 33">
            <a:extLst>
              <a:ext uri="{FF2B5EF4-FFF2-40B4-BE49-F238E27FC236}">
                <a16:creationId xmlns:a16="http://schemas.microsoft.com/office/drawing/2014/main" id="{2DA556B2-7D40-1C42-A663-4A0B03AECA26}"/>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1736121" y="1963548"/>
            <a:ext cx="617763" cy="64008"/>
          </a:xfrm>
          <a:prstGeom prst="rect">
            <a:avLst/>
          </a:prstGeom>
          <a:solidFill>
            <a:srgbClr val="E1523D"/>
          </a:solidFill>
        </p:spPr>
      </p:pic>
      <p:pic>
        <p:nvPicPr>
          <p:cNvPr id="35" name="Picture 34">
            <a:extLst>
              <a:ext uri="{FF2B5EF4-FFF2-40B4-BE49-F238E27FC236}">
                <a16:creationId xmlns:a16="http://schemas.microsoft.com/office/drawing/2014/main" id="{353EC6B7-DCE0-1F4E-A8AE-B6F15D5524A5}"/>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6121247" y="1956898"/>
            <a:ext cx="617763" cy="64008"/>
          </a:xfrm>
          <a:prstGeom prst="rect">
            <a:avLst/>
          </a:prstGeom>
          <a:solidFill>
            <a:srgbClr val="E1523D"/>
          </a:solidFill>
        </p:spPr>
      </p:pic>
      <p:pic>
        <p:nvPicPr>
          <p:cNvPr id="36" name="Picture 35">
            <a:extLst>
              <a:ext uri="{FF2B5EF4-FFF2-40B4-BE49-F238E27FC236}">
                <a16:creationId xmlns:a16="http://schemas.microsoft.com/office/drawing/2014/main" id="{26DA809F-2DA4-1B4C-96D5-6068B3568C81}"/>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10499572" y="1956898"/>
            <a:ext cx="617763" cy="64008"/>
          </a:xfrm>
          <a:prstGeom prst="rect">
            <a:avLst/>
          </a:prstGeom>
          <a:solidFill>
            <a:srgbClr val="E1523D"/>
          </a:solidFill>
        </p:spPr>
      </p:pic>
      <p:sp>
        <p:nvSpPr>
          <p:cNvPr id="37" name="Slide Number Placeholder 7">
            <a:extLst>
              <a:ext uri="{FF2B5EF4-FFF2-40B4-BE49-F238E27FC236}">
                <a16:creationId xmlns:a16="http://schemas.microsoft.com/office/drawing/2014/main" id="{F27D171F-638F-9D44-99BF-72999D18624B}"/>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38" name="Footer Placeholder 2">
            <a:extLst>
              <a:ext uri="{FF2B5EF4-FFF2-40B4-BE49-F238E27FC236}">
                <a16:creationId xmlns:a16="http://schemas.microsoft.com/office/drawing/2014/main" id="{28FA3938-BAAA-0B43-A417-619632AA983A}"/>
              </a:ext>
            </a:extLst>
          </p:cNvPr>
          <p:cNvSpPr>
            <a:spLocks noGrp="1"/>
          </p:cNvSpPr>
          <p:nvPr>
            <p:ph type="ftr" sz="quarter" idx="3"/>
          </p:nvPr>
        </p:nvSpPr>
        <p:spPr>
          <a:xfrm>
            <a:off x="470922" y="6978061"/>
            <a:ext cx="12430692"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4" name="Title 3">
            <a:extLst>
              <a:ext uri="{FF2B5EF4-FFF2-40B4-BE49-F238E27FC236}">
                <a16:creationId xmlns:a16="http://schemas.microsoft.com/office/drawing/2014/main" id="{0C587A0C-B11F-4A44-8A74-057337E58B60}"/>
              </a:ext>
            </a:extLst>
          </p:cNvPr>
          <p:cNvSpPr>
            <a:spLocks noGrp="1"/>
          </p:cNvSpPr>
          <p:nvPr>
            <p:ph type="title" hasCustomPrompt="1"/>
          </p:nvPr>
        </p:nvSpPr>
        <p:spPr/>
        <p:txBody>
          <a:bodyPr>
            <a:noAutofit/>
          </a:bodyPr>
          <a:lstStyle>
            <a:lvl1pPr>
              <a:defRPr/>
            </a:lvl1pPr>
          </a:lstStyle>
          <a:p>
            <a:r>
              <a:rPr lang="en-US" dirty="0"/>
              <a:t>Page Title</a:t>
            </a:r>
          </a:p>
        </p:txBody>
      </p:sp>
    </p:spTree>
    <p:custDataLst>
      <p:custData r:id="rId1"/>
    </p:custDataLst>
    <p:extLst>
      <p:ext uri="{BB962C8B-B14F-4D97-AF65-F5344CB8AC3E}">
        <p14:creationId xmlns:p14="http://schemas.microsoft.com/office/powerpoint/2010/main" val="41195827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our Bios w/ Photos">
    <p:bg>
      <p:bgPr>
        <a:solidFill>
          <a:schemeClr val="bg1"/>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05E37729-8428-5F46-8C55-443257562BC3}"/>
              </a:ext>
            </a:extLst>
          </p:cNvPr>
          <p:cNvSpPr/>
          <p:nvPr userDrawn="1"/>
        </p:nvSpPr>
        <p:spPr bwMode="gray">
          <a:xfrm>
            <a:off x="476214" y="1840922"/>
            <a:ext cx="6300216" cy="2423583"/>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46" dirty="0"/>
          </a:p>
        </p:txBody>
      </p:sp>
      <p:sp>
        <p:nvSpPr>
          <p:cNvPr id="38" name="Rectangle 37">
            <a:extLst>
              <a:ext uri="{FF2B5EF4-FFF2-40B4-BE49-F238E27FC236}">
                <a16:creationId xmlns:a16="http://schemas.microsoft.com/office/drawing/2014/main" id="{788FDD62-687B-E845-A9DB-9651187C050E}"/>
              </a:ext>
            </a:extLst>
          </p:cNvPr>
          <p:cNvSpPr/>
          <p:nvPr userDrawn="1"/>
        </p:nvSpPr>
        <p:spPr bwMode="gray">
          <a:xfrm>
            <a:off x="476214" y="4531455"/>
            <a:ext cx="6300216" cy="2423160"/>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46" dirty="0"/>
          </a:p>
        </p:txBody>
      </p:sp>
      <p:sp>
        <p:nvSpPr>
          <p:cNvPr id="39" name="Rectangle 38">
            <a:extLst>
              <a:ext uri="{FF2B5EF4-FFF2-40B4-BE49-F238E27FC236}">
                <a16:creationId xmlns:a16="http://schemas.microsoft.com/office/drawing/2014/main" id="{DA213DED-6E86-BF4F-AB72-C19F4B04DD7E}"/>
              </a:ext>
            </a:extLst>
          </p:cNvPr>
          <p:cNvSpPr/>
          <p:nvPr userDrawn="1"/>
        </p:nvSpPr>
        <p:spPr bwMode="gray">
          <a:xfrm>
            <a:off x="7042149" y="1840920"/>
            <a:ext cx="6300216" cy="2423160"/>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46" dirty="0"/>
          </a:p>
        </p:txBody>
      </p:sp>
      <p:sp>
        <p:nvSpPr>
          <p:cNvPr id="40" name="Rectangle 39">
            <a:extLst>
              <a:ext uri="{FF2B5EF4-FFF2-40B4-BE49-F238E27FC236}">
                <a16:creationId xmlns:a16="http://schemas.microsoft.com/office/drawing/2014/main" id="{708E612A-7E3F-7243-9357-B2A0A9FB7313}"/>
              </a:ext>
            </a:extLst>
          </p:cNvPr>
          <p:cNvSpPr/>
          <p:nvPr userDrawn="1"/>
        </p:nvSpPr>
        <p:spPr bwMode="gray">
          <a:xfrm>
            <a:off x="7042149" y="4531455"/>
            <a:ext cx="6300216" cy="2423160"/>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46" dirty="0"/>
          </a:p>
        </p:txBody>
      </p:sp>
      <p:sp>
        <p:nvSpPr>
          <p:cNvPr id="36" name="Text Placeholder 4">
            <a:extLst>
              <a:ext uri="{FF2B5EF4-FFF2-40B4-BE49-F238E27FC236}">
                <a16:creationId xmlns:a16="http://schemas.microsoft.com/office/drawing/2014/main" id="{48F5D39D-083E-49CF-A4B6-DFB95D6ABA62}"/>
              </a:ext>
            </a:extLst>
          </p:cNvPr>
          <p:cNvSpPr>
            <a:spLocks noGrp="1"/>
          </p:cNvSpPr>
          <p:nvPr>
            <p:ph type="body" sz="quarter" idx="126" hasCustomPrompt="1"/>
          </p:nvPr>
        </p:nvSpPr>
        <p:spPr bwMode="gray">
          <a:xfrm>
            <a:off x="595360" y="2897065"/>
            <a:ext cx="6059439" cy="135146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112" name="Text Placeholder 2">
            <a:extLst>
              <a:ext uri="{FF2B5EF4-FFF2-40B4-BE49-F238E27FC236}">
                <a16:creationId xmlns:a16="http://schemas.microsoft.com/office/drawing/2014/main" id="{4249D7FD-7189-6742-9AA2-A9FD2A904B42}"/>
              </a:ext>
            </a:extLst>
          </p:cNvPr>
          <p:cNvSpPr>
            <a:spLocks noGrp="1"/>
          </p:cNvSpPr>
          <p:nvPr>
            <p:ph type="body" sz="quarter" idx="71" hasCustomPrompt="1"/>
          </p:nvPr>
        </p:nvSpPr>
        <p:spPr bwMode="gray">
          <a:xfrm>
            <a:off x="1519125" y="2086650"/>
            <a:ext cx="5135675" cy="338328"/>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113" name="Text Placeholder 3">
            <a:extLst>
              <a:ext uri="{FF2B5EF4-FFF2-40B4-BE49-F238E27FC236}">
                <a16:creationId xmlns:a16="http://schemas.microsoft.com/office/drawing/2014/main" id="{9A3C1F7D-AAD2-BD43-B22E-D32263E1A9C2}"/>
              </a:ext>
            </a:extLst>
          </p:cNvPr>
          <p:cNvSpPr>
            <a:spLocks noGrp="1"/>
          </p:cNvSpPr>
          <p:nvPr>
            <p:ph type="body" sz="quarter" idx="72" hasCustomPrompt="1"/>
          </p:nvPr>
        </p:nvSpPr>
        <p:spPr bwMode="gray">
          <a:xfrm>
            <a:off x="1519125" y="2443977"/>
            <a:ext cx="5135675" cy="338328"/>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115" name="Picture Placeholder 2">
            <a:extLst>
              <a:ext uri="{FF2B5EF4-FFF2-40B4-BE49-F238E27FC236}">
                <a16:creationId xmlns:a16="http://schemas.microsoft.com/office/drawing/2014/main" id="{C6AA1AF5-782F-904D-9199-8E0A2B18CC1C}"/>
              </a:ext>
            </a:extLst>
          </p:cNvPr>
          <p:cNvSpPr>
            <a:spLocks noGrp="1"/>
          </p:cNvSpPr>
          <p:nvPr>
            <p:ph type="pic" sz="quarter" idx="28" hasCustomPrompt="1"/>
          </p:nvPr>
        </p:nvSpPr>
        <p:spPr bwMode="gray">
          <a:xfrm>
            <a:off x="592526" y="1959232"/>
            <a:ext cx="822960" cy="822960"/>
          </a:xfrm>
        </p:spPr>
        <p:txBody>
          <a:bodyPr vert="horz" anchor="ctr" anchorCtr="0">
            <a:normAutofit/>
          </a:bodyPr>
          <a:lstStyle>
            <a:lvl1pPr marL="0" indent="0" algn="ctr">
              <a:buNone/>
              <a:defRPr sz="732"/>
            </a:lvl1pPr>
          </a:lstStyle>
          <a:p>
            <a:r>
              <a:rPr lang="en-US" dirty="0"/>
              <a:t>Icon Placeholder</a:t>
            </a:r>
          </a:p>
        </p:txBody>
      </p:sp>
      <p:sp>
        <p:nvSpPr>
          <p:cNvPr id="33" name="Text Placeholder 4">
            <a:extLst>
              <a:ext uri="{FF2B5EF4-FFF2-40B4-BE49-F238E27FC236}">
                <a16:creationId xmlns:a16="http://schemas.microsoft.com/office/drawing/2014/main" id="{95218189-83E2-41D7-8DF6-1EE66BBB28F3}"/>
              </a:ext>
            </a:extLst>
          </p:cNvPr>
          <p:cNvSpPr>
            <a:spLocks noGrp="1"/>
          </p:cNvSpPr>
          <p:nvPr>
            <p:ph type="body" sz="quarter" idx="129" hasCustomPrompt="1"/>
          </p:nvPr>
        </p:nvSpPr>
        <p:spPr bwMode="gray">
          <a:xfrm>
            <a:off x="7159751" y="2895902"/>
            <a:ext cx="6059439" cy="135146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79" name="Text Placeholder 2">
            <a:extLst>
              <a:ext uri="{FF2B5EF4-FFF2-40B4-BE49-F238E27FC236}">
                <a16:creationId xmlns:a16="http://schemas.microsoft.com/office/drawing/2014/main" id="{B1FDFC83-8946-EE42-BB1A-72BB138A85F7}"/>
              </a:ext>
            </a:extLst>
          </p:cNvPr>
          <p:cNvSpPr>
            <a:spLocks noGrp="1"/>
          </p:cNvSpPr>
          <p:nvPr>
            <p:ph type="body" sz="quarter" idx="78" hasCustomPrompt="1"/>
          </p:nvPr>
        </p:nvSpPr>
        <p:spPr bwMode="gray">
          <a:xfrm>
            <a:off x="8081099" y="2086650"/>
            <a:ext cx="5138928" cy="338328"/>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80" name="Text Placeholder 3">
            <a:extLst>
              <a:ext uri="{FF2B5EF4-FFF2-40B4-BE49-F238E27FC236}">
                <a16:creationId xmlns:a16="http://schemas.microsoft.com/office/drawing/2014/main" id="{AD87925D-0145-6940-AAD1-C5272C4DE311}"/>
              </a:ext>
            </a:extLst>
          </p:cNvPr>
          <p:cNvSpPr>
            <a:spLocks noGrp="1"/>
          </p:cNvSpPr>
          <p:nvPr>
            <p:ph type="body" sz="quarter" idx="79" hasCustomPrompt="1"/>
          </p:nvPr>
        </p:nvSpPr>
        <p:spPr bwMode="gray">
          <a:xfrm>
            <a:off x="8081099" y="2441448"/>
            <a:ext cx="5138928" cy="338328"/>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82" name="Picture Placeholder 2">
            <a:extLst>
              <a:ext uri="{FF2B5EF4-FFF2-40B4-BE49-F238E27FC236}">
                <a16:creationId xmlns:a16="http://schemas.microsoft.com/office/drawing/2014/main" id="{591088DF-996B-884A-BC66-C48DE28450DC}"/>
              </a:ext>
            </a:extLst>
          </p:cNvPr>
          <p:cNvSpPr>
            <a:spLocks noGrp="1"/>
          </p:cNvSpPr>
          <p:nvPr>
            <p:ph type="pic" sz="quarter" idx="80" hasCustomPrompt="1"/>
          </p:nvPr>
        </p:nvSpPr>
        <p:spPr bwMode="gray">
          <a:xfrm>
            <a:off x="7162450" y="1961691"/>
            <a:ext cx="822960" cy="822960"/>
          </a:xfrm>
        </p:spPr>
        <p:txBody>
          <a:bodyPr vert="horz" anchor="ctr" anchorCtr="0">
            <a:normAutofit/>
          </a:bodyPr>
          <a:lstStyle>
            <a:lvl1pPr marL="0" indent="0" algn="ctr">
              <a:buNone/>
              <a:defRPr sz="732"/>
            </a:lvl1pPr>
          </a:lstStyle>
          <a:p>
            <a:r>
              <a:rPr lang="en-US" dirty="0"/>
              <a:t>Icon Placeholder</a:t>
            </a:r>
          </a:p>
        </p:txBody>
      </p:sp>
      <p:sp>
        <p:nvSpPr>
          <p:cNvPr id="35" name="Text Placeholder 4">
            <a:extLst>
              <a:ext uri="{FF2B5EF4-FFF2-40B4-BE49-F238E27FC236}">
                <a16:creationId xmlns:a16="http://schemas.microsoft.com/office/drawing/2014/main" id="{16BD8B98-569E-4269-B9C6-0670D8D72EE1}"/>
              </a:ext>
            </a:extLst>
          </p:cNvPr>
          <p:cNvSpPr>
            <a:spLocks noGrp="1"/>
          </p:cNvSpPr>
          <p:nvPr>
            <p:ph type="body" sz="quarter" idx="127" hasCustomPrompt="1"/>
          </p:nvPr>
        </p:nvSpPr>
        <p:spPr bwMode="gray">
          <a:xfrm>
            <a:off x="600723" y="5596958"/>
            <a:ext cx="6059439" cy="135146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91" name="Text Placeholder 2">
            <a:extLst>
              <a:ext uri="{FF2B5EF4-FFF2-40B4-BE49-F238E27FC236}">
                <a16:creationId xmlns:a16="http://schemas.microsoft.com/office/drawing/2014/main" id="{B07D0D45-619E-D346-B9AF-A2B57D66739A}"/>
              </a:ext>
            </a:extLst>
          </p:cNvPr>
          <p:cNvSpPr>
            <a:spLocks noGrp="1"/>
          </p:cNvSpPr>
          <p:nvPr>
            <p:ph type="body" sz="quarter" idx="86" hasCustomPrompt="1"/>
          </p:nvPr>
        </p:nvSpPr>
        <p:spPr bwMode="gray">
          <a:xfrm>
            <a:off x="1521234" y="4769617"/>
            <a:ext cx="5138928" cy="338328"/>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92" name="Text Placeholder 3">
            <a:extLst>
              <a:ext uri="{FF2B5EF4-FFF2-40B4-BE49-F238E27FC236}">
                <a16:creationId xmlns:a16="http://schemas.microsoft.com/office/drawing/2014/main" id="{EECD4950-2A0F-974B-ACC7-F8768DCA6D10}"/>
              </a:ext>
            </a:extLst>
          </p:cNvPr>
          <p:cNvSpPr>
            <a:spLocks noGrp="1"/>
          </p:cNvSpPr>
          <p:nvPr>
            <p:ph type="body" sz="quarter" idx="87" hasCustomPrompt="1"/>
          </p:nvPr>
        </p:nvSpPr>
        <p:spPr bwMode="gray">
          <a:xfrm>
            <a:off x="1521234" y="5128656"/>
            <a:ext cx="5138928" cy="338328"/>
          </a:xfrm>
          <a:prstGeom prst="rect">
            <a:avLst/>
          </a:prstGeom>
        </p:spPr>
        <p:txBody>
          <a:bodyPr lIns="0" tIns="0" rIns="0" bIns="0" anchor="t" anchorCtr="0">
            <a:noAutofit/>
          </a:bodyPr>
          <a:lstStyle>
            <a:lvl1pPr marL="0" indent="0">
              <a:lnSpc>
                <a:spcPts val="1317"/>
              </a:lnSpc>
              <a:spcBef>
                <a:spcPts val="423"/>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94" name="Picture Placeholder 2">
            <a:extLst>
              <a:ext uri="{FF2B5EF4-FFF2-40B4-BE49-F238E27FC236}">
                <a16:creationId xmlns:a16="http://schemas.microsoft.com/office/drawing/2014/main" id="{096BC487-3CDD-4745-A4A7-1C347FCD6B68}"/>
              </a:ext>
            </a:extLst>
          </p:cNvPr>
          <p:cNvSpPr>
            <a:spLocks noGrp="1"/>
          </p:cNvSpPr>
          <p:nvPr>
            <p:ph type="pic" sz="quarter" idx="88" hasCustomPrompt="1"/>
          </p:nvPr>
        </p:nvSpPr>
        <p:spPr bwMode="gray">
          <a:xfrm>
            <a:off x="595361" y="4644658"/>
            <a:ext cx="822960" cy="822960"/>
          </a:xfrm>
        </p:spPr>
        <p:txBody>
          <a:bodyPr vert="horz" anchor="ctr" anchorCtr="0">
            <a:normAutofit/>
          </a:bodyPr>
          <a:lstStyle>
            <a:lvl1pPr marL="0" indent="0" algn="ctr">
              <a:buNone/>
              <a:defRPr sz="732"/>
            </a:lvl1pPr>
          </a:lstStyle>
          <a:p>
            <a:r>
              <a:rPr lang="en-US" dirty="0"/>
              <a:t>Icon Placeholder</a:t>
            </a:r>
          </a:p>
        </p:txBody>
      </p:sp>
      <p:sp>
        <p:nvSpPr>
          <p:cNvPr id="34" name="Text Placeholder 4">
            <a:extLst>
              <a:ext uri="{FF2B5EF4-FFF2-40B4-BE49-F238E27FC236}">
                <a16:creationId xmlns:a16="http://schemas.microsoft.com/office/drawing/2014/main" id="{AEDC0C7F-16E5-4573-B6FB-2890EC98E99E}"/>
              </a:ext>
            </a:extLst>
          </p:cNvPr>
          <p:cNvSpPr>
            <a:spLocks noGrp="1"/>
          </p:cNvSpPr>
          <p:nvPr>
            <p:ph type="body" sz="quarter" idx="128" hasCustomPrompt="1"/>
          </p:nvPr>
        </p:nvSpPr>
        <p:spPr bwMode="gray">
          <a:xfrm>
            <a:off x="7168383" y="5597913"/>
            <a:ext cx="6059439" cy="135146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110" name="Text Placeholder 2">
            <a:extLst>
              <a:ext uri="{FF2B5EF4-FFF2-40B4-BE49-F238E27FC236}">
                <a16:creationId xmlns:a16="http://schemas.microsoft.com/office/drawing/2014/main" id="{086C9A32-E41A-F547-8505-B842EF2BCBDF}"/>
              </a:ext>
            </a:extLst>
          </p:cNvPr>
          <p:cNvSpPr>
            <a:spLocks noGrp="1"/>
          </p:cNvSpPr>
          <p:nvPr>
            <p:ph type="body" sz="quarter" idx="90" hasCustomPrompt="1"/>
          </p:nvPr>
        </p:nvSpPr>
        <p:spPr bwMode="gray">
          <a:xfrm>
            <a:off x="8088894" y="4772438"/>
            <a:ext cx="5138928" cy="338328"/>
          </a:xfrm>
          <a:prstGeom prst="rect">
            <a:avLst/>
          </a:prstGeom>
          <a:solidFill>
            <a:schemeClr val="bg1"/>
          </a:solidFill>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111" name="Text Placeholder 3">
            <a:extLst>
              <a:ext uri="{FF2B5EF4-FFF2-40B4-BE49-F238E27FC236}">
                <a16:creationId xmlns:a16="http://schemas.microsoft.com/office/drawing/2014/main" id="{BE5450A3-C0D6-004F-82AF-5D8814B6469F}"/>
              </a:ext>
            </a:extLst>
          </p:cNvPr>
          <p:cNvSpPr>
            <a:spLocks noGrp="1"/>
          </p:cNvSpPr>
          <p:nvPr>
            <p:ph type="body" sz="quarter" idx="91" hasCustomPrompt="1"/>
          </p:nvPr>
        </p:nvSpPr>
        <p:spPr bwMode="gray">
          <a:xfrm>
            <a:off x="8088894" y="5129784"/>
            <a:ext cx="5138928" cy="338328"/>
          </a:xfrm>
          <a:prstGeom prst="rect">
            <a:avLst/>
          </a:prstGeom>
          <a:noFill/>
        </p:spPr>
        <p:txBody>
          <a:bodyPr lIns="0" tIns="0" rIns="0" bIns="0" anchor="t" anchorCtr="0">
            <a:noAutofit/>
          </a:bodyPr>
          <a:lstStyle>
            <a:lvl1pPr marL="0" indent="0">
              <a:lnSpc>
                <a:spcPts val="1317"/>
              </a:lnSpc>
              <a:spcBef>
                <a:spcPts val="423"/>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118" name="Picture Placeholder 2">
            <a:extLst>
              <a:ext uri="{FF2B5EF4-FFF2-40B4-BE49-F238E27FC236}">
                <a16:creationId xmlns:a16="http://schemas.microsoft.com/office/drawing/2014/main" id="{F5E85013-27F5-5A40-8BA6-B5E2EAAC4632}"/>
              </a:ext>
            </a:extLst>
          </p:cNvPr>
          <p:cNvSpPr>
            <a:spLocks noGrp="1"/>
          </p:cNvSpPr>
          <p:nvPr>
            <p:ph type="pic" sz="quarter" idx="92" hasCustomPrompt="1"/>
          </p:nvPr>
        </p:nvSpPr>
        <p:spPr bwMode="gray">
          <a:xfrm>
            <a:off x="7162299" y="4642706"/>
            <a:ext cx="822960" cy="822960"/>
          </a:xfrm>
          <a:noFill/>
        </p:spPr>
        <p:txBody>
          <a:bodyPr vert="horz" anchor="ctr" anchorCtr="0">
            <a:normAutofit/>
          </a:bodyPr>
          <a:lstStyle>
            <a:lvl1pPr marL="0" indent="0" algn="ctr">
              <a:buNone/>
              <a:defRPr sz="732"/>
            </a:lvl1pPr>
          </a:lstStyle>
          <a:p>
            <a:r>
              <a:rPr lang="en-US" dirty="0"/>
              <a:t>Icon Placeholder</a:t>
            </a:r>
          </a:p>
        </p:txBody>
      </p:sp>
      <p:pic>
        <p:nvPicPr>
          <p:cNvPr id="103" name="Picture 102">
            <a:extLst>
              <a:ext uri="{FF2B5EF4-FFF2-40B4-BE49-F238E27FC236}">
                <a16:creationId xmlns:a16="http://schemas.microsoft.com/office/drawing/2014/main" id="{DD53E3C0-5F19-9447-859E-2A2D76BF7CB0}"/>
              </a:ext>
            </a:extLst>
          </p:cNvPr>
          <p:cNvPicPr preferRelativeResize="0">
            <a:picLocks/>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1517071" y="1956816"/>
            <a:ext cx="621792" cy="65809"/>
          </a:xfrm>
          <a:prstGeom prst="rect">
            <a:avLst/>
          </a:prstGeom>
          <a:solidFill>
            <a:srgbClr val="E1523D"/>
          </a:solidFill>
        </p:spPr>
      </p:pic>
      <p:pic>
        <p:nvPicPr>
          <p:cNvPr id="104" name="Picture 103">
            <a:extLst>
              <a:ext uri="{FF2B5EF4-FFF2-40B4-BE49-F238E27FC236}">
                <a16:creationId xmlns:a16="http://schemas.microsoft.com/office/drawing/2014/main" id="{BC2F0068-6714-F943-B352-6DD22C1B7589}"/>
              </a:ext>
            </a:extLst>
          </p:cNvPr>
          <p:cNvPicPr preferRelativeResize="0">
            <a:picLocks/>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8081101" y="1956816"/>
            <a:ext cx="621792" cy="65809"/>
          </a:xfrm>
          <a:prstGeom prst="rect">
            <a:avLst/>
          </a:prstGeom>
          <a:solidFill>
            <a:srgbClr val="E1523D"/>
          </a:solidFill>
        </p:spPr>
      </p:pic>
      <p:pic>
        <p:nvPicPr>
          <p:cNvPr id="47" name="Picture 46">
            <a:extLst>
              <a:ext uri="{FF2B5EF4-FFF2-40B4-BE49-F238E27FC236}">
                <a16:creationId xmlns:a16="http://schemas.microsoft.com/office/drawing/2014/main" id="{FB189314-1836-F44D-87D9-03186CE21C6C}"/>
              </a:ext>
            </a:extLst>
          </p:cNvPr>
          <p:cNvPicPr preferRelativeResize="0">
            <a:picLocks/>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1517071" y="4636008"/>
            <a:ext cx="621792" cy="65809"/>
          </a:xfrm>
          <a:prstGeom prst="rect">
            <a:avLst/>
          </a:prstGeom>
          <a:solidFill>
            <a:srgbClr val="E1523D"/>
          </a:solidFill>
        </p:spPr>
      </p:pic>
      <p:pic>
        <p:nvPicPr>
          <p:cNvPr id="48" name="Picture 47">
            <a:extLst>
              <a:ext uri="{FF2B5EF4-FFF2-40B4-BE49-F238E27FC236}">
                <a16:creationId xmlns:a16="http://schemas.microsoft.com/office/drawing/2014/main" id="{D4BA4751-7CD7-8A4F-81AF-DCC081451495}"/>
              </a:ext>
            </a:extLst>
          </p:cNvPr>
          <p:cNvPicPr preferRelativeResize="0">
            <a:picLocks/>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8092440" y="4636008"/>
            <a:ext cx="621792" cy="65809"/>
          </a:xfrm>
          <a:prstGeom prst="rect">
            <a:avLst/>
          </a:prstGeom>
          <a:solidFill>
            <a:srgbClr val="E1523D"/>
          </a:solidFill>
        </p:spPr>
      </p:pic>
      <p:sp>
        <p:nvSpPr>
          <p:cNvPr id="49" name="Slide Number Placeholder 7">
            <a:extLst>
              <a:ext uri="{FF2B5EF4-FFF2-40B4-BE49-F238E27FC236}">
                <a16:creationId xmlns:a16="http://schemas.microsoft.com/office/drawing/2014/main" id="{1C79AC8B-D592-9949-AAF3-41C387E71284}"/>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50" name="Footer Placeholder 2">
            <a:extLst>
              <a:ext uri="{FF2B5EF4-FFF2-40B4-BE49-F238E27FC236}">
                <a16:creationId xmlns:a16="http://schemas.microsoft.com/office/drawing/2014/main" id="{11E3F582-446C-DA48-9578-C1F620CD1B88}"/>
              </a:ext>
            </a:extLst>
          </p:cNvPr>
          <p:cNvSpPr>
            <a:spLocks noGrp="1"/>
          </p:cNvSpPr>
          <p:nvPr>
            <p:ph type="ftr" sz="quarter" idx="3"/>
          </p:nvPr>
        </p:nvSpPr>
        <p:spPr>
          <a:xfrm>
            <a:off x="457200" y="6978061"/>
            <a:ext cx="1244441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4" name="Title 3">
            <a:extLst>
              <a:ext uri="{FF2B5EF4-FFF2-40B4-BE49-F238E27FC236}">
                <a16:creationId xmlns:a16="http://schemas.microsoft.com/office/drawing/2014/main" id="{0C587A0C-B11F-4A44-8A74-057337E58B60}"/>
              </a:ext>
            </a:extLst>
          </p:cNvPr>
          <p:cNvSpPr>
            <a:spLocks noGrp="1"/>
          </p:cNvSpPr>
          <p:nvPr>
            <p:ph type="title" hasCustomPrompt="1"/>
          </p:nvPr>
        </p:nvSpPr>
        <p:spPr/>
        <p:txBody>
          <a:bodyPr>
            <a:noAutofit/>
          </a:bodyPr>
          <a:lstStyle>
            <a:lvl1pPr>
              <a:defRPr/>
            </a:lvl1pPr>
          </a:lstStyle>
          <a:p>
            <a:r>
              <a:rPr lang="en-US" dirty="0"/>
              <a:t>Page Title</a:t>
            </a:r>
          </a:p>
        </p:txBody>
      </p:sp>
    </p:spTree>
    <p:custDataLst>
      <p:custData r:id="rId1"/>
    </p:custDataLst>
    <p:extLst>
      <p:ext uri="{BB962C8B-B14F-4D97-AF65-F5344CB8AC3E}">
        <p14:creationId xmlns:p14="http://schemas.microsoft.com/office/powerpoint/2010/main" val="35276371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ive Bios w/ Photos">
    <p:bg>
      <p:bgPr>
        <a:solidFill>
          <a:schemeClr val="bg1"/>
        </a:solidFill>
        <a:effectLst/>
      </p:bgPr>
    </p:bg>
    <p:spTree>
      <p:nvGrpSpPr>
        <p:cNvPr id="1" name=""/>
        <p:cNvGrpSpPr/>
        <p:nvPr/>
      </p:nvGrpSpPr>
      <p:grpSpPr>
        <a:xfrm>
          <a:off x="0" y="0"/>
          <a:ext cx="0" cy="0"/>
          <a:chOff x="0" y="0"/>
          <a:chExt cx="0" cy="0"/>
        </a:xfrm>
      </p:grpSpPr>
      <p:sp>
        <p:nvSpPr>
          <p:cNvPr id="66" name="Rectangle 3">
            <a:extLst>
              <a:ext uri="{FF2B5EF4-FFF2-40B4-BE49-F238E27FC236}">
                <a16:creationId xmlns:a16="http://schemas.microsoft.com/office/drawing/2014/main" id="{6200D7A8-C45F-5C49-AD3F-F0F1606938BA}"/>
              </a:ext>
            </a:extLst>
          </p:cNvPr>
          <p:cNvSpPr>
            <a:spLocks/>
          </p:cNvSpPr>
          <p:nvPr userDrawn="1"/>
        </p:nvSpPr>
        <p:spPr bwMode="gray">
          <a:xfrm>
            <a:off x="4848224" y="1843782"/>
            <a:ext cx="4114800" cy="2423160"/>
          </a:xfrm>
          <a:prstGeom prst="rect">
            <a:avLst/>
          </a:prstGeom>
          <a:no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61" name="Rectangle 3">
            <a:extLst>
              <a:ext uri="{FF2B5EF4-FFF2-40B4-BE49-F238E27FC236}">
                <a16:creationId xmlns:a16="http://schemas.microsoft.com/office/drawing/2014/main" id="{77A7C7A0-F8CB-9D44-8245-C02C969D9BFB}"/>
              </a:ext>
            </a:extLst>
          </p:cNvPr>
          <p:cNvSpPr/>
          <p:nvPr userDrawn="1"/>
        </p:nvSpPr>
        <p:spPr bwMode="gray">
          <a:xfrm>
            <a:off x="472839" y="1845739"/>
            <a:ext cx="4114800" cy="2423160"/>
          </a:xfrm>
          <a:prstGeom prst="rect">
            <a:avLst/>
          </a:prstGeom>
          <a:no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98" name="Rectangle 3">
            <a:extLst>
              <a:ext uri="{FF2B5EF4-FFF2-40B4-BE49-F238E27FC236}">
                <a16:creationId xmlns:a16="http://schemas.microsoft.com/office/drawing/2014/main" id="{35E48268-B1E8-3F42-979B-31566739F013}"/>
              </a:ext>
            </a:extLst>
          </p:cNvPr>
          <p:cNvSpPr/>
          <p:nvPr userDrawn="1"/>
        </p:nvSpPr>
        <p:spPr bwMode="gray">
          <a:xfrm>
            <a:off x="9228738" y="1838805"/>
            <a:ext cx="4114800" cy="2423160"/>
          </a:xfrm>
          <a:prstGeom prst="rect">
            <a:avLst/>
          </a:prstGeom>
          <a:no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38" name="Rectangle 3">
            <a:extLst>
              <a:ext uri="{FF2B5EF4-FFF2-40B4-BE49-F238E27FC236}">
                <a16:creationId xmlns:a16="http://schemas.microsoft.com/office/drawing/2014/main" id="{4A85D95F-09A2-D64D-9753-8AAF0DAA7869}"/>
              </a:ext>
            </a:extLst>
          </p:cNvPr>
          <p:cNvSpPr/>
          <p:nvPr userDrawn="1"/>
        </p:nvSpPr>
        <p:spPr bwMode="gray">
          <a:xfrm>
            <a:off x="4849912" y="4532829"/>
            <a:ext cx="4114800" cy="2423160"/>
          </a:xfrm>
          <a:prstGeom prst="rect">
            <a:avLst/>
          </a:prstGeom>
          <a:no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39" name="Rectangle 3">
            <a:extLst>
              <a:ext uri="{FF2B5EF4-FFF2-40B4-BE49-F238E27FC236}">
                <a16:creationId xmlns:a16="http://schemas.microsoft.com/office/drawing/2014/main" id="{834A8882-4FB6-D544-9096-813467C246B1}"/>
              </a:ext>
            </a:extLst>
          </p:cNvPr>
          <p:cNvSpPr/>
          <p:nvPr userDrawn="1"/>
        </p:nvSpPr>
        <p:spPr bwMode="gray">
          <a:xfrm>
            <a:off x="474330" y="4532829"/>
            <a:ext cx="4114800" cy="2423160"/>
          </a:xfrm>
          <a:prstGeom prst="rect">
            <a:avLst/>
          </a:prstGeom>
          <a:no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46" name="Text Placeholder 4">
            <a:extLst>
              <a:ext uri="{FF2B5EF4-FFF2-40B4-BE49-F238E27FC236}">
                <a16:creationId xmlns:a16="http://schemas.microsoft.com/office/drawing/2014/main" id="{39E043A7-2845-4F3E-BD86-249A9D96C504}"/>
              </a:ext>
            </a:extLst>
          </p:cNvPr>
          <p:cNvSpPr>
            <a:spLocks noGrp="1"/>
          </p:cNvSpPr>
          <p:nvPr>
            <p:ph type="body" sz="quarter" idx="126" hasCustomPrompt="1"/>
          </p:nvPr>
        </p:nvSpPr>
        <p:spPr bwMode="gray">
          <a:xfrm>
            <a:off x="595361" y="2897065"/>
            <a:ext cx="3877890" cy="135146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112" name="Text Placeholder 2">
            <a:extLst>
              <a:ext uri="{FF2B5EF4-FFF2-40B4-BE49-F238E27FC236}">
                <a16:creationId xmlns:a16="http://schemas.microsoft.com/office/drawing/2014/main" id="{4249D7FD-7189-6742-9AA2-A9FD2A904B42}"/>
              </a:ext>
            </a:extLst>
          </p:cNvPr>
          <p:cNvSpPr>
            <a:spLocks noGrp="1"/>
          </p:cNvSpPr>
          <p:nvPr>
            <p:ph type="body" sz="quarter" idx="71" hasCustomPrompt="1"/>
          </p:nvPr>
        </p:nvSpPr>
        <p:spPr bwMode="gray">
          <a:xfrm>
            <a:off x="1518298" y="2106089"/>
            <a:ext cx="2946734" cy="338328"/>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113" name="Text Placeholder 3">
            <a:extLst>
              <a:ext uri="{FF2B5EF4-FFF2-40B4-BE49-F238E27FC236}">
                <a16:creationId xmlns:a16="http://schemas.microsoft.com/office/drawing/2014/main" id="{9A3C1F7D-AAD2-BD43-B22E-D32263E1A9C2}"/>
              </a:ext>
            </a:extLst>
          </p:cNvPr>
          <p:cNvSpPr>
            <a:spLocks noGrp="1"/>
          </p:cNvSpPr>
          <p:nvPr>
            <p:ph type="body" sz="quarter" idx="72" hasCustomPrompt="1"/>
          </p:nvPr>
        </p:nvSpPr>
        <p:spPr bwMode="gray">
          <a:xfrm>
            <a:off x="1518298" y="2444536"/>
            <a:ext cx="2946734" cy="338328"/>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115" name="Picture Placeholder 2">
            <a:extLst>
              <a:ext uri="{FF2B5EF4-FFF2-40B4-BE49-F238E27FC236}">
                <a16:creationId xmlns:a16="http://schemas.microsoft.com/office/drawing/2014/main" id="{C6AA1AF5-782F-904D-9199-8E0A2B18CC1C}"/>
              </a:ext>
            </a:extLst>
          </p:cNvPr>
          <p:cNvSpPr>
            <a:spLocks noGrp="1"/>
          </p:cNvSpPr>
          <p:nvPr>
            <p:ph type="pic" sz="quarter" idx="28" hasCustomPrompt="1"/>
          </p:nvPr>
        </p:nvSpPr>
        <p:spPr bwMode="gray">
          <a:xfrm>
            <a:off x="591103" y="1959613"/>
            <a:ext cx="822960" cy="822960"/>
          </a:xfrm>
        </p:spPr>
        <p:txBody>
          <a:bodyPr vert="horz" anchor="ctr" anchorCtr="0">
            <a:normAutofit/>
          </a:bodyPr>
          <a:lstStyle>
            <a:lvl1pPr marL="0" indent="0" algn="ctr">
              <a:buNone/>
              <a:defRPr sz="1200"/>
            </a:lvl1pPr>
          </a:lstStyle>
          <a:p>
            <a:r>
              <a:rPr lang="en-US" dirty="0"/>
              <a:t>Icon Placeholder</a:t>
            </a:r>
          </a:p>
        </p:txBody>
      </p:sp>
      <p:sp>
        <p:nvSpPr>
          <p:cNvPr id="47" name="Text Placeholder 4">
            <a:extLst>
              <a:ext uri="{FF2B5EF4-FFF2-40B4-BE49-F238E27FC236}">
                <a16:creationId xmlns:a16="http://schemas.microsoft.com/office/drawing/2014/main" id="{400D341F-2ABF-41A1-8780-F9E1639B45D4}"/>
              </a:ext>
            </a:extLst>
          </p:cNvPr>
          <p:cNvSpPr>
            <a:spLocks noGrp="1"/>
          </p:cNvSpPr>
          <p:nvPr>
            <p:ph type="body" sz="quarter" idx="127" hasCustomPrompt="1"/>
          </p:nvPr>
        </p:nvSpPr>
        <p:spPr bwMode="gray">
          <a:xfrm>
            <a:off x="4962600" y="2897065"/>
            <a:ext cx="3877890" cy="135146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79" name="Text Placeholder 2">
            <a:extLst>
              <a:ext uri="{FF2B5EF4-FFF2-40B4-BE49-F238E27FC236}">
                <a16:creationId xmlns:a16="http://schemas.microsoft.com/office/drawing/2014/main" id="{B1FDFC83-8946-EE42-BB1A-72BB138A85F7}"/>
              </a:ext>
            </a:extLst>
          </p:cNvPr>
          <p:cNvSpPr>
            <a:spLocks noGrp="1"/>
          </p:cNvSpPr>
          <p:nvPr>
            <p:ph type="body" sz="quarter" idx="78" hasCustomPrompt="1"/>
          </p:nvPr>
        </p:nvSpPr>
        <p:spPr bwMode="gray">
          <a:xfrm>
            <a:off x="5899297" y="2103120"/>
            <a:ext cx="2944368" cy="338328"/>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80" name="Text Placeholder 3">
            <a:extLst>
              <a:ext uri="{FF2B5EF4-FFF2-40B4-BE49-F238E27FC236}">
                <a16:creationId xmlns:a16="http://schemas.microsoft.com/office/drawing/2014/main" id="{AD87925D-0145-6940-AAD1-C5272C4DE311}"/>
              </a:ext>
            </a:extLst>
          </p:cNvPr>
          <p:cNvSpPr>
            <a:spLocks noGrp="1"/>
          </p:cNvSpPr>
          <p:nvPr>
            <p:ph type="body" sz="quarter" idx="79" hasCustomPrompt="1"/>
          </p:nvPr>
        </p:nvSpPr>
        <p:spPr bwMode="gray">
          <a:xfrm>
            <a:off x="5899297" y="2441448"/>
            <a:ext cx="2944368" cy="338328"/>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82" name="Picture Placeholder 2">
            <a:extLst>
              <a:ext uri="{FF2B5EF4-FFF2-40B4-BE49-F238E27FC236}">
                <a16:creationId xmlns:a16="http://schemas.microsoft.com/office/drawing/2014/main" id="{591088DF-996B-884A-BC66-C48DE28450DC}"/>
              </a:ext>
            </a:extLst>
          </p:cNvPr>
          <p:cNvSpPr>
            <a:spLocks noGrp="1"/>
          </p:cNvSpPr>
          <p:nvPr>
            <p:ph type="pic" sz="quarter" idx="80" hasCustomPrompt="1"/>
          </p:nvPr>
        </p:nvSpPr>
        <p:spPr bwMode="gray">
          <a:xfrm>
            <a:off x="4974336" y="1959613"/>
            <a:ext cx="822960" cy="822960"/>
          </a:xfrm>
        </p:spPr>
        <p:txBody>
          <a:bodyPr vert="horz" anchor="ctr" anchorCtr="0">
            <a:normAutofit/>
          </a:bodyPr>
          <a:lstStyle>
            <a:lvl1pPr marL="0" indent="0" algn="ctr">
              <a:buNone/>
              <a:defRPr sz="1200"/>
            </a:lvl1pPr>
          </a:lstStyle>
          <a:p>
            <a:r>
              <a:rPr lang="en-US" dirty="0"/>
              <a:t>Icon Placeholder</a:t>
            </a:r>
          </a:p>
        </p:txBody>
      </p:sp>
      <p:sp>
        <p:nvSpPr>
          <p:cNvPr id="56" name="Text Placeholder 4">
            <a:extLst>
              <a:ext uri="{FF2B5EF4-FFF2-40B4-BE49-F238E27FC236}">
                <a16:creationId xmlns:a16="http://schemas.microsoft.com/office/drawing/2014/main" id="{B731B80D-CF1B-4252-BE96-44FEF577E1A8}"/>
              </a:ext>
            </a:extLst>
          </p:cNvPr>
          <p:cNvSpPr>
            <a:spLocks noGrp="1"/>
          </p:cNvSpPr>
          <p:nvPr>
            <p:ph type="body" sz="quarter" idx="128" hasCustomPrompt="1"/>
          </p:nvPr>
        </p:nvSpPr>
        <p:spPr bwMode="gray">
          <a:xfrm>
            <a:off x="9348827" y="2897065"/>
            <a:ext cx="3877890" cy="135146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100" name="Text Placeholder 2">
            <a:extLst>
              <a:ext uri="{FF2B5EF4-FFF2-40B4-BE49-F238E27FC236}">
                <a16:creationId xmlns:a16="http://schemas.microsoft.com/office/drawing/2014/main" id="{B8D2BE1D-9626-F444-9C0E-FFCBA26129E1}"/>
              </a:ext>
            </a:extLst>
          </p:cNvPr>
          <p:cNvSpPr>
            <a:spLocks noGrp="1"/>
          </p:cNvSpPr>
          <p:nvPr>
            <p:ph type="body" sz="quarter" idx="86" hasCustomPrompt="1"/>
          </p:nvPr>
        </p:nvSpPr>
        <p:spPr bwMode="gray">
          <a:xfrm>
            <a:off x="10275300" y="2105505"/>
            <a:ext cx="2944368" cy="338328"/>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101" name="Text Placeholder 3">
            <a:extLst>
              <a:ext uri="{FF2B5EF4-FFF2-40B4-BE49-F238E27FC236}">
                <a16:creationId xmlns:a16="http://schemas.microsoft.com/office/drawing/2014/main" id="{82338A8B-0E5B-E14B-8197-A31F7FD7812B}"/>
              </a:ext>
            </a:extLst>
          </p:cNvPr>
          <p:cNvSpPr>
            <a:spLocks noGrp="1"/>
          </p:cNvSpPr>
          <p:nvPr>
            <p:ph type="body" sz="quarter" idx="87" hasCustomPrompt="1"/>
          </p:nvPr>
        </p:nvSpPr>
        <p:spPr bwMode="gray">
          <a:xfrm>
            <a:off x="10275300" y="2441448"/>
            <a:ext cx="2944368" cy="338328"/>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102" name="Picture Placeholder 2">
            <a:extLst>
              <a:ext uri="{FF2B5EF4-FFF2-40B4-BE49-F238E27FC236}">
                <a16:creationId xmlns:a16="http://schemas.microsoft.com/office/drawing/2014/main" id="{463EADD4-C60B-9A44-887E-6E12F6F9603C}"/>
              </a:ext>
            </a:extLst>
          </p:cNvPr>
          <p:cNvSpPr>
            <a:spLocks noGrp="1"/>
          </p:cNvSpPr>
          <p:nvPr>
            <p:ph type="pic" sz="quarter" idx="88" hasCustomPrompt="1"/>
          </p:nvPr>
        </p:nvSpPr>
        <p:spPr bwMode="gray">
          <a:xfrm>
            <a:off x="9348827" y="1959613"/>
            <a:ext cx="822960" cy="822960"/>
          </a:xfrm>
        </p:spPr>
        <p:txBody>
          <a:bodyPr vert="horz" anchor="ctr" anchorCtr="0">
            <a:normAutofit/>
          </a:bodyPr>
          <a:lstStyle>
            <a:lvl1pPr marL="0" indent="0" algn="ctr">
              <a:buNone/>
              <a:defRPr sz="1200"/>
            </a:lvl1pPr>
          </a:lstStyle>
          <a:p>
            <a:r>
              <a:rPr lang="en-US" dirty="0"/>
              <a:t>Icon Placeholder</a:t>
            </a:r>
          </a:p>
        </p:txBody>
      </p:sp>
      <p:sp>
        <p:nvSpPr>
          <p:cNvPr id="58" name="Text Placeholder 4">
            <a:extLst>
              <a:ext uri="{FF2B5EF4-FFF2-40B4-BE49-F238E27FC236}">
                <a16:creationId xmlns:a16="http://schemas.microsoft.com/office/drawing/2014/main" id="{027277AF-E14C-4190-9197-FAD47F22864A}"/>
              </a:ext>
            </a:extLst>
          </p:cNvPr>
          <p:cNvSpPr>
            <a:spLocks noGrp="1"/>
          </p:cNvSpPr>
          <p:nvPr>
            <p:ph type="body" sz="quarter" idx="130" hasCustomPrompt="1"/>
          </p:nvPr>
        </p:nvSpPr>
        <p:spPr bwMode="gray">
          <a:xfrm>
            <a:off x="591103" y="5579463"/>
            <a:ext cx="3877890" cy="135146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110" name="Text Placeholder 2">
            <a:extLst>
              <a:ext uri="{FF2B5EF4-FFF2-40B4-BE49-F238E27FC236}">
                <a16:creationId xmlns:a16="http://schemas.microsoft.com/office/drawing/2014/main" id="{086C9A32-E41A-F547-8505-B842EF2BCBDF}"/>
              </a:ext>
            </a:extLst>
          </p:cNvPr>
          <p:cNvSpPr>
            <a:spLocks noGrp="1"/>
          </p:cNvSpPr>
          <p:nvPr>
            <p:ph type="body" sz="quarter" idx="90" hasCustomPrompt="1"/>
          </p:nvPr>
        </p:nvSpPr>
        <p:spPr bwMode="gray">
          <a:xfrm>
            <a:off x="1517904" y="4782312"/>
            <a:ext cx="2944368" cy="338328"/>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111" name="Text Placeholder 3">
            <a:extLst>
              <a:ext uri="{FF2B5EF4-FFF2-40B4-BE49-F238E27FC236}">
                <a16:creationId xmlns:a16="http://schemas.microsoft.com/office/drawing/2014/main" id="{BE5450A3-C0D6-004F-82AF-5D8814B6469F}"/>
              </a:ext>
            </a:extLst>
          </p:cNvPr>
          <p:cNvSpPr>
            <a:spLocks noGrp="1"/>
          </p:cNvSpPr>
          <p:nvPr>
            <p:ph type="body" sz="quarter" idx="91" hasCustomPrompt="1"/>
          </p:nvPr>
        </p:nvSpPr>
        <p:spPr bwMode="gray">
          <a:xfrm>
            <a:off x="1517904" y="5136134"/>
            <a:ext cx="2944368" cy="338328"/>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118" name="Picture Placeholder 2">
            <a:extLst>
              <a:ext uri="{FF2B5EF4-FFF2-40B4-BE49-F238E27FC236}">
                <a16:creationId xmlns:a16="http://schemas.microsoft.com/office/drawing/2014/main" id="{F5E85013-27F5-5A40-8BA6-B5E2EAAC4632}"/>
              </a:ext>
            </a:extLst>
          </p:cNvPr>
          <p:cNvSpPr>
            <a:spLocks noGrp="1"/>
          </p:cNvSpPr>
          <p:nvPr>
            <p:ph type="pic" sz="quarter" idx="92" hasCustomPrompt="1"/>
          </p:nvPr>
        </p:nvSpPr>
        <p:spPr bwMode="gray">
          <a:xfrm>
            <a:off x="594360" y="4651695"/>
            <a:ext cx="822960" cy="822960"/>
          </a:xfrm>
        </p:spPr>
        <p:txBody>
          <a:bodyPr vert="horz" anchor="ctr" anchorCtr="0">
            <a:normAutofit/>
          </a:bodyPr>
          <a:lstStyle>
            <a:lvl1pPr marL="0" indent="0" algn="ctr">
              <a:buNone/>
              <a:defRPr sz="1200"/>
            </a:lvl1pPr>
          </a:lstStyle>
          <a:p>
            <a:r>
              <a:rPr lang="en-US" dirty="0"/>
              <a:t>Icon Placeholder</a:t>
            </a:r>
          </a:p>
        </p:txBody>
      </p:sp>
      <p:sp>
        <p:nvSpPr>
          <p:cNvPr id="57" name="Text Placeholder 4">
            <a:extLst>
              <a:ext uri="{FF2B5EF4-FFF2-40B4-BE49-F238E27FC236}">
                <a16:creationId xmlns:a16="http://schemas.microsoft.com/office/drawing/2014/main" id="{2ADA7144-7F0D-4A75-A862-97F01F6F71C9}"/>
              </a:ext>
            </a:extLst>
          </p:cNvPr>
          <p:cNvSpPr>
            <a:spLocks noGrp="1"/>
          </p:cNvSpPr>
          <p:nvPr>
            <p:ph type="body" sz="quarter" idx="129" hasCustomPrompt="1"/>
          </p:nvPr>
        </p:nvSpPr>
        <p:spPr bwMode="gray">
          <a:xfrm>
            <a:off x="4962600" y="5588088"/>
            <a:ext cx="3877890" cy="135146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48" name="Text Placeholder 2">
            <a:extLst>
              <a:ext uri="{FF2B5EF4-FFF2-40B4-BE49-F238E27FC236}">
                <a16:creationId xmlns:a16="http://schemas.microsoft.com/office/drawing/2014/main" id="{2D5FA33A-ED9B-554D-81CD-5434E29B6FE6}"/>
              </a:ext>
            </a:extLst>
          </p:cNvPr>
          <p:cNvSpPr>
            <a:spLocks noGrp="1"/>
          </p:cNvSpPr>
          <p:nvPr>
            <p:ph type="body" sz="quarter" idx="106" hasCustomPrompt="1"/>
          </p:nvPr>
        </p:nvSpPr>
        <p:spPr bwMode="gray">
          <a:xfrm>
            <a:off x="5896122" y="4782312"/>
            <a:ext cx="2944368" cy="338328"/>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49" name="Text Placeholder 3">
            <a:extLst>
              <a:ext uri="{FF2B5EF4-FFF2-40B4-BE49-F238E27FC236}">
                <a16:creationId xmlns:a16="http://schemas.microsoft.com/office/drawing/2014/main" id="{E6C1879C-0D91-A34A-A7D6-3D872B3DC0D1}"/>
              </a:ext>
            </a:extLst>
          </p:cNvPr>
          <p:cNvSpPr>
            <a:spLocks noGrp="1"/>
          </p:cNvSpPr>
          <p:nvPr>
            <p:ph type="body" sz="quarter" idx="107" hasCustomPrompt="1"/>
          </p:nvPr>
        </p:nvSpPr>
        <p:spPr bwMode="gray">
          <a:xfrm>
            <a:off x="5896122" y="5138928"/>
            <a:ext cx="2944368" cy="338328"/>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51" name="Picture Placeholder 2">
            <a:extLst>
              <a:ext uri="{FF2B5EF4-FFF2-40B4-BE49-F238E27FC236}">
                <a16:creationId xmlns:a16="http://schemas.microsoft.com/office/drawing/2014/main" id="{51FDB320-7BD8-A449-8120-F65D233C84E4}"/>
              </a:ext>
            </a:extLst>
          </p:cNvPr>
          <p:cNvSpPr>
            <a:spLocks noGrp="1"/>
          </p:cNvSpPr>
          <p:nvPr>
            <p:ph type="pic" sz="quarter" idx="108" hasCustomPrompt="1"/>
          </p:nvPr>
        </p:nvSpPr>
        <p:spPr bwMode="gray">
          <a:xfrm>
            <a:off x="4974336" y="4655196"/>
            <a:ext cx="822960" cy="822960"/>
          </a:xfrm>
        </p:spPr>
        <p:txBody>
          <a:bodyPr vert="horz" anchor="ctr" anchorCtr="0">
            <a:normAutofit/>
          </a:bodyPr>
          <a:lstStyle>
            <a:lvl1pPr marL="0" indent="0" algn="ctr">
              <a:buNone/>
              <a:defRPr sz="1200"/>
            </a:lvl1pPr>
          </a:lstStyle>
          <a:p>
            <a:r>
              <a:rPr lang="en-US" dirty="0"/>
              <a:t>Icon Placeholder</a:t>
            </a:r>
          </a:p>
        </p:txBody>
      </p:sp>
      <p:pic>
        <p:nvPicPr>
          <p:cNvPr id="103" name="Picture 102">
            <a:extLst>
              <a:ext uri="{FF2B5EF4-FFF2-40B4-BE49-F238E27FC236}">
                <a16:creationId xmlns:a16="http://schemas.microsoft.com/office/drawing/2014/main" id="{DD53E3C0-5F19-9447-859E-2A2D76BF7CB0}"/>
              </a:ext>
            </a:extLst>
          </p:cNvPr>
          <p:cNvPicPr preferRelativeResize="0">
            <a:picLocks/>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1516247" y="1959612"/>
            <a:ext cx="621792" cy="66275"/>
          </a:xfrm>
          <a:prstGeom prst="rect">
            <a:avLst/>
          </a:prstGeom>
          <a:solidFill>
            <a:srgbClr val="E1523D"/>
          </a:solidFill>
        </p:spPr>
      </p:pic>
      <p:pic>
        <p:nvPicPr>
          <p:cNvPr id="104" name="Picture 103">
            <a:extLst>
              <a:ext uri="{FF2B5EF4-FFF2-40B4-BE49-F238E27FC236}">
                <a16:creationId xmlns:a16="http://schemas.microsoft.com/office/drawing/2014/main" id="{BC2F0068-6714-F943-B352-6DD22C1B7589}"/>
              </a:ext>
            </a:extLst>
          </p:cNvPr>
          <p:cNvPicPr preferRelativeResize="0">
            <a:picLocks/>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5891612" y="1959612"/>
            <a:ext cx="621792" cy="66275"/>
          </a:xfrm>
          <a:prstGeom prst="rect">
            <a:avLst/>
          </a:prstGeom>
          <a:solidFill>
            <a:srgbClr val="E1523D"/>
          </a:solidFill>
        </p:spPr>
      </p:pic>
      <p:pic>
        <p:nvPicPr>
          <p:cNvPr id="106" name="Picture 105">
            <a:extLst>
              <a:ext uri="{FF2B5EF4-FFF2-40B4-BE49-F238E27FC236}">
                <a16:creationId xmlns:a16="http://schemas.microsoft.com/office/drawing/2014/main" id="{7D4A1526-EEB3-5E45-8B79-5A3FD636AE23}"/>
              </a:ext>
            </a:extLst>
          </p:cNvPr>
          <p:cNvPicPr preferRelativeResize="0">
            <a:picLocks/>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10278941" y="1959612"/>
            <a:ext cx="621792" cy="66275"/>
          </a:xfrm>
          <a:prstGeom prst="rect">
            <a:avLst/>
          </a:prstGeom>
          <a:solidFill>
            <a:srgbClr val="E1523D"/>
          </a:solidFill>
        </p:spPr>
      </p:pic>
      <p:pic>
        <p:nvPicPr>
          <p:cNvPr id="40" name="Picture 39">
            <a:extLst>
              <a:ext uri="{FF2B5EF4-FFF2-40B4-BE49-F238E27FC236}">
                <a16:creationId xmlns:a16="http://schemas.microsoft.com/office/drawing/2014/main" id="{24F93E0C-FBD2-4043-A4D1-A23F3961CDCA}"/>
              </a:ext>
            </a:extLst>
          </p:cNvPr>
          <p:cNvPicPr preferRelativeResize="0">
            <a:picLocks/>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1514121" y="4651549"/>
            <a:ext cx="621792" cy="66275"/>
          </a:xfrm>
          <a:prstGeom prst="rect">
            <a:avLst/>
          </a:prstGeom>
          <a:solidFill>
            <a:srgbClr val="E1523D"/>
          </a:solidFill>
        </p:spPr>
      </p:pic>
      <p:pic>
        <p:nvPicPr>
          <p:cNvPr id="41" name="Picture 40">
            <a:extLst>
              <a:ext uri="{FF2B5EF4-FFF2-40B4-BE49-F238E27FC236}">
                <a16:creationId xmlns:a16="http://schemas.microsoft.com/office/drawing/2014/main" id="{9D227275-CBA8-104E-931F-0AE01C3F97D4}"/>
              </a:ext>
            </a:extLst>
          </p:cNvPr>
          <p:cNvPicPr preferRelativeResize="0">
            <a:picLocks/>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5897305" y="4652635"/>
            <a:ext cx="621792" cy="66275"/>
          </a:xfrm>
          <a:prstGeom prst="rect">
            <a:avLst/>
          </a:prstGeom>
          <a:solidFill>
            <a:srgbClr val="E1523D"/>
          </a:solidFill>
        </p:spPr>
      </p:pic>
      <p:sp>
        <p:nvSpPr>
          <p:cNvPr id="53" name="Slide Number Placeholder 7">
            <a:extLst>
              <a:ext uri="{FF2B5EF4-FFF2-40B4-BE49-F238E27FC236}">
                <a16:creationId xmlns:a16="http://schemas.microsoft.com/office/drawing/2014/main" id="{7E3F4424-85CD-F542-9493-E571B4EABD60}"/>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54" name="Footer Placeholder 2">
            <a:extLst>
              <a:ext uri="{FF2B5EF4-FFF2-40B4-BE49-F238E27FC236}">
                <a16:creationId xmlns:a16="http://schemas.microsoft.com/office/drawing/2014/main" id="{6494706E-00CE-2B4E-81B0-9E606E1DE162}"/>
              </a:ext>
            </a:extLst>
          </p:cNvPr>
          <p:cNvSpPr>
            <a:spLocks noGrp="1"/>
          </p:cNvSpPr>
          <p:nvPr>
            <p:ph type="ftr" sz="quarter" idx="3"/>
          </p:nvPr>
        </p:nvSpPr>
        <p:spPr>
          <a:xfrm>
            <a:off x="474330" y="6978061"/>
            <a:ext cx="1242728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4" name="Title 3">
            <a:extLst>
              <a:ext uri="{FF2B5EF4-FFF2-40B4-BE49-F238E27FC236}">
                <a16:creationId xmlns:a16="http://schemas.microsoft.com/office/drawing/2014/main" id="{0C587A0C-B11F-4A44-8A74-057337E58B60}"/>
              </a:ext>
            </a:extLst>
          </p:cNvPr>
          <p:cNvSpPr>
            <a:spLocks noGrp="1"/>
          </p:cNvSpPr>
          <p:nvPr>
            <p:ph type="title" hasCustomPrompt="1"/>
          </p:nvPr>
        </p:nvSpPr>
        <p:spPr/>
        <p:txBody>
          <a:bodyPr>
            <a:noAutofit/>
          </a:bodyPr>
          <a:lstStyle>
            <a:lvl1pPr>
              <a:defRPr/>
            </a:lvl1pPr>
          </a:lstStyle>
          <a:p>
            <a:r>
              <a:rPr lang="en-US" dirty="0"/>
              <a:t>Page Title</a:t>
            </a:r>
          </a:p>
        </p:txBody>
      </p:sp>
    </p:spTree>
    <p:custDataLst>
      <p:custData r:id="rId1"/>
    </p:custDataLst>
    <p:extLst>
      <p:ext uri="{BB962C8B-B14F-4D97-AF65-F5344CB8AC3E}">
        <p14:creationId xmlns:p14="http://schemas.microsoft.com/office/powerpoint/2010/main" val="36129811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ix Bios w/ Photos">
    <p:bg>
      <p:bgPr>
        <a:solidFill>
          <a:schemeClr val="bg1"/>
        </a:solidFill>
        <a:effectLst/>
      </p:bgPr>
    </p:bg>
    <p:spTree>
      <p:nvGrpSpPr>
        <p:cNvPr id="1" name=""/>
        <p:cNvGrpSpPr/>
        <p:nvPr/>
      </p:nvGrpSpPr>
      <p:grpSpPr>
        <a:xfrm>
          <a:off x="0" y="0"/>
          <a:ext cx="0" cy="0"/>
          <a:chOff x="0" y="0"/>
          <a:chExt cx="0" cy="0"/>
        </a:xfrm>
      </p:grpSpPr>
      <p:sp>
        <p:nvSpPr>
          <p:cNvPr id="57" name="Rectangle 3">
            <a:extLst>
              <a:ext uri="{FF2B5EF4-FFF2-40B4-BE49-F238E27FC236}">
                <a16:creationId xmlns:a16="http://schemas.microsoft.com/office/drawing/2014/main" id="{1C4EA272-9E3E-634F-A615-F6E1D1947B6F}"/>
              </a:ext>
            </a:extLst>
          </p:cNvPr>
          <p:cNvSpPr>
            <a:spLocks/>
          </p:cNvSpPr>
          <p:nvPr userDrawn="1"/>
        </p:nvSpPr>
        <p:spPr bwMode="gray">
          <a:xfrm>
            <a:off x="4848224" y="1837944"/>
            <a:ext cx="4114800" cy="2423160"/>
          </a:xfrm>
          <a:prstGeom prst="rect">
            <a:avLst/>
          </a:prstGeom>
          <a:no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58" name="Rectangle 3">
            <a:extLst>
              <a:ext uri="{FF2B5EF4-FFF2-40B4-BE49-F238E27FC236}">
                <a16:creationId xmlns:a16="http://schemas.microsoft.com/office/drawing/2014/main" id="{7189AEA9-1358-E24C-A0B4-85EDAC95A394}"/>
              </a:ext>
            </a:extLst>
          </p:cNvPr>
          <p:cNvSpPr/>
          <p:nvPr userDrawn="1"/>
        </p:nvSpPr>
        <p:spPr bwMode="gray">
          <a:xfrm>
            <a:off x="476810" y="1837944"/>
            <a:ext cx="4114800" cy="2423160"/>
          </a:xfrm>
          <a:prstGeom prst="rect">
            <a:avLst/>
          </a:prstGeom>
          <a:no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71" name="Rectangle 3">
            <a:extLst>
              <a:ext uri="{FF2B5EF4-FFF2-40B4-BE49-F238E27FC236}">
                <a16:creationId xmlns:a16="http://schemas.microsoft.com/office/drawing/2014/main" id="{6319CE4D-9EE8-0145-A117-F0AAC3202669}"/>
              </a:ext>
            </a:extLst>
          </p:cNvPr>
          <p:cNvSpPr/>
          <p:nvPr userDrawn="1"/>
        </p:nvSpPr>
        <p:spPr bwMode="gray">
          <a:xfrm>
            <a:off x="4850911" y="4534792"/>
            <a:ext cx="4114800" cy="2423160"/>
          </a:xfrm>
          <a:prstGeom prst="rect">
            <a:avLst/>
          </a:prstGeom>
          <a:no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72" name="Rectangle 3">
            <a:extLst>
              <a:ext uri="{FF2B5EF4-FFF2-40B4-BE49-F238E27FC236}">
                <a16:creationId xmlns:a16="http://schemas.microsoft.com/office/drawing/2014/main" id="{8347A3AD-65A1-AF44-9CB3-A99F02B9ACE1}"/>
              </a:ext>
            </a:extLst>
          </p:cNvPr>
          <p:cNvSpPr/>
          <p:nvPr userDrawn="1"/>
        </p:nvSpPr>
        <p:spPr bwMode="gray">
          <a:xfrm>
            <a:off x="476767" y="4534792"/>
            <a:ext cx="4114800" cy="2423160"/>
          </a:xfrm>
          <a:prstGeom prst="rect">
            <a:avLst/>
          </a:prstGeom>
          <a:no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75" name="Rectangle 3">
            <a:extLst>
              <a:ext uri="{FF2B5EF4-FFF2-40B4-BE49-F238E27FC236}">
                <a16:creationId xmlns:a16="http://schemas.microsoft.com/office/drawing/2014/main" id="{F8497DB3-FBF8-0646-A011-99684459BB18}"/>
              </a:ext>
            </a:extLst>
          </p:cNvPr>
          <p:cNvSpPr/>
          <p:nvPr userDrawn="1"/>
        </p:nvSpPr>
        <p:spPr bwMode="gray">
          <a:xfrm>
            <a:off x="9226296" y="4534792"/>
            <a:ext cx="4114800" cy="2423160"/>
          </a:xfrm>
          <a:prstGeom prst="rect">
            <a:avLst/>
          </a:prstGeom>
          <a:no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98" name="Rectangle 3">
            <a:extLst>
              <a:ext uri="{FF2B5EF4-FFF2-40B4-BE49-F238E27FC236}">
                <a16:creationId xmlns:a16="http://schemas.microsoft.com/office/drawing/2014/main" id="{35E48268-B1E8-3F42-979B-31566739F013}"/>
              </a:ext>
            </a:extLst>
          </p:cNvPr>
          <p:cNvSpPr/>
          <p:nvPr userDrawn="1"/>
        </p:nvSpPr>
        <p:spPr bwMode="gray">
          <a:xfrm>
            <a:off x="9226296" y="1837944"/>
            <a:ext cx="4114800" cy="2423160"/>
          </a:xfrm>
          <a:prstGeom prst="rect">
            <a:avLst/>
          </a:prstGeom>
          <a:no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47" name="Text Placeholder 4">
            <a:extLst>
              <a:ext uri="{FF2B5EF4-FFF2-40B4-BE49-F238E27FC236}">
                <a16:creationId xmlns:a16="http://schemas.microsoft.com/office/drawing/2014/main" id="{B7159466-FD66-404F-AF0B-9CAC9590CD65}"/>
              </a:ext>
            </a:extLst>
          </p:cNvPr>
          <p:cNvSpPr>
            <a:spLocks noGrp="1"/>
          </p:cNvSpPr>
          <p:nvPr>
            <p:ph type="body" sz="quarter" idx="126" hasCustomPrompt="1"/>
          </p:nvPr>
        </p:nvSpPr>
        <p:spPr bwMode="gray">
          <a:xfrm>
            <a:off x="595361" y="2897065"/>
            <a:ext cx="3877890" cy="135146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112" name="Text Placeholder 2">
            <a:extLst>
              <a:ext uri="{FF2B5EF4-FFF2-40B4-BE49-F238E27FC236}">
                <a16:creationId xmlns:a16="http://schemas.microsoft.com/office/drawing/2014/main" id="{4249D7FD-7189-6742-9AA2-A9FD2A904B42}"/>
              </a:ext>
            </a:extLst>
          </p:cNvPr>
          <p:cNvSpPr>
            <a:spLocks noGrp="1"/>
          </p:cNvSpPr>
          <p:nvPr>
            <p:ph type="body" sz="quarter" idx="71" hasCustomPrompt="1"/>
          </p:nvPr>
        </p:nvSpPr>
        <p:spPr bwMode="gray">
          <a:xfrm>
            <a:off x="1517904" y="2103120"/>
            <a:ext cx="2944368" cy="338328"/>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113" name="Text Placeholder 3">
            <a:extLst>
              <a:ext uri="{FF2B5EF4-FFF2-40B4-BE49-F238E27FC236}">
                <a16:creationId xmlns:a16="http://schemas.microsoft.com/office/drawing/2014/main" id="{9A3C1F7D-AAD2-BD43-B22E-D32263E1A9C2}"/>
              </a:ext>
            </a:extLst>
          </p:cNvPr>
          <p:cNvSpPr>
            <a:spLocks noGrp="1"/>
          </p:cNvSpPr>
          <p:nvPr>
            <p:ph type="body" sz="quarter" idx="72" hasCustomPrompt="1"/>
          </p:nvPr>
        </p:nvSpPr>
        <p:spPr bwMode="gray">
          <a:xfrm>
            <a:off x="1517904" y="2441448"/>
            <a:ext cx="2944368" cy="338328"/>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115" name="Picture Placeholder 2">
            <a:extLst>
              <a:ext uri="{FF2B5EF4-FFF2-40B4-BE49-F238E27FC236}">
                <a16:creationId xmlns:a16="http://schemas.microsoft.com/office/drawing/2014/main" id="{C6AA1AF5-782F-904D-9199-8E0A2B18CC1C}"/>
              </a:ext>
            </a:extLst>
          </p:cNvPr>
          <p:cNvSpPr>
            <a:spLocks noGrp="1"/>
          </p:cNvSpPr>
          <p:nvPr>
            <p:ph type="pic" sz="quarter" idx="28" hasCustomPrompt="1"/>
          </p:nvPr>
        </p:nvSpPr>
        <p:spPr bwMode="gray">
          <a:xfrm>
            <a:off x="594360" y="1956816"/>
            <a:ext cx="822960" cy="822960"/>
          </a:xfrm>
        </p:spPr>
        <p:txBody>
          <a:bodyPr vert="horz" anchor="ctr" anchorCtr="0">
            <a:normAutofit/>
          </a:bodyPr>
          <a:lstStyle>
            <a:lvl1pPr marL="0" indent="0" algn="ctr">
              <a:buNone/>
              <a:defRPr sz="1200"/>
            </a:lvl1pPr>
          </a:lstStyle>
          <a:p>
            <a:r>
              <a:rPr lang="en-US" dirty="0"/>
              <a:t>Icon Placeholder</a:t>
            </a:r>
          </a:p>
        </p:txBody>
      </p:sp>
      <p:sp>
        <p:nvSpPr>
          <p:cNvPr id="56" name="Text Placeholder 4">
            <a:extLst>
              <a:ext uri="{FF2B5EF4-FFF2-40B4-BE49-F238E27FC236}">
                <a16:creationId xmlns:a16="http://schemas.microsoft.com/office/drawing/2014/main" id="{59A08A3E-B4E4-4456-A3F5-3D9D6660C505}"/>
              </a:ext>
            </a:extLst>
          </p:cNvPr>
          <p:cNvSpPr>
            <a:spLocks noGrp="1"/>
          </p:cNvSpPr>
          <p:nvPr>
            <p:ph type="body" sz="quarter" idx="127" hasCustomPrompt="1"/>
          </p:nvPr>
        </p:nvSpPr>
        <p:spPr bwMode="gray">
          <a:xfrm>
            <a:off x="4962600" y="2897065"/>
            <a:ext cx="3877890" cy="135146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79" name="Text Placeholder 2">
            <a:extLst>
              <a:ext uri="{FF2B5EF4-FFF2-40B4-BE49-F238E27FC236}">
                <a16:creationId xmlns:a16="http://schemas.microsoft.com/office/drawing/2014/main" id="{B1FDFC83-8946-EE42-BB1A-72BB138A85F7}"/>
              </a:ext>
            </a:extLst>
          </p:cNvPr>
          <p:cNvSpPr>
            <a:spLocks noGrp="1"/>
          </p:cNvSpPr>
          <p:nvPr>
            <p:ph type="body" sz="quarter" idx="78" hasCustomPrompt="1"/>
          </p:nvPr>
        </p:nvSpPr>
        <p:spPr bwMode="gray">
          <a:xfrm>
            <a:off x="5897880" y="2103120"/>
            <a:ext cx="2944368" cy="338328"/>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80" name="Text Placeholder 3">
            <a:extLst>
              <a:ext uri="{FF2B5EF4-FFF2-40B4-BE49-F238E27FC236}">
                <a16:creationId xmlns:a16="http://schemas.microsoft.com/office/drawing/2014/main" id="{AD87925D-0145-6940-AAD1-C5272C4DE311}"/>
              </a:ext>
            </a:extLst>
          </p:cNvPr>
          <p:cNvSpPr>
            <a:spLocks noGrp="1"/>
          </p:cNvSpPr>
          <p:nvPr>
            <p:ph type="body" sz="quarter" idx="79" hasCustomPrompt="1"/>
          </p:nvPr>
        </p:nvSpPr>
        <p:spPr bwMode="gray">
          <a:xfrm>
            <a:off x="5897880" y="2441448"/>
            <a:ext cx="2944368" cy="338328"/>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82" name="Picture Placeholder 2">
            <a:extLst>
              <a:ext uri="{FF2B5EF4-FFF2-40B4-BE49-F238E27FC236}">
                <a16:creationId xmlns:a16="http://schemas.microsoft.com/office/drawing/2014/main" id="{591088DF-996B-884A-BC66-C48DE28450DC}"/>
              </a:ext>
            </a:extLst>
          </p:cNvPr>
          <p:cNvSpPr>
            <a:spLocks noGrp="1"/>
          </p:cNvSpPr>
          <p:nvPr>
            <p:ph type="pic" sz="quarter" idx="80" hasCustomPrompt="1"/>
          </p:nvPr>
        </p:nvSpPr>
        <p:spPr bwMode="gray">
          <a:xfrm>
            <a:off x="4974336" y="1956816"/>
            <a:ext cx="822960" cy="822960"/>
          </a:xfrm>
        </p:spPr>
        <p:txBody>
          <a:bodyPr vert="horz" anchor="ctr" anchorCtr="0">
            <a:normAutofit/>
          </a:bodyPr>
          <a:lstStyle>
            <a:lvl1pPr marL="0" indent="0" algn="ctr">
              <a:buNone/>
              <a:defRPr sz="1200"/>
            </a:lvl1pPr>
          </a:lstStyle>
          <a:p>
            <a:r>
              <a:rPr lang="en-US" dirty="0"/>
              <a:t>Icon Placeholder</a:t>
            </a:r>
          </a:p>
        </p:txBody>
      </p:sp>
      <p:sp>
        <p:nvSpPr>
          <p:cNvPr id="59" name="Text Placeholder 4">
            <a:extLst>
              <a:ext uri="{FF2B5EF4-FFF2-40B4-BE49-F238E27FC236}">
                <a16:creationId xmlns:a16="http://schemas.microsoft.com/office/drawing/2014/main" id="{F50CB625-8953-41E4-802F-5988DA4871F4}"/>
              </a:ext>
            </a:extLst>
          </p:cNvPr>
          <p:cNvSpPr>
            <a:spLocks noGrp="1"/>
          </p:cNvSpPr>
          <p:nvPr>
            <p:ph type="body" sz="quarter" idx="128" hasCustomPrompt="1"/>
          </p:nvPr>
        </p:nvSpPr>
        <p:spPr bwMode="gray">
          <a:xfrm>
            <a:off x="9348827" y="2897065"/>
            <a:ext cx="3877890" cy="135146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100" name="Text Placeholder 2">
            <a:extLst>
              <a:ext uri="{FF2B5EF4-FFF2-40B4-BE49-F238E27FC236}">
                <a16:creationId xmlns:a16="http://schemas.microsoft.com/office/drawing/2014/main" id="{B8D2BE1D-9626-F444-9C0E-FFCBA26129E1}"/>
              </a:ext>
            </a:extLst>
          </p:cNvPr>
          <p:cNvSpPr>
            <a:spLocks noGrp="1"/>
          </p:cNvSpPr>
          <p:nvPr>
            <p:ph type="body" sz="quarter" idx="86" hasCustomPrompt="1"/>
          </p:nvPr>
        </p:nvSpPr>
        <p:spPr bwMode="gray">
          <a:xfrm>
            <a:off x="10277856" y="2103120"/>
            <a:ext cx="2944368" cy="338328"/>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101" name="Text Placeholder 3">
            <a:extLst>
              <a:ext uri="{FF2B5EF4-FFF2-40B4-BE49-F238E27FC236}">
                <a16:creationId xmlns:a16="http://schemas.microsoft.com/office/drawing/2014/main" id="{82338A8B-0E5B-E14B-8197-A31F7FD7812B}"/>
              </a:ext>
            </a:extLst>
          </p:cNvPr>
          <p:cNvSpPr>
            <a:spLocks noGrp="1"/>
          </p:cNvSpPr>
          <p:nvPr>
            <p:ph type="body" sz="quarter" idx="87" hasCustomPrompt="1"/>
          </p:nvPr>
        </p:nvSpPr>
        <p:spPr bwMode="gray">
          <a:xfrm>
            <a:off x="10277856" y="2441448"/>
            <a:ext cx="2944368" cy="338328"/>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102" name="Picture Placeholder 2">
            <a:extLst>
              <a:ext uri="{FF2B5EF4-FFF2-40B4-BE49-F238E27FC236}">
                <a16:creationId xmlns:a16="http://schemas.microsoft.com/office/drawing/2014/main" id="{463EADD4-C60B-9A44-887E-6E12F6F9603C}"/>
              </a:ext>
            </a:extLst>
          </p:cNvPr>
          <p:cNvSpPr>
            <a:spLocks noGrp="1"/>
          </p:cNvSpPr>
          <p:nvPr>
            <p:ph type="pic" sz="quarter" idx="88" hasCustomPrompt="1"/>
          </p:nvPr>
        </p:nvSpPr>
        <p:spPr bwMode="gray">
          <a:xfrm>
            <a:off x="9345168" y="1956816"/>
            <a:ext cx="822960" cy="822960"/>
          </a:xfrm>
        </p:spPr>
        <p:txBody>
          <a:bodyPr vert="horz" anchor="ctr" anchorCtr="0">
            <a:normAutofit/>
          </a:bodyPr>
          <a:lstStyle>
            <a:lvl1pPr marL="0" indent="0" algn="ctr">
              <a:buNone/>
              <a:defRPr sz="1200"/>
            </a:lvl1pPr>
          </a:lstStyle>
          <a:p>
            <a:r>
              <a:rPr lang="en-US" dirty="0"/>
              <a:t>Icon Placeholder</a:t>
            </a:r>
          </a:p>
        </p:txBody>
      </p:sp>
      <p:sp>
        <p:nvSpPr>
          <p:cNvPr id="68" name="Text Placeholder 4">
            <a:extLst>
              <a:ext uri="{FF2B5EF4-FFF2-40B4-BE49-F238E27FC236}">
                <a16:creationId xmlns:a16="http://schemas.microsoft.com/office/drawing/2014/main" id="{1A921259-C588-4DCD-A041-B75F16B90F63}"/>
              </a:ext>
            </a:extLst>
          </p:cNvPr>
          <p:cNvSpPr>
            <a:spLocks noGrp="1"/>
          </p:cNvSpPr>
          <p:nvPr>
            <p:ph type="body" sz="quarter" idx="130" hasCustomPrompt="1"/>
          </p:nvPr>
        </p:nvSpPr>
        <p:spPr bwMode="gray">
          <a:xfrm>
            <a:off x="591103" y="5579463"/>
            <a:ext cx="3877890" cy="135146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110" name="Text Placeholder 2">
            <a:extLst>
              <a:ext uri="{FF2B5EF4-FFF2-40B4-BE49-F238E27FC236}">
                <a16:creationId xmlns:a16="http://schemas.microsoft.com/office/drawing/2014/main" id="{086C9A32-E41A-F547-8505-B842EF2BCBDF}"/>
              </a:ext>
            </a:extLst>
          </p:cNvPr>
          <p:cNvSpPr>
            <a:spLocks noGrp="1"/>
          </p:cNvSpPr>
          <p:nvPr>
            <p:ph type="body" sz="quarter" idx="90" hasCustomPrompt="1"/>
          </p:nvPr>
        </p:nvSpPr>
        <p:spPr bwMode="gray">
          <a:xfrm>
            <a:off x="1517904" y="4782312"/>
            <a:ext cx="2944368" cy="338328"/>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111" name="Text Placeholder 3">
            <a:extLst>
              <a:ext uri="{FF2B5EF4-FFF2-40B4-BE49-F238E27FC236}">
                <a16:creationId xmlns:a16="http://schemas.microsoft.com/office/drawing/2014/main" id="{BE5450A3-C0D6-004F-82AF-5D8814B6469F}"/>
              </a:ext>
            </a:extLst>
          </p:cNvPr>
          <p:cNvSpPr>
            <a:spLocks noGrp="1"/>
          </p:cNvSpPr>
          <p:nvPr>
            <p:ph type="body" sz="quarter" idx="91" hasCustomPrompt="1"/>
          </p:nvPr>
        </p:nvSpPr>
        <p:spPr bwMode="gray">
          <a:xfrm>
            <a:off x="1517904" y="5138928"/>
            <a:ext cx="2944368" cy="338328"/>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118" name="Picture Placeholder 2">
            <a:extLst>
              <a:ext uri="{FF2B5EF4-FFF2-40B4-BE49-F238E27FC236}">
                <a16:creationId xmlns:a16="http://schemas.microsoft.com/office/drawing/2014/main" id="{F5E85013-27F5-5A40-8BA6-B5E2EAAC4632}"/>
              </a:ext>
            </a:extLst>
          </p:cNvPr>
          <p:cNvSpPr>
            <a:spLocks noGrp="1"/>
          </p:cNvSpPr>
          <p:nvPr>
            <p:ph type="pic" sz="quarter" idx="92" hasCustomPrompt="1"/>
          </p:nvPr>
        </p:nvSpPr>
        <p:spPr bwMode="gray">
          <a:xfrm>
            <a:off x="594360" y="4662611"/>
            <a:ext cx="822960" cy="822960"/>
          </a:xfrm>
        </p:spPr>
        <p:txBody>
          <a:bodyPr vert="horz" anchor="ctr" anchorCtr="0">
            <a:normAutofit/>
          </a:bodyPr>
          <a:lstStyle>
            <a:lvl1pPr marL="0" indent="0" algn="ctr">
              <a:buNone/>
              <a:defRPr sz="1200"/>
            </a:lvl1pPr>
          </a:lstStyle>
          <a:p>
            <a:r>
              <a:rPr lang="en-US" dirty="0"/>
              <a:t>Icon Placeholder</a:t>
            </a:r>
          </a:p>
        </p:txBody>
      </p:sp>
      <p:sp>
        <p:nvSpPr>
          <p:cNvPr id="65" name="Text Placeholder 4">
            <a:extLst>
              <a:ext uri="{FF2B5EF4-FFF2-40B4-BE49-F238E27FC236}">
                <a16:creationId xmlns:a16="http://schemas.microsoft.com/office/drawing/2014/main" id="{2B0A23AA-4717-4E1D-A6BF-4E0C5A80170F}"/>
              </a:ext>
            </a:extLst>
          </p:cNvPr>
          <p:cNvSpPr>
            <a:spLocks noGrp="1"/>
          </p:cNvSpPr>
          <p:nvPr>
            <p:ph type="body" sz="quarter" idx="129" hasCustomPrompt="1"/>
          </p:nvPr>
        </p:nvSpPr>
        <p:spPr bwMode="gray">
          <a:xfrm>
            <a:off x="4962600" y="5588088"/>
            <a:ext cx="3877890" cy="135146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48" name="Text Placeholder 2">
            <a:extLst>
              <a:ext uri="{FF2B5EF4-FFF2-40B4-BE49-F238E27FC236}">
                <a16:creationId xmlns:a16="http://schemas.microsoft.com/office/drawing/2014/main" id="{2D5FA33A-ED9B-554D-81CD-5434E29B6FE6}"/>
              </a:ext>
            </a:extLst>
          </p:cNvPr>
          <p:cNvSpPr>
            <a:spLocks noGrp="1"/>
          </p:cNvSpPr>
          <p:nvPr>
            <p:ph type="body" sz="quarter" idx="106" hasCustomPrompt="1"/>
          </p:nvPr>
        </p:nvSpPr>
        <p:spPr bwMode="gray">
          <a:xfrm>
            <a:off x="5897880" y="4782312"/>
            <a:ext cx="2944368" cy="338328"/>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49" name="Text Placeholder 3">
            <a:extLst>
              <a:ext uri="{FF2B5EF4-FFF2-40B4-BE49-F238E27FC236}">
                <a16:creationId xmlns:a16="http://schemas.microsoft.com/office/drawing/2014/main" id="{E6C1879C-0D91-A34A-A7D6-3D872B3DC0D1}"/>
              </a:ext>
            </a:extLst>
          </p:cNvPr>
          <p:cNvSpPr>
            <a:spLocks noGrp="1"/>
          </p:cNvSpPr>
          <p:nvPr>
            <p:ph type="body" sz="quarter" idx="107" hasCustomPrompt="1"/>
          </p:nvPr>
        </p:nvSpPr>
        <p:spPr bwMode="gray">
          <a:xfrm>
            <a:off x="5897880" y="5138928"/>
            <a:ext cx="2944368" cy="338328"/>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51" name="Picture Placeholder 2">
            <a:extLst>
              <a:ext uri="{FF2B5EF4-FFF2-40B4-BE49-F238E27FC236}">
                <a16:creationId xmlns:a16="http://schemas.microsoft.com/office/drawing/2014/main" id="{51FDB320-7BD8-A449-8120-F65D233C84E4}"/>
              </a:ext>
            </a:extLst>
          </p:cNvPr>
          <p:cNvSpPr>
            <a:spLocks noGrp="1"/>
          </p:cNvSpPr>
          <p:nvPr>
            <p:ph type="pic" sz="quarter" idx="108" hasCustomPrompt="1"/>
          </p:nvPr>
        </p:nvSpPr>
        <p:spPr bwMode="gray">
          <a:xfrm>
            <a:off x="4974336" y="4662611"/>
            <a:ext cx="822960" cy="822960"/>
          </a:xfrm>
        </p:spPr>
        <p:txBody>
          <a:bodyPr vert="horz" anchor="ctr" anchorCtr="0">
            <a:normAutofit/>
          </a:bodyPr>
          <a:lstStyle>
            <a:lvl1pPr marL="0" indent="0" algn="ctr">
              <a:buNone/>
              <a:defRPr sz="1200"/>
            </a:lvl1pPr>
          </a:lstStyle>
          <a:p>
            <a:r>
              <a:rPr lang="en-US" dirty="0"/>
              <a:t>Icon Placeholder</a:t>
            </a:r>
          </a:p>
        </p:txBody>
      </p:sp>
      <p:sp>
        <p:nvSpPr>
          <p:cNvPr id="73" name="Text Placeholder 4">
            <a:extLst>
              <a:ext uri="{FF2B5EF4-FFF2-40B4-BE49-F238E27FC236}">
                <a16:creationId xmlns:a16="http://schemas.microsoft.com/office/drawing/2014/main" id="{BFD63B71-1D90-417B-806D-180DE26897BC}"/>
              </a:ext>
            </a:extLst>
          </p:cNvPr>
          <p:cNvSpPr>
            <a:spLocks noGrp="1"/>
          </p:cNvSpPr>
          <p:nvPr>
            <p:ph type="body" sz="quarter" idx="131" hasCustomPrompt="1"/>
          </p:nvPr>
        </p:nvSpPr>
        <p:spPr bwMode="gray">
          <a:xfrm>
            <a:off x="9348827" y="5578163"/>
            <a:ext cx="3877890" cy="135146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60" name="Text Placeholder 2">
            <a:extLst>
              <a:ext uri="{FF2B5EF4-FFF2-40B4-BE49-F238E27FC236}">
                <a16:creationId xmlns:a16="http://schemas.microsoft.com/office/drawing/2014/main" id="{BF27E1D6-A325-2A44-B8A6-FEA3399BCEA7}"/>
              </a:ext>
            </a:extLst>
          </p:cNvPr>
          <p:cNvSpPr>
            <a:spLocks noGrp="1"/>
          </p:cNvSpPr>
          <p:nvPr>
            <p:ph type="body" sz="quarter" idx="94" hasCustomPrompt="1"/>
          </p:nvPr>
        </p:nvSpPr>
        <p:spPr bwMode="gray">
          <a:xfrm>
            <a:off x="10277856" y="4782312"/>
            <a:ext cx="2944368" cy="338328"/>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62" name="Text Placeholder 3">
            <a:extLst>
              <a:ext uri="{FF2B5EF4-FFF2-40B4-BE49-F238E27FC236}">
                <a16:creationId xmlns:a16="http://schemas.microsoft.com/office/drawing/2014/main" id="{15F54A20-5BC8-6D4C-BF61-9085AFF53286}"/>
              </a:ext>
            </a:extLst>
          </p:cNvPr>
          <p:cNvSpPr>
            <a:spLocks noGrp="1"/>
          </p:cNvSpPr>
          <p:nvPr>
            <p:ph type="body" sz="quarter" idx="95" hasCustomPrompt="1"/>
          </p:nvPr>
        </p:nvSpPr>
        <p:spPr bwMode="gray">
          <a:xfrm>
            <a:off x="10277856" y="5138928"/>
            <a:ext cx="2944368" cy="338328"/>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63" name="Picture Placeholder 2">
            <a:extLst>
              <a:ext uri="{FF2B5EF4-FFF2-40B4-BE49-F238E27FC236}">
                <a16:creationId xmlns:a16="http://schemas.microsoft.com/office/drawing/2014/main" id="{DAEA94B2-D34F-7140-A6F4-254FD90C163E}"/>
              </a:ext>
            </a:extLst>
          </p:cNvPr>
          <p:cNvSpPr>
            <a:spLocks noGrp="1"/>
          </p:cNvSpPr>
          <p:nvPr>
            <p:ph type="pic" sz="quarter" idx="96" hasCustomPrompt="1"/>
          </p:nvPr>
        </p:nvSpPr>
        <p:spPr bwMode="gray">
          <a:xfrm>
            <a:off x="9345168" y="4662611"/>
            <a:ext cx="822960" cy="822960"/>
          </a:xfrm>
        </p:spPr>
        <p:txBody>
          <a:bodyPr vert="horz" anchor="ctr" anchorCtr="0">
            <a:normAutofit/>
          </a:bodyPr>
          <a:lstStyle>
            <a:lvl1pPr marL="0" indent="0" algn="ctr">
              <a:buNone/>
              <a:defRPr sz="1200"/>
            </a:lvl1pPr>
          </a:lstStyle>
          <a:p>
            <a:r>
              <a:rPr lang="en-US" dirty="0"/>
              <a:t>Icon Placeholder</a:t>
            </a:r>
          </a:p>
        </p:txBody>
      </p:sp>
      <p:pic>
        <p:nvPicPr>
          <p:cNvPr id="54" name="Picture 53">
            <a:extLst>
              <a:ext uri="{FF2B5EF4-FFF2-40B4-BE49-F238E27FC236}">
                <a16:creationId xmlns:a16="http://schemas.microsoft.com/office/drawing/2014/main" id="{68C3E0D3-A26D-3D4F-9A6B-BDC1E0F843A7}"/>
              </a:ext>
            </a:extLst>
          </p:cNvPr>
          <p:cNvPicPr preferRelativeResize="0">
            <a:picLocks/>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1516247" y="1959612"/>
            <a:ext cx="621792" cy="66275"/>
          </a:xfrm>
          <a:prstGeom prst="rect">
            <a:avLst/>
          </a:prstGeom>
          <a:solidFill>
            <a:srgbClr val="E1523D"/>
          </a:solidFill>
        </p:spPr>
      </p:pic>
      <p:pic>
        <p:nvPicPr>
          <p:cNvPr id="55" name="Picture 54">
            <a:extLst>
              <a:ext uri="{FF2B5EF4-FFF2-40B4-BE49-F238E27FC236}">
                <a16:creationId xmlns:a16="http://schemas.microsoft.com/office/drawing/2014/main" id="{50826CF2-DCB6-B84C-9F0F-35C40F957595}"/>
              </a:ext>
            </a:extLst>
          </p:cNvPr>
          <p:cNvPicPr preferRelativeResize="0">
            <a:picLocks/>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5891612" y="1959612"/>
            <a:ext cx="621792" cy="66275"/>
          </a:xfrm>
          <a:prstGeom prst="rect">
            <a:avLst/>
          </a:prstGeom>
          <a:solidFill>
            <a:srgbClr val="E1523D"/>
          </a:solidFill>
        </p:spPr>
      </p:pic>
      <p:pic>
        <p:nvPicPr>
          <p:cNvPr id="61" name="Picture 60">
            <a:extLst>
              <a:ext uri="{FF2B5EF4-FFF2-40B4-BE49-F238E27FC236}">
                <a16:creationId xmlns:a16="http://schemas.microsoft.com/office/drawing/2014/main" id="{C1B8786D-A0E9-234D-ACF6-A12A118ECB30}"/>
              </a:ext>
            </a:extLst>
          </p:cNvPr>
          <p:cNvPicPr preferRelativeResize="0">
            <a:picLocks/>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10278941" y="1959612"/>
            <a:ext cx="621792" cy="66275"/>
          </a:xfrm>
          <a:prstGeom prst="rect">
            <a:avLst/>
          </a:prstGeom>
          <a:solidFill>
            <a:srgbClr val="E1523D"/>
          </a:solidFill>
        </p:spPr>
      </p:pic>
      <p:pic>
        <p:nvPicPr>
          <p:cNvPr id="66" name="Picture 65">
            <a:extLst>
              <a:ext uri="{FF2B5EF4-FFF2-40B4-BE49-F238E27FC236}">
                <a16:creationId xmlns:a16="http://schemas.microsoft.com/office/drawing/2014/main" id="{77A6FFC1-2E81-E140-9653-EA1C8FEC359E}"/>
              </a:ext>
            </a:extLst>
          </p:cNvPr>
          <p:cNvPicPr preferRelativeResize="0">
            <a:picLocks/>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1514121" y="4651549"/>
            <a:ext cx="621792" cy="66275"/>
          </a:xfrm>
          <a:prstGeom prst="rect">
            <a:avLst/>
          </a:prstGeom>
          <a:solidFill>
            <a:srgbClr val="E1523D"/>
          </a:solidFill>
        </p:spPr>
      </p:pic>
      <p:pic>
        <p:nvPicPr>
          <p:cNvPr id="67" name="Picture 66">
            <a:extLst>
              <a:ext uri="{FF2B5EF4-FFF2-40B4-BE49-F238E27FC236}">
                <a16:creationId xmlns:a16="http://schemas.microsoft.com/office/drawing/2014/main" id="{53AF4E58-442C-7643-B0FF-32A41161F47C}"/>
              </a:ext>
            </a:extLst>
          </p:cNvPr>
          <p:cNvPicPr preferRelativeResize="0">
            <a:picLocks/>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5897305" y="4652635"/>
            <a:ext cx="621792" cy="66275"/>
          </a:xfrm>
          <a:prstGeom prst="rect">
            <a:avLst/>
          </a:prstGeom>
          <a:solidFill>
            <a:srgbClr val="E1523D"/>
          </a:solidFill>
        </p:spPr>
      </p:pic>
      <p:pic>
        <p:nvPicPr>
          <p:cNvPr id="70" name="Picture 69">
            <a:extLst>
              <a:ext uri="{FF2B5EF4-FFF2-40B4-BE49-F238E27FC236}">
                <a16:creationId xmlns:a16="http://schemas.microsoft.com/office/drawing/2014/main" id="{89DCDA01-2D6A-EE44-8EE5-A7328FAD1801}"/>
              </a:ext>
            </a:extLst>
          </p:cNvPr>
          <p:cNvPicPr preferRelativeResize="0">
            <a:picLocks/>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10287000" y="4636008"/>
            <a:ext cx="621792" cy="65809"/>
          </a:xfrm>
          <a:prstGeom prst="rect">
            <a:avLst/>
          </a:prstGeom>
          <a:solidFill>
            <a:srgbClr val="E1523D"/>
          </a:solidFill>
        </p:spPr>
      </p:pic>
      <p:sp>
        <p:nvSpPr>
          <p:cNvPr id="52" name="Slide Number Placeholder 7">
            <a:extLst>
              <a:ext uri="{FF2B5EF4-FFF2-40B4-BE49-F238E27FC236}">
                <a16:creationId xmlns:a16="http://schemas.microsoft.com/office/drawing/2014/main" id="{42C1E24A-A845-3A4D-80EC-C9B191143BE2}"/>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53" name="Footer Placeholder 2">
            <a:extLst>
              <a:ext uri="{FF2B5EF4-FFF2-40B4-BE49-F238E27FC236}">
                <a16:creationId xmlns:a16="http://schemas.microsoft.com/office/drawing/2014/main" id="{69277123-5504-D74C-AC97-CA007BBDFB69}"/>
              </a:ext>
            </a:extLst>
          </p:cNvPr>
          <p:cNvSpPr>
            <a:spLocks noGrp="1"/>
          </p:cNvSpPr>
          <p:nvPr>
            <p:ph type="ftr" sz="quarter" idx="3"/>
          </p:nvPr>
        </p:nvSpPr>
        <p:spPr>
          <a:xfrm>
            <a:off x="457200" y="6978061"/>
            <a:ext cx="1244441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4" name="Title 3">
            <a:extLst>
              <a:ext uri="{FF2B5EF4-FFF2-40B4-BE49-F238E27FC236}">
                <a16:creationId xmlns:a16="http://schemas.microsoft.com/office/drawing/2014/main" id="{0C587A0C-B11F-4A44-8A74-057337E58B60}"/>
              </a:ext>
            </a:extLst>
          </p:cNvPr>
          <p:cNvSpPr>
            <a:spLocks noGrp="1"/>
          </p:cNvSpPr>
          <p:nvPr>
            <p:ph type="title" hasCustomPrompt="1"/>
          </p:nvPr>
        </p:nvSpPr>
        <p:spPr/>
        <p:txBody>
          <a:bodyPr>
            <a:noAutofit/>
          </a:bodyPr>
          <a:lstStyle>
            <a:lvl1pPr>
              <a:defRPr/>
            </a:lvl1pPr>
          </a:lstStyle>
          <a:p>
            <a:r>
              <a:rPr lang="en-US" dirty="0"/>
              <a:t>Page Title</a:t>
            </a:r>
          </a:p>
        </p:txBody>
      </p:sp>
    </p:spTree>
    <p:custDataLst>
      <p:custData r:id="rId1"/>
    </p:custDataLst>
    <p:extLst>
      <p:ext uri="{BB962C8B-B14F-4D97-AF65-F5344CB8AC3E}">
        <p14:creationId xmlns:p14="http://schemas.microsoft.com/office/powerpoint/2010/main" val="2282711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ven Bios w/ Photos">
    <p:bg>
      <p:bgPr>
        <a:solidFill>
          <a:schemeClr val="bg1"/>
        </a:solidFill>
        <a:effectLst/>
      </p:bgPr>
    </p:bg>
    <p:spTree>
      <p:nvGrpSpPr>
        <p:cNvPr id="1" name=""/>
        <p:cNvGrpSpPr/>
        <p:nvPr/>
      </p:nvGrpSpPr>
      <p:grpSpPr>
        <a:xfrm>
          <a:off x="0" y="0"/>
          <a:ext cx="0" cy="0"/>
          <a:chOff x="0" y="0"/>
          <a:chExt cx="0" cy="0"/>
        </a:xfrm>
      </p:grpSpPr>
      <p:sp>
        <p:nvSpPr>
          <p:cNvPr id="83" name="Rectangle 3">
            <a:extLst>
              <a:ext uri="{FF2B5EF4-FFF2-40B4-BE49-F238E27FC236}">
                <a16:creationId xmlns:a16="http://schemas.microsoft.com/office/drawing/2014/main" id="{A4586373-5CBA-344B-94AB-CE39E7C51399}"/>
              </a:ext>
            </a:extLst>
          </p:cNvPr>
          <p:cNvSpPr/>
          <p:nvPr userDrawn="1"/>
        </p:nvSpPr>
        <p:spPr bwMode="gray">
          <a:xfrm>
            <a:off x="474528" y="4538980"/>
            <a:ext cx="3017520" cy="242316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85" name="Rectangle 3">
            <a:extLst>
              <a:ext uri="{FF2B5EF4-FFF2-40B4-BE49-F238E27FC236}">
                <a16:creationId xmlns:a16="http://schemas.microsoft.com/office/drawing/2014/main" id="{709EACFE-E818-BB45-8BC2-0F5611E9C072}"/>
              </a:ext>
            </a:extLst>
          </p:cNvPr>
          <p:cNvSpPr>
            <a:spLocks/>
          </p:cNvSpPr>
          <p:nvPr userDrawn="1"/>
        </p:nvSpPr>
        <p:spPr bwMode="gray">
          <a:xfrm>
            <a:off x="3757484" y="1847088"/>
            <a:ext cx="3017520" cy="242316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86" name="Rectangle 3">
            <a:extLst>
              <a:ext uri="{FF2B5EF4-FFF2-40B4-BE49-F238E27FC236}">
                <a16:creationId xmlns:a16="http://schemas.microsoft.com/office/drawing/2014/main" id="{B0DB594C-8909-7B43-A154-06DAC21592F4}"/>
              </a:ext>
            </a:extLst>
          </p:cNvPr>
          <p:cNvSpPr>
            <a:spLocks/>
          </p:cNvSpPr>
          <p:nvPr userDrawn="1"/>
        </p:nvSpPr>
        <p:spPr bwMode="gray">
          <a:xfrm>
            <a:off x="10323912" y="1847088"/>
            <a:ext cx="3017520" cy="242316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88" name="Rectangle 3">
            <a:extLst>
              <a:ext uri="{FF2B5EF4-FFF2-40B4-BE49-F238E27FC236}">
                <a16:creationId xmlns:a16="http://schemas.microsoft.com/office/drawing/2014/main" id="{957B2DD9-A3B5-B747-88D6-3AEF04B2EB98}"/>
              </a:ext>
            </a:extLst>
          </p:cNvPr>
          <p:cNvSpPr>
            <a:spLocks/>
          </p:cNvSpPr>
          <p:nvPr userDrawn="1"/>
        </p:nvSpPr>
        <p:spPr bwMode="gray">
          <a:xfrm>
            <a:off x="474270" y="1847088"/>
            <a:ext cx="3017520" cy="2423160"/>
          </a:xfrm>
          <a:prstGeom prst="rect">
            <a:avLst/>
          </a:prstGeom>
          <a:no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93" name="Rectangle 3">
            <a:extLst>
              <a:ext uri="{FF2B5EF4-FFF2-40B4-BE49-F238E27FC236}">
                <a16:creationId xmlns:a16="http://schemas.microsoft.com/office/drawing/2014/main" id="{3EDBE096-C2B3-724E-A5AF-DE3516246FEB}"/>
              </a:ext>
            </a:extLst>
          </p:cNvPr>
          <p:cNvSpPr>
            <a:spLocks/>
          </p:cNvSpPr>
          <p:nvPr userDrawn="1"/>
        </p:nvSpPr>
        <p:spPr bwMode="gray">
          <a:xfrm>
            <a:off x="7040880" y="4538980"/>
            <a:ext cx="3017520" cy="242316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97" name="Rectangle 3">
            <a:extLst>
              <a:ext uri="{FF2B5EF4-FFF2-40B4-BE49-F238E27FC236}">
                <a16:creationId xmlns:a16="http://schemas.microsoft.com/office/drawing/2014/main" id="{315FFACE-C90A-CE4B-94F3-2D47D3EA1DB6}"/>
              </a:ext>
            </a:extLst>
          </p:cNvPr>
          <p:cNvSpPr/>
          <p:nvPr userDrawn="1"/>
        </p:nvSpPr>
        <p:spPr bwMode="gray">
          <a:xfrm>
            <a:off x="3758184" y="4538980"/>
            <a:ext cx="3017520" cy="2423160"/>
          </a:xfrm>
          <a:prstGeom prst="rect">
            <a:avLst/>
          </a:prstGeom>
          <a:no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107" name="Rectangle 3">
            <a:extLst>
              <a:ext uri="{FF2B5EF4-FFF2-40B4-BE49-F238E27FC236}">
                <a16:creationId xmlns:a16="http://schemas.microsoft.com/office/drawing/2014/main" id="{C3402B49-05B6-1243-9DA0-15B5438EE476}"/>
              </a:ext>
            </a:extLst>
          </p:cNvPr>
          <p:cNvSpPr>
            <a:spLocks/>
          </p:cNvSpPr>
          <p:nvPr userDrawn="1"/>
        </p:nvSpPr>
        <p:spPr bwMode="gray">
          <a:xfrm>
            <a:off x="7040698" y="1847088"/>
            <a:ext cx="3017520" cy="242316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50" name="Text Placeholder 4">
            <a:extLst>
              <a:ext uri="{FF2B5EF4-FFF2-40B4-BE49-F238E27FC236}">
                <a16:creationId xmlns:a16="http://schemas.microsoft.com/office/drawing/2014/main" id="{37C7D303-C270-4E79-8748-A6EAB6AEA48E}"/>
              </a:ext>
            </a:extLst>
          </p:cNvPr>
          <p:cNvSpPr>
            <a:spLocks noGrp="1"/>
          </p:cNvSpPr>
          <p:nvPr>
            <p:ph type="body" sz="quarter" idx="131" hasCustomPrompt="1"/>
          </p:nvPr>
        </p:nvSpPr>
        <p:spPr bwMode="gray">
          <a:xfrm>
            <a:off x="592114" y="2918782"/>
            <a:ext cx="2782022" cy="135146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112" name="Text Placeholder 2">
            <a:extLst>
              <a:ext uri="{FF2B5EF4-FFF2-40B4-BE49-F238E27FC236}">
                <a16:creationId xmlns:a16="http://schemas.microsoft.com/office/drawing/2014/main" id="{4249D7FD-7189-6742-9AA2-A9FD2A904B42}"/>
              </a:ext>
            </a:extLst>
          </p:cNvPr>
          <p:cNvSpPr>
            <a:spLocks noGrp="1"/>
          </p:cNvSpPr>
          <p:nvPr>
            <p:ph type="body" sz="quarter" idx="71" hasCustomPrompt="1"/>
          </p:nvPr>
        </p:nvSpPr>
        <p:spPr bwMode="gray">
          <a:xfrm>
            <a:off x="1517904" y="2103120"/>
            <a:ext cx="1856231" cy="338328"/>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113" name="Text Placeholder 3">
            <a:extLst>
              <a:ext uri="{FF2B5EF4-FFF2-40B4-BE49-F238E27FC236}">
                <a16:creationId xmlns:a16="http://schemas.microsoft.com/office/drawing/2014/main" id="{9A3C1F7D-AAD2-BD43-B22E-D32263E1A9C2}"/>
              </a:ext>
            </a:extLst>
          </p:cNvPr>
          <p:cNvSpPr>
            <a:spLocks noGrp="1"/>
          </p:cNvSpPr>
          <p:nvPr>
            <p:ph type="body" sz="quarter" idx="72" hasCustomPrompt="1"/>
          </p:nvPr>
        </p:nvSpPr>
        <p:spPr bwMode="gray">
          <a:xfrm>
            <a:off x="1517904" y="2441448"/>
            <a:ext cx="1856231" cy="338328"/>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115" name="Picture Placeholder 2">
            <a:extLst>
              <a:ext uri="{FF2B5EF4-FFF2-40B4-BE49-F238E27FC236}">
                <a16:creationId xmlns:a16="http://schemas.microsoft.com/office/drawing/2014/main" id="{C6AA1AF5-782F-904D-9199-8E0A2B18CC1C}"/>
              </a:ext>
            </a:extLst>
          </p:cNvPr>
          <p:cNvSpPr>
            <a:spLocks noGrp="1"/>
          </p:cNvSpPr>
          <p:nvPr>
            <p:ph type="pic" sz="quarter" idx="28" hasCustomPrompt="1"/>
          </p:nvPr>
        </p:nvSpPr>
        <p:spPr bwMode="gray">
          <a:xfrm>
            <a:off x="592114" y="1956816"/>
            <a:ext cx="822960" cy="822960"/>
          </a:xfrm>
        </p:spPr>
        <p:txBody>
          <a:bodyPr vert="horz" anchor="ctr" anchorCtr="0">
            <a:normAutofit/>
          </a:bodyPr>
          <a:lstStyle>
            <a:lvl1pPr marL="0" indent="0" algn="ctr">
              <a:buNone/>
              <a:defRPr sz="1200"/>
            </a:lvl1pPr>
          </a:lstStyle>
          <a:p>
            <a:r>
              <a:rPr lang="en-US" dirty="0"/>
              <a:t>Icon Placeholder</a:t>
            </a:r>
          </a:p>
        </p:txBody>
      </p:sp>
      <p:sp>
        <p:nvSpPr>
          <p:cNvPr id="58" name="Text Placeholder 4">
            <a:extLst>
              <a:ext uri="{FF2B5EF4-FFF2-40B4-BE49-F238E27FC236}">
                <a16:creationId xmlns:a16="http://schemas.microsoft.com/office/drawing/2014/main" id="{0000C808-D063-4E06-AE90-22C42483CD84}"/>
              </a:ext>
            </a:extLst>
          </p:cNvPr>
          <p:cNvSpPr>
            <a:spLocks noGrp="1"/>
          </p:cNvSpPr>
          <p:nvPr>
            <p:ph type="body" sz="quarter" idx="132" hasCustomPrompt="1"/>
          </p:nvPr>
        </p:nvSpPr>
        <p:spPr bwMode="gray">
          <a:xfrm>
            <a:off x="3883502" y="2922069"/>
            <a:ext cx="2782022" cy="135146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79" name="Text Placeholder 2">
            <a:extLst>
              <a:ext uri="{FF2B5EF4-FFF2-40B4-BE49-F238E27FC236}">
                <a16:creationId xmlns:a16="http://schemas.microsoft.com/office/drawing/2014/main" id="{B1FDFC83-8946-EE42-BB1A-72BB138A85F7}"/>
              </a:ext>
            </a:extLst>
          </p:cNvPr>
          <p:cNvSpPr>
            <a:spLocks noGrp="1"/>
          </p:cNvSpPr>
          <p:nvPr>
            <p:ph type="body" sz="quarter" idx="78" hasCustomPrompt="1"/>
          </p:nvPr>
        </p:nvSpPr>
        <p:spPr bwMode="gray">
          <a:xfrm>
            <a:off x="4809744" y="2103120"/>
            <a:ext cx="1856231" cy="338328"/>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80" name="Text Placeholder 3">
            <a:extLst>
              <a:ext uri="{FF2B5EF4-FFF2-40B4-BE49-F238E27FC236}">
                <a16:creationId xmlns:a16="http://schemas.microsoft.com/office/drawing/2014/main" id="{AD87925D-0145-6940-AAD1-C5272C4DE311}"/>
              </a:ext>
            </a:extLst>
          </p:cNvPr>
          <p:cNvSpPr>
            <a:spLocks noGrp="1"/>
          </p:cNvSpPr>
          <p:nvPr>
            <p:ph type="body" sz="quarter" idx="79" hasCustomPrompt="1"/>
          </p:nvPr>
        </p:nvSpPr>
        <p:spPr bwMode="gray">
          <a:xfrm>
            <a:off x="4809744" y="2441448"/>
            <a:ext cx="1856231" cy="338328"/>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82" name="Picture Placeholder 2">
            <a:extLst>
              <a:ext uri="{FF2B5EF4-FFF2-40B4-BE49-F238E27FC236}">
                <a16:creationId xmlns:a16="http://schemas.microsoft.com/office/drawing/2014/main" id="{591088DF-996B-884A-BC66-C48DE28450DC}"/>
              </a:ext>
            </a:extLst>
          </p:cNvPr>
          <p:cNvSpPr>
            <a:spLocks noGrp="1"/>
          </p:cNvSpPr>
          <p:nvPr>
            <p:ph type="pic" sz="quarter" idx="80" hasCustomPrompt="1"/>
          </p:nvPr>
        </p:nvSpPr>
        <p:spPr bwMode="gray">
          <a:xfrm>
            <a:off x="3886200" y="1956816"/>
            <a:ext cx="822960" cy="822960"/>
          </a:xfrm>
        </p:spPr>
        <p:txBody>
          <a:bodyPr vert="horz" anchor="ctr" anchorCtr="0">
            <a:normAutofit/>
          </a:bodyPr>
          <a:lstStyle>
            <a:lvl1pPr marL="0" indent="0" algn="ctr">
              <a:buNone/>
              <a:defRPr sz="1200"/>
            </a:lvl1pPr>
          </a:lstStyle>
          <a:p>
            <a:r>
              <a:rPr lang="en-US" dirty="0"/>
              <a:t>Icon Placeholder</a:t>
            </a:r>
          </a:p>
        </p:txBody>
      </p:sp>
      <p:sp>
        <p:nvSpPr>
          <p:cNvPr id="59" name="Text Placeholder 4">
            <a:extLst>
              <a:ext uri="{FF2B5EF4-FFF2-40B4-BE49-F238E27FC236}">
                <a16:creationId xmlns:a16="http://schemas.microsoft.com/office/drawing/2014/main" id="{73F32236-D46E-4107-A253-DDE0AE7B7959}"/>
              </a:ext>
            </a:extLst>
          </p:cNvPr>
          <p:cNvSpPr>
            <a:spLocks noGrp="1"/>
          </p:cNvSpPr>
          <p:nvPr>
            <p:ph type="body" sz="quarter" idx="133" hasCustomPrompt="1"/>
          </p:nvPr>
        </p:nvSpPr>
        <p:spPr bwMode="gray">
          <a:xfrm>
            <a:off x="7157054" y="2925132"/>
            <a:ext cx="2782022" cy="135146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100" name="Text Placeholder 2">
            <a:extLst>
              <a:ext uri="{FF2B5EF4-FFF2-40B4-BE49-F238E27FC236}">
                <a16:creationId xmlns:a16="http://schemas.microsoft.com/office/drawing/2014/main" id="{B8D2BE1D-9626-F444-9C0E-FFCBA26129E1}"/>
              </a:ext>
            </a:extLst>
          </p:cNvPr>
          <p:cNvSpPr>
            <a:spLocks noGrp="1"/>
          </p:cNvSpPr>
          <p:nvPr>
            <p:ph type="body" sz="quarter" idx="86" hasCustomPrompt="1"/>
          </p:nvPr>
        </p:nvSpPr>
        <p:spPr bwMode="gray">
          <a:xfrm>
            <a:off x="8086814" y="2103120"/>
            <a:ext cx="1856231" cy="338328"/>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101" name="Text Placeholder 3">
            <a:extLst>
              <a:ext uri="{FF2B5EF4-FFF2-40B4-BE49-F238E27FC236}">
                <a16:creationId xmlns:a16="http://schemas.microsoft.com/office/drawing/2014/main" id="{82338A8B-0E5B-E14B-8197-A31F7FD7812B}"/>
              </a:ext>
            </a:extLst>
          </p:cNvPr>
          <p:cNvSpPr>
            <a:spLocks noGrp="1"/>
          </p:cNvSpPr>
          <p:nvPr>
            <p:ph type="body" sz="quarter" idx="87" hasCustomPrompt="1"/>
          </p:nvPr>
        </p:nvSpPr>
        <p:spPr bwMode="gray">
          <a:xfrm>
            <a:off x="8086814" y="2441448"/>
            <a:ext cx="1856231" cy="338328"/>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102" name="Picture Placeholder 2">
            <a:extLst>
              <a:ext uri="{FF2B5EF4-FFF2-40B4-BE49-F238E27FC236}">
                <a16:creationId xmlns:a16="http://schemas.microsoft.com/office/drawing/2014/main" id="{463EADD4-C60B-9A44-887E-6E12F6F9603C}"/>
              </a:ext>
            </a:extLst>
          </p:cNvPr>
          <p:cNvSpPr>
            <a:spLocks noGrp="1"/>
          </p:cNvSpPr>
          <p:nvPr>
            <p:ph type="pic" sz="quarter" idx="88" hasCustomPrompt="1"/>
          </p:nvPr>
        </p:nvSpPr>
        <p:spPr bwMode="gray">
          <a:xfrm>
            <a:off x="7159752" y="1956816"/>
            <a:ext cx="822960" cy="822960"/>
          </a:xfrm>
        </p:spPr>
        <p:txBody>
          <a:bodyPr vert="horz" anchor="ctr" anchorCtr="0">
            <a:normAutofit/>
          </a:bodyPr>
          <a:lstStyle>
            <a:lvl1pPr marL="0" indent="0" algn="ctr">
              <a:buNone/>
              <a:defRPr sz="1200"/>
            </a:lvl1pPr>
          </a:lstStyle>
          <a:p>
            <a:r>
              <a:rPr lang="en-US" dirty="0"/>
              <a:t>Icon Placeholder</a:t>
            </a:r>
          </a:p>
        </p:txBody>
      </p:sp>
      <p:sp>
        <p:nvSpPr>
          <p:cNvPr id="64" name="Text Placeholder 4">
            <a:extLst>
              <a:ext uri="{FF2B5EF4-FFF2-40B4-BE49-F238E27FC236}">
                <a16:creationId xmlns:a16="http://schemas.microsoft.com/office/drawing/2014/main" id="{E1D4FCC8-B1E6-4E19-B15D-3D69A0452424}"/>
              </a:ext>
            </a:extLst>
          </p:cNvPr>
          <p:cNvSpPr>
            <a:spLocks noGrp="1"/>
          </p:cNvSpPr>
          <p:nvPr>
            <p:ph type="body" sz="quarter" idx="134" hasCustomPrompt="1"/>
          </p:nvPr>
        </p:nvSpPr>
        <p:spPr bwMode="gray">
          <a:xfrm>
            <a:off x="10443067" y="2909616"/>
            <a:ext cx="2782022" cy="135146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110" name="Text Placeholder 2">
            <a:extLst>
              <a:ext uri="{FF2B5EF4-FFF2-40B4-BE49-F238E27FC236}">
                <a16:creationId xmlns:a16="http://schemas.microsoft.com/office/drawing/2014/main" id="{086C9A32-E41A-F547-8505-B842EF2BCBDF}"/>
              </a:ext>
            </a:extLst>
          </p:cNvPr>
          <p:cNvSpPr>
            <a:spLocks noGrp="1"/>
          </p:cNvSpPr>
          <p:nvPr>
            <p:ph type="body" sz="quarter" idx="90" hasCustomPrompt="1"/>
          </p:nvPr>
        </p:nvSpPr>
        <p:spPr bwMode="gray">
          <a:xfrm>
            <a:off x="11374029" y="2103120"/>
            <a:ext cx="1856231" cy="338328"/>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111" name="Text Placeholder 3">
            <a:extLst>
              <a:ext uri="{FF2B5EF4-FFF2-40B4-BE49-F238E27FC236}">
                <a16:creationId xmlns:a16="http://schemas.microsoft.com/office/drawing/2014/main" id="{BE5450A3-C0D6-004F-82AF-5D8814B6469F}"/>
              </a:ext>
            </a:extLst>
          </p:cNvPr>
          <p:cNvSpPr>
            <a:spLocks noGrp="1"/>
          </p:cNvSpPr>
          <p:nvPr>
            <p:ph type="body" sz="quarter" idx="91" hasCustomPrompt="1"/>
          </p:nvPr>
        </p:nvSpPr>
        <p:spPr bwMode="gray">
          <a:xfrm>
            <a:off x="11374255" y="2441448"/>
            <a:ext cx="1856231" cy="338328"/>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118" name="Picture Placeholder 2">
            <a:extLst>
              <a:ext uri="{FF2B5EF4-FFF2-40B4-BE49-F238E27FC236}">
                <a16:creationId xmlns:a16="http://schemas.microsoft.com/office/drawing/2014/main" id="{F5E85013-27F5-5A40-8BA6-B5E2EAAC4632}"/>
              </a:ext>
            </a:extLst>
          </p:cNvPr>
          <p:cNvSpPr>
            <a:spLocks noGrp="1"/>
          </p:cNvSpPr>
          <p:nvPr>
            <p:ph type="pic" sz="quarter" idx="92" hasCustomPrompt="1"/>
          </p:nvPr>
        </p:nvSpPr>
        <p:spPr bwMode="gray">
          <a:xfrm>
            <a:off x="10443067" y="1956816"/>
            <a:ext cx="822960" cy="822960"/>
          </a:xfrm>
        </p:spPr>
        <p:txBody>
          <a:bodyPr vert="horz" anchor="ctr" anchorCtr="0">
            <a:normAutofit/>
          </a:bodyPr>
          <a:lstStyle>
            <a:lvl1pPr marL="0" indent="0" algn="ctr">
              <a:buNone/>
              <a:defRPr sz="1200"/>
            </a:lvl1pPr>
          </a:lstStyle>
          <a:p>
            <a:r>
              <a:rPr lang="en-US" dirty="0"/>
              <a:t>Icon Placeholder</a:t>
            </a:r>
          </a:p>
        </p:txBody>
      </p:sp>
      <p:sp>
        <p:nvSpPr>
          <p:cNvPr id="92" name="Text Placeholder 4">
            <a:extLst>
              <a:ext uri="{FF2B5EF4-FFF2-40B4-BE49-F238E27FC236}">
                <a16:creationId xmlns:a16="http://schemas.microsoft.com/office/drawing/2014/main" id="{459B42EE-0ED3-4796-AA7D-14E85BC2BB35}"/>
              </a:ext>
            </a:extLst>
          </p:cNvPr>
          <p:cNvSpPr>
            <a:spLocks noGrp="1"/>
          </p:cNvSpPr>
          <p:nvPr>
            <p:ph type="body" sz="quarter" idx="137" hasCustomPrompt="1"/>
          </p:nvPr>
        </p:nvSpPr>
        <p:spPr bwMode="gray">
          <a:xfrm>
            <a:off x="594812" y="5596938"/>
            <a:ext cx="2782022" cy="135146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48" name="Text Placeholder 2">
            <a:extLst>
              <a:ext uri="{FF2B5EF4-FFF2-40B4-BE49-F238E27FC236}">
                <a16:creationId xmlns:a16="http://schemas.microsoft.com/office/drawing/2014/main" id="{2D5FA33A-ED9B-554D-81CD-5434E29B6FE6}"/>
              </a:ext>
            </a:extLst>
          </p:cNvPr>
          <p:cNvSpPr>
            <a:spLocks noGrp="1"/>
          </p:cNvSpPr>
          <p:nvPr>
            <p:ph type="body" sz="quarter" idx="106" hasCustomPrompt="1"/>
          </p:nvPr>
        </p:nvSpPr>
        <p:spPr bwMode="gray">
          <a:xfrm>
            <a:off x="1517904" y="4782366"/>
            <a:ext cx="1856231" cy="338328"/>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49" name="Text Placeholder 3">
            <a:extLst>
              <a:ext uri="{FF2B5EF4-FFF2-40B4-BE49-F238E27FC236}">
                <a16:creationId xmlns:a16="http://schemas.microsoft.com/office/drawing/2014/main" id="{E6C1879C-0D91-A34A-A7D6-3D872B3DC0D1}"/>
              </a:ext>
            </a:extLst>
          </p:cNvPr>
          <p:cNvSpPr>
            <a:spLocks noGrp="1"/>
          </p:cNvSpPr>
          <p:nvPr>
            <p:ph type="body" sz="quarter" idx="107" hasCustomPrompt="1"/>
          </p:nvPr>
        </p:nvSpPr>
        <p:spPr bwMode="gray">
          <a:xfrm>
            <a:off x="1517904" y="5138928"/>
            <a:ext cx="1856231" cy="338328"/>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51" name="Picture Placeholder 2">
            <a:extLst>
              <a:ext uri="{FF2B5EF4-FFF2-40B4-BE49-F238E27FC236}">
                <a16:creationId xmlns:a16="http://schemas.microsoft.com/office/drawing/2014/main" id="{51FDB320-7BD8-A449-8120-F65D233C84E4}"/>
              </a:ext>
            </a:extLst>
          </p:cNvPr>
          <p:cNvSpPr>
            <a:spLocks noGrp="1"/>
          </p:cNvSpPr>
          <p:nvPr>
            <p:ph type="pic" sz="quarter" idx="108" hasCustomPrompt="1"/>
          </p:nvPr>
        </p:nvSpPr>
        <p:spPr bwMode="gray">
          <a:xfrm>
            <a:off x="594360" y="4663440"/>
            <a:ext cx="822960" cy="822960"/>
          </a:xfrm>
        </p:spPr>
        <p:txBody>
          <a:bodyPr vert="horz" anchor="ctr" anchorCtr="0">
            <a:normAutofit/>
          </a:bodyPr>
          <a:lstStyle>
            <a:lvl1pPr marL="0" indent="0" algn="ctr">
              <a:buNone/>
              <a:defRPr sz="1200"/>
            </a:lvl1pPr>
          </a:lstStyle>
          <a:p>
            <a:r>
              <a:rPr lang="en-US" dirty="0"/>
              <a:t>Icon Placeholder</a:t>
            </a:r>
          </a:p>
        </p:txBody>
      </p:sp>
      <p:sp>
        <p:nvSpPr>
          <p:cNvPr id="91" name="Text Placeholder 4">
            <a:extLst>
              <a:ext uri="{FF2B5EF4-FFF2-40B4-BE49-F238E27FC236}">
                <a16:creationId xmlns:a16="http://schemas.microsoft.com/office/drawing/2014/main" id="{E8693AF4-DA59-4B80-B899-36B30816CE30}"/>
              </a:ext>
            </a:extLst>
          </p:cNvPr>
          <p:cNvSpPr>
            <a:spLocks noGrp="1"/>
          </p:cNvSpPr>
          <p:nvPr>
            <p:ph type="body" sz="quarter" idx="136" hasCustomPrompt="1"/>
          </p:nvPr>
        </p:nvSpPr>
        <p:spPr bwMode="gray">
          <a:xfrm>
            <a:off x="3906049" y="5593443"/>
            <a:ext cx="2782022" cy="135146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60" name="Text Placeholder 2">
            <a:extLst>
              <a:ext uri="{FF2B5EF4-FFF2-40B4-BE49-F238E27FC236}">
                <a16:creationId xmlns:a16="http://schemas.microsoft.com/office/drawing/2014/main" id="{BF27E1D6-A325-2A44-B8A6-FEA3399BCEA7}"/>
              </a:ext>
            </a:extLst>
          </p:cNvPr>
          <p:cNvSpPr>
            <a:spLocks noGrp="1"/>
          </p:cNvSpPr>
          <p:nvPr>
            <p:ph type="body" sz="quarter" idx="94" hasCustomPrompt="1"/>
          </p:nvPr>
        </p:nvSpPr>
        <p:spPr bwMode="gray">
          <a:xfrm>
            <a:off x="4809744" y="4781657"/>
            <a:ext cx="1856231" cy="338328"/>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62" name="Text Placeholder 3">
            <a:extLst>
              <a:ext uri="{FF2B5EF4-FFF2-40B4-BE49-F238E27FC236}">
                <a16:creationId xmlns:a16="http://schemas.microsoft.com/office/drawing/2014/main" id="{15F54A20-5BC8-6D4C-BF61-9085AFF53286}"/>
              </a:ext>
            </a:extLst>
          </p:cNvPr>
          <p:cNvSpPr>
            <a:spLocks noGrp="1"/>
          </p:cNvSpPr>
          <p:nvPr>
            <p:ph type="body" sz="quarter" idx="95" hasCustomPrompt="1"/>
          </p:nvPr>
        </p:nvSpPr>
        <p:spPr bwMode="gray">
          <a:xfrm>
            <a:off x="4809744" y="5138928"/>
            <a:ext cx="1856231" cy="338328"/>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63" name="Picture Placeholder 2">
            <a:extLst>
              <a:ext uri="{FF2B5EF4-FFF2-40B4-BE49-F238E27FC236}">
                <a16:creationId xmlns:a16="http://schemas.microsoft.com/office/drawing/2014/main" id="{DAEA94B2-D34F-7140-A6F4-254FD90C163E}"/>
              </a:ext>
            </a:extLst>
          </p:cNvPr>
          <p:cNvSpPr>
            <a:spLocks noGrp="1"/>
          </p:cNvSpPr>
          <p:nvPr>
            <p:ph type="pic" sz="quarter" idx="96" hasCustomPrompt="1"/>
          </p:nvPr>
        </p:nvSpPr>
        <p:spPr bwMode="gray">
          <a:xfrm>
            <a:off x="3886200" y="4663440"/>
            <a:ext cx="822960" cy="822960"/>
          </a:xfrm>
        </p:spPr>
        <p:txBody>
          <a:bodyPr vert="horz" anchor="ctr" anchorCtr="0">
            <a:normAutofit/>
          </a:bodyPr>
          <a:lstStyle>
            <a:lvl1pPr marL="0" indent="0" algn="ctr">
              <a:buNone/>
              <a:defRPr sz="1200"/>
            </a:lvl1pPr>
          </a:lstStyle>
          <a:p>
            <a:r>
              <a:rPr lang="en-US" dirty="0"/>
              <a:t>Icon Placeholder</a:t>
            </a:r>
          </a:p>
        </p:txBody>
      </p:sp>
      <p:sp>
        <p:nvSpPr>
          <p:cNvPr id="78" name="Text Placeholder 4">
            <a:extLst>
              <a:ext uri="{FF2B5EF4-FFF2-40B4-BE49-F238E27FC236}">
                <a16:creationId xmlns:a16="http://schemas.microsoft.com/office/drawing/2014/main" id="{178E1C07-0D30-4A58-A3C1-8D79164FE31D}"/>
              </a:ext>
            </a:extLst>
          </p:cNvPr>
          <p:cNvSpPr>
            <a:spLocks noGrp="1"/>
          </p:cNvSpPr>
          <p:nvPr>
            <p:ph type="body" sz="quarter" idx="135" hasCustomPrompt="1"/>
          </p:nvPr>
        </p:nvSpPr>
        <p:spPr bwMode="gray">
          <a:xfrm>
            <a:off x="7157054" y="5590540"/>
            <a:ext cx="2782022" cy="135146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65" name="Text Placeholder 2">
            <a:extLst>
              <a:ext uri="{FF2B5EF4-FFF2-40B4-BE49-F238E27FC236}">
                <a16:creationId xmlns:a16="http://schemas.microsoft.com/office/drawing/2014/main" id="{E943D323-8441-2D44-87A8-64824308BDB7}"/>
              </a:ext>
            </a:extLst>
          </p:cNvPr>
          <p:cNvSpPr>
            <a:spLocks noGrp="1"/>
          </p:cNvSpPr>
          <p:nvPr>
            <p:ph type="body" sz="quarter" idx="98" hasCustomPrompt="1"/>
          </p:nvPr>
        </p:nvSpPr>
        <p:spPr bwMode="gray">
          <a:xfrm>
            <a:off x="8086814" y="4781657"/>
            <a:ext cx="1856231" cy="338328"/>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72" name="Text Placeholder 3">
            <a:extLst>
              <a:ext uri="{FF2B5EF4-FFF2-40B4-BE49-F238E27FC236}">
                <a16:creationId xmlns:a16="http://schemas.microsoft.com/office/drawing/2014/main" id="{E1F6B9C6-63FE-F343-8990-E5ED7C19F895}"/>
              </a:ext>
            </a:extLst>
          </p:cNvPr>
          <p:cNvSpPr>
            <a:spLocks noGrp="1"/>
          </p:cNvSpPr>
          <p:nvPr>
            <p:ph type="body" sz="quarter" idx="99" hasCustomPrompt="1"/>
          </p:nvPr>
        </p:nvSpPr>
        <p:spPr bwMode="gray">
          <a:xfrm>
            <a:off x="8086814" y="5138928"/>
            <a:ext cx="1856231" cy="338328"/>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73" name="Picture Placeholder 2">
            <a:extLst>
              <a:ext uri="{FF2B5EF4-FFF2-40B4-BE49-F238E27FC236}">
                <a16:creationId xmlns:a16="http://schemas.microsoft.com/office/drawing/2014/main" id="{BD7FE3AE-8476-364C-BA7A-73FE7EA643E2}"/>
              </a:ext>
            </a:extLst>
          </p:cNvPr>
          <p:cNvSpPr>
            <a:spLocks noGrp="1"/>
          </p:cNvSpPr>
          <p:nvPr>
            <p:ph type="pic" sz="quarter" idx="100" hasCustomPrompt="1"/>
          </p:nvPr>
        </p:nvSpPr>
        <p:spPr bwMode="gray">
          <a:xfrm>
            <a:off x="7159752" y="4663440"/>
            <a:ext cx="822960" cy="822960"/>
          </a:xfrm>
        </p:spPr>
        <p:txBody>
          <a:bodyPr vert="horz" anchor="ctr" anchorCtr="0">
            <a:normAutofit/>
          </a:bodyPr>
          <a:lstStyle>
            <a:lvl1pPr marL="0" indent="0" algn="ctr">
              <a:buNone/>
              <a:defRPr sz="1200"/>
            </a:lvl1pPr>
          </a:lstStyle>
          <a:p>
            <a:r>
              <a:rPr lang="en-US" dirty="0"/>
              <a:t>Icon Placeholder</a:t>
            </a:r>
          </a:p>
        </p:txBody>
      </p:sp>
      <p:pic>
        <p:nvPicPr>
          <p:cNvPr id="69" name="Picture 68">
            <a:extLst>
              <a:ext uri="{FF2B5EF4-FFF2-40B4-BE49-F238E27FC236}">
                <a16:creationId xmlns:a16="http://schemas.microsoft.com/office/drawing/2014/main" id="{FDD1183C-7CF7-4B48-B546-308FCCB2DE8B}"/>
              </a:ext>
            </a:extLst>
          </p:cNvPr>
          <p:cNvPicPr preferRelativeResize="0">
            <a:picLocks/>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1516247" y="1959612"/>
            <a:ext cx="621792" cy="66275"/>
          </a:xfrm>
          <a:prstGeom prst="rect">
            <a:avLst/>
          </a:prstGeom>
          <a:solidFill>
            <a:srgbClr val="E1523D"/>
          </a:solidFill>
        </p:spPr>
      </p:pic>
      <p:pic>
        <p:nvPicPr>
          <p:cNvPr id="70" name="Picture 69">
            <a:extLst>
              <a:ext uri="{FF2B5EF4-FFF2-40B4-BE49-F238E27FC236}">
                <a16:creationId xmlns:a16="http://schemas.microsoft.com/office/drawing/2014/main" id="{56FA9640-B313-1D4B-889F-B3F9969ABAB0}"/>
              </a:ext>
            </a:extLst>
          </p:cNvPr>
          <p:cNvPicPr preferRelativeResize="0">
            <a:picLocks/>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4809744" y="1959612"/>
            <a:ext cx="621792" cy="66275"/>
          </a:xfrm>
          <a:prstGeom prst="rect">
            <a:avLst/>
          </a:prstGeom>
          <a:solidFill>
            <a:srgbClr val="E1523D"/>
          </a:solidFill>
        </p:spPr>
      </p:pic>
      <p:pic>
        <p:nvPicPr>
          <p:cNvPr id="71" name="Picture 70">
            <a:extLst>
              <a:ext uri="{FF2B5EF4-FFF2-40B4-BE49-F238E27FC236}">
                <a16:creationId xmlns:a16="http://schemas.microsoft.com/office/drawing/2014/main" id="{19B84DD8-46C0-3442-9BAD-35472C55550E}"/>
              </a:ext>
            </a:extLst>
          </p:cNvPr>
          <p:cNvPicPr preferRelativeResize="0">
            <a:picLocks/>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11375136" y="1959612"/>
            <a:ext cx="621792" cy="66275"/>
          </a:xfrm>
          <a:prstGeom prst="rect">
            <a:avLst/>
          </a:prstGeom>
          <a:solidFill>
            <a:srgbClr val="E1523D"/>
          </a:solidFill>
        </p:spPr>
      </p:pic>
      <p:pic>
        <p:nvPicPr>
          <p:cNvPr id="74" name="Picture 73">
            <a:extLst>
              <a:ext uri="{FF2B5EF4-FFF2-40B4-BE49-F238E27FC236}">
                <a16:creationId xmlns:a16="http://schemas.microsoft.com/office/drawing/2014/main" id="{8B517263-AFED-5E4C-AA30-E5E56F816431}"/>
              </a:ext>
            </a:extLst>
          </p:cNvPr>
          <p:cNvPicPr preferRelativeResize="0">
            <a:picLocks/>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1514121" y="4651549"/>
            <a:ext cx="621792" cy="66275"/>
          </a:xfrm>
          <a:prstGeom prst="rect">
            <a:avLst/>
          </a:prstGeom>
          <a:solidFill>
            <a:srgbClr val="E1523D"/>
          </a:solidFill>
        </p:spPr>
      </p:pic>
      <p:pic>
        <p:nvPicPr>
          <p:cNvPr id="75" name="Picture 74">
            <a:extLst>
              <a:ext uri="{FF2B5EF4-FFF2-40B4-BE49-F238E27FC236}">
                <a16:creationId xmlns:a16="http://schemas.microsoft.com/office/drawing/2014/main" id="{6F02F930-E779-8048-A684-0AC716647803}"/>
              </a:ext>
            </a:extLst>
          </p:cNvPr>
          <p:cNvPicPr preferRelativeResize="0">
            <a:picLocks/>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4809744" y="4652635"/>
            <a:ext cx="621792" cy="66275"/>
          </a:xfrm>
          <a:prstGeom prst="rect">
            <a:avLst/>
          </a:prstGeom>
          <a:solidFill>
            <a:srgbClr val="E1523D"/>
          </a:solidFill>
        </p:spPr>
      </p:pic>
      <p:pic>
        <p:nvPicPr>
          <p:cNvPr id="77" name="Picture 76">
            <a:extLst>
              <a:ext uri="{FF2B5EF4-FFF2-40B4-BE49-F238E27FC236}">
                <a16:creationId xmlns:a16="http://schemas.microsoft.com/office/drawing/2014/main" id="{1049B4E0-02CE-C840-9B2B-D72FE7427ED1}"/>
              </a:ext>
            </a:extLst>
          </p:cNvPr>
          <p:cNvPicPr preferRelativeResize="0">
            <a:picLocks/>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8083296" y="1959612"/>
            <a:ext cx="621792" cy="66275"/>
          </a:xfrm>
          <a:prstGeom prst="rect">
            <a:avLst/>
          </a:prstGeom>
          <a:solidFill>
            <a:srgbClr val="E1523D"/>
          </a:solidFill>
        </p:spPr>
      </p:pic>
      <p:pic>
        <p:nvPicPr>
          <p:cNvPr id="81" name="Picture 80">
            <a:extLst>
              <a:ext uri="{FF2B5EF4-FFF2-40B4-BE49-F238E27FC236}">
                <a16:creationId xmlns:a16="http://schemas.microsoft.com/office/drawing/2014/main" id="{023F6B25-09AF-FF49-AB7F-7E1625479471}"/>
              </a:ext>
            </a:extLst>
          </p:cNvPr>
          <p:cNvPicPr preferRelativeResize="0">
            <a:picLocks/>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8083296" y="4636008"/>
            <a:ext cx="621792" cy="65809"/>
          </a:xfrm>
          <a:prstGeom prst="rect">
            <a:avLst/>
          </a:prstGeom>
          <a:solidFill>
            <a:srgbClr val="E1523D"/>
          </a:solidFill>
        </p:spPr>
      </p:pic>
      <p:sp>
        <p:nvSpPr>
          <p:cNvPr id="67" name="Slide Number Placeholder 7">
            <a:extLst>
              <a:ext uri="{FF2B5EF4-FFF2-40B4-BE49-F238E27FC236}">
                <a16:creationId xmlns:a16="http://schemas.microsoft.com/office/drawing/2014/main" id="{BB376285-6ECD-7A4F-B74D-B40AB4F4117F}"/>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68" name="Footer Placeholder 2">
            <a:extLst>
              <a:ext uri="{FF2B5EF4-FFF2-40B4-BE49-F238E27FC236}">
                <a16:creationId xmlns:a16="http://schemas.microsoft.com/office/drawing/2014/main" id="{076931F7-7EDC-C94E-9CC6-9AAD85AF1860}"/>
              </a:ext>
            </a:extLst>
          </p:cNvPr>
          <p:cNvSpPr>
            <a:spLocks noGrp="1"/>
          </p:cNvSpPr>
          <p:nvPr>
            <p:ph type="ftr" sz="quarter" idx="3"/>
          </p:nvPr>
        </p:nvSpPr>
        <p:spPr>
          <a:xfrm>
            <a:off x="474528" y="6978061"/>
            <a:ext cx="12427086"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4" name="Title 3">
            <a:extLst>
              <a:ext uri="{FF2B5EF4-FFF2-40B4-BE49-F238E27FC236}">
                <a16:creationId xmlns:a16="http://schemas.microsoft.com/office/drawing/2014/main" id="{0C587A0C-B11F-4A44-8A74-057337E58B60}"/>
              </a:ext>
            </a:extLst>
          </p:cNvPr>
          <p:cNvSpPr>
            <a:spLocks noGrp="1"/>
          </p:cNvSpPr>
          <p:nvPr>
            <p:ph type="title" hasCustomPrompt="1"/>
          </p:nvPr>
        </p:nvSpPr>
        <p:spPr/>
        <p:txBody>
          <a:bodyPr>
            <a:noAutofit/>
          </a:bodyPr>
          <a:lstStyle>
            <a:lvl1pPr>
              <a:defRPr/>
            </a:lvl1pPr>
          </a:lstStyle>
          <a:p>
            <a:r>
              <a:rPr lang="en-US" dirty="0"/>
              <a:t>Page Title</a:t>
            </a:r>
          </a:p>
        </p:txBody>
      </p:sp>
    </p:spTree>
    <p:custDataLst>
      <p:custData r:id="rId1"/>
    </p:custDataLst>
    <p:extLst>
      <p:ext uri="{BB962C8B-B14F-4D97-AF65-F5344CB8AC3E}">
        <p14:creationId xmlns:p14="http://schemas.microsoft.com/office/powerpoint/2010/main" val="17758422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Eight Bios w/ Photos">
    <p:bg>
      <p:bgPr>
        <a:solidFill>
          <a:schemeClr val="bg1"/>
        </a:solidFill>
        <a:effectLst/>
      </p:bgPr>
    </p:bg>
    <p:spTree>
      <p:nvGrpSpPr>
        <p:cNvPr id="1" name=""/>
        <p:cNvGrpSpPr/>
        <p:nvPr/>
      </p:nvGrpSpPr>
      <p:grpSpPr>
        <a:xfrm>
          <a:off x="0" y="0"/>
          <a:ext cx="0" cy="0"/>
          <a:chOff x="0" y="0"/>
          <a:chExt cx="0" cy="0"/>
        </a:xfrm>
      </p:grpSpPr>
      <p:sp>
        <p:nvSpPr>
          <p:cNvPr id="70" name="Rectangle 3">
            <a:extLst>
              <a:ext uri="{FF2B5EF4-FFF2-40B4-BE49-F238E27FC236}">
                <a16:creationId xmlns:a16="http://schemas.microsoft.com/office/drawing/2014/main" id="{1CD16390-BE0C-9845-BBF2-47085D976410}"/>
              </a:ext>
            </a:extLst>
          </p:cNvPr>
          <p:cNvSpPr/>
          <p:nvPr userDrawn="1"/>
        </p:nvSpPr>
        <p:spPr bwMode="gray">
          <a:xfrm>
            <a:off x="475488" y="4535424"/>
            <a:ext cx="3017520" cy="242316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66" name="Rectangle 3">
            <a:extLst>
              <a:ext uri="{FF2B5EF4-FFF2-40B4-BE49-F238E27FC236}">
                <a16:creationId xmlns:a16="http://schemas.microsoft.com/office/drawing/2014/main" id="{6200D7A8-C45F-5C49-AD3F-F0F1606938BA}"/>
              </a:ext>
            </a:extLst>
          </p:cNvPr>
          <p:cNvSpPr>
            <a:spLocks/>
          </p:cNvSpPr>
          <p:nvPr userDrawn="1"/>
        </p:nvSpPr>
        <p:spPr bwMode="gray">
          <a:xfrm>
            <a:off x="3758184" y="1847088"/>
            <a:ext cx="3017520" cy="242316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67" name="Rectangle 3">
            <a:extLst>
              <a:ext uri="{FF2B5EF4-FFF2-40B4-BE49-F238E27FC236}">
                <a16:creationId xmlns:a16="http://schemas.microsoft.com/office/drawing/2014/main" id="{586A13A4-5EFA-9245-B474-BBFF3CBFB597}"/>
              </a:ext>
            </a:extLst>
          </p:cNvPr>
          <p:cNvSpPr/>
          <p:nvPr userDrawn="1"/>
        </p:nvSpPr>
        <p:spPr bwMode="gray">
          <a:xfrm>
            <a:off x="10323576" y="1847088"/>
            <a:ext cx="3017520" cy="242316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61" name="Rectangle 3">
            <a:extLst>
              <a:ext uri="{FF2B5EF4-FFF2-40B4-BE49-F238E27FC236}">
                <a16:creationId xmlns:a16="http://schemas.microsoft.com/office/drawing/2014/main" id="{77A7C7A0-F8CB-9D44-8245-C02C969D9BFB}"/>
              </a:ext>
            </a:extLst>
          </p:cNvPr>
          <p:cNvSpPr/>
          <p:nvPr userDrawn="1"/>
        </p:nvSpPr>
        <p:spPr bwMode="gray">
          <a:xfrm>
            <a:off x="475488" y="1847088"/>
            <a:ext cx="3017520" cy="2423160"/>
          </a:xfrm>
          <a:prstGeom prst="rect">
            <a:avLst/>
          </a:prstGeom>
          <a:no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57" name="Rectangle 3">
            <a:extLst>
              <a:ext uri="{FF2B5EF4-FFF2-40B4-BE49-F238E27FC236}">
                <a16:creationId xmlns:a16="http://schemas.microsoft.com/office/drawing/2014/main" id="{06E49294-A1CD-DC46-9930-C844E3568DC6}"/>
              </a:ext>
            </a:extLst>
          </p:cNvPr>
          <p:cNvSpPr>
            <a:spLocks/>
          </p:cNvSpPr>
          <p:nvPr userDrawn="1"/>
        </p:nvSpPr>
        <p:spPr bwMode="gray">
          <a:xfrm>
            <a:off x="7040880" y="4535424"/>
            <a:ext cx="3017520" cy="242316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58" name="Rectangle 3">
            <a:extLst>
              <a:ext uri="{FF2B5EF4-FFF2-40B4-BE49-F238E27FC236}">
                <a16:creationId xmlns:a16="http://schemas.microsoft.com/office/drawing/2014/main" id="{86F6521E-D648-294D-A62E-64A0413CDFA6}"/>
              </a:ext>
            </a:extLst>
          </p:cNvPr>
          <p:cNvSpPr/>
          <p:nvPr userDrawn="1"/>
        </p:nvSpPr>
        <p:spPr bwMode="gray">
          <a:xfrm>
            <a:off x="10323576" y="4535424"/>
            <a:ext cx="3017520" cy="242316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84" name="Rectangle 3">
            <a:extLst>
              <a:ext uri="{FF2B5EF4-FFF2-40B4-BE49-F238E27FC236}">
                <a16:creationId xmlns:a16="http://schemas.microsoft.com/office/drawing/2014/main" id="{373C3879-638F-4842-AD5B-339C19E9A2B2}"/>
              </a:ext>
            </a:extLst>
          </p:cNvPr>
          <p:cNvSpPr/>
          <p:nvPr userDrawn="1"/>
        </p:nvSpPr>
        <p:spPr bwMode="gray">
          <a:xfrm>
            <a:off x="3758184" y="4535424"/>
            <a:ext cx="3017520" cy="2423160"/>
          </a:xfrm>
          <a:prstGeom prst="rect">
            <a:avLst/>
          </a:prstGeom>
          <a:no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98" name="Rectangle 3">
            <a:extLst>
              <a:ext uri="{FF2B5EF4-FFF2-40B4-BE49-F238E27FC236}">
                <a16:creationId xmlns:a16="http://schemas.microsoft.com/office/drawing/2014/main" id="{35E48268-B1E8-3F42-979B-31566739F013}"/>
              </a:ext>
            </a:extLst>
          </p:cNvPr>
          <p:cNvSpPr/>
          <p:nvPr userDrawn="1"/>
        </p:nvSpPr>
        <p:spPr bwMode="gray">
          <a:xfrm>
            <a:off x="7040880" y="1847088"/>
            <a:ext cx="3017520" cy="242316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78" name="Text Placeholder 4">
            <a:extLst>
              <a:ext uri="{FF2B5EF4-FFF2-40B4-BE49-F238E27FC236}">
                <a16:creationId xmlns:a16="http://schemas.microsoft.com/office/drawing/2014/main" id="{9AF65059-CD4E-463D-81D6-EFEF7B35354A}"/>
              </a:ext>
            </a:extLst>
          </p:cNvPr>
          <p:cNvSpPr>
            <a:spLocks noGrp="1"/>
          </p:cNvSpPr>
          <p:nvPr>
            <p:ph type="body" sz="quarter" idx="131" hasCustomPrompt="1"/>
          </p:nvPr>
        </p:nvSpPr>
        <p:spPr bwMode="gray">
          <a:xfrm>
            <a:off x="592114" y="2918782"/>
            <a:ext cx="2782022" cy="135146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112" name="Text Placeholder 2">
            <a:extLst>
              <a:ext uri="{FF2B5EF4-FFF2-40B4-BE49-F238E27FC236}">
                <a16:creationId xmlns:a16="http://schemas.microsoft.com/office/drawing/2014/main" id="{4249D7FD-7189-6742-9AA2-A9FD2A904B42}"/>
              </a:ext>
            </a:extLst>
          </p:cNvPr>
          <p:cNvSpPr>
            <a:spLocks noGrp="1"/>
          </p:cNvSpPr>
          <p:nvPr>
            <p:ph type="body" sz="quarter" idx="71" hasCustomPrompt="1"/>
          </p:nvPr>
        </p:nvSpPr>
        <p:spPr bwMode="gray">
          <a:xfrm>
            <a:off x="1517904" y="2103120"/>
            <a:ext cx="1856231" cy="338328"/>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113" name="Text Placeholder 3">
            <a:extLst>
              <a:ext uri="{FF2B5EF4-FFF2-40B4-BE49-F238E27FC236}">
                <a16:creationId xmlns:a16="http://schemas.microsoft.com/office/drawing/2014/main" id="{9A3C1F7D-AAD2-BD43-B22E-D32263E1A9C2}"/>
              </a:ext>
            </a:extLst>
          </p:cNvPr>
          <p:cNvSpPr>
            <a:spLocks noGrp="1"/>
          </p:cNvSpPr>
          <p:nvPr>
            <p:ph type="body" sz="quarter" idx="72" hasCustomPrompt="1"/>
          </p:nvPr>
        </p:nvSpPr>
        <p:spPr bwMode="gray">
          <a:xfrm>
            <a:off x="1517904" y="2450886"/>
            <a:ext cx="1856231" cy="338328"/>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115" name="Picture Placeholder 2">
            <a:extLst>
              <a:ext uri="{FF2B5EF4-FFF2-40B4-BE49-F238E27FC236}">
                <a16:creationId xmlns:a16="http://schemas.microsoft.com/office/drawing/2014/main" id="{C6AA1AF5-782F-904D-9199-8E0A2B18CC1C}"/>
              </a:ext>
            </a:extLst>
          </p:cNvPr>
          <p:cNvSpPr>
            <a:spLocks noGrp="1"/>
          </p:cNvSpPr>
          <p:nvPr>
            <p:ph type="pic" sz="quarter" idx="28" hasCustomPrompt="1"/>
          </p:nvPr>
        </p:nvSpPr>
        <p:spPr bwMode="gray">
          <a:xfrm>
            <a:off x="594360" y="1956816"/>
            <a:ext cx="822960" cy="822960"/>
          </a:xfrm>
        </p:spPr>
        <p:txBody>
          <a:bodyPr vert="horz" anchor="ctr" anchorCtr="0">
            <a:normAutofit/>
          </a:bodyPr>
          <a:lstStyle>
            <a:lvl1pPr marL="0" indent="0" algn="ctr">
              <a:buNone/>
              <a:defRPr sz="1200"/>
            </a:lvl1pPr>
          </a:lstStyle>
          <a:p>
            <a:r>
              <a:rPr lang="en-US" dirty="0"/>
              <a:t>Icon Placeholder</a:t>
            </a:r>
          </a:p>
        </p:txBody>
      </p:sp>
      <p:sp>
        <p:nvSpPr>
          <p:cNvPr id="83" name="Text Placeholder 4">
            <a:extLst>
              <a:ext uri="{FF2B5EF4-FFF2-40B4-BE49-F238E27FC236}">
                <a16:creationId xmlns:a16="http://schemas.microsoft.com/office/drawing/2014/main" id="{1FD1C96C-6D23-4C3D-BE8C-6CB86326DB27}"/>
              </a:ext>
            </a:extLst>
          </p:cNvPr>
          <p:cNvSpPr>
            <a:spLocks noGrp="1"/>
          </p:cNvSpPr>
          <p:nvPr>
            <p:ph type="body" sz="quarter" idx="132" hasCustomPrompt="1"/>
          </p:nvPr>
        </p:nvSpPr>
        <p:spPr bwMode="gray">
          <a:xfrm>
            <a:off x="3883502" y="2922069"/>
            <a:ext cx="2782022" cy="135146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79" name="Text Placeholder 2">
            <a:extLst>
              <a:ext uri="{FF2B5EF4-FFF2-40B4-BE49-F238E27FC236}">
                <a16:creationId xmlns:a16="http://schemas.microsoft.com/office/drawing/2014/main" id="{B1FDFC83-8946-EE42-BB1A-72BB138A85F7}"/>
              </a:ext>
            </a:extLst>
          </p:cNvPr>
          <p:cNvSpPr>
            <a:spLocks noGrp="1"/>
          </p:cNvSpPr>
          <p:nvPr>
            <p:ph type="body" sz="quarter" idx="78" hasCustomPrompt="1"/>
          </p:nvPr>
        </p:nvSpPr>
        <p:spPr bwMode="gray">
          <a:xfrm>
            <a:off x="4809744" y="2103120"/>
            <a:ext cx="1856231" cy="338328"/>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80" name="Text Placeholder 3">
            <a:extLst>
              <a:ext uri="{FF2B5EF4-FFF2-40B4-BE49-F238E27FC236}">
                <a16:creationId xmlns:a16="http://schemas.microsoft.com/office/drawing/2014/main" id="{AD87925D-0145-6940-AAD1-C5272C4DE311}"/>
              </a:ext>
            </a:extLst>
          </p:cNvPr>
          <p:cNvSpPr>
            <a:spLocks noGrp="1"/>
          </p:cNvSpPr>
          <p:nvPr>
            <p:ph type="body" sz="quarter" idx="79" hasCustomPrompt="1"/>
          </p:nvPr>
        </p:nvSpPr>
        <p:spPr bwMode="gray">
          <a:xfrm>
            <a:off x="4809744" y="2450886"/>
            <a:ext cx="1856231" cy="338328"/>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82" name="Picture Placeholder 2">
            <a:extLst>
              <a:ext uri="{FF2B5EF4-FFF2-40B4-BE49-F238E27FC236}">
                <a16:creationId xmlns:a16="http://schemas.microsoft.com/office/drawing/2014/main" id="{591088DF-996B-884A-BC66-C48DE28450DC}"/>
              </a:ext>
            </a:extLst>
          </p:cNvPr>
          <p:cNvSpPr>
            <a:spLocks noGrp="1"/>
          </p:cNvSpPr>
          <p:nvPr>
            <p:ph type="pic" sz="quarter" idx="80" hasCustomPrompt="1"/>
          </p:nvPr>
        </p:nvSpPr>
        <p:spPr bwMode="gray">
          <a:xfrm>
            <a:off x="3886200" y="1956816"/>
            <a:ext cx="822960" cy="822960"/>
          </a:xfrm>
        </p:spPr>
        <p:txBody>
          <a:bodyPr vert="horz" anchor="ctr" anchorCtr="0">
            <a:normAutofit/>
          </a:bodyPr>
          <a:lstStyle>
            <a:lvl1pPr marL="0" indent="0" algn="ctr">
              <a:buNone/>
              <a:defRPr sz="1200"/>
            </a:lvl1pPr>
          </a:lstStyle>
          <a:p>
            <a:r>
              <a:rPr lang="en-US" dirty="0"/>
              <a:t>Icon Placeholder</a:t>
            </a:r>
          </a:p>
        </p:txBody>
      </p:sp>
      <p:sp>
        <p:nvSpPr>
          <p:cNvPr id="87" name="Text Placeholder 4">
            <a:extLst>
              <a:ext uri="{FF2B5EF4-FFF2-40B4-BE49-F238E27FC236}">
                <a16:creationId xmlns:a16="http://schemas.microsoft.com/office/drawing/2014/main" id="{15A69DDE-D023-496E-8464-569B8CCFEBB8}"/>
              </a:ext>
            </a:extLst>
          </p:cNvPr>
          <p:cNvSpPr>
            <a:spLocks noGrp="1"/>
          </p:cNvSpPr>
          <p:nvPr>
            <p:ph type="body" sz="quarter" idx="133" hasCustomPrompt="1"/>
          </p:nvPr>
        </p:nvSpPr>
        <p:spPr bwMode="gray">
          <a:xfrm>
            <a:off x="7157054" y="2925132"/>
            <a:ext cx="2782022" cy="135146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100" name="Text Placeholder 2">
            <a:extLst>
              <a:ext uri="{FF2B5EF4-FFF2-40B4-BE49-F238E27FC236}">
                <a16:creationId xmlns:a16="http://schemas.microsoft.com/office/drawing/2014/main" id="{B8D2BE1D-9626-F444-9C0E-FFCBA26129E1}"/>
              </a:ext>
            </a:extLst>
          </p:cNvPr>
          <p:cNvSpPr>
            <a:spLocks noGrp="1"/>
          </p:cNvSpPr>
          <p:nvPr>
            <p:ph type="body" sz="quarter" idx="86" hasCustomPrompt="1"/>
          </p:nvPr>
        </p:nvSpPr>
        <p:spPr bwMode="gray">
          <a:xfrm>
            <a:off x="8083296" y="2103120"/>
            <a:ext cx="1856231" cy="338328"/>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101" name="Text Placeholder 3">
            <a:extLst>
              <a:ext uri="{FF2B5EF4-FFF2-40B4-BE49-F238E27FC236}">
                <a16:creationId xmlns:a16="http://schemas.microsoft.com/office/drawing/2014/main" id="{82338A8B-0E5B-E14B-8197-A31F7FD7812B}"/>
              </a:ext>
            </a:extLst>
          </p:cNvPr>
          <p:cNvSpPr>
            <a:spLocks noGrp="1"/>
          </p:cNvSpPr>
          <p:nvPr>
            <p:ph type="body" sz="quarter" idx="87" hasCustomPrompt="1"/>
          </p:nvPr>
        </p:nvSpPr>
        <p:spPr bwMode="gray">
          <a:xfrm>
            <a:off x="8083296" y="2450886"/>
            <a:ext cx="1856231" cy="338328"/>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102" name="Picture Placeholder 2">
            <a:extLst>
              <a:ext uri="{FF2B5EF4-FFF2-40B4-BE49-F238E27FC236}">
                <a16:creationId xmlns:a16="http://schemas.microsoft.com/office/drawing/2014/main" id="{463EADD4-C60B-9A44-887E-6E12F6F9603C}"/>
              </a:ext>
            </a:extLst>
          </p:cNvPr>
          <p:cNvSpPr>
            <a:spLocks noGrp="1"/>
          </p:cNvSpPr>
          <p:nvPr>
            <p:ph type="pic" sz="quarter" idx="88" hasCustomPrompt="1"/>
          </p:nvPr>
        </p:nvSpPr>
        <p:spPr bwMode="gray">
          <a:xfrm>
            <a:off x="7159752" y="1956816"/>
            <a:ext cx="822960" cy="822960"/>
          </a:xfrm>
        </p:spPr>
        <p:txBody>
          <a:bodyPr vert="horz" anchor="ctr" anchorCtr="0">
            <a:normAutofit/>
          </a:bodyPr>
          <a:lstStyle>
            <a:lvl1pPr marL="0" indent="0" algn="ctr">
              <a:buNone/>
              <a:defRPr sz="1200"/>
            </a:lvl1pPr>
          </a:lstStyle>
          <a:p>
            <a:r>
              <a:rPr lang="en-US" dirty="0"/>
              <a:t>Icon Placeholder</a:t>
            </a:r>
          </a:p>
        </p:txBody>
      </p:sp>
      <p:sp>
        <p:nvSpPr>
          <p:cNvPr id="92" name="Text Placeholder 4">
            <a:extLst>
              <a:ext uri="{FF2B5EF4-FFF2-40B4-BE49-F238E27FC236}">
                <a16:creationId xmlns:a16="http://schemas.microsoft.com/office/drawing/2014/main" id="{8A15E436-7537-4759-A8D9-F4EA62DEC39F}"/>
              </a:ext>
            </a:extLst>
          </p:cNvPr>
          <p:cNvSpPr>
            <a:spLocks noGrp="1"/>
          </p:cNvSpPr>
          <p:nvPr>
            <p:ph type="body" sz="quarter" idx="134" hasCustomPrompt="1"/>
          </p:nvPr>
        </p:nvSpPr>
        <p:spPr bwMode="gray">
          <a:xfrm>
            <a:off x="10443067" y="2909616"/>
            <a:ext cx="2782022" cy="135146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110" name="Text Placeholder 2">
            <a:extLst>
              <a:ext uri="{FF2B5EF4-FFF2-40B4-BE49-F238E27FC236}">
                <a16:creationId xmlns:a16="http://schemas.microsoft.com/office/drawing/2014/main" id="{086C9A32-E41A-F547-8505-B842EF2BCBDF}"/>
              </a:ext>
            </a:extLst>
          </p:cNvPr>
          <p:cNvSpPr>
            <a:spLocks noGrp="1"/>
          </p:cNvSpPr>
          <p:nvPr>
            <p:ph type="body" sz="quarter" idx="90" hasCustomPrompt="1"/>
          </p:nvPr>
        </p:nvSpPr>
        <p:spPr bwMode="gray">
          <a:xfrm>
            <a:off x="11375136" y="2103120"/>
            <a:ext cx="1856231" cy="338328"/>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111" name="Text Placeholder 3">
            <a:extLst>
              <a:ext uri="{FF2B5EF4-FFF2-40B4-BE49-F238E27FC236}">
                <a16:creationId xmlns:a16="http://schemas.microsoft.com/office/drawing/2014/main" id="{BE5450A3-C0D6-004F-82AF-5D8814B6469F}"/>
              </a:ext>
            </a:extLst>
          </p:cNvPr>
          <p:cNvSpPr>
            <a:spLocks noGrp="1"/>
          </p:cNvSpPr>
          <p:nvPr>
            <p:ph type="body" sz="quarter" idx="91" hasCustomPrompt="1"/>
          </p:nvPr>
        </p:nvSpPr>
        <p:spPr bwMode="gray">
          <a:xfrm>
            <a:off x="11375136" y="2450592"/>
            <a:ext cx="1856231" cy="338328"/>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118" name="Picture Placeholder 2">
            <a:extLst>
              <a:ext uri="{FF2B5EF4-FFF2-40B4-BE49-F238E27FC236}">
                <a16:creationId xmlns:a16="http://schemas.microsoft.com/office/drawing/2014/main" id="{F5E85013-27F5-5A40-8BA6-B5E2EAAC4632}"/>
              </a:ext>
            </a:extLst>
          </p:cNvPr>
          <p:cNvSpPr>
            <a:spLocks noGrp="1"/>
          </p:cNvSpPr>
          <p:nvPr>
            <p:ph type="pic" sz="quarter" idx="92" hasCustomPrompt="1"/>
          </p:nvPr>
        </p:nvSpPr>
        <p:spPr bwMode="gray">
          <a:xfrm>
            <a:off x="10442448" y="1956816"/>
            <a:ext cx="822960" cy="822960"/>
          </a:xfrm>
        </p:spPr>
        <p:txBody>
          <a:bodyPr vert="horz" anchor="ctr" anchorCtr="0">
            <a:normAutofit/>
          </a:bodyPr>
          <a:lstStyle>
            <a:lvl1pPr marL="0" indent="0" algn="ctr">
              <a:buNone/>
              <a:defRPr sz="1200"/>
            </a:lvl1pPr>
          </a:lstStyle>
          <a:p>
            <a:r>
              <a:rPr lang="en-US" dirty="0"/>
              <a:t>Icon Placeholder</a:t>
            </a:r>
          </a:p>
        </p:txBody>
      </p:sp>
      <p:sp>
        <p:nvSpPr>
          <p:cNvPr id="99" name="Text Placeholder 4">
            <a:extLst>
              <a:ext uri="{FF2B5EF4-FFF2-40B4-BE49-F238E27FC236}">
                <a16:creationId xmlns:a16="http://schemas.microsoft.com/office/drawing/2014/main" id="{6AC5F041-EDFA-452D-AFDA-9D2EB7E7ABB6}"/>
              </a:ext>
            </a:extLst>
          </p:cNvPr>
          <p:cNvSpPr>
            <a:spLocks noGrp="1"/>
          </p:cNvSpPr>
          <p:nvPr>
            <p:ph type="body" sz="quarter" idx="137" hasCustomPrompt="1"/>
          </p:nvPr>
        </p:nvSpPr>
        <p:spPr bwMode="gray">
          <a:xfrm>
            <a:off x="594812" y="5596938"/>
            <a:ext cx="2782022" cy="135146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48" name="Text Placeholder 2">
            <a:extLst>
              <a:ext uri="{FF2B5EF4-FFF2-40B4-BE49-F238E27FC236}">
                <a16:creationId xmlns:a16="http://schemas.microsoft.com/office/drawing/2014/main" id="{2D5FA33A-ED9B-554D-81CD-5434E29B6FE6}"/>
              </a:ext>
            </a:extLst>
          </p:cNvPr>
          <p:cNvSpPr>
            <a:spLocks noGrp="1"/>
          </p:cNvSpPr>
          <p:nvPr>
            <p:ph type="body" sz="quarter" idx="106" hasCustomPrompt="1"/>
          </p:nvPr>
        </p:nvSpPr>
        <p:spPr bwMode="gray">
          <a:xfrm>
            <a:off x="1517904" y="4782510"/>
            <a:ext cx="1856231" cy="338328"/>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49" name="Text Placeholder 3">
            <a:extLst>
              <a:ext uri="{FF2B5EF4-FFF2-40B4-BE49-F238E27FC236}">
                <a16:creationId xmlns:a16="http://schemas.microsoft.com/office/drawing/2014/main" id="{E6C1879C-0D91-A34A-A7D6-3D872B3DC0D1}"/>
              </a:ext>
            </a:extLst>
          </p:cNvPr>
          <p:cNvSpPr>
            <a:spLocks noGrp="1"/>
          </p:cNvSpPr>
          <p:nvPr>
            <p:ph type="body" sz="quarter" idx="107" hasCustomPrompt="1"/>
          </p:nvPr>
        </p:nvSpPr>
        <p:spPr bwMode="gray">
          <a:xfrm>
            <a:off x="1517904" y="5130358"/>
            <a:ext cx="1856231" cy="338328"/>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51" name="Picture Placeholder 2">
            <a:extLst>
              <a:ext uri="{FF2B5EF4-FFF2-40B4-BE49-F238E27FC236}">
                <a16:creationId xmlns:a16="http://schemas.microsoft.com/office/drawing/2014/main" id="{51FDB320-7BD8-A449-8120-F65D233C84E4}"/>
              </a:ext>
            </a:extLst>
          </p:cNvPr>
          <p:cNvSpPr>
            <a:spLocks noGrp="1"/>
          </p:cNvSpPr>
          <p:nvPr>
            <p:ph type="pic" sz="quarter" idx="108" hasCustomPrompt="1"/>
          </p:nvPr>
        </p:nvSpPr>
        <p:spPr bwMode="gray">
          <a:xfrm>
            <a:off x="594360" y="4663440"/>
            <a:ext cx="822960" cy="822960"/>
          </a:xfrm>
        </p:spPr>
        <p:txBody>
          <a:bodyPr vert="horz" anchor="ctr" anchorCtr="0">
            <a:normAutofit/>
          </a:bodyPr>
          <a:lstStyle>
            <a:lvl1pPr marL="0" indent="0" algn="ctr">
              <a:buNone/>
              <a:defRPr sz="1200"/>
            </a:lvl1pPr>
          </a:lstStyle>
          <a:p>
            <a:r>
              <a:rPr lang="en-US" dirty="0"/>
              <a:t>Icon Placeholder</a:t>
            </a:r>
          </a:p>
        </p:txBody>
      </p:sp>
      <p:sp>
        <p:nvSpPr>
          <p:cNvPr id="94" name="Text Placeholder 4">
            <a:extLst>
              <a:ext uri="{FF2B5EF4-FFF2-40B4-BE49-F238E27FC236}">
                <a16:creationId xmlns:a16="http://schemas.microsoft.com/office/drawing/2014/main" id="{A44A2CFA-44BD-406D-A53A-23BEEA869B95}"/>
              </a:ext>
            </a:extLst>
          </p:cNvPr>
          <p:cNvSpPr>
            <a:spLocks noGrp="1"/>
          </p:cNvSpPr>
          <p:nvPr>
            <p:ph type="body" sz="quarter" idx="136" hasCustomPrompt="1"/>
          </p:nvPr>
        </p:nvSpPr>
        <p:spPr bwMode="gray">
          <a:xfrm>
            <a:off x="3906049" y="5593443"/>
            <a:ext cx="2782022" cy="135146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60" name="Text Placeholder 2">
            <a:extLst>
              <a:ext uri="{FF2B5EF4-FFF2-40B4-BE49-F238E27FC236}">
                <a16:creationId xmlns:a16="http://schemas.microsoft.com/office/drawing/2014/main" id="{BF27E1D6-A325-2A44-B8A6-FEA3399BCEA7}"/>
              </a:ext>
            </a:extLst>
          </p:cNvPr>
          <p:cNvSpPr>
            <a:spLocks noGrp="1"/>
          </p:cNvSpPr>
          <p:nvPr>
            <p:ph type="body" sz="quarter" idx="94" hasCustomPrompt="1"/>
          </p:nvPr>
        </p:nvSpPr>
        <p:spPr bwMode="gray">
          <a:xfrm>
            <a:off x="4809744" y="4778482"/>
            <a:ext cx="1856231" cy="338328"/>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62" name="Text Placeholder 3">
            <a:extLst>
              <a:ext uri="{FF2B5EF4-FFF2-40B4-BE49-F238E27FC236}">
                <a16:creationId xmlns:a16="http://schemas.microsoft.com/office/drawing/2014/main" id="{15F54A20-5BC8-6D4C-BF61-9085AFF53286}"/>
              </a:ext>
            </a:extLst>
          </p:cNvPr>
          <p:cNvSpPr>
            <a:spLocks noGrp="1"/>
          </p:cNvSpPr>
          <p:nvPr>
            <p:ph type="body" sz="quarter" idx="95" hasCustomPrompt="1"/>
          </p:nvPr>
        </p:nvSpPr>
        <p:spPr bwMode="gray">
          <a:xfrm>
            <a:off x="4809744" y="5126331"/>
            <a:ext cx="1856231" cy="338328"/>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63" name="Picture Placeholder 2">
            <a:extLst>
              <a:ext uri="{FF2B5EF4-FFF2-40B4-BE49-F238E27FC236}">
                <a16:creationId xmlns:a16="http://schemas.microsoft.com/office/drawing/2014/main" id="{DAEA94B2-D34F-7140-A6F4-254FD90C163E}"/>
              </a:ext>
            </a:extLst>
          </p:cNvPr>
          <p:cNvSpPr>
            <a:spLocks noGrp="1"/>
          </p:cNvSpPr>
          <p:nvPr>
            <p:ph type="pic" sz="quarter" idx="96" hasCustomPrompt="1"/>
          </p:nvPr>
        </p:nvSpPr>
        <p:spPr bwMode="gray">
          <a:xfrm>
            <a:off x="3886200" y="4663440"/>
            <a:ext cx="822960" cy="822960"/>
          </a:xfrm>
        </p:spPr>
        <p:txBody>
          <a:bodyPr vert="horz" anchor="ctr" anchorCtr="0">
            <a:normAutofit/>
          </a:bodyPr>
          <a:lstStyle>
            <a:lvl1pPr marL="0" indent="0" algn="ctr">
              <a:buNone/>
              <a:defRPr sz="1200"/>
            </a:lvl1pPr>
          </a:lstStyle>
          <a:p>
            <a:r>
              <a:rPr lang="en-US" dirty="0"/>
              <a:t>Icon Placeholder</a:t>
            </a:r>
          </a:p>
        </p:txBody>
      </p:sp>
      <p:sp>
        <p:nvSpPr>
          <p:cNvPr id="93" name="Text Placeholder 4">
            <a:extLst>
              <a:ext uri="{FF2B5EF4-FFF2-40B4-BE49-F238E27FC236}">
                <a16:creationId xmlns:a16="http://schemas.microsoft.com/office/drawing/2014/main" id="{7645920B-736B-4BA9-BF86-F378A6FF297E}"/>
              </a:ext>
            </a:extLst>
          </p:cNvPr>
          <p:cNvSpPr>
            <a:spLocks noGrp="1"/>
          </p:cNvSpPr>
          <p:nvPr>
            <p:ph type="body" sz="quarter" idx="135" hasCustomPrompt="1"/>
          </p:nvPr>
        </p:nvSpPr>
        <p:spPr bwMode="gray">
          <a:xfrm>
            <a:off x="7157054" y="5590540"/>
            <a:ext cx="2782022" cy="135146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65" name="Text Placeholder 2">
            <a:extLst>
              <a:ext uri="{FF2B5EF4-FFF2-40B4-BE49-F238E27FC236}">
                <a16:creationId xmlns:a16="http://schemas.microsoft.com/office/drawing/2014/main" id="{E943D323-8441-2D44-87A8-64824308BDB7}"/>
              </a:ext>
            </a:extLst>
          </p:cNvPr>
          <p:cNvSpPr>
            <a:spLocks noGrp="1"/>
          </p:cNvSpPr>
          <p:nvPr>
            <p:ph type="body" sz="quarter" idx="98" hasCustomPrompt="1"/>
          </p:nvPr>
        </p:nvSpPr>
        <p:spPr bwMode="gray">
          <a:xfrm>
            <a:off x="8083296" y="4778482"/>
            <a:ext cx="1856231" cy="338328"/>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72" name="Text Placeholder 3">
            <a:extLst>
              <a:ext uri="{FF2B5EF4-FFF2-40B4-BE49-F238E27FC236}">
                <a16:creationId xmlns:a16="http://schemas.microsoft.com/office/drawing/2014/main" id="{E1F6B9C6-63FE-F343-8990-E5ED7C19F895}"/>
              </a:ext>
            </a:extLst>
          </p:cNvPr>
          <p:cNvSpPr>
            <a:spLocks noGrp="1"/>
          </p:cNvSpPr>
          <p:nvPr>
            <p:ph type="body" sz="quarter" idx="99" hasCustomPrompt="1"/>
          </p:nvPr>
        </p:nvSpPr>
        <p:spPr bwMode="gray">
          <a:xfrm>
            <a:off x="8083296" y="5126331"/>
            <a:ext cx="1856231" cy="338328"/>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73" name="Picture Placeholder 2">
            <a:extLst>
              <a:ext uri="{FF2B5EF4-FFF2-40B4-BE49-F238E27FC236}">
                <a16:creationId xmlns:a16="http://schemas.microsoft.com/office/drawing/2014/main" id="{BD7FE3AE-8476-364C-BA7A-73FE7EA643E2}"/>
              </a:ext>
            </a:extLst>
          </p:cNvPr>
          <p:cNvSpPr>
            <a:spLocks noGrp="1"/>
          </p:cNvSpPr>
          <p:nvPr>
            <p:ph type="pic" sz="quarter" idx="100" hasCustomPrompt="1"/>
          </p:nvPr>
        </p:nvSpPr>
        <p:spPr bwMode="gray">
          <a:xfrm>
            <a:off x="7159752" y="4663440"/>
            <a:ext cx="822960" cy="822960"/>
          </a:xfrm>
        </p:spPr>
        <p:txBody>
          <a:bodyPr vert="horz" anchor="ctr" anchorCtr="0">
            <a:normAutofit/>
          </a:bodyPr>
          <a:lstStyle>
            <a:lvl1pPr marL="0" indent="0" algn="ctr">
              <a:buNone/>
              <a:defRPr sz="1200"/>
            </a:lvl1pPr>
          </a:lstStyle>
          <a:p>
            <a:r>
              <a:rPr lang="en-US" dirty="0"/>
              <a:t>Icon Placeholder</a:t>
            </a:r>
          </a:p>
        </p:txBody>
      </p:sp>
      <p:sp>
        <p:nvSpPr>
          <p:cNvPr id="109" name="Text Placeholder 4">
            <a:extLst>
              <a:ext uri="{FF2B5EF4-FFF2-40B4-BE49-F238E27FC236}">
                <a16:creationId xmlns:a16="http://schemas.microsoft.com/office/drawing/2014/main" id="{764E359C-D862-4261-8130-EB2CF3301D36}"/>
              </a:ext>
            </a:extLst>
          </p:cNvPr>
          <p:cNvSpPr>
            <a:spLocks noGrp="1"/>
          </p:cNvSpPr>
          <p:nvPr>
            <p:ph type="body" sz="quarter" idx="138" hasCustomPrompt="1"/>
          </p:nvPr>
        </p:nvSpPr>
        <p:spPr bwMode="gray">
          <a:xfrm>
            <a:off x="10449345" y="5598513"/>
            <a:ext cx="2782022" cy="1351466"/>
          </a:xfrm>
          <a:prstGeom prst="rect">
            <a:avLst/>
          </a:prstGeom>
        </p:spPr>
        <p:txBody>
          <a:bodyPr/>
          <a:lstStyle>
            <a:lvl1pPr marL="0" marR="0" indent="0" algn="l" defTabSz="124473" rtl="0" eaLnBrk="1" fontAlgn="auto" latinLnBrk="0" hangingPunct="1">
              <a:lnSpc>
                <a:spcPct val="100000"/>
              </a:lnSpc>
              <a:spcBef>
                <a:spcPts val="0"/>
              </a:spcBef>
              <a:spcAft>
                <a:spcPts val="250"/>
              </a:spcAft>
              <a:buClrTx/>
              <a:buSzTx/>
              <a:buFontTx/>
              <a:buNone/>
              <a:tabLst/>
              <a:defRPr sz="1200"/>
            </a:lvl1pPr>
          </a:lstStyle>
          <a:p>
            <a:pPr marL="0" marR="0" lvl="0" indent="0" algn="l" defTabSz="124473" rtl="0" eaLnBrk="1" fontAlgn="auto" latinLnBrk="0" hangingPunct="1">
              <a:lnSpc>
                <a:spcPct val="100000"/>
              </a:lnSpc>
              <a:spcBef>
                <a:spcPct val="20000"/>
              </a:spcBef>
              <a:spcAft>
                <a:spcPts val="0"/>
              </a:spcAft>
              <a:buClrTx/>
              <a:buSzTx/>
              <a:buFontTx/>
              <a:buNone/>
              <a:tabLst/>
              <a:defRPr/>
            </a:pPr>
            <a:r>
              <a:rPr lang="en-US" dirty="0"/>
              <a:t>Click to add bio text</a:t>
            </a:r>
          </a:p>
        </p:txBody>
      </p:sp>
      <p:sp>
        <p:nvSpPr>
          <p:cNvPr id="76" name="Text Placeholder 2">
            <a:extLst>
              <a:ext uri="{FF2B5EF4-FFF2-40B4-BE49-F238E27FC236}">
                <a16:creationId xmlns:a16="http://schemas.microsoft.com/office/drawing/2014/main" id="{E432C6A6-302B-4A42-ACA5-BF255C35DCAA}"/>
              </a:ext>
            </a:extLst>
          </p:cNvPr>
          <p:cNvSpPr>
            <a:spLocks noGrp="1"/>
          </p:cNvSpPr>
          <p:nvPr>
            <p:ph type="body" sz="quarter" idx="102" hasCustomPrompt="1"/>
          </p:nvPr>
        </p:nvSpPr>
        <p:spPr bwMode="gray">
          <a:xfrm>
            <a:off x="11375136" y="4778482"/>
            <a:ext cx="1856231" cy="338328"/>
          </a:xfrm>
          <a:prstGeom prst="rect">
            <a:avLst/>
          </a:prstGeom>
        </p:spPr>
        <p:txBody>
          <a:bodyPr lIns="0" tIns="0" rIns="0" bIns="0" anchor="t" anchorCtr="0">
            <a:noAutofit/>
          </a:bodyPr>
          <a:lstStyle>
            <a:lvl1pPr marL="0" indent="0">
              <a:lnSpc>
                <a:spcPct val="100000"/>
              </a:lnSpc>
              <a:spcBef>
                <a:spcPts val="0"/>
              </a:spcBef>
              <a:spcAft>
                <a:spcPts val="0"/>
              </a:spcAft>
              <a:buNone/>
              <a:defRPr sz="1600" b="1">
                <a:solidFill>
                  <a:schemeClr val="tx2"/>
                </a:solidFill>
                <a:latin typeface="Calibri" panose="020F0502020204030204" pitchFamily="34" charset="0"/>
              </a:defRPr>
            </a:lvl1pPr>
          </a:lstStyle>
          <a:p>
            <a:pPr lvl="0"/>
            <a:r>
              <a:rPr lang="en-US" dirty="0"/>
              <a:t>Click to add name</a:t>
            </a:r>
          </a:p>
        </p:txBody>
      </p:sp>
      <p:sp>
        <p:nvSpPr>
          <p:cNvPr id="77" name="Text Placeholder 3">
            <a:extLst>
              <a:ext uri="{FF2B5EF4-FFF2-40B4-BE49-F238E27FC236}">
                <a16:creationId xmlns:a16="http://schemas.microsoft.com/office/drawing/2014/main" id="{B82EFD76-4B5F-064B-8DC5-771E6AE60D77}"/>
              </a:ext>
            </a:extLst>
          </p:cNvPr>
          <p:cNvSpPr>
            <a:spLocks noGrp="1"/>
          </p:cNvSpPr>
          <p:nvPr>
            <p:ph type="body" sz="quarter" idx="103" hasCustomPrompt="1"/>
          </p:nvPr>
        </p:nvSpPr>
        <p:spPr bwMode="gray">
          <a:xfrm>
            <a:off x="11375136" y="5126331"/>
            <a:ext cx="1856231" cy="338328"/>
          </a:xfrm>
          <a:prstGeom prst="rect">
            <a:avLst/>
          </a:prstGeom>
        </p:spPr>
        <p:txBody>
          <a:bodyPr lIns="0" tIns="0" rIns="0" bIns="0" anchor="t" anchorCtr="0">
            <a:noAutofit/>
          </a:bodyPr>
          <a:lstStyle>
            <a:lvl1pPr marL="0" indent="0">
              <a:lnSpc>
                <a:spcPct val="100000"/>
              </a:lnSpc>
              <a:spcBef>
                <a:spcPts val="0"/>
              </a:spcBef>
              <a:spcAft>
                <a:spcPts val="0"/>
              </a:spcAft>
              <a:buNone/>
              <a:defRPr sz="1400" b="1">
                <a:solidFill>
                  <a:schemeClr val="accent2"/>
                </a:solidFill>
                <a:latin typeface="Calibri" panose="020F0502020204030204" pitchFamily="34" charset="0"/>
              </a:defRPr>
            </a:lvl1pPr>
          </a:lstStyle>
          <a:p>
            <a:pPr lvl="0"/>
            <a:r>
              <a:rPr lang="en-US" dirty="0"/>
              <a:t>Click to add official title</a:t>
            </a:r>
          </a:p>
        </p:txBody>
      </p:sp>
      <p:sp>
        <p:nvSpPr>
          <p:cNvPr id="81" name="Picture Placeholder 2">
            <a:extLst>
              <a:ext uri="{FF2B5EF4-FFF2-40B4-BE49-F238E27FC236}">
                <a16:creationId xmlns:a16="http://schemas.microsoft.com/office/drawing/2014/main" id="{539A8DCE-E640-904A-9F07-DBF13377B2F7}"/>
              </a:ext>
            </a:extLst>
          </p:cNvPr>
          <p:cNvSpPr>
            <a:spLocks noGrp="1"/>
          </p:cNvSpPr>
          <p:nvPr>
            <p:ph type="pic" sz="quarter" idx="104" hasCustomPrompt="1"/>
          </p:nvPr>
        </p:nvSpPr>
        <p:spPr bwMode="gray">
          <a:xfrm>
            <a:off x="10442448" y="4663440"/>
            <a:ext cx="822960" cy="822960"/>
          </a:xfrm>
        </p:spPr>
        <p:txBody>
          <a:bodyPr vert="horz" anchor="ctr" anchorCtr="0">
            <a:normAutofit/>
          </a:bodyPr>
          <a:lstStyle>
            <a:lvl1pPr marL="0" indent="0" algn="ctr">
              <a:buNone/>
              <a:defRPr sz="1200"/>
            </a:lvl1pPr>
          </a:lstStyle>
          <a:p>
            <a:r>
              <a:rPr lang="en-US" dirty="0"/>
              <a:t>Icon Placeholder</a:t>
            </a:r>
          </a:p>
        </p:txBody>
      </p:sp>
      <p:pic>
        <p:nvPicPr>
          <p:cNvPr id="69" name="Picture 68">
            <a:extLst>
              <a:ext uri="{FF2B5EF4-FFF2-40B4-BE49-F238E27FC236}">
                <a16:creationId xmlns:a16="http://schemas.microsoft.com/office/drawing/2014/main" id="{E234C279-59B4-7D4E-A0B4-B51A7F3F2D67}"/>
              </a:ext>
            </a:extLst>
          </p:cNvPr>
          <p:cNvPicPr preferRelativeResize="0">
            <a:picLocks/>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1516247" y="1959612"/>
            <a:ext cx="621792" cy="66275"/>
          </a:xfrm>
          <a:prstGeom prst="rect">
            <a:avLst/>
          </a:prstGeom>
          <a:solidFill>
            <a:srgbClr val="E1523D"/>
          </a:solidFill>
        </p:spPr>
      </p:pic>
      <p:pic>
        <p:nvPicPr>
          <p:cNvPr id="71" name="Picture 70">
            <a:extLst>
              <a:ext uri="{FF2B5EF4-FFF2-40B4-BE49-F238E27FC236}">
                <a16:creationId xmlns:a16="http://schemas.microsoft.com/office/drawing/2014/main" id="{983A7DD0-DE54-9643-AFB3-4878432161EF}"/>
              </a:ext>
            </a:extLst>
          </p:cNvPr>
          <p:cNvPicPr preferRelativeResize="0">
            <a:picLocks/>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4809744" y="1959612"/>
            <a:ext cx="621792" cy="66275"/>
          </a:xfrm>
          <a:prstGeom prst="rect">
            <a:avLst/>
          </a:prstGeom>
          <a:solidFill>
            <a:srgbClr val="E1523D"/>
          </a:solidFill>
        </p:spPr>
      </p:pic>
      <p:pic>
        <p:nvPicPr>
          <p:cNvPr id="85" name="Picture 84">
            <a:extLst>
              <a:ext uri="{FF2B5EF4-FFF2-40B4-BE49-F238E27FC236}">
                <a16:creationId xmlns:a16="http://schemas.microsoft.com/office/drawing/2014/main" id="{A767DB48-5775-EE48-9A5F-A3348302348E}"/>
              </a:ext>
            </a:extLst>
          </p:cNvPr>
          <p:cNvPicPr preferRelativeResize="0">
            <a:picLocks/>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11375136" y="1959612"/>
            <a:ext cx="621792" cy="66275"/>
          </a:xfrm>
          <a:prstGeom prst="rect">
            <a:avLst/>
          </a:prstGeom>
          <a:solidFill>
            <a:srgbClr val="E1523D"/>
          </a:solidFill>
        </p:spPr>
      </p:pic>
      <p:pic>
        <p:nvPicPr>
          <p:cNvPr id="86" name="Picture 85">
            <a:extLst>
              <a:ext uri="{FF2B5EF4-FFF2-40B4-BE49-F238E27FC236}">
                <a16:creationId xmlns:a16="http://schemas.microsoft.com/office/drawing/2014/main" id="{DA2E5932-892C-134B-B794-2AEDD7A17FFA}"/>
              </a:ext>
            </a:extLst>
          </p:cNvPr>
          <p:cNvPicPr preferRelativeResize="0">
            <a:picLocks/>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1514121" y="4651549"/>
            <a:ext cx="621792" cy="66275"/>
          </a:xfrm>
          <a:prstGeom prst="rect">
            <a:avLst/>
          </a:prstGeom>
          <a:solidFill>
            <a:srgbClr val="E1523D"/>
          </a:solidFill>
        </p:spPr>
      </p:pic>
      <p:pic>
        <p:nvPicPr>
          <p:cNvPr id="88" name="Picture 87">
            <a:extLst>
              <a:ext uri="{FF2B5EF4-FFF2-40B4-BE49-F238E27FC236}">
                <a16:creationId xmlns:a16="http://schemas.microsoft.com/office/drawing/2014/main" id="{70293D6D-6A60-554B-AB3B-795208072D4F}"/>
              </a:ext>
            </a:extLst>
          </p:cNvPr>
          <p:cNvPicPr preferRelativeResize="0">
            <a:picLocks/>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4809744" y="4652635"/>
            <a:ext cx="621792" cy="66275"/>
          </a:xfrm>
          <a:prstGeom prst="rect">
            <a:avLst/>
          </a:prstGeom>
          <a:solidFill>
            <a:srgbClr val="E1523D"/>
          </a:solidFill>
        </p:spPr>
      </p:pic>
      <p:pic>
        <p:nvPicPr>
          <p:cNvPr id="89" name="Picture 88">
            <a:extLst>
              <a:ext uri="{FF2B5EF4-FFF2-40B4-BE49-F238E27FC236}">
                <a16:creationId xmlns:a16="http://schemas.microsoft.com/office/drawing/2014/main" id="{A024D011-E38B-1F42-909F-0002817B2B8F}"/>
              </a:ext>
            </a:extLst>
          </p:cNvPr>
          <p:cNvPicPr preferRelativeResize="0">
            <a:picLocks/>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11375136" y="4636008"/>
            <a:ext cx="621792" cy="65809"/>
          </a:xfrm>
          <a:prstGeom prst="rect">
            <a:avLst/>
          </a:prstGeom>
          <a:solidFill>
            <a:srgbClr val="E1523D"/>
          </a:solidFill>
        </p:spPr>
      </p:pic>
      <p:pic>
        <p:nvPicPr>
          <p:cNvPr id="90" name="Picture 89">
            <a:extLst>
              <a:ext uri="{FF2B5EF4-FFF2-40B4-BE49-F238E27FC236}">
                <a16:creationId xmlns:a16="http://schemas.microsoft.com/office/drawing/2014/main" id="{9FECF5F3-9C92-FE42-AAE8-88D324BC899C}"/>
              </a:ext>
            </a:extLst>
          </p:cNvPr>
          <p:cNvPicPr preferRelativeResize="0">
            <a:picLocks/>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8083296" y="1959612"/>
            <a:ext cx="621792" cy="66275"/>
          </a:xfrm>
          <a:prstGeom prst="rect">
            <a:avLst/>
          </a:prstGeom>
          <a:solidFill>
            <a:srgbClr val="E1523D"/>
          </a:solidFill>
        </p:spPr>
      </p:pic>
      <p:pic>
        <p:nvPicPr>
          <p:cNvPr id="91" name="Picture 90">
            <a:extLst>
              <a:ext uri="{FF2B5EF4-FFF2-40B4-BE49-F238E27FC236}">
                <a16:creationId xmlns:a16="http://schemas.microsoft.com/office/drawing/2014/main" id="{2C8BCF6D-D67D-AA40-923D-866A380961F0}"/>
              </a:ext>
            </a:extLst>
          </p:cNvPr>
          <p:cNvPicPr preferRelativeResize="0">
            <a:picLocks/>
          </p:cNvPicPr>
          <p:nvPr userDrawn="1"/>
        </p:nvPicPr>
        <p:blipFill>
          <a:blip r:embed="rId3" cstate="hqprint">
            <a:extLst>
              <a:ext uri="{28A0092B-C50C-407E-A947-70E740481C1C}">
                <a14:useLocalDpi xmlns:a14="http://schemas.microsoft.com/office/drawing/2010/main"/>
              </a:ext>
            </a:extLst>
          </a:blip>
          <a:stretch>
            <a:fillRect/>
          </a:stretch>
        </p:blipFill>
        <p:spPr bwMode="gray">
          <a:xfrm>
            <a:off x="8083296" y="4636008"/>
            <a:ext cx="621792" cy="65809"/>
          </a:xfrm>
          <a:prstGeom prst="rect">
            <a:avLst/>
          </a:prstGeom>
          <a:solidFill>
            <a:srgbClr val="E1523D"/>
          </a:solidFill>
        </p:spPr>
      </p:pic>
      <p:sp>
        <p:nvSpPr>
          <p:cNvPr id="53" name="Slide Number Placeholder 7">
            <a:extLst>
              <a:ext uri="{FF2B5EF4-FFF2-40B4-BE49-F238E27FC236}">
                <a16:creationId xmlns:a16="http://schemas.microsoft.com/office/drawing/2014/main" id="{4FE1B290-B272-4E46-9080-3A95D9A7DC29}"/>
              </a:ext>
            </a:extLst>
          </p:cNvPr>
          <p:cNvSpPr>
            <a:spLocks noGrp="1"/>
          </p:cNvSpPr>
          <p:nvPr>
            <p:ph type="sldNum" sz="quarter" idx="4"/>
          </p:nvPr>
        </p:nvSpPr>
        <p:spPr bwMode="gray">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54" name="Footer Placeholder 2">
            <a:extLst>
              <a:ext uri="{FF2B5EF4-FFF2-40B4-BE49-F238E27FC236}">
                <a16:creationId xmlns:a16="http://schemas.microsoft.com/office/drawing/2014/main" id="{5C5E93D7-014F-E340-8152-469CF39D210F}"/>
              </a:ext>
            </a:extLst>
          </p:cNvPr>
          <p:cNvSpPr>
            <a:spLocks noGrp="1"/>
          </p:cNvSpPr>
          <p:nvPr>
            <p:ph type="ftr" sz="quarter" idx="3"/>
          </p:nvPr>
        </p:nvSpPr>
        <p:spPr bwMode="gray">
          <a:xfrm>
            <a:off x="457200" y="6978061"/>
            <a:ext cx="1244441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4" name="Title 3">
            <a:extLst>
              <a:ext uri="{FF2B5EF4-FFF2-40B4-BE49-F238E27FC236}">
                <a16:creationId xmlns:a16="http://schemas.microsoft.com/office/drawing/2014/main" id="{0C587A0C-B11F-4A44-8A74-057337E58B60}"/>
              </a:ext>
            </a:extLst>
          </p:cNvPr>
          <p:cNvSpPr>
            <a:spLocks noGrp="1"/>
          </p:cNvSpPr>
          <p:nvPr>
            <p:ph type="title" hasCustomPrompt="1"/>
          </p:nvPr>
        </p:nvSpPr>
        <p:spPr/>
        <p:txBody>
          <a:bodyPr>
            <a:noAutofit/>
          </a:bodyPr>
          <a:lstStyle>
            <a:lvl1pPr>
              <a:defRPr/>
            </a:lvl1pPr>
          </a:lstStyle>
          <a:p>
            <a:r>
              <a:rPr lang="en-US" dirty="0"/>
              <a:t>Page Title</a:t>
            </a:r>
          </a:p>
        </p:txBody>
      </p:sp>
    </p:spTree>
    <p:custDataLst>
      <p:custData r:id="rId1"/>
    </p:custDataLst>
    <p:extLst>
      <p:ext uri="{BB962C8B-B14F-4D97-AF65-F5344CB8AC3E}">
        <p14:creationId xmlns:p14="http://schemas.microsoft.com/office/powerpoint/2010/main" val="30517145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ample Case Study">
    <p:spTree>
      <p:nvGrpSpPr>
        <p:cNvPr id="1" name=""/>
        <p:cNvGrpSpPr/>
        <p:nvPr/>
      </p:nvGrpSpPr>
      <p:grpSpPr>
        <a:xfrm>
          <a:off x="0" y="0"/>
          <a:ext cx="0" cy="0"/>
          <a:chOff x="0" y="0"/>
          <a:chExt cx="0" cy="0"/>
        </a:xfrm>
      </p:grpSpPr>
      <p:sp>
        <p:nvSpPr>
          <p:cNvPr id="21" name="Rectangle 3">
            <a:extLst>
              <a:ext uri="{FF2B5EF4-FFF2-40B4-BE49-F238E27FC236}">
                <a16:creationId xmlns:a16="http://schemas.microsoft.com/office/drawing/2014/main" id="{C4742913-2567-442E-A097-F0E464D38E06}"/>
              </a:ext>
            </a:extLst>
          </p:cNvPr>
          <p:cNvSpPr>
            <a:spLocks/>
          </p:cNvSpPr>
          <p:nvPr userDrawn="1"/>
        </p:nvSpPr>
        <p:spPr bwMode="gray">
          <a:xfrm>
            <a:off x="9236084" y="4956532"/>
            <a:ext cx="4114800" cy="213006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22" name="Rectangle 3">
            <a:extLst>
              <a:ext uri="{FF2B5EF4-FFF2-40B4-BE49-F238E27FC236}">
                <a16:creationId xmlns:a16="http://schemas.microsoft.com/office/drawing/2014/main" id="{EA4DD9D4-F4C3-4512-918A-F583046F01EF}"/>
              </a:ext>
            </a:extLst>
          </p:cNvPr>
          <p:cNvSpPr>
            <a:spLocks/>
          </p:cNvSpPr>
          <p:nvPr userDrawn="1"/>
        </p:nvSpPr>
        <p:spPr bwMode="gray">
          <a:xfrm>
            <a:off x="9238079" y="3295067"/>
            <a:ext cx="4114800" cy="1655064"/>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23" name="Rectangle 3">
            <a:extLst>
              <a:ext uri="{FF2B5EF4-FFF2-40B4-BE49-F238E27FC236}">
                <a16:creationId xmlns:a16="http://schemas.microsoft.com/office/drawing/2014/main" id="{6A6E50D9-E3D5-4384-A714-EDA0C58FB431}"/>
              </a:ext>
            </a:extLst>
          </p:cNvPr>
          <p:cNvSpPr>
            <a:spLocks/>
          </p:cNvSpPr>
          <p:nvPr userDrawn="1"/>
        </p:nvSpPr>
        <p:spPr bwMode="gray">
          <a:xfrm>
            <a:off x="9236084" y="1828800"/>
            <a:ext cx="4114800" cy="1463040"/>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wrap="square" lIns="90822" tIns="45411" rIns="90822" bIns="45411" rtlCol="0" anchor="ctr">
            <a:noAutofit/>
          </a:bodyPr>
          <a:lstStyle/>
          <a:p>
            <a:pPr algn="ctr"/>
            <a:endParaRPr lang="en-US" sz="1033" dirty="0">
              <a:latin typeface="Calibri" panose="020F0502020204030204" pitchFamily="34" charset="0"/>
            </a:endParaRPr>
          </a:p>
        </p:txBody>
      </p:sp>
      <p:sp>
        <p:nvSpPr>
          <p:cNvPr id="3" name="TextBox 2">
            <a:extLst>
              <a:ext uri="{FF2B5EF4-FFF2-40B4-BE49-F238E27FC236}">
                <a16:creationId xmlns:a16="http://schemas.microsoft.com/office/drawing/2014/main" id="{9EEF933C-1EC3-4525-B5C3-CAE3A1CCDEA4}"/>
              </a:ext>
            </a:extLst>
          </p:cNvPr>
          <p:cNvSpPr txBox="1"/>
          <p:nvPr userDrawn="1"/>
        </p:nvSpPr>
        <p:spPr>
          <a:xfrm>
            <a:off x="4828032" y="1508760"/>
            <a:ext cx="3964123" cy="307777"/>
          </a:xfrm>
          <a:prstGeom prst="rect">
            <a:avLst/>
          </a:prstGeom>
          <a:noFill/>
        </p:spPr>
        <p:txBody>
          <a:bodyPr wrap="square" rtlCol="0">
            <a:spAutoFit/>
          </a:bodyPr>
          <a:lstStyle/>
          <a:p>
            <a:r>
              <a:rPr lang="en-US" sz="1400" b="1" dirty="0">
                <a:solidFill>
                  <a:schemeClr val="accent1"/>
                </a:solidFill>
                <a:latin typeface="Calibri" panose="020F0502020204030204" pitchFamily="34" charset="0"/>
                <a:cs typeface="Calibri" panose="020F0502020204030204" pitchFamily="34" charset="0"/>
              </a:rPr>
              <a:t>OUR ROLE:</a:t>
            </a:r>
          </a:p>
        </p:txBody>
      </p:sp>
      <p:sp>
        <p:nvSpPr>
          <p:cNvPr id="27" name="TextBox 26">
            <a:extLst>
              <a:ext uri="{FF2B5EF4-FFF2-40B4-BE49-F238E27FC236}">
                <a16:creationId xmlns:a16="http://schemas.microsoft.com/office/drawing/2014/main" id="{C3A0967A-A566-4E9A-9966-33D11443D285}"/>
              </a:ext>
            </a:extLst>
          </p:cNvPr>
          <p:cNvSpPr txBox="1"/>
          <p:nvPr userDrawn="1"/>
        </p:nvSpPr>
        <p:spPr>
          <a:xfrm>
            <a:off x="415972" y="3674297"/>
            <a:ext cx="3964123" cy="307777"/>
          </a:xfrm>
          <a:prstGeom prst="rect">
            <a:avLst/>
          </a:prstGeom>
          <a:noFill/>
        </p:spPr>
        <p:txBody>
          <a:bodyPr wrap="square" rtlCol="0">
            <a:spAutoFit/>
          </a:bodyPr>
          <a:lstStyle/>
          <a:p>
            <a:r>
              <a:rPr lang="en-US" sz="1400" b="1" dirty="0">
                <a:solidFill>
                  <a:schemeClr val="accent1"/>
                </a:solidFill>
                <a:latin typeface="Calibri" panose="020F0502020204030204" pitchFamily="34" charset="0"/>
                <a:cs typeface="Calibri" panose="020F0502020204030204" pitchFamily="34" charset="0"/>
              </a:rPr>
              <a:t>SITUATION:</a:t>
            </a:r>
          </a:p>
        </p:txBody>
      </p:sp>
      <p:sp>
        <p:nvSpPr>
          <p:cNvPr id="54" name="TextBox 53">
            <a:extLst>
              <a:ext uri="{FF2B5EF4-FFF2-40B4-BE49-F238E27FC236}">
                <a16:creationId xmlns:a16="http://schemas.microsoft.com/office/drawing/2014/main" id="{5FEBBBF7-0081-4B05-973A-B5ABBA673E00}"/>
              </a:ext>
            </a:extLst>
          </p:cNvPr>
          <p:cNvSpPr txBox="1"/>
          <p:nvPr userDrawn="1"/>
        </p:nvSpPr>
        <p:spPr>
          <a:xfrm>
            <a:off x="9074867" y="1496998"/>
            <a:ext cx="3964123" cy="307777"/>
          </a:xfrm>
          <a:prstGeom prst="rect">
            <a:avLst/>
          </a:prstGeom>
          <a:noFill/>
        </p:spPr>
        <p:txBody>
          <a:bodyPr wrap="square" rtlCol="0">
            <a:spAutoFit/>
          </a:bodyPr>
          <a:lstStyle/>
          <a:p>
            <a:r>
              <a:rPr lang="en-US" sz="1400" b="1" dirty="0">
                <a:solidFill>
                  <a:schemeClr val="accent1"/>
                </a:solidFill>
                <a:latin typeface="Calibri" panose="020F0502020204030204" pitchFamily="34" charset="0"/>
                <a:cs typeface="Calibri" panose="020F0502020204030204" pitchFamily="34" charset="0"/>
              </a:rPr>
              <a:t>OUR IMPACT:</a:t>
            </a:r>
          </a:p>
        </p:txBody>
      </p:sp>
      <p:sp>
        <p:nvSpPr>
          <p:cNvPr id="2" name="TextBox 1">
            <a:extLst>
              <a:ext uri="{FF2B5EF4-FFF2-40B4-BE49-F238E27FC236}">
                <a16:creationId xmlns:a16="http://schemas.microsoft.com/office/drawing/2014/main" id="{39AD4935-57CF-4BE8-8032-595D5A1FA71C}"/>
              </a:ext>
            </a:extLst>
          </p:cNvPr>
          <p:cNvSpPr txBox="1"/>
          <p:nvPr userDrawn="1"/>
        </p:nvSpPr>
        <p:spPr>
          <a:xfrm>
            <a:off x="457200" y="1035915"/>
            <a:ext cx="12561216" cy="369332"/>
          </a:xfrm>
          <a:prstGeom prst="rect">
            <a:avLst/>
          </a:prstGeom>
          <a:noFill/>
        </p:spPr>
        <p:txBody>
          <a:bodyPr wrap="square" lIns="0" tIns="0" rIns="0" bIns="0" rtlCol="0" anchor="b" anchorCtr="0">
            <a:spAutoFit/>
          </a:bodyPr>
          <a:lstStyle/>
          <a:p>
            <a:r>
              <a:rPr kumimoji="0" lang="en-US" sz="2400" b="0" i="0" u="none" strike="noStrike" kern="1200" cap="none" spc="0" normalizeH="0" baseline="0" noProof="0" dirty="0">
                <a:ln>
                  <a:noFill/>
                </a:ln>
                <a:solidFill>
                  <a:srgbClr val="0067B1"/>
                </a:solidFill>
                <a:effectLst/>
                <a:uLnTx/>
                <a:uFillTx/>
                <a:latin typeface="Calibri" panose="020F0502020204030204" pitchFamily="34" charset="0"/>
                <a:ea typeface="+mj-ea"/>
              </a:rPr>
              <a:t>Madoff Money: Lost &amp; Found </a:t>
            </a:r>
            <a:endParaRPr lang="en-US" sz="1800" dirty="0"/>
          </a:p>
        </p:txBody>
      </p:sp>
      <p:sp>
        <p:nvSpPr>
          <p:cNvPr id="4" name="TextBox 3">
            <a:extLst>
              <a:ext uri="{FF2B5EF4-FFF2-40B4-BE49-F238E27FC236}">
                <a16:creationId xmlns:a16="http://schemas.microsoft.com/office/drawing/2014/main" id="{86D5BF97-B64C-414A-AA68-0015469B2547}"/>
              </a:ext>
            </a:extLst>
          </p:cNvPr>
          <p:cNvSpPr txBox="1"/>
          <p:nvPr userDrawn="1"/>
        </p:nvSpPr>
        <p:spPr>
          <a:xfrm>
            <a:off x="507440" y="1828800"/>
            <a:ext cx="3958180" cy="1477328"/>
          </a:xfrm>
          <a:prstGeom prst="rect">
            <a:avLst/>
          </a:prstGeom>
          <a:noFill/>
        </p:spPr>
        <p:txBody>
          <a:bodyPr wrap="square" lIns="0" tIns="0" rIns="0" b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dirty="0">
                <a:solidFill>
                  <a:srgbClr val="0066B0"/>
                </a:solidFill>
              </a:rPr>
              <a:t>In the world’s largest and best-known</a:t>
            </a:r>
            <a:br>
              <a:rPr lang="en-US" sz="1600" b="1" dirty="0">
                <a:solidFill>
                  <a:srgbClr val="0066B0"/>
                </a:solidFill>
              </a:rPr>
            </a:br>
            <a:r>
              <a:rPr lang="en-US" sz="1600" b="1" dirty="0">
                <a:solidFill>
                  <a:srgbClr val="0066B0"/>
                </a:solidFill>
              </a:rPr>
              <a:t> Ponzi scheme, FTI Consulting has </a:t>
            </a:r>
            <a:br>
              <a:rPr lang="en-US" sz="1600" b="1" dirty="0">
                <a:solidFill>
                  <a:srgbClr val="0066B0"/>
                </a:solidFill>
              </a:rPr>
            </a:br>
            <a:r>
              <a:rPr lang="en-US" sz="1600" b="1" dirty="0">
                <a:solidFill>
                  <a:srgbClr val="0066B0"/>
                </a:solidFill>
              </a:rPr>
              <a:t>“followed the cash” and helped recover over 80% of the amount lost </a:t>
            </a:r>
            <a:br>
              <a:rPr lang="en-US" sz="1600" b="1" dirty="0">
                <a:solidFill>
                  <a:srgbClr val="0066B0"/>
                </a:solidFill>
              </a:rPr>
            </a:br>
            <a:r>
              <a:rPr lang="en-US" sz="1600" b="1" dirty="0">
                <a:solidFill>
                  <a:srgbClr val="0066B0"/>
                </a:solidFill>
              </a:rPr>
              <a:t>by investors.</a:t>
            </a:r>
          </a:p>
          <a:p>
            <a:endParaRPr lang="en-US" sz="1600" b="1" dirty="0">
              <a:solidFill>
                <a:srgbClr val="0066B0"/>
              </a:solidFill>
            </a:endParaRPr>
          </a:p>
        </p:txBody>
      </p:sp>
      <p:sp>
        <p:nvSpPr>
          <p:cNvPr id="26" name="TextBox 25">
            <a:extLst>
              <a:ext uri="{FF2B5EF4-FFF2-40B4-BE49-F238E27FC236}">
                <a16:creationId xmlns:a16="http://schemas.microsoft.com/office/drawing/2014/main" id="{44A649AE-2559-493C-AEA7-A3B8821BB69D}"/>
              </a:ext>
            </a:extLst>
          </p:cNvPr>
          <p:cNvSpPr txBox="1"/>
          <p:nvPr userDrawn="1"/>
        </p:nvSpPr>
        <p:spPr>
          <a:xfrm>
            <a:off x="517491" y="4024425"/>
            <a:ext cx="3958180" cy="2154436"/>
          </a:xfrm>
          <a:prstGeom prst="rect">
            <a:avLst/>
          </a:prstGeom>
          <a:noFill/>
        </p:spPr>
        <p:txBody>
          <a:bodyPr wrap="square" lIns="0" tIns="0" rIns="0" bIns="0" rtlCol="0">
            <a:spAutoFit/>
          </a:bodyPr>
          <a:lstStyle/>
          <a:p>
            <a:r>
              <a:rPr lang="en-US" sz="1400" dirty="0"/>
              <a:t>In December 2008, Bernie Madoff admitted that the Investment Advisory business within his firm was a Ponzi scheme, setting off his arrest and a chain reaction of events throughout the financial services world and philanthropic communities.</a:t>
            </a:r>
            <a:br>
              <a:rPr lang="en-US" sz="1400" dirty="0"/>
            </a:br>
            <a:endParaRPr lang="en-US" sz="1400" dirty="0"/>
          </a:p>
          <a:p>
            <a:r>
              <a:rPr lang="en-US" sz="1400" dirty="0"/>
              <a:t>A Trustee under the Securities Investor Protection Act was appointed to liquidate Madoff’s firm and to recover the proceeds from his Ponzi Scheme.</a:t>
            </a:r>
          </a:p>
          <a:p>
            <a:endParaRPr lang="en-US" sz="1400" b="1" dirty="0">
              <a:solidFill>
                <a:srgbClr val="0066B0"/>
              </a:solidFill>
            </a:endParaRPr>
          </a:p>
        </p:txBody>
      </p:sp>
      <p:sp>
        <p:nvSpPr>
          <p:cNvPr id="28" name="TextBox 27">
            <a:extLst>
              <a:ext uri="{FF2B5EF4-FFF2-40B4-BE49-F238E27FC236}">
                <a16:creationId xmlns:a16="http://schemas.microsoft.com/office/drawing/2014/main" id="{B1ECC319-6BA0-42A8-81CF-7363411389C7}"/>
              </a:ext>
            </a:extLst>
          </p:cNvPr>
          <p:cNvSpPr txBox="1"/>
          <p:nvPr userDrawn="1"/>
        </p:nvSpPr>
        <p:spPr>
          <a:xfrm>
            <a:off x="4828032" y="1819656"/>
            <a:ext cx="3958180" cy="5578450"/>
          </a:xfrm>
          <a:prstGeom prst="rect">
            <a:avLst/>
          </a:prstGeom>
          <a:noFill/>
        </p:spPr>
        <p:txBody>
          <a:bodyPr wrap="square" lIns="0" tIns="0" rIns="0" bIns="0" rtlCol="0">
            <a:spAutoFit/>
          </a:bodyPr>
          <a:lstStyle/>
          <a:p>
            <a:pPr marL="182880" marR="0" lvl="1" indent="-182880" algn="l" defTabSz="128016" rtl="0" eaLnBrk="1" fontAlgn="auto" latinLnBrk="0" hangingPunct="1">
              <a:lnSpc>
                <a:spcPct val="100000"/>
              </a:lnSpc>
              <a:spcBef>
                <a:spcPts val="0"/>
              </a:spcBef>
              <a:spcAft>
                <a:spcPts val="450"/>
              </a:spcAft>
              <a:buSzPct val="66000"/>
              <a:buBlip>
                <a:blip r:embed="rId4"/>
              </a:buBlip>
            </a:pPr>
            <a:r>
              <a:rPr lang="en-US" sz="1400" dirty="0"/>
              <a:t>FTI Consulting was engaged by Irving Picard, the Trustee, and BakerHostetler, the Trustee’s counsel, to investigate the financial affairs, identify and analyze the massive amounts of financial documents and data, and provide forensic accounting analysis and expert testimony to help the Trustee recover the stolen funds.</a:t>
            </a:r>
            <a:br>
              <a:rPr lang="en-US" sz="1400" dirty="0"/>
            </a:br>
            <a:endParaRPr lang="en-US" sz="1400" dirty="0"/>
          </a:p>
          <a:p>
            <a:pPr marL="182880" marR="0" lvl="1" indent="-182880" algn="l" defTabSz="128016" rtl="0" eaLnBrk="1" fontAlgn="auto" latinLnBrk="0" hangingPunct="1">
              <a:lnSpc>
                <a:spcPct val="100000"/>
              </a:lnSpc>
              <a:spcBef>
                <a:spcPts val="0"/>
              </a:spcBef>
              <a:spcAft>
                <a:spcPts val="450"/>
              </a:spcAft>
              <a:buSzPct val="66000"/>
              <a:buBlip>
                <a:blip r:embed="rId4"/>
              </a:buBlip>
            </a:pPr>
            <a:r>
              <a:rPr lang="en-US" sz="1400" b="0" i="0" dirty="0">
                <a:solidFill>
                  <a:schemeClr val="dk1"/>
                </a:solidFill>
                <a:latin typeface="Calibri" panose="020F0502020204030204" pitchFamily="34" charset="0"/>
              </a:rPr>
              <a:t>FTI Consulting assembled a team from across the globe representing a cross-section of disciplines, including forensic accounting, data and analytics, global investigations, econometrics analysis, real estate advisory, valuation and solvency services, trial support and e-discovery expertise.</a:t>
            </a:r>
            <a:br>
              <a:rPr lang="en-US" sz="1400" b="0" i="0" dirty="0">
                <a:solidFill>
                  <a:schemeClr val="dk1"/>
                </a:solidFill>
                <a:latin typeface="Calibri" panose="020F0502020204030204" pitchFamily="34" charset="0"/>
              </a:rPr>
            </a:br>
            <a:endParaRPr lang="en-US" sz="1400" b="0" i="0" dirty="0">
              <a:solidFill>
                <a:schemeClr val="dk1"/>
              </a:solidFill>
              <a:latin typeface="Calibri" panose="020F0502020204030204" pitchFamily="34" charset="0"/>
            </a:endParaRPr>
          </a:p>
          <a:p>
            <a:pPr marL="182880" marR="0" lvl="1" indent="-182880" algn="l" defTabSz="128016" rtl="0" eaLnBrk="1" fontAlgn="auto" latinLnBrk="0" hangingPunct="1">
              <a:lnSpc>
                <a:spcPct val="100000"/>
              </a:lnSpc>
              <a:spcBef>
                <a:spcPts val="0"/>
              </a:spcBef>
              <a:spcAft>
                <a:spcPts val="450"/>
              </a:spcAft>
              <a:buSzPct val="66000"/>
              <a:buBlip>
                <a:blip r:embed="rId4"/>
              </a:buBlip>
            </a:pPr>
            <a:r>
              <a:rPr lang="en-US" sz="1400" b="0" i="0" dirty="0">
                <a:solidFill>
                  <a:schemeClr val="dk1"/>
                </a:solidFill>
                <a:latin typeface="Calibri" panose="020F0502020204030204" pitchFamily="34" charset="0"/>
              </a:rPr>
              <a:t>FTI Consulting investigated the Ponzi scheme, reconstructed books and records dating back to the late 1970s, determined the amounts deposited and withdrawn from thousands of customer accounts, researched the backgrounds of account holders, assisted in the discovery and management of evidence and supported the Trustee by identifying other indications of fraud relevant to recovery initiatives being pursued.</a:t>
            </a:r>
          </a:p>
          <a:p>
            <a:endParaRPr lang="en-US" sz="1400" dirty="0"/>
          </a:p>
        </p:txBody>
      </p:sp>
      <p:sp>
        <p:nvSpPr>
          <p:cNvPr id="32" name="TextBox 31">
            <a:extLst>
              <a:ext uri="{FF2B5EF4-FFF2-40B4-BE49-F238E27FC236}">
                <a16:creationId xmlns:a16="http://schemas.microsoft.com/office/drawing/2014/main" id="{F7DD2351-E9BD-4018-A5D7-63B5E6A6F5DA}"/>
              </a:ext>
            </a:extLst>
          </p:cNvPr>
          <p:cNvSpPr txBox="1"/>
          <p:nvPr userDrawn="1"/>
        </p:nvSpPr>
        <p:spPr bwMode="gray">
          <a:xfrm>
            <a:off x="10305287" y="5349240"/>
            <a:ext cx="2817859" cy="1723549"/>
          </a:xfrm>
          <a:prstGeom prst="rect">
            <a:avLst/>
          </a:prstGeom>
          <a:noFill/>
        </p:spPr>
        <p:txBody>
          <a:bodyPr wrap="square" lIns="0" tIns="0" rIns="0" bIns="0" rtlCol="0">
            <a:spAutoFit/>
          </a:bodyPr>
          <a:lstStyle/>
          <a:p>
            <a:r>
              <a:rPr lang="en-US" sz="1400" dirty="0"/>
              <a:t>SIPC President Stephen Harbeck acknowledged the critical role played by FTI Consulting in the recovery efforts, stating “I think the impetus for the recovery has been the great forensic work that has been done starting from the blank slate.”</a:t>
            </a:r>
          </a:p>
          <a:p>
            <a:endParaRPr lang="en-US" sz="1400" b="1" dirty="0">
              <a:solidFill>
                <a:srgbClr val="0066B0"/>
              </a:solidFill>
            </a:endParaRPr>
          </a:p>
        </p:txBody>
      </p:sp>
      <p:sp>
        <p:nvSpPr>
          <p:cNvPr id="33" name="TextBox 32">
            <a:extLst>
              <a:ext uri="{FF2B5EF4-FFF2-40B4-BE49-F238E27FC236}">
                <a16:creationId xmlns:a16="http://schemas.microsoft.com/office/drawing/2014/main" id="{F573A82D-9A84-40AB-82C5-5B845D3E26E5}"/>
              </a:ext>
            </a:extLst>
          </p:cNvPr>
          <p:cNvSpPr txBox="1"/>
          <p:nvPr userDrawn="1"/>
        </p:nvSpPr>
        <p:spPr bwMode="gray">
          <a:xfrm>
            <a:off x="10305288" y="3694177"/>
            <a:ext cx="2817858" cy="1077218"/>
          </a:xfrm>
          <a:prstGeom prst="rect">
            <a:avLst/>
          </a:prstGeom>
          <a:noFill/>
        </p:spPr>
        <p:txBody>
          <a:bodyPr wrap="square" lIns="0" tIns="0" rIns="0" bIns="0" rtlCol="0">
            <a:spAutoFit/>
          </a:bodyPr>
          <a:lstStyle/>
          <a:p>
            <a:r>
              <a:rPr lang="en-US" sz="1400" dirty="0"/>
              <a:t>This amount exceeds recovery in any other Ponzi scheme and dwarfs the initial expectations for recovery of “pennies on the dollar.”</a:t>
            </a:r>
          </a:p>
          <a:p>
            <a:endParaRPr lang="en-US" sz="1400" b="1" dirty="0">
              <a:solidFill>
                <a:srgbClr val="0066B0"/>
              </a:solidFill>
            </a:endParaRPr>
          </a:p>
        </p:txBody>
      </p:sp>
      <p:sp>
        <p:nvSpPr>
          <p:cNvPr id="36" name="TextBox 35">
            <a:extLst>
              <a:ext uri="{FF2B5EF4-FFF2-40B4-BE49-F238E27FC236}">
                <a16:creationId xmlns:a16="http://schemas.microsoft.com/office/drawing/2014/main" id="{A971C33A-B20F-4DF6-B726-5294C344C801}"/>
              </a:ext>
            </a:extLst>
          </p:cNvPr>
          <p:cNvSpPr txBox="1"/>
          <p:nvPr userDrawn="1"/>
        </p:nvSpPr>
        <p:spPr bwMode="gray">
          <a:xfrm>
            <a:off x="10305288" y="2221992"/>
            <a:ext cx="2733702" cy="1077218"/>
          </a:xfrm>
          <a:prstGeom prst="rect">
            <a:avLst/>
          </a:prstGeom>
          <a:noFill/>
        </p:spPr>
        <p:txBody>
          <a:bodyPr wrap="square" lIns="0" tIns="0" rIns="0" bIns="0" rtlCol="0">
            <a:spAutoFit/>
          </a:bodyPr>
          <a:lstStyle/>
          <a:p>
            <a:r>
              <a:rPr lang="en-US" sz="1400" dirty="0"/>
              <a:t>Work to date from FTI Consulting has contributed to the recovery of $14.3 billion – over 80% of  the principle lost by investors. </a:t>
            </a:r>
          </a:p>
          <a:p>
            <a:endParaRPr lang="en-US" sz="1400" b="1" dirty="0">
              <a:solidFill>
                <a:srgbClr val="0066B0"/>
              </a:solidFill>
            </a:endParaRPr>
          </a:p>
        </p:txBody>
      </p:sp>
      <p:pic>
        <p:nvPicPr>
          <p:cNvPr id="24" name="Picture 23">
            <a:extLst>
              <a:ext uri="{FF2B5EF4-FFF2-40B4-BE49-F238E27FC236}">
                <a16:creationId xmlns:a16="http://schemas.microsoft.com/office/drawing/2014/main" id="{67FE02C5-B4E2-4449-8163-331E78A1A326}"/>
              </a:ext>
            </a:extLst>
          </p:cNvPr>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bwMode="gray">
          <a:xfrm>
            <a:off x="10290201" y="2056359"/>
            <a:ext cx="539496" cy="83863"/>
          </a:xfrm>
          <a:prstGeom prst="rect">
            <a:avLst/>
          </a:prstGeom>
        </p:spPr>
      </p:pic>
      <p:pic>
        <p:nvPicPr>
          <p:cNvPr id="29" name="Picture 28">
            <a:extLst>
              <a:ext uri="{FF2B5EF4-FFF2-40B4-BE49-F238E27FC236}">
                <a16:creationId xmlns:a16="http://schemas.microsoft.com/office/drawing/2014/main" id="{7F28D01B-8FEA-44E9-B408-1C753A56D9AC}"/>
              </a:ext>
            </a:extLst>
          </p:cNvPr>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bwMode="gray">
          <a:xfrm>
            <a:off x="10281057" y="3516669"/>
            <a:ext cx="539496" cy="83863"/>
          </a:xfrm>
          <a:prstGeom prst="rect">
            <a:avLst/>
          </a:prstGeom>
        </p:spPr>
      </p:pic>
      <p:pic>
        <p:nvPicPr>
          <p:cNvPr id="30" name="Picture 29">
            <a:extLst>
              <a:ext uri="{FF2B5EF4-FFF2-40B4-BE49-F238E27FC236}">
                <a16:creationId xmlns:a16="http://schemas.microsoft.com/office/drawing/2014/main" id="{A01862B8-4E8F-4FC6-807D-38D36351D299}"/>
              </a:ext>
            </a:extLst>
          </p:cNvPr>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bwMode="gray">
          <a:xfrm>
            <a:off x="10299989" y="5180282"/>
            <a:ext cx="539496" cy="83863"/>
          </a:xfrm>
          <a:prstGeom prst="rect">
            <a:avLst/>
          </a:prstGeom>
        </p:spPr>
      </p:pic>
      <p:pic>
        <p:nvPicPr>
          <p:cNvPr id="37" name="Graphic 36" descr="Research">
            <a:extLst>
              <a:ext uri="{FF2B5EF4-FFF2-40B4-BE49-F238E27FC236}">
                <a16:creationId xmlns:a16="http://schemas.microsoft.com/office/drawing/2014/main" id="{830C9D5E-AE89-434D-9E2C-0B07CB7DB58C}"/>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bwMode="gray">
          <a:xfrm>
            <a:off x="9455241" y="1983337"/>
            <a:ext cx="757493" cy="757493"/>
          </a:xfrm>
          <a:prstGeom prst="rect">
            <a:avLst/>
          </a:prstGeom>
        </p:spPr>
      </p:pic>
      <p:pic>
        <p:nvPicPr>
          <p:cNvPr id="38" name="Picture Placeholder 11" descr="Statistics">
            <a:extLst>
              <a:ext uri="{FF2B5EF4-FFF2-40B4-BE49-F238E27FC236}">
                <a16:creationId xmlns:a16="http://schemas.microsoft.com/office/drawing/2014/main" id="{B03A650C-4BE9-4793-98F4-615B549A1FF6}"/>
              </a:ext>
            </a:extLst>
          </p:cNvPr>
          <p:cNvPicPr>
            <a:picLocks noChangeAspect="1"/>
          </p:cNvPicPr>
          <p:nvPr userDrawn="1"/>
        </p:nvPicPr>
        <p:blipFill>
          <a:blip r:embed="rId8">
            <a:extLst>
              <a:ext uri="{96DAC541-7B7A-43D3-8B79-37D633B846F1}">
                <asvg:svgBlip xmlns:asvg="http://schemas.microsoft.com/office/drawing/2016/SVG/main" r:embed="rId9"/>
              </a:ext>
            </a:extLst>
          </a:blip>
          <a:srcRect/>
          <a:stretch>
            <a:fillRect/>
          </a:stretch>
        </p:blipFill>
        <p:spPr bwMode="gray">
          <a:xfrm>
            <a:off x="9455240" y="3435382"/>
            <a:ext cx="757493" cy="757493"/>
          </a:xfrm>
          <a:prstGeom prst="rect">
            <a:avLst/>
          </a:prstGeom>
        </p:spPr>
      </p:pic>
      <p:pic>
        <p:nvPicPr>
          <p:cNvPr id="39" name="Picture Placeholder 15" descr="Chat">
            <a:extLst>
              <a:ext uri="{FF2B5EF4-FFF2-40B4-BE49-F238E27FC236}">
                <a16:creationId xmlns:a16="http://schemas.microsoft.com/office/drawing/2014/main" id="{FB2D9BD9-6B1B-404B-A706-445EAD1F8671}"/>
              </a:ext>
            </a:extLst>
          </p:cNvPr>
          <p:cNvPicPr>
            <a:picLocks noChangeAspect="1"/>
          </p:cNvPicPr>
          <p:nvPr userDrawn="1"/>
        </p:nvPicPr>
        <p:blipFill>
          <a:blip r:embed="rId10">
            <a:extLst>
              <a:ext uri="{96DAC541-7B7A-43D3-8B79-37D633B846F1}">
                <asvg:svgBlip xmlns:asvg="http://schemas.microsoft.com/office/drawing/2016/SVG/main" r:embed="rId11"/>
              </a:ext>
            </a:extLst>
          </a:blip>
          <a:srcRect t="122" b="122"/>
          <a:stretch>
            <a:fillRect/>
          </a:stretch>
        </p:blipFill>
        <p:spPr bwMode="gray">
          <a:xfrm>
            <a:off x="9455241" y="5057440"/>
            <a:ext cx="759344" cy="757493"/>
          </a:xfrm>
          <a:prstGeom prst="rect">
            <a:avLst/>
          </a:prstGeom>
        </p:spPr>
      </p:pic>
      <p:sp>
        <p:nvSpPr>
          <p:cNvPr id="25" name="TextBox 24">
            <a:extLst>
              <a:ext uri="{FF2B5EF4-FFF2-40B4-BE49-F238E27FC236}">
                <a16:creationId xmlns:a16="http://schemas.microsoft.com/office/drawing/2014/main" id="{75083EDA-E640-4668-A487-6C545A4CCC06}"/>
              </a:ext>
            </a:extLst>
          </p:cNvPr>
          <p:cNvSpPr txBox="1"/>
          <p:nvPr userDrawn="1">
            <p:custDataLst>
              <p:custData r:id="rId2"/>
            </p:custDataLst>
          </p:nvPr>
        </p:nvSpPr>
        <p:spPr>
          <a:xfrm>
            <a:off x="457200" y="469900"/>
            <a:ext cx="5270500" cy="203200"/>
          </a:xfrm>
          <a:prstGeom prst="rect">
            <a:avLst/>
          </a:prstGeom>
          <a:noFill/>
        </p:spPr>
        <p:txBody>
          <a:bodyPr vert="horz" lIns="0" tIns="0" rIns="0" bIns="0" rtlCol="0" anchor="t" anchorCtr="0">
            <a:noAutofit/>
          </a:bodyPr>
          <a:lstStyle/>
          <a:p>
            <a:pPr defTabSz="128016">
              <a:spcBef>
                <a:spcPts val="264"/>
              </a:spcBef>
            </a:pPr>
            <a:r>
              <a:rPr lang="en-US" sz="1400" b="1" cap="all" dirty="0">
                <a:solidFill>
                  <a:srgbClr val="003763"/>
                </a:solidFill>
                <a:latin typeface="Calibri" panose="020F0502020204030204" pitchFamily="34" charset="0"/>
              </a:rPr>
              <a:t>FOR INTERNAL USE AND REFERENCE ONLY</a:t>
            </a:r>
          </a:p>
        </p:txBody>
      </p:sp>
    </p:spTree>
    <p:custDataLst>
      <p:custData r:id="rId1"/>
    </p:custDataLst>
    <p:extLst>
      <p:ext uri="{BB962C8B-B14F-4D97-AF65-F5344CB8AC3E}">
        <p14:creationId xmlns:p14="http://schemas.microsoft.com/office/powerpoint/2010/main" val="1928715846"/>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 Case Study">
    <p:spTree>
      <p:nvGrpSpPr>
        <p:cNvPr id="1" name=""/>
        <p:cNvGrpSpPr/>
        <p:nvPr/>
      </p:nvGrpSpPr>
      <p:grpSpPr>
        <a:xfrm>
          <a:off x="0" y="0"/>
          <a:ext cx="0" cy="0"/>
          <a:chOff x="0" y="0"/>
          <a:chExt cx="0" cy="0"/>
        </a:xfrm>
      </p:grpSpPr>
      <p:sp>
        <p:nvSpPr>
          <p:cNvPr id="44" name="Text Placeholder 9">
            <a:extLst>
              <a:ext uri="{FF2B5EF4-FFF2-40B4-BE49-F238E27FC236}">
                <a16:creationId xmlns:a16="http://schemas.microsoft.com/office/drawing/2014/main" id="{419675C0-8402-4B79-8FA4-A3A423491588}"/>
              </a:ext>
            </a:extLst>
          </p:cNvPr>
          <p:cNvSpPr>
            <a:spLocks noGrp="1"/>
          </p:cNvSpPr>
          <p:nvPr>
            <p:ph type="body" sz="quarter" idx="103" hasCustomPrompt="1"/>
          </p:nvPr>
        </p:nvSpPr>
        <p:spPr bwMode="gray">
          <a:xfrm>
            <a:off x="9235440" y="5687568"/>
            <a:ext cx="4114800" cy="1280160"/>
          </a:xfrm>
          <a:noFill/>
          <a:ln w="38100">
            <a:solidFill>
              <a:srgbClr val="CFD1D1"/>
            </a:solidFill>
            <a:miter lim="800000"/>
          </a:ln>
        </p:spPr>
        <p:txBody>
          <a:bodyPr/>
          <a:lstStyle>
            <a:lvl1pPr marL="0" marR="0" indent="0" algn="l" defTabSz="128016" eaLnBrk="1" fontAlgn="auto" hangingPunct="1">
              <a:lnSpc>
                <a:spcPct val="100000"/>
              </a:lnSpc>
              <a:spcBef>
                <a:spcPts val="264"/>
              </a:spcBef>
              <a:spcAft>
                <a:spcPts val="0"/>
              </a:spcAft>
              <a:buClrTx/>
              <a:buFontTx/>
              <a:buNone/>
              <a:defRPr lang="en-US" sz="1200" b="0" i="0" kern="1200" dirty="0">
                <a:solidFill>
                  <a:schemeClr val="dk1"/>
                </a:solidFill>
                <a:latin typeface="Calibri" panose="020F0502020204030204" pitchFamily="34" charset="0"/>
                <a:ea typeface="+mn-ea"/>
                <a:cs typeface="Calibri" panose="020F0502020204030204" pitchFamily="34" charset="0"/>
              </a:defRPr>
            </a:lvl1pPr>
          </a:lstStyle>
          <a:p>
            <a:pPr marL="182880" marR="0" lvl="0" indent="-182880" algn="l" defTabSz="1005840" rtl="0" eaLnBrk="1" fontAlgn="auto" latinLnBrk="0" hangingPunct="1">
              <a:lnSpc>
                <a:spcPct val="110000"/>
              </a:lnSpc>
              <a:spcBef>
                <a:spcPts val="450"/>
              </a:spcBef>
              <a:spcAft>
                <a:spcPts val="450"/>
              </a:spcAft>
              <a:buClr>
                <a:schemeClr val="accent2"/>
              </a:buClr>
              <a:buFont typeface="System Font Regular"/>
              <a:buNone/>
              <a:tabLst/>
            </a:pPr>
            <a:r>
              <a:rPr lang="en-US" dirty="0"/>
              <a:t> </a:t>
            </a:r>
          </a:p>
        </p:txBody>
      </p:sp>
      <p:sp>
        <p:nvSpPr>
          <p:cNvPr id="43" name="Text Placeholder 9">
            <a:extLst>
              <a:ext uri="{FF2B5EF4-FFF2-40B4-BE49-F238E27FC236}">
                <a16:creationId xmlns:a16="http://schemas.microsoft.com/office/drawing/2014/main" id="{B4BD3446-4376-472C-945F-179B5E10DA83}"/>
              </a:ext>
            </a:extLst>
          </p:cNvPr>
          <p:cNvSpPr>
            <a:spLocks noGrp="1"/>
          </p:cNvSpPr>
          <p:nvPr>
            <p:ph type="body" sz="quarter" idx="102" hasCustomPrompt="1"/>
          </p:nvPr>
        </p:nvSpPr>
        <p:spPr bwMode="gray">
          <a:xfrm>
            <a:off x="9235440" y="4398264"/>
            <a:ext cx="4114800" cy="1280160"/>
          </a:xfrm>
          <a:noFill/>
          <a:ln w="38100">
            <a:solidFill>
              <a:srgbClr val="CFD1D1"/>
            </a:solidFill>
            <a:miter lim="800000"/>
          </a:ln>
        </p:spPr>
        <p:txBody>
          <a:bodyPr/>
          <a:lstStyle>
            <a:lvl1pPr marL="0" marR="0" indent="0" algn="l" defTabSz="128016" eaLnBrk="1" fontAlgn="auto" hangingPunct="1">
              <a:lnSpc>
                <a:spcPct val="100000"/>
              </a:lnSpc>
              <a:spcBef>
                <a:spcPts val="264"/>
              </a:spcBef>
              <a:spcAft>
                <a:spcPts val="0"/>
              </a:spcAft>
              <a:buClrTx/>
              <a:buFontTx/>
              <a:buNone/>
              <a:defRPr lang="en-US" sz="1200" b="0" i="0" kern="1200" dirty="0">
                <a:solidFill>
                  <a:schemeClr val="dk1"/>
                </a:solidFill>
                <a:latin typeface="Calibri" panose="020F0502020204030204" pitchFamily="34" charset="0"/>
                <a:ea typeface="+mn-ea"/>
                <a:cs typeface="Calibri" panose="020F0502020204030204" pitchFamily="34" charset="0"/>
              </a:defRPr>
            </a:lvl1pPr>
          </a:lstStyle>
          <a:p>
            <a:pPr marL="182880" marR="0" lvl="0" indent="-182880" algn="l" defTabSz="1005840" rtl="0" eaLnBrk="1" fontAlgn="auto" latinLnBrk="0" hangingPunct="1">
              <a:lnSpc>
                <a:spcPct val="110000"/>
              </a:lnSpc>
              <a:spcBef>
                <a:spcPts val="450"/>
              </a:spcBef>
              <a:spcAft>
                <a:spcPts val="450"/>
              </a:spcAft>
              <a:buClr>
                <a:schemeClr val="accent2"/>
              </a:buClr>
              <a:buFont typeface="System Font Regular"/>
              <a:buNone/>
              <a:tabLst/>
            </a:pPr>
            <a:r>
              <a:rPr lang="en-US" dirty="0"/>
              <a:t> </a:t>
            </a:r>
          </a:p>
        </p:txBody>
      </p:sp>
      <p:sp>
        <p:nvSpPr>
          <p:cNvPr id="42" name="Text Placeholder 9">
            <a:extLst>
              <a:ext uri="{FF2B5EF4-FFF2-40B4-BE49-F238E27FC236}">
                <a16:creationId xmlns:a16="http://schemas.microsoft.com/office/drawing/2014/main" id="{410A0D5B-3DCD-4255-8D70-2F37AF6A9BCE}"/>
              </a:ext>
            </a:extLst>
          </p:cNvPr>
          <p:cNvSpPr>
            <a:spLocks noGrp="1"/>
          </p:cNvSpPr>
          <p:nvPr>
            <p:ph type="body" sz="quarter" idx="101" hasCustomPrompt="1"/>
          </p:nvPr>
        </p:nvSpPr>
        <p:spPr bwMode="gray">
          <a:xfrm>
            <a:off x="9235440" y="3108960"/>
            <a:ext cx="4114800" cy="1280160"/>
          </a:xfrm>
          <a:noFill/>
          <a:ln w="38100">
            <a:solidFill>
              <a:srgbClr val="CFD1D1"/>
            </a:solidFill>
            <a:miter lim="800000"/>
          </a:ln>
        </p:spPr>
        <p:txBody>
          <a:bodyPr/>
          <a:lstStyle>
            <a:lvl1pPr marL="0" marR="0" indent="0" algn="l" defTabSz="128016" eaLnBrk="1" fontAlgn="auto" hangingPunct="1">
              <a:lnSpc>
                <a:spcPct val="100000"/>
              </a:lnSpc>
              <a:spcBef>
                <a:spcPts val="264"/>
              </a:spcBef>
              <a:spcAft>
                <a:spcPts val="0"/>
              </a:spcAft>
              <a:buClrTx/>
              <a:buFontTx/>
              <a:buNone/>
              <a:defRPr lang="en-US" sz="1200" b="0" i="0" kern="1200" dirty="0">
                <a:solidFill>
                  <a:schemeClr val="dk1"/>
                </a:solidFill>
                <a:latin typeface="Calibri" panose="020F0502020204030204" pitchFamily="34" charset="0"/>
                <a:ea typeface="+mn-ea"/>
                <a:cs typeface="Calibri" panose="020F0502020204030204" pitchFamily="34" charset="0"/>
              </a:defRPr>
            </a:lvl1pPr>
          </a:lstStyle>
          <a:p>
            <a:pPr marL="182880" marR="0" lvl="0" indent="-182880" algn="l" defTabSz="1005840" rtl="0" eaLnBrk="1" fontAlgn="auto" latinLnBrk="0" hangingPunct="1">
              <a:lnSpc>
                <a:spcPct val="110000"/>
              </a:lnSpc>
              <a:spcBef>
                <a:spcPts val="450"/>
              </a:spcBef>
              <a:spcAft>
                <a:spcPts val="450"/>
              </a:spcAft>
              <a:buClr>
                <a:schemeClr val="accent2"/>
              </a:buClr>
              <a:buFont typeface="System Font Regular"/>
              <a:buNone/>
              <a:tabLst/>
            </a:pPr>
            <a:r>
              <a:rPr lang="en-US" dirty="0"/>
              <a:t> </a:t>
            </a:r>
          </a:p>
        </p:txBody>
      </p:sp>
      <p:sp>
        <p:nvSpPr>
          <p:cNvPr id="41" name="Text Placeholder 9">
            <a:extLst>
              <a:ext uri="{FF2B5EF4-FFF2-40B4-BE49-F238E27FC236}">
                <a16:creationId xmlns:a16="http://schemas.microsoft.com/office/drawing/2014/main" id="{B4071C35-BA47-4323-B07F-7FC0A04DC335}"/>
              </a:ext>
            </a:extLst>
          </p:cNvPr>
          <p:cNvSpPr>
            <a:spLocks noGrp="1"/>
          </p:cNvSpPr>
          <p:nvPr>
            <p:ph type="body" sz="quarter" idx="100" hasCustomPrompt="1"/>
          </p:nvPr>
        </p:nvSpPr>
        <p:spPr bwMode="gray">
          <a:xfrm>
            <a:off x="9235440" y="1828800"/>
            <a:ext cx="4114800" cy="1280160"/>
          </a:xfrm>
          <a:noFill/>
          <a:ln w="38100">
            <a:solidFill>
              <a:srgbClr val="CFD1D1"/>
            </a:solidFill>
            <a:miter lim="800000"/>
          </a:ln>
        </p:spPr>
        <p:txBody>
          <a:bodyPr/>
          <a:lstStyle>
            <a:lvl1pPr marL="0" marR="0" indent="0" algn="l" defTabSz="128016" eaLnBrk="1" fontAlgn="auto" hangingPunct="1">
              <a:lnSpc>
                <a:spcPct val="100000"/>
              </a:lnSpc>
              <a:spcBef>
                <a:spcPts val="264"/>
              </a:spcBef>
              <a:spcAft>
                <a:spcPts val="0"/>
              </a:spcAft>
              <a:buClrTx/>
              <a:buFontTx/>
              <a:buNone/>
              <a:defRPr lang="en-US" sz="1200" b="0" i="0" kern="1200" dirty="0">
                <a:solidFill>
                  <a:schemeClr val="dk1"/>
                </a:solidFill>
                <a:latin typeface="Calibri" panose="020F0502020204030204" pitchFamily="34" charset="0"/>
                <a:ea typeface="+mn-ea"/>
                <a:cs typeface="Calibri" panose="020F0502020204030204" pitchFamily="34" charset="0"/>
              </a:defRPr>
            </a:lvl1pPr>
          </a:lstStyle>
          <a:p>
            <a:pPr marL="182880" marR="0" lvl="0" indent="-182880" algn="l" defTabSz="1005840" rtl="0" eaLnBrk="1" fontAlgn="auto" latinLnBrk="0" hangingPunct="1">
              <a:lnSpc>
                <a:spcPct val="110000"/>
              </a:lnSpc>
              <a:spcBef>
                <a:spcPts val="450"/>
              </a:spcBef>
              <a:spcAft>
                <a:spcPts val="450"/>
              </a:spcAft>
              <a:buClr>
                <a:schemeClr val="accent2"/>
              </a:buClr>
              <a:buFont typeface="System Font Regular"/>
              <a:buNone/>
              <a:tabLst/>
            </a:pPr>
            <a:r>
              <a:rPr lang="en-US" dirty="0"/>
              <a:t> </a:t>
            </a:r>
          </a:p>
        </p:txBody>
      </p:sp>
      <p:sp>
        <p:nvSpPr>
          <p:cNvPr id="6" name="Text Placeholder 20">
            <a:extLst>
              <a:ext uri="{FF2B5EF4-FFF2-40B4-BE49-F238E27FC236}">
                <a16:creationId xmlns:a16="http://schemas.microsoft.com/office/drawing/2014/main" id="{67EF99D5-B5CC-CA40-B1E9-F60A23D5FA4E}"/>
              </a:ext>
            </a:extLst>
          </p:cNvPr>
          <p:cNvSpPr>
            <a:spLocks noGrp="1"/>
          </p:cNvSpPr>
          <p:nvPr>
            <p:ph type="body" sz="quarter" idx="12" hasCustomPrompt="1"/>
          </p:nvPr>
        </p:nvSpPr>
        <p:spPr>
          <a:xfrm>
            <a:off x="456629" y="1826430"/>
            <a:ext cx="4142232" cy="1828800"/>
          </a:xfrm>
          <a:prstGeom prst="rect">
            <a:avLst/>
          </a:prstGeom>
          <a:noFill/>
        </p:spPr>
        <p:txBody>
          <a:bodyPr wrap="square" lIns="0" tIns="0" rIns="0" bIns="0" anchor="t" anchorCtr="0">
            <a:noAutofit/>
          </a:bodyPr>
          <a:lstStyle>
            <a:lvl1pPr marL="0" marR="0" indent="0" algn="l" defTabSz="128016" rtl="0" eaLnBrk="1" fontAlgn="auto" latinLnBrk="0" hangingPunct="1">
              <a:lnSpc>
                <a:spcPct val="100000"/>
              </a:lnSpc>
              <a:spcBef>
                <a:spcPts val="264"/>
              </a:spcBef>
              <a:spcAft>
                <a:spcPts val="0"/>
              </a:spcAft>
              <a:buClrTx/>
              <a:buSzTx/>
              <a:buFontTx/>
              <a:buNone/>
              <a:tabLst/>
              <a:defRPr lang="en-US" sz="1600" b="1" i="0" smtClean="0">
                <a:solidFill>
                  <a:schemeClr val="accent2"/>
                </a:solidFill>
                <a:effectLst/>
                <a:latin typeface="Calibri" panose="020F0502020204030204" pitchFamily="34" charset="0"/>
              </a:defRPr>
            </a:lvl1pPr>
          </a:lstStyle>
          <a:p>
            <a:pPr marL="0" marR="0" lvl="0" indent="0" algn="l" defTabSz="128016" rtl="0" eaLnBrk="1" fontAlgn="auto" latinLnBrk="0" hangingPunct="1">
              <a:lnSpc>
                <a:spcPct val="100000"/>
              </a:lnSpc>
              <a:spcBef>
                <a:spcPts val="264"/>
              </a:spcBef>
              <a:spcAft>
                <a:spcPts val="0"/>
              </a:spcAft>
              <a:buClrTx/>
              <a:buSzTx/>
              <a:buFontTx/>
              <a:buNone/>
              <a:tabLst/>
            </a:pPr>
            <a:r>
              <a:rPr lang="en-US" dirty="0"/>
              <a:t>Headline text here</a:t>
            </a:r>
          </a:p>
        </p:txBody>
      </p:sp>
      <p:sp>
        <p:nvSpPr>
          <p:cNvPr id="15" name="Picture Placeholder 2">
            <a:extLst>
              <a:ext uri="{FF2B5EF4-FFF2-40B4-BE49-F238E27FC236}">
                <a16:creationId xmlns:a16="http://schemas.microsoft.com/office/drawing/2014/main" id="{0BD931FE-7026-5347-8DB4-F985E852AFB9}"/>
              </a:ext>
            </a:extLst>
          </p:cNvPr>
          <p:cNvSpPr>
            <a:spLocks noGrp="1"/>
          </p:cNvSpPr>
          <p:nvPr>
            <p:ph type="pic" sz="quarter" idx="28" hasCustomPrompt="1"/>
          </p:nvPr>
        </p:nvSpPr>
        <p:spPr bwMode="gray">
          <a:xfrm>
            <a:off x="9445453" y="2057400"/>
            <a:ext cx="649224" cy="649224"/>
          </a:xfrm>
        </p:spPr>
        <p:txBody>
          <a:bodyPr vert="horz" anchor="ctr" anchorCtr="0">
            <a:noAutofit/>
          </a:bodyPr>
          <a:lstStyle>
            <a:lvl1pPr marL="0" indent="0" algn="ctr">
              <a:buNone/>
              <a:defRPr sz="753"/>
            </a:lvl1pPr>
          </a:lstStyle>
          <a:p>
            <a:r>
              <a:rPr lang="en-US" dirty="0"/>
              <a:t>Icon Placeholder</a:t>
            </a:r>
          </a:p>
        </p:txBody>
      </p:sp>
      <p:sp>
        <p:nvSpPr>
          <p:cNvPr id="38" name="Text Placeholder 36">
            <a:extLst>
              <a:ext uri="{FF2B5EF4-FFF2-40B4-BE49-F238E27FC236}">
                <a16:creationId xmlns:a16="http://schemas.microsoft.com/office/drawing/2014/main" id="{6645D819-AC18-5A44-B3F6-1A19A6DDEE2E}"/>
              </a:ext>
            </a:extLst>
          </p:cNvPr>
          <p:cNvSpPr>
            <a:spLocks noGrp="1"/>
          </p:cNvSpPr>
          <p:nvPr>
            <p:ph type="body" sz="quarter" idx="40" hasCustomPrompt="1"/>
          </p:nvPr>
        </p:nvSpPr>
        <p:spPr>
          <a:xfrm>
            <a:off x="457200" y="3990530"/>
            <a:ext cx="4142232" cy="2967701"/>
          </a:xfrm>
        </p:spPr>
        <p:txBody>
          <a:bodyPr>
            <a:noAutofit/>
          </a:bodyPr>
          <a:lstStyle>
            <a:lvl1pPr marL="0" marR="0" indent="0" algn="l" defTabSz="128016" rtl="0" eaLnBrk="1" fontAlgn="auto" latinLnBrk="0" hangingPunct="1">
              <a:lnSpc>
                <a:spcPct val="100000"/>
              </a:lnSpc>
              <a:spcBef>
                <a:spcPts val="264"/>
              </a:spcBef>
              <a:spcAft>
                <a:spcPts val="0"/>
              </a:spcAft>
              <a:buClr>
                <a:schemeClr val="accent2"/>
              </a:buClr>
              <a:buSzPct val="66000"/>
              <a:buFont typeface="System Font Regular"/>
              <a:buNone/>
              <a:tabLst/>
              <a:defRPr sz="1400" b="0" i="0">
                <a:solidFill>
                  <a:schemeClr val="dk1"/>
                </a:solidFill>
                <a:latin typeface="Calibri" panose="020F0502020204030204" pitchFamily="34" charset="0"/>
              </a:defRPr>
            </a:lvl1pPr>
          </a:lstStyle>
          <a:p>
            <a:pPr marL="0" marR="0" lvl="0" indent="0" algn="l" defTabSz="128016" rtl="0" eaLnBrk="1" fontAlgn="auto" latinLnBrk="0" hangingPunct="1">
              <a:lnSpc>
                <a:spcPct val="100000"/>
              </a:lnSpc>
              <a:spcBef>
                <a:spcPts val="264"/>
              </a:spcBef>
              <a:spcAft>
                <a:spcPts val="0"/>
              </a:spcAft>
              <a:buClr>
                <a:schemeClr val="accent2"/>
              </a:buClr>
              <a:buSzPct val="66000"/>
              <a:buFont typeface="System Font Regular"/>
              <a:buNone/>
              <a:tabLst/>
            </a:pPr>
            <a:r>
              <a:rPr lang="en-US"/>
              <a:t>Mastertextformat bearbeiten</a:t>
            </a:r>
            <a:endParaRPr lang="en-US" dirty="0"/>
          </a:p>
        </p:txBody>
      </p:sp>
      <p:sp>
        <p:nvSpPr>
          <p:cNvPr id="2" name="Title 1">
            <a:extLst>
              <a:ext uri="{FF2B5EF4-FFF2-40B4-BE49-F238E27FC236}">
                <a16:creationId xmlns:a16="http://schemas.microsoft.com/office/drawing/2014/main" id="{52899A4A-AFED-E64F-A55F-E7624E1F5CB7}"/>
              </a:ext>
            </a:extLst>
          </p:cNvPr>
          <p:cNvSpPr>
            <a:spLocks noGrp="1"/>
          </p:cNvSpPr>
          <p:nvPr>
            <p:ph type="title" hasCustomPrompt="1"/>
          </p:nvPr>
        </p:nvSpPr>
        <p:spPr/>
        <p:txBody>
          <a:bodyPr/>
          <a:lstStyle/>
          <a:p>
            <a:r>
              <a:rPr lang="en-US" dirty="0"/>
              <a:t>Page Title</a:t>
            </a:r>
          </a:p>
        </p:txBody>
      </p:sp>
      <p:sp>
        <p:nvSpPr>
          <p:cNvPr id="34" name="Picture Placeholder 2">
            <a:extLst>
              <a:ext uri="{FF2B5EF4-FFF2-40B4-BE49-F238E27FC236}">
                <a16:creationId xmlns:a16="http://schemas.microsoft.com/office/drawing/2014/main" id="{A564292B-072A-1542-A424-6037DBB41A0F}"/>
              </a:ext>
            </a:extLst>
          </p:cNvPr>
          <p:cNvSpPr>
            <a:spLocks noGrp="1"/>
          </p:cNvSpPr>
          <p:nvPr>
            <p:ph type="pic" sz="quarter" idx="46" hasCustomPrompt="1"/>
          </p:nvPr>
        </p:nvSpPr>
        <p:spPr bwMode="gray">
          <a:xfrm>
            <a:off x="9445453" y="3337560"/>
            <a:ext cx="649224" cy="649224"/>
          </a:xfrm>
        </p:spPr>
        <p:txBody>
          <a:bodyPr vert="horz" anchor="ctr" anchorCtr="0">
            <a:noAutofit/>
          </a:bodyPr>
          <a:lstStyle>
            <a:lvl1pPr marL="0" indent="0" algn="ctr">
              <a:buNone/>
              <a:defRPr sz="753"/>
            </a:lvl1pPr>
          </a:lstStyle>
          <a:p>
            <a:r>
              <a:rPr lang="en-US" dirty="0"/>
              <a:t>Icon Placeholder</a:t>
            </a:r>
          </a:p>
        </p:txBody>
      </p:sp>
      <p:sp>
        <p:nvSpPr>
          <p:cNvPr id="47" name="Picture Placeholder 2">
            <a:extLst>
              <a:ext uri="{FF2B5EF4-FFF2-40B4-BE49-F238E27FC236}">
                <a16:creationId xmlns:a16="http://schemas.microsoft.com/office/drawing/2014/main" id="{A97AE83F-21D0-3644-A3D5-857D0B11111E}"/>
              </a:ext>
            </a:extLst>
          </p:cNvPr>
          <p:cNvSpPr>
            <a:spLocks noGrp="1"/>
          </p:cNvSpPr>
          <p:nvPr>
            <p:ph type="pic" sz="quarter" idx="48" hasCustomPrompt="1"/>
          </p:nvPr>
        </p:nvSpPr>
        <p:spPr bwMode="gray">
          <a:xfrm>
            <a:off x="9445453" y="4617720"/>
            <a:ext cx="649224" cy="649224"/>
          </a:xfrm>
        </p:spPr>
        <p:txBody>
          <a:bodyPr vert="horz" anchor="ctr" anchorCtr="0">
            <a:noAutofit/>
          </a:bodyPr>
          <a:lstStyle>
            <a:lvl1pPr marL="0" indent="0" algn="ctr">
              <a:buNone/>
              <a:defRPr sz="753"/>
            </a:lvl1pPr>
          </a:lstStyle>
          <a:p>
            <a:r>
              <a:rPr lang="en-US" dirty="0"/>
              <a:t>Icon Placeholder</a:t>
            </a:r>
          </a:p>
        </p:txBody>
      </p:sp>
      <p:sp>
        <p:nvSpPr>
          <p:cNvPr id="28" name="Text Placeholder 36">
            <a:extLst>
              <a:ext uri="{FF2B5EF4-FFF2-40B4-BE49-F238E27FC236}">
                <a16:creationId xmlns:a16="http://schemas.microsoft.com/office/drawing/2014/main" id="{DFFA7201-62DE-D24F-B387-2A19E1429EE8}"/>
              </a:ext>
            </a:extLst>
          </p:cNvPr>
          <p:cNvSpPr>
            <a:spLocks noGrp="1"/>
          </p:cNvSpPr>
          <p:nvPr>
            <p:ph type="body" sz="quarter" idx="49" hasCustomPrompt="1"/>
          </p:nvPr>
        </p:nvSpPr>
        <p:spPr>
          <a:xfrm>
            <a:off x="4828032" y="1828800"/>
            <a:ext cx="4142232" cy="5138928"/>
          </a:xfrm>
        </p:spPr>
        <p:txBody>
          <a:bodyPr>
            <a:noAutofit/>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8" name="Picture Placeholder 2">
            <a:extLst>
              <a:ext uri="{FF2B5EF4-FFF2-40B4-BE49-F238E27FC236}">
                <a16:creationId xmlns:a16="http://schemas.microsoft.com/office/drawing/2014/main" id="{453269BF-13A3-5842-8200-037B69CF9496}"/>
              </a:ext>
            </a:extLst>
          </p:cNvPr>
          <p:cNvSpPr>
            <a:spLocks noGrp="1"/>
          </p:cNvSpPr>
          <p:nvPr>
            <p:ph type="pic" sz="quarter" idx="51" hasCustomPrompt="1"/>
          </p:nvPr>
        </p:nvSpPr>
        <p:spPr bwMode="gray">
          <a:xfrm>
            <a:off x="9445453" y="5897880"/>
            <a:ext cx="649224" cy="649224"/>
          </a:xfrm>
        </p:spPr>
        <p:txBody>
          <a:bodyPr vert="horz" anchor="ctr" anchorCtr="0">
            <a:noAutofit/>
          </a:bodyPr>
          <a:lstStyle>
            <a:lvl1pPr marL="0" indent="0" algn="ctr">
              <a:buNone/>
              <a:defRPr sz="753"/>
            </a:lvl1pPr>
          </a:lstStyle>
          <a:p>
            <a:r>
              <a:rPr lang="en-US" dirty="0"/>
              <a:t>Icon Placeholder</a:t>
            </a:r>
          </a:p>
        </p:txBody>
      </p:sp>
      <p:sp>
        <p:nvSpPr>
          <p:cNvPr id="25" name="TextBox 24">
            <a:extLst>
              <a:ext uri="{FF2B5EF4-FFF2-40B4-BE49-F238E27FC236}">
                <a16:creationId xmlns:a16="http://schemas.microsoft.com/office/drawing/2014/main" id="{6905D6AE-1182-9541-B077-0F8360E3A668}"/>
              </a:ext>
            </a:extLst>
          </p:cNvPr>
          <p:cNvSpPr txBox="1"/>
          <p:nvPr userDrawn="1"/>
        </p:nvSpPr>
        <p:spPr>
          <a:xfrm>
            <a:off x="456629" y="3665918"/>
            <a:ext cx="4142232" cy="310896"/>
          </a:xfrm>
          <a:prstGeom prst="rect">
            <a:avLst/>
          </a:prstGeom>
          <a:noFill/>
        </p:spPr>
        <p:txBody>
          <a:bodyPr wrap="square" lIns="0" tIns="0" rIns="0" bIns="0" rtlCol="0" anchor="t">
            <a:noAutofit/>
          </a:bodyPr>
          <a:lstStyle/>
          <a:p>
            <a:pPr marL="0" marR="0" lvl="0" indent="0" algn="l" defTabSz="457191" rtl="0" eaLnBrk="1" fontAlgn="auto" latinLnBrk="0" hangingPunct="1">
              <a:lnSpc>
                <a:spcPct val="150000"/>
              </a:lnSpc>
              <a:spcBef>
                <a:spcPts val="0"/>
              </a:spcBef>
              <a:spcAft>
                <a:spcPts val="0"/>
              </a:spcAft>
              <a:buClrTx/>
              <a:buSzTx/>
              <a:buFontTx/>
              <a:buNone/>
              <a:tabLst/>
              <a:defRPr/>
            </a:pPr>
            <a:r>
              <a:rPr lang="en-US" sz="1400" b="1" dirty="0">
                <a:solidFill>
                  <a:schemeClr val="accent1"/>
                </a:solidFill>
              </a:rPr>
              <a:t>SITUATION:</a:t>
            </a:r>
          </a:p>
        </p:txBody>
      </p:sp>
      <p:sp>
        <p:nvSpPr>
          <p:cNvPr id="27" name="TextBox 26">
            <a:extLst>
              <a:ext uri="{FF2B5EF4-FFF2-40B4-BE49-F238E27FC236}">
                <a16:creationId xmlns:a16="http://schemas.microsoft.com/office/drawing/2014/main" id="{1D9D9CE0-3D25-4647-9D66-F06812B497C5}"/>
              </a:ext>
            </a:extLst>
          </p:cNvPr>
          <p:cNvSpPr txBox="1"/>
          <p:nvPr userDrawn="1"/>
        </p:nvSpPr>
        <p:spPr>
          <a:xfrm>
            <a:off x="4828032" y="1507066"/>
            <a:ext cx="4142232" cy="310896"/>
          </a:xfrm>
          <a:prstGeom prst="rect">
            <a:avLst/>
          </a:prstGeom>
          <a:noFill/>
        </p:spPr>
        <p:txBody>
          <a:bodyPr wrap="square" lIns="0" tIns="0" rIns="0" bIns="0" rtlCol="0" anchor="t">
            <a:noAutofit/>
          </a:bodyPr>
          <a:lstStyle/>
          <a:p>
            <a:pPr marL="0" marR="0" lvl="0" indent="0" algn="l" defTabSz="457191" rtl="0" eaLnBrk="1" fontAlgn="auto" latinLnBrk="0" hangingPunct="1">
              <a:lnSpc>
                <a:spcPct val="150000"/>
              </a:lnSpc>
              <a:spcBef>
                <a:spcPts val="0"/>
              </a:spcBef>
              <a:spcAft>
                <a:spcPts val="0"/>
              </a:spcAft>
              <a:buClrTx/>
              <a:buSzTx/>
              <a:buFontTx/>
              <a:buNone/>
              <a:tabLst/>
              <a:defRPr/>
            </a:pPr>
            <a:r>
              <a:rPr lang="en-US" sz="1400" b="1" dirty="0">
                <a:solidFill>
                  <a:schemeClr val="accent1"/>
                </a:solidFill>
              </a:rPr>
              <a:t>OUR ROLE:</a:t>
            </a:r>
          </a:p>
        </p:txBody>
      </p:sp>
      <p:sp>
        <p:nvSpPr>
          <p:cNvPr id="30" name="TextBox 29">
            <a:extLst>
              <a:ext uri="{FF2B5EF4-FFF2-40B4-BE49-F238E27FC236}">
                <a16:creationId xmlns:a16="http://schemas.microsoft.com/office/drawing/2014/main" id="{4ADB96C0-F1F8-0E47-A779-9FD608D68BC8}"/>
              </a:ext>
            </a:extLst>
          </p:cNvPr>
          <p:cNvSpPr txBox="1"/>
          <p:nvPr userDrawn="1"/>
        </p:nvSpPr>
        <p:spPr>
          <a:xfrm>
            <a:off x="9217152" y="1515534"/>
            <a:ext cx="4142232" cy="310896"/>
          </a:xfrm>
          <a:prstGeom prst="rect">
            <a:avLst/>
          </a:prstGeom>
          <a:noFill/>
        </p:spPr>
        <p:txBody>
          <a:bodyPr wrap="square" lIns="0" tIns="0" rIns="0" bIns="0" rtlCol="0" anchor="t">
            <a:noAutofit/>
          </a:bodyPr>
          <a:lstStyle/>
          <a:p>
            <a:pPr marL="0" marR="0" lvl="0" indent="0" algn="l" defTabSz="457191" rtl="0" eaLnBrk="1" fontAlgn="auto" latinLnBrk="0" hangingPunct="1">
              <a:lnSpc>
                <a:spcPct val="150000"/>
              </a:lnSpc>
              <a:spcBef>
                <a:spcPts val="0"/>
              </a:spcBef>
              <a:spcAft>
                <a:spcPts val="0"/>
              </a:spcAft>
              <a:buClrTx/>
              <a:buSzTx/>
              <a:buFontTx/>
              <a:buNone/>
              <a:tabLst/>
              <a:defRPr/>
            </a:pPr>
            <a:r>
              <a:rPr lang="en-US" sz="1400" b="1" dirty="0">
                <a:solidFill>
                  <a:schemeClr val="accent1"/>
                </a:solidFill>
              </a:rPr>
              <a:t>OUR IMPACT:</a:t>
            </a:r>
          </a:p>
        </p:txBody>
      </p:sp>
      <p:sp>
        <p:nvSpPr>
          <p:cNvPr id="31" name="Slide Number Placeholder 7">
            <a:extLst>
              <a:ext uri="{FF2B5EF4-FFF2-40B4-BE49-F238E27FC236}">
                <a16:creationId xmlns:a16="http://schemas.microsoft.com/office/drawing/2014/main" id="{ABCD5D29-8522-43E5-9E04-CE057AC15F62}"/>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33" name="Text Placeholder 16">
            <a:extLst>
              <a:ext uri="{FF2B5EF4-FFF2-40B4-BE49-F238E27FC236}">
                <a16:creationId xmlns:a16="http://schemas.microsoft.com/office/drawing/2014/main" id="{C25462F6-D300-4878-9D1F-9816CF4F241A}"/>
              </a:ext>
            </a:extLst>
          </p:cNvPr>
          <p:cNvSpPr>
            <a:spLocks noGrp="1"/>
          </p:cNvSpPr>
          <p:nvPr>
            <p:ph type="body" sz="quarter" idx="33" hasCustomPrompt="1"/>
          </p:nvPr>
        </p:nvSpPr>
        <p:spPr>
          <a:xfrm>
            <a:off x="-2512308" y="685800"/>
            <a:ext cx="2411606" cy="4910328"/>
          </a:xfrm>
          <a:blipFill dpi="0" rotWithShape="1">
            <a:blip r:embed="rId3">
              <a:extLst>
                <a:ext uri="{28A0092B-C50C-407E-A947-70E740481C1C}">
                  <a14:useLocalDpi xmlns:a14="http://schemas.microsoft.com/office/drawing/2010/main" val="0"/>
                </a:ext>
              </a:extLst>
            </a:blip>
            <a:srcRect/>
            <a:stretch>
              <a:fillRect/>
            </a:stretch>
          </a:blipFill>
          <a:ln w="25400">
            <a:noFill/>
          </a:ln>
        </p:spPr>
        <p:txBody>
          <a:bodyPr/>
          <a:lstStyle>
            <a:lvl1pPr marL="0" indent="0">
              <a:buNone/>
              <a:defRPr sz="1400"/>
            </a:lvl1pPr>
          </a:lstStyle>
          <a:p>
            <a:r>
              <a:rPr lang="en-US" sz="1200" dirty="0">
                <a:solidFill>
                  <a:schemeClr val="dk1"/>
                </a:solidFill>
                <a:latin typeface="Calibri"/>
              </a:rPr>
              <a:t> </a:t>
            </a:r>
          </a:p>
        </p:txBody>
      </p:sp>
      <p:sp>
        <p:nvSpPr>
          <p:cNvPr id="36" name="Text Placeholder 16">
            <a:extLst>
              <a:ext uri="{FF2B5EF4-FFF2-40B4-BE49-F238E27FC236}">
                <a16:creationId xmlns:a16="http://schemas.microsoft.com/office/drawing/2014/main" id="{A9DE0BD5-FDF9-4AC2-9583-817BC37A64A0}"/>
              </a:ext>
            </a:extLst>
          </p:cNvPr>
          <p:cNvSpPr>
            <a:spLocks noGrp="1"/>
          </p:cNvSpPr>
          <p:nvPr>
            <p:ph type="body" sz="quarter" idx="94" hasCustomPrompt="1"/>
          </p:nvPr>
        </p:nvSpPr>
        <p:spPr>
          <a:xfrm>
            <a:off x="13898998" y="685800"/>
            <a:ext cx="3831725" cy="4184374"/>
          </a:xfrm>
          <a:blipFill dpi="0" rotWithShape="1">
            <a:blip r:embed="rId4">
              <a:extLst>
                <a:ext uri="{28A0092B-C50C-407E-A947-70E740481C1C}">
                  <a14:useLocalDpi xmlns:a14="http://schemas.microsoft.com/office/drawing/2010/main" val="0"/>
                </a:ext>
              </a:extLst>
            </a:blip>
            <a:srcRect/>
            <a:stretch>
              <a:fillRect/>
            </a:stretch>
          </a:blipFill>
          <a:ln w="25400">
            <a:noFill/>
          </a:ln>
        </p:spPr>
        <p:txBody>
          <a:bodyPr/>
          <a:lstStyle>
            <a:lvl1pPr marL="0" indent="0">
              <a:buNone/>
              <a:defRPr sz="1400"/>
            </a:lvl1pPr>
          </a:lstStyle>
          <a:p>
            <a:r>
              <a:rPr lang="en-US" sz="1200" dirty="0">
                <a:solidFill>
                  <a:schemeClr val="dk1"/>
                </a:solidFill>
                <a:latin typeface="Calibri"/>
              </a:rPr>
              <a:t> </a:t>
            </a:r>
          </a:p>
        </p:txBody>
      </p:sp>
      <p:sp>
        <p:nvSpPr>
          <p:cNvPr id="29" name="Text Placeholder 9">
            <a:extLst>
              <a:ext uri="{FF2B5EF4-FFF2-40B4-BE49-F238E27FC236}">
                <a16:creationId xmlns:a16="http://schemas.microsoft.com/office/drawing/2014/main" id="{36B5EEA7-4998-4CB8-8649-A51C1AB755E2}"/>
              </a:ext>
            </a:extLst>
          </p:cNvPr>
          <p:cNvSpPr>
            <a:spLocks noGrp="1"/>
          </p:cNvSpPr>
          <p:nvPr>
            <p:ph type="body" sz="quarter" idx="52" hasCustomPrompt="1"/>
          </p:nvPr>
        </p:nvSpPr>
        <p:spPr bwMode="gray">
          <a:xfrm>
            <a:off x="10287000" y="2217162"/>
            <a:ext cx="3034426" cy="875121"/>
          </a:xfrm>
        </p:spPr>
        <p:txBody>
          <a:bodyPr/>
          <a:lstStyle>
            <a:lvl1pPr marL="0" marR="0" indent="0" algn="l" defTabSz="128016" eaLnBrk="1" fontAlgn="auto" hangingPunct="1">
              <a:lnSpc>
                <a:spcPct val="100000"/>
              </a:lnSpc>
              <a:spcBef>
                <a:spcPts val="264"/>
              </a:spcBef>
              <a:spcAft>
                <a:spcPts val="0"/>
              </a:spcAft>
              <a:buClrTx/>
              <a:buFontTx/>
              <a:buNone/>
              <a:defRPr lang="en-US" sz="1400" b="0" i="0" kern="1200" dirty="0">
                <a:solidFill>
                  <a:schemeClr val="dk1"/>
                </a:solidFill>
                <a:latin typeface="Calibri" panose="020F0502020204030204" pitchFamily="34" charset="0"/>
                <a:ea typeface="+mn-ea"/>
                <a:cs typeface="Calibri" panose="020F0502020204030204" pitchFamily="34" charset="0"/>
              </a:defRPr>
            </a:lvl1pPr>
          </a:lstStyle>
          <a:p>
            <a:pPr marL="182880" marR="0" lvl="0" indent="-182880" algn="l" defTabSz="1005840" rtl="0" eaLnBrk="1" fontAlgn="auto" latinLnBrk="0" hangingPunct="1">
              <a:lnSpc>
                <a:spcPct val="110000"/>
              </a:lnSpc>
              <a:spcBef>
                <a:spcPts val="450"/>
              </a:spcBef>
              <a:spcAft>
                <a:spcPts val="450"/>
              </a:spcAft>
              <a:buClr>
                <a:schemeClr val="accent2"/>
              </a:buClr>
              <a:buFont typeface="System Font Regular"/>
              <a:buNone/>
              <a:tabLst/>
            </a:pPr>
            <a:r>
              <a:rPr lang="en-US" dirty="0"/>
              <a:t>Text Here</a:t>
            </a:r>
          </a:p>
        </p:txBody>
      </p:sp>
      <p:sp>
        <p:nvSpPr>
          <p:cNvPr id="35" name="Text Placeholder 9">
            <a:extLst>
              <a:ext uri="{FF2B5EF4-FFF2-40B4-BE49-F238E27FC236}">
                <a16:creationId xmlns:a16="http://schemas.microsoft.com/office/drawing/2014/main" id="{574CFF01-9F96-4260-A057-CB8E96F759D9}"/>
              </a:ext>
            </a:extLst>
          </p:cNvPr>
          <p:cNvSpPr>
            <a:spLocks noGrp="1"/>
          </p:cNvSpPr>
          <p:nvPr>
            <p:ph type="body" sz="quarter" idx="53" hasCustomPrompt="1"/>
          </p:nvPr>
        </p:nvSpPr>
        <p:spPr bwMode="gray">
          <a:xfrm>
            <a:off x="10287000" y="3501550"/>
            <a:ext cx="3034426" cy="875121"/>
          </a:xfrm>
        </p:spPr>
        <p:txBody>
          <a:bodyPr/>
          <a:lstStyle>
            <a:lvl1pPr marL="0" marR="0" indent="0" algn="l" defTabSz="128016" eaLnBrk="1" fontAlgn="auto" hangingPunct="1">
              <a:lnSpc>
                <a:spcPct val="100000"/>
              </a:lnSpc>
              <a:spcBef>
                <a:spcPts val="264"/>
              </a:spcBef>
              <a:spcAft>
                <a:spcPts val="0"/>
              </a:spcAft>
              <a:buClrTx/>
              <a:buFontTx/>
              <a:buNone/>
              <a:defRPr lang="en-US" sz="1400" b="0" i="0" kern="1200" dirty="0">
                <a:solidFill>
                  <a:schemeClr val="dk1"/>
                </a:solidFill>
                <a:latin typeface="Calibri" panose="020F0502020204030204" pitchFamily="34" charset="0"/>
                <a:ea typeface="+mn-ea"/>
                <a:cs typeface="Calibri" panose="020F0502020204030204" pitchFamily="34" charset="0"/>
              </a:defRPr>
            </a:lvl1pPr>
          </a:lstStyle>
          <a:p>
            <a:pPr marL="182880" marR="0" lvl="0" indent="-182880" algn="l" defTabSz="1005840" rtl="0" eaLnBrk="1" fontAlgn="auto" latinLnBrk="0" hangingPunct="1">
              <a:lnSpc>
                <a:spcPct val="110000"/>
              </a:lnSpc>
              <a:spcBef>
                <a:spcPts val="450"/>
              </a:spcBef>
              <a:spcAft>
                <a:spcPts val="450"/>
              </a:spcAft>
              <a:buClr>
                <a:schemeClr val="accent2"/>
              </a:buClr>
              <a:buFont typeface="System Font Regular"/>
              <a:buNone/>
              <a:tabLst/>
            </a:pPr>
            <a:r>
              <a:rPr lang="en-US" dirty="0"/>
              <a:t>Text Here</a:t>
            </a:r>
          </a:p>
        </p:txBody>
      </p:sp>
      <p:sp>
        <p:nvSpPr>
          <p:cNvPr id="37" name="Text Placeholder 9">
            <a:extLst>
              <a:ext uri="{FF2B5EF4-FFF2-40B4-BE49-F238E27FC236}">
                <a16:creationId xmlns:a16="http://schemas.microsoft.com/office/drawing/2014/main" id="{AA9565D4-D478-4B80-9DCD-D940252E4C07}"/>
              </a:ext>
            </a:extLst>
          </p:cNvPr>
          <p:cNvSpPr>
            <a:spLocks noGrp="1"/>
          </p:cNvSpPr>
          <p:nvPr>
            <p:ph type="body" sz="quarter" idx="54" hasCustomPrompt="1"/>
          </p:nvPr>
        </p:nvSpPr>
        <p:spPr bwMode="gray">
          <a:xfrm>
            <a:off x="10287000" y="4775263"/>
            <a:ext cx="3034426" cy="875121"/>
          </a:xfrm>
        </p:spPr>
        <p:txBody>
          <a:bodyPr/>
          <a:lstStyle>
            <a:lvl1pPr marL="0" marR="0" indent="0" algn="l" defTabSz="128016" eaLnBrk="1" fontAlgn="auto" hangingPunct="1">
              <a:lnSpc>
                <a:spcPct val="100000"/>
              </a:lnSpc>
              <a:spcBef>
                <a:spcPts val="264"/>
              </a:spcBef>
              <a:spcAft>
                <a:spcPts val="0"/>
              </a:spcAft>
              <a:buClrTx/>
              <a:buFontTx/>
              <a:buNone/>
              <a:defRPr lang="en-US" sz="1400" b="0" i="0" kern="1200" dirty="0">
                <a:solidFill>
                  <a:schemeClr val="dk1"/>
                </a:solidFill>
                <a:latin typeface="Calibri" panose="020F0502020204030204" pitchFamily="34" charset="0"/>
                <a:ea typeface="+mn-ea"/>
                <a:cs typeface="Calibri" panose="020F0502020204030204" pitchFamily="34" charset="0"/>
              </a:defRPr>
            </a:lvl1pPr>
          </a:lstStyle>
          <a:p>
            <a:pPr marL="182880" marR="0" lvl="0" indent="-182880" algn="l" defTabSz="1005840" rtl="0" eaLnBrk="1" fontAlgn="auto" latinLnBrk="0" hangingPunct="1">
              <a:lnSpc>
                <a:spcPct val="110000"/>
              </a:lnSpc>
              <a:spcBef>
                <a:spcPts val="450"/>
              </a:spcBef>
              <a:spcAft>
                <a:spcPts val="450"/>
              </a:spcAft>
              <a:buClr>
                <a:schemeClr val="accent2"/>
              </a:buClr>
              <a:buFont typeface="System Font Regular"/>
              <a:buNone/>
              <a:tabLst/>
            </a:pPr>
            <a:r>
              <a:rPr lang="en-US" dirty="0"/>
              <a:t>Text Here</a:t>
            </a:r>
          </a:p>
        </p:txBody>
      </p:sp>
      <p:sp>
        <p:nvSpPr>
          <p:cNvPr id="40" name="Text Placeholder 9">
            <a:extLst>
              <a:ext uri="{FF2B5EF4-FFF2-40B4-BE49-F238E27FC236}">
                <a16:creationId xmlns:a16="http://schemas.microsoft.com/office/drawing/2014/main" id="{77225F9D-1D58-406E-8E58-B1394DD429DA}"/>
              </a:ext>
            </a:extLst>
          </p:cNvPr>
          <p:cNvSpPr>
            <a:spLocks noGrp="1"/>
          </p:cNvSpPr>
          <p:nvPr>
            <p:ph type="body" sz="quarter" idx="55" hasCustomPrompt="1"/>
          </p:nvPr>
        </p:nvSpPr>
        <p:spPr bwMode="gray">
          <a:xfrm>
            <a:off x="10287000" y="6061187"/>
            <a:ext cx="3034426" cy="875121"/>
          </a:xfrm>
        </p:spPr>
        <p:txBody>
          <a:bodyPr/>
          <a:lstStyle>
            <a:lvl1pPr marL="0" marR="0" indent="0" algn="l" defTabSz="128016" eaLnBrk="1" fontAlgn="auto" hangingPunct="1">
              <a:lnSpc>
                <a:spcPct val="100000"/>
              </a:lnSpc>
              <a:spcBef>
                <a:spcPts val="264"/>
              </a:spcBef>
              <a:spcAft>
                <a:spcPts val="0"/>
              </a:spcAft>
              <a:buClrTx/>
              <a:buFontTx/>
              <a:buNone/>
              <a:defRPr lang="en-US" sz="1400" b="0" i="0" kern="1200" dirty="0">
                <a:solidFill>
                  <a:schemeClr val="dk1"/>
                </a:solidFill>
                <a:latin typeface="Calibri" panose="020F0502020204030204" pitchFamily="34" charset="0"/>
                <a:ea typeface="+mn-ea"/>
                <a:cs typeface="Calibri" panose="020F0502020204030204" pitchFamily="34" charset="0"/>
              </a:defRPr>
            </a:lvl1pPr>
          </a:lstStyle>
          <a:p>
            <a:pPr marL="182880" marR="0" lvl="0" indent="-182880" algn="l" defTabSz="1005840" rtl="0" eaLnBrk="1" fontAlgn="auto" latinLnBrk="0" hangingPunct="1">
              <a:lnSpc>
                <a:spcPct val="110000"/>
              </a:lnSpc>
              <a:spcBef>
                <a:spcPts val="450"/>
              </a:spcBef>
              <a:spcAft>
                <a:spcPts val="450"/>
              </a:spcAft>
              <a:buClr>
                <a:schemeClr val="accent2"/>
              </a:buClr>
              <a:buFont typeface="System Font Regular"/>
              <a:buNone/>
              <a:tabLst/>
            </a:pPr>
            <a:r>
              <a:rPr lang="en-US" dirty="0"/>
              <a:t>Text Here</a:t>
            </a:r>
          </a:p>
        </p:txBody>
      </p:sp>
      <p:sp>
        <p:nvSpPr>
          <p:cNvPr id="45" name="Text Placeholder 4">
            <a:extLst>
              <a:ext uri="{FF2B5EF4-FFF2-40B4-BE49-F238E27FC236}">
                <a16:creationId xmlns:a16="http://schemas.microsoft.com/office/drawing/2014/main" id="{AF67D95A-30CD-4325-A0CC-FEBCF26B76C8}"/>
              </a:ext>
            </a:extLst>
          </p:cNvPr>
          <p:cNvSpPr>
            <a:spLocks noGrp="1"/>
          </p:cNvSpPr>
          <p:nvPr>
            <p:ph type="body" sz="quarter" idx="96" hasCustomPrompt="1"/>
          </p:nvPr>
        </p:nvSpPr>
        <p:spPr bwMode="gray">
          <a:xfrm>
            <a:off x="10287000" y="2057400"/>
            <a:ext cx="539496" cy="82296"/>
          </a:xfrm>
          <a:solidFill>
            <a:srgbClr val="E1523D"/>
          </a:solidFill>
          <a:ln>
            <a:solidFill>
              <a:srgbClr val="E0503D"/>
            </a:solidFill>
            <a:miter lim="800000"/>
          </a:ln>
        </p:spPr>
        <p:txBody>
          <a:bodyPr/>
          <a:lstStyle>
            <a:lvl1pPr marL="0" indent="0">
              <a:buNone/>
              <a:defRPr/>
            </a:lvl1pPr>
          </a:lstStyle>
          <a:p>
            <a:pPr lvl="0"/>
            <a:r>
              <a:rPr lang="en-US" dirty="0"/>
              <a:t> </a:t>
            </a:r>
          </a:p>
        </p:txBody>
      </p:sp>
      <p:sp>
        <p:nvSpPr>
          <p:cNvPr id="46" name="Text Placeholder 4">
            <a:extLst>
              <a:ext uri="{FF2B5EF4-FFF2-40B4-BE49-F238E27FC236}">
                <a16:creationId xmlns:a16="http://schemas.microsoft.com/office/drawing/2014/main" id="{579F7F28-A5E5-4C19-8BFE-B770E5565D50}"/>
              </a:ext>
            </a:extLst>
          </p:cNvPr>
          <p:cNvSpPr>
            <a:spLocks noGrp="1"/>
          </p:cNvSpPr>
          <p:nvPr>
            <p:ph type="body" sz="quarter" idx="104" hasCustomPrompt="1"/>
          </p:nvPr>
        </p:nvSpPr>
        <p:spPr bwMode="gray">
          <a:xfrm>
            <a:off x="10287000" y="3337560"/>
            <a:ext cx="539496" cy="82296"/>
          </a:xfrm>
          <a:solidFill>
            <a:srgbClr val="E1523D"/>
          </a:solidFill>
          <a:ln>
            <a:solidFill>
              <a:srgbClr val="E0503D"/>
            </a:solidFill>
            <a:miter lim="800000"/>
          </a:ln>
        </p:spPr>
        <p:txBody>
          <a:bodyPr/>
          <a:lstStyle>
            <a:lvl1pPr marL="0" indent="0">
              <a:buNone/>
              <a:defRPr/>
            </a:lvl1pPr>
          </a:lstStyle>
          <a:p>
            <a:pPr lvl="0"/>
            <a:r>
              <a:rPr lang="en-US" dirty="0"/>
              <a:t> </a:t>
            </a:r>
          </a:p>
        </p:txBody>
      </p:sp>
      <p:sp>
        <p:nvSpPr>
          <p:cNvPr id="49" name="Text Placeholder 4">
            <a:extLst>
              <a:ext uri="{FF2B5EF4-FFF2-40B4-BE49-F238E27FC236}">
                <a16:creationId xmlns:a16="http://schemas.microsoft.com/office/drawing/2014/main" id="{1E303A5E-032C-40BA-9C2C-ED47A93643A7}"/>
              </a:ext>
            </a:extLst>
          </p:cNvPr>
          <p:cNvSpPr>
            <a:spLocks noGrp="1"/>
          </p:cNvSpPr>
          <p:nvPr>
            <p:ph type="body" sz="quarter" idx="105" hasCustomPrompt="1"/>
          </p:nvPr>
        </p:nvSpPr>
        <p:spPr bwMode="gray">
          <a:xfrm>
            <a:off x="10287000" y="4617720"/>
            <a:ext cx="539496" cy="82296"/>
          </a:xfrm>
          <a:solidFill>
            <a:srgbClr val="E1523D"/>
          </a:solidFill>
          <a:ln>
            <a:solidFill>
              <a:srgbClr val="E0503D"/>
            </a:solidFill>
            <a:miter lim="800000"/>
          </a:ln>
        </p:spPr>
        <p:txBody>
          <a:bodyPr/>
          <a:lstStyle>
            <a:lvl1pPr marL="0" indent="0">
              <a:buNone/>
              <a:defRPr/>
            </a:lvl1pPr>
          </a:lstStyle>
          <a:p>
            <a:pPr lvl="0"/>
            <a:r>
              <a:rPr lang="en-US" dirty="0"/>
              <a:t> </a:t>
            </a:r>
          </a:p>
        </p:txBody>
      </p:sp>
      <p:sp>
        <p:nvSpPr>
          <p:cNvPr id="50" name="Text Placeholder 4">
            <a:extLst>
              <a:ext uri="{FF2B5EF4-FFF2-40B4-BE49-F238E27FC236}">
                <a16:creationId xmlns:a16="http://schemas.microsoft.com/office/drawing/2014/main" id="{3FA4066A-FB9B-4FD5-8CF0-8B28C9061C22}"/>
              </a:ext>
            </a:extLst>
          </p:cNvPr>
          <p:cNvSpPr>
            <a:spLocks noGrp="1"/>
          </p:cNvSpPr>
          <p:nvPr>
            <p:ph type="body" sz="quarter" idx="106" hasCustomPrompt="1"/>
          </p:nvPr>
        </p:nvSpPr>
        <p:spPr bwMode="gray">
          <a:xfrm>
            <a:off x="10287000" y="5897880"/>
            <a:ext cx="539496" cy="82296"/>
          </a:xfrm>
          <a:solidFill>
            <a:srgbClr val="E1523D"/>
          </a:solidFill>
          <a:ln>
            <a:solidFill>
              <a:srgbClr val="E0503D"/>
            </a:solidFill>
            <a:miter lim="800000"/>
          </a:ln>
        </p:spPr>
        <p:txBody>
          <a:bodyPr/>
          <a:lstStyle>
            <a:lvl1pPr marL="0" indent="0">
              <a:buNone/>
              <a:defRPr/>
            </a:lvl1pPr>
          </a:lstStyle>
          <a:p>
            <a:pPr lvl="0"/>
            <a:r>
              <a:rPr lang="en-US" dirty="0"/>
              <a:t> </a:t>
            </a:r>
          </a:p>
        </p:txBody>
      </p:sp>
    </p:spTree>
    <p:custDataLst>
      <p:custData r:id="rId1"/>
    </p:custDataLst>
    <p:extLst>
      <p:ext uri="{BB962C8B-B14F-4D97-AF65-F5344CB8AC3E}">
        <p14:creationId xmlns:p14="http://schemas.microsoft.com/office/powerpoint/2010/main" val="1691139483"/>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 Case Study (No Icons)">
    <p:spTree>
      <p:nvGrpSpPr>
        <p:cNvPr id="1" name=""/>
        <p:cNvGrpSpPr/>
        <p:nvPr/>
      </p:nvGrpSpPr>
      <p:grpSpPr>
        <a:xfrm>
          <a:off x="0" y="0"/>
          <a:ext cx="0" cy="0"/>
          <a:chOff x="0" y="0"/>
          <a:chExt cx="0" cy="0"/>
        </a:xfrm>
      </p:grpSpPr>
      <p:sp>
        <p:nvSpPr>
          <p:cNvPr id="41" name="Text Placeholder 9">
            <a:extLst>
              <a:ext uri="{FF2B5EF4-FFF2-40B4-BE49-F238E27FC236}">
                <a16:creationId xmlns:a16="http://schemas.microsoft.com/office/drawing/2014/main" id="{B4071C35-BA47-4323-B07F-7FC0A04DC335}"/>
              </a:ext>
            </a:extLst>
          </p:cNvPr>
          <p:cNvSpPr>
            <a:spLocks noGrp="1"/>
          </p:cNvSpPr>
          <p:nvPr>
            <p:ph type="body" sz="quarter" idx="100" hasCustomPrompt="1"/>
          </p:nvPr>
        </p:nvSpPr>
        <p:spPr bwMode="gray">
          <a:xfrm>
            <a:off x="9235440" y="1828799"/>
            <a:ext cx="4123944" cy="5157730"/>
          </a:xfrm>
          <a:noFill/>
          <a:ln w="38100">
            <a:solidFill>
              <a:srgbClr val="CFD1D1"/>
            </a:solidFill>
            <a:miter lim="800000"/>
          </a:ln>
        </p:spPr>
        <p:txBody>
          <a:bodyPr/>
          <a:lstStyle>
            <a:lvl1pPr marL="0" marR="0" indent="0" algn="l" defTabSz="128016" eaLnBrk="1" fontAlgn="auto" hangingPunct="1">
              <a:lnSpc>
                <a:spcPct val="100000"/>
              </a:lnSpc>
              <a:spcBef>
                <a:spcPts val="264"/>
              </a:spcBef>
              <a:spcAft>
                <a:spcPts val="0"/>
              </a:spcAft>
              <a:buClrTx/>
              <a:buFontTx/>
              <a:buNone/>
              <a:defRPr lang="en-US" sz="1200" b="0" i="0" kern="1200" dirty="0">
                <a:solidFill>
                  <a:schemeClr val="dk1"/>
                </a:solidFill>
                <a:latin typeface="Calibri" panose="020F0502020204030204" pitchFamily="34" charset="0"/>
                <a:ea typeface="+mn-ea"/>
                <a:cs typeface="Calibri" panose="020F0502020204030204" pitchFamily="34" charset="0"/>
              </a:defRPr>
            </a:lvl1pPr>
          </a:lstStyle>
          <a:p>
            <a:pPr marL="182880" marR="0" lvl="0" indent="-182880" algn="l" defTabSz="1005840" rtl="0" eaLnBrk="1" fontAlgn="auto" latinLnBrk="0" hangingPunct="1">
              <a:lnSpc>
                <a:spcPct val="110000"/>
              </a:lnSpc>
              <a:spcBef>
                <a:spcPts val="450"/>
              </a:spcBef>
              <a:spcAft>
                <a:spcPts val="450"/>
              </a:spcAft>
              <a:buClr>
                <a:schemeClr val="accent2"/>
              </a:buClr>
              <a:buFont typeface="System Font Regular"/>
              <a:buNone/>
              <a:tabLst/>
            </a:pPr>
            <a:r>
              <a:rPr lang="en-US" dirty="0"/>
              <a:t> </a:t>
            </a:r>
          </a:p>
        </p:txBody>
      </p:sp>
      <p:sp>
        <p:nvSpPr>
          <p:cNvPr id="6" name="Text Placeholder 20">
            <a:extLst>
              <a:ext uri="{FF2B5EF4-FFF2-40B4-BE49-F238E27FC236}">
                <a16:creationId xmlns:a16="http://schemas.microsoft.com/office/drawing/2014/main" id="{67EF99D5-B5CC-CA40-B1E9-F60A23D5FA4E}"/>
              </a:ext>
            </a:extLst>
          </p:cNvPr>
          <p:cNvSpPr>
            <a:spLocks noGrp="1"/>
          </p:cNvSpPr>
          <p:nvPr>
            <p:ph type="body" sz="quarter" idx="12" hasCustomPrompt="1"/>
          </p:nvPr>
        </p:nvSpPr>
        <p:spPr>
          <a:xfrm>
            <a:off x="456629" y="1826430"/>
            <a:ext cx="4142232" cy="1828800"/>
          </a:xfrm>
          <a:prstGeom prst="rect">
            <a:avLst/>
          </a:prstGeom>
          <a:noFill/>
        </p:spPr>
        <p:txBody>
          <a:bodyPr wrap="square" lIns="0" tIns="0" rIns="0" bIns="0" anchor="t" anchorCtr="0">
            <a:noAutofit/>
          </a:bodyPr>
          <a:lstStyle>
            <a:lvl1pPr marL="0" marR="0" indent="0" algn="l" defTabSz="128016" rtl="0" eaLnBrk="1" fontAlgn="auto" latinLnBrk="0" hangingPunct="1">
              <a:lnSpc>
                <a:spcPct val="100000"/>
              </a:lnSpc>
              <a:spcBef>
                <a:spcPts val="264"/>
              </a:spcBef>
              <a:spcAft>
                <a:spcPts val="0"/>
              </a:spcAft>
              <a:buClrTx/>
              <a:buSzTx/>
              <a:buFontTx/>
              <a:buNone/>
              <a:tabLst/>
              <a:defRPr lang="en-US" sz="1600" b="1" i="0" smtClean="0">
                <a:solidFill>
                  <a:schemeClr val="accent2"/>
                </a:solidFill>
                <a:effectLst/>
                <a:latin typeface="Calibri" panose="020F0502020204030204" pitchFamily="34" charset="0"/>
              </a:defRPr>
            </a:lvl1pPr>
          </a:lstStyle>
          <a:p>
            <a:pPr marL="0" marR="0" lvl="0" indent="0" algn="l" defTabSz="128016" rtl="0" eaLnBrk="1" fontAlgn="auto" latinLnBrk="0" hangingPunct="1">
              <a:lnSpc>
                <a:spcPct val="100000"/>
              </a:lnSpc>
              <a:spcBef>
                <a:spcPts val="264"/>
              </a:spcBef>
              <a:spcAft>
                <a:spcPts val="0"/>
              </a:spcAft>
              <a:buClrTx/>
              <a:buSzTx/>
              <a:buFontTx/>
              <a:buNone/>
              <a:tabLst/>
            </a:pPr>
            <a:r>
              <a:rPr lang="en-US" dirty="0"/>
              <a:t>Headline text here</a:t>
            </a:r>
          </a:p>
        </p:txBody>
      </p:sp>
      <p:sp>
        <p:nvSpPr>
          <p:cNvPr id="38" name="Text Placeholder 36">
            <a:extLst>
              <a:ext uri="{FF2B5EF4-FFF2-40B4-BE49-F238E27FC236}">
                <a16:creationId xmlns:a16="http://schemas.microsoft.com/office/drawing/2014/main" id="{6645D819-AC18-5A44-B3F6-1A19A6DDEE2E}"/>
              </a:ext>
            </a:extLst>
          </p:cNvPr>
          <p:cNvSpPr>
            <a:spLocks noGrp="1"/>
          </p:cNvSpPr>
          <p:nvPr>
            <p:ph type="body" sz="quarter" idx="40" hasCustomPrompt="1"/>
          </p:nvPr>
        </p:nvSpPr>
        <p:spPr>
          <a:xfrm>
            <a:off x="457200" y="3990530"/>
            <a:ext cx="4142232" cy="2967701"/>
          </a:xfrm>
        </p:spPr>
        <p:txBody>
          <a:bodyPr>
            <a:noAutofit/>
          </a:bodyPr>
          <a:lstStyle>
            <a:lvl1pPr marL="0" marR="0" indent="0" algn="l" defTabSz="128016" rtl="0" eaLnBrk="1" fontAlgn="auto" latinLnBrk="0" hangingPunct="1">
              <a:lnSpc>
                <a:spcPct val="100000"/>
              </a:lnSpc>
              <a:spcBef>
                <a:spcPts val="264"/>
              </a:spcBef>
              <a:spcAft>
                <a:spcPts val="0"/>
              </a:spcAft>
              <a:buClr>
                <a:schemeClr val="accent2"/>
              </a:buClr>
              <a:buSzPct val="66000"/>
              <a:buFont typeface="System Font Regular"/>
              <a:buNone/>
              <a:tabLst/>
              <a:defRPr sz="1400" b="0" i="0">
                <a:solidFill>
                  <a:schemeClr val="dk1"/>
                </a:solidFill>
                <a:latin typeface="Calibri" panose="020F0502020204030204" pitchFamily="34" charset="0"/>
              </a:defRPr>
            </a:lvl1pPr>
          </a:lstStyle>
          <a:p>
            <a:pPr marL="0" marR="0" lvl="0" indent="0" algn="l" defTabSz="128016" rtl="0" eaLnBrk="1" fontAlgn="auto" latinLnBrk="0" hangingPunct="1">
              <a:lnSpc>
                <a:spcPct val="100000"/>
              </a:lnSpc>
              <a:spcBef>
                <a:spcPts val="264"/>
              </a:spcBef>
              <a:spcAft>
                <a:spcPts val="0"/>
              </a:spcAft>
              <a:buClr>
                <a:schemeClr val="accent2"/>
              </a:buClr>
              <a:buSzPct val="66000"/>
              <a:buFont typeface="System Font Regular"/>
              <a:buNone/>
              <a:tabLst/>
            </a:pPr>
            <a:r>
              <a:rPr lang="en-US"/>
              <a:t>Mastertextformat bearbeiten</a:t>
            </a:r>
            <a:endParaRPr lang="en-US" dirty="0"/>
          </a:p>
        </p:txBody>
      </p:sp>
      <p:sp>
        <p:nvSpPr>
          <p:cNvPr id="2" name="Title 1">
            <a:extLst>
              <a:ext uri="{FF2B5EF4-FFF2-40B4-BE49-F238E27FC236}">
                <a16:creationId xmlns:a16="http://schemas.microsoft.com/office/drawing/2014/main" id="{52899A4A-AFED-E64F-A55F-E7624E1F5CB7}"/>
              </a:ext>
            </a:extLst>
          </p:cNvPr>
          <p:cNvSpPr>
            <a:spLocks noGrp="1"/>
          </p:cNvSpPr>
          <p:nvPr>
            <p:ph type="title" hasCustomPrompt="1"/>
          </p:nvPr>
        </p:nvSpPr>
        <p:spPr/>
        <p:txBody>
          <a:bodyPr/>
          <a:lstStyle/>
          <a:p>
            <a:r>
              <a:rPr lang="en-US" dirty="0"/>
              <a:t>Page Title</a:t>
            </a:r>
          </a:p>
        </p:txBody>
      </p:sp>
      <p:sp>
        <p:nvSpPr>
          <p:cNvPr id="28" name="Text Placeholder 36">
            <a:extLst>
              <a:ext uri="{FF2B5EF4-FFF2-40B4-BE49-F238E27FC236}">
                <a16:creationId xmlns:a16="http://schemas.microsoft.com/office/drawing/2014/main" id="{DFFA7201-62DE-D24F-B387-2A19E1429EE8}"/>
              </a:ext>
            </a:extLst>
          </p:cNvPr>
          <p:cNvSpPr>
            <a:spLocks noGrp="1"/>
          </p:cNvSpPr>
          <p:nvPr>
            <p:ph type="body" sz="quarter" idx="49" hasCustomPrompt="1"/>
          </p:nvPr>
        </p:nvSpPr>
        <p:spPr>
          <a:xfrm>
            <a:off x="4828032" y="1828800"/>
            <a:ext cx="4142232" cy="5138928"/>
          </a:xfrm>
        </p:spPr>
        <p:txBody>
          <a:bodyPr>
            <a:noAutofit/>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TextBox 24">
            <a:extLst>
              <a:ext uri="{FF2B5EF4-FFF2-40B4-BE49-F238E27FC236}">
                <a16:creationId xmlns:a16="http://schemas.microsoft.com/office/drawing/2014/main" id="{6905D6AE-1182-9541-B077-0F8360E3A668}"/>
              </a:ext>
            </a:extLst>
          </p:cNvPr>
          <p:cNvSpPr txBox="1"/>
          <p:nvPr userDrawn="1"/>
        </p:nvSpPr>
        <p:spPr>
          <a:xfrm>
            <a:off x="456629" y="3665918"/>
            <a:ext cx="4142232" cy="310896"/>
          </a:xfrm>
          <a:prstGeom prst="rect">
            <a:avLst/>
          </a:prstGeom>
          <a:noFill/>
        </p:spPr>
        <p:txBody>
          <a:bodyPr wrap="square" lIns="0" tIns="0" rIns="0" bIns="0" rtlCol="0" anchor="t">
            <a:noAutofit/>
          </a:bodyPr>
          <a:lstStyle/>
          <a:p>
            <a:pPr marL="0" marR="0" lvl="0" indent="0" algn="l" defTabSz="457191" rtl="0" eaLnBrk="1" fontAlgn="auto" latinLnBrk="0" hangingPunct="1">
              <a:lnSpc>
                <a:spcPct val="150000"/>
              </a:lnSpc>
              <a:spcBef>
                <a:spcPts val="0"/>
              </a:spcBef>
              <a:spcAft>
                <a:spcPts val="0"/>
              </a:spcAft>
              <a:buClrTx/>
              <a:buSzTx/>
              <a:buFontTx/>
              <a:buNone/>
              <a:tabLst/>
              <a:defRPr/>
            </a:pPr>
            <a:r>
              <a:rPr lang="en-US" sz="1400" b="1" dirty="0">
                <a:solidFill>
                  <a:schemeClr val="accent1"/>
                </a:solidFill>
              </a:rPr>
              <a:t>SITUATION:</a:t>
            </a:r>
          </a:p>
        </p:txBody>
      </p:sp>
      <p:sp>
        <p:nvSpPr>
          <p:cNvPr id="27" name="TextBox 26">
            <a:extLst>
              <a:ext uri="{FF2B5EF4-FFF2-40B4-BE49-F238E27FC236}">
                <a16:creationId xmlns:a16="http://schemas.microsoft.com/office/drawing/2014/main" id="{1D9D9CE0-3D25-4647-9D66-F06812B497C5}"/>
              </a:ext>
            </a:extLst>
          </p:cNvPr>
          <p:cNvSpPr txBox="1"/>
          <p:nvPr userDrawn="1"/>
        </p:nvSpPr>
        <p:spPr>
          <a:xfrm>
            <a:off x="4828032" y="1507066"/>
            <a:ext cx="4142232" cy="310896"/>
          </a:xfrm>
          <a:prstGeom prst="rect">
            <a:avLst/>
          </a:prstGeom>
          <a:noFill/>
        </p:spPr>
        <p:txBody>
          <a:bodyPr wrap="square" lIns="0" tIns="0" rIns="0" bIns="0" rtlCol="0" anchor="t">
            <a:noAutofit/>
          </a:bodyPr>
          <a:lstStyle/>
          <a:p>
            <a:pPr marL="0" marR="0" lvl="0" indent="0" algn="l" defTabSz="457191" rtl="0" eaLnBrk="1" fontAlgn="auto" latinLnBrk="0" hangingPunct="1">
              <a:lnSpc>
                <a:spcPct val="150000"/>
              </a:lnSpc>
              <a:spcBef>
                <a:spcPts val="0"/>
              </a:spcBef>
              <a:spcAft>
                <a:spcPts val="0"/>
              </a:spcAft>
              <a:buClrTx/>
              <a:buSzTx/>
              <a:buFontTx/>
              <a:buNone/>
              <a:tabLst/>
              <a:defRPr/>
            </a:pPr>
            <a:r>
              <a:rPr lang="en-US" sz="1400" b="1" dirty="0">
                <a:solidFill>
                  <a:schemeClr val="accent1"/>
                </a:solidFill>
              </a:rPr>
              <a:t>OUR ROLE:</a:t>
            </a:r>
          </a:p>
        </p:txBody>
      </p:sp>
      <p:sp>
        <p:nvSpPr>
          <p:cNvPr id="30" name="TextBox 29">
            <a:extLst>
              <a:ext uri="{FF2B5EF4-FFF2-40B4-BE49-F238E27FC236}">
                <a16:creationId xmlns:a16="http://schemas.microsoft.com/office/drawing/2014/main" id="{4ADB96C0-F1F8-0E47-A779-9FD608D68BC8}"/>
              </a:ext>
            </a:extLst>
          </p:cNvPr>
          <p:cNvSpPr txBox="1"/>
          <p:nvPr userDrawn="1"/>
        </p:nvSpPr>
        <p:spPr>
          <a:xfrm>
            <a:off x="9217152" y="1515534"/>
            <a:ext cx="4142232" cy="310896"/>
          </a:xfrm>
          <a:prstGeom prst="rect">
            <a:avLst/>
          </a:prstGeom>
          <a:noFill/>
        </p:spPr>
        <p:txBody>
          <a:bodyPr wrap="square" lIns="0" tIns="0" rIns="0" bIns="0" rtlCol="0" anchor="t">
            <a:noAutofit/>
          </a:bodyPr>
          <a:lstStyle/>
          <a:p>
            <a:pPr marL="0" marR="0" lvl="0" indent="0" algn="l" defTabSz="457191" rtl="0" eaLnBrk="1" fontAlgn="auto" latinLnBrk="0" hangingPunct="1">
              <a:lnSpc>
                <a:spcPct val="150000"/>
              </a:lnSpc>
              <a:spcBef>
                <a:spcPts val="0"/>
              </a:spcBef>
              <a:spcAft>
                <a:spcPts val="0"/>
              </a:spcAft>
              <a:buClrTx/>
              <a:buSzTx/>
              <a:buFontTx/>
              <a:buNone/>
              <a:tabLst/>
              <a:defRPr/>
            </a:pPr>
            <a:r>
              <a:rPr lang="en-US" sz="1400" b="1" dirty="0">
                <a:solidFill>
                  <a:schemeClr val="accent1"/>
                </a:solidFill>
              </a:rPr>
              <a:t>OUR IMPACT:</a:t>
            </a:r>
          </a:p>
        </p:txBody>
      </p:sp>
      <p:sp>
        <p:nvSpPr>
          <p:cNvPr id="31" name="Slide Number Placeholder 7">
            <a:extLst>
              <a:ext uri="{FF2B5EF4-FFF2-40B4-BE49-F238E27FC236}">
                <a16:creationId xmlns:a16="http://schemas.microsoft.com/office/drawing/2014/main" id="{ABCD5D29-8522-43E5-9E04-CE057AC15F62}"/>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45" name="Text Placeholder 4">
            <a:extLst>
              <a:ext uri="{FF2B5EF4-FFF2-40B4-BE49-F238E27FC236}">
                <a16:creationId xmlns:a16="http://schemas.microsoft.com/office/drawing/2014/main" id="{AF67D95A-30CD-4325-A0CC-FEBCF26B76C8}"/>
              </a:ext>
            </a:extLst>
          </p:cNvPr>
          <p:cNvSpPr>
            <a:spLocks noGrp="1"/>
          </p:cNvSpPr>
          <p:nvPr>
            <p:ph type="body" sz="quarter" idx="96" hasCustomPrompt="1"/>
          </p:nvPr>
        </p:nvSpPr>
        <p:spPr>
          <a:xfrm>
            <a:off x="9430213" y="2057400"/>
            <a:ext cx="539496" cy="82296"/>
          </a:xfrm>
          <a:solidFill>
            <a:srgbClr val="E1523D"/>
          </a:solidFill>
          <a:ln>
            <a:solidFill>
              <a:srgbClr val="E0503D"/>
            </a:solidFill>
          </a:ln>
        </p:spPr>
        <p:txBody>
          <a:bodyPr/>
          <a:lstStyle>
            <a:lvl1pPr marL="0" indent="0">
              <a:buNone/>
              <a:defRPr/>
            </a:lvl1pPr>
          </a:lstStyle>
          <a:p>
            <a:pPr lvl="0"/>
            <a:r>
              <a:rPr lang="en-US" dirty="0"/>
              <a:t> </a:t>
            </a:r>
          </a:p>
        </p:txBody>
      </p:sp>
      <p:sp>
        <p:nvSpPr>
          <p:cNvPr id="33" name="Text Placeholder 16">
            <a:extLst>
              <a:ext uri="{FF2B5EF4-FFF2-40B4-BE49-F238E27FC236}">
                <a16:creationId xmlns:a16="http://schemas.microsoft.com/office/drawing/2014/main" id="{C25462F6-D300-4878-9D1F-9816CF4F241A}"/>
              </a:ext>
            </a:extLst>
          </p:cNvPr>
          <p:cNvSpPr>
            <a:spLocks noGrp="1"/>
          </p:cNvSpPr>
          <p:nvPr>
            <p:ph type="body" sz="quarter" idx="33" hasCustomPrompt="1"/>
          </p:nvPr>
        </p:nvSpPr>
        <p:spPr>
          <a:xfrm>
            <a:off x="-2512308" y="685800"/>
            <a:ext cx="2411606" cy="4910328"/>
          </a:xfrm>
          <a:blipFill dpi="0" rotWithShape="1">
            <a:blip r:embed="rId3">
              <a:extLst>
                <a:ext uri="{28A0092B-C50C-407E-A947-70E740481C1C}">
                  <a14:useLocalDpi xmlns:a14="http://schemas.microsoft.com/office/drawing/2010/main" val="0"/>
                </a:ext>
              </a:extLst>
            </a:blip>
            <a:srcRect/>
            <a:stretch>
              <a:fillRect/>
            </a:stretch>
          </a:blipFill>
          <a:ln w="25400">
            <a:noFill/>
          </a:ln>
        </p:spPr>
        <p:txBody>
          <a:bodyPr/>
          <a:lstStyle>
            <a:lvl1pPr marL="0" indent="0">
              <a:buNone/>
              <a:defRPr sz="1400"/>
            </a:lvl1pPr>
          </a:lstStyle>
          <a:p>
            <a:r>
              <a:rPr lang="en-US" sz="1200" dirty="0">
                <a:solidFill>
                  <a:schemeClr val="dk1"/>
                </a:solidFill>
                <a:latin typeface="Calibri"/>
              </a:rPr>
              <a:t> </a:t>
            </a:r>
          </a:p>
        </p:txBody>
      </p:sp>
      <p:sp>
        <p:nvSpPr>
          <p:cNvPr id="36" name="Text Placeholder 16">
            <a:extLst>
              <a:ext uri="{FF2B5EF4-FFF2-40B4-BE49-F238E27FC236}">
                <a16:creationId xmlns:a16="http://schemas.microsoft.com/office/drawing/2014/main" id="{A9DE0BD5-FDF9-4AC2-9583-817BC37A64A0}"/>
              </a:ext>
            </a:extLst>
          </p:cNvPr>
          <p:cNvSpPr>
            <a:spLocks noGrp="1"/>
          </p:cNvSpPr>
          <p:nvPr>
            <p:ph type="body" sz="quarter" idx="94" hasCustomPrompt="1"/>
          </p:nvPr>
        </p:nvSpPr>
        <p:spPr>
          <a:xfrm>
            <a:off x="13898998" y="685800"/>
            <a:ext cx="3831725" cy="4184374"/>
          </a:xfrm>
          <a:blipFill dpi="0" rotWithShape="1">
            <a:blip r:embed="rId4">
              <a:extLst>
                <a:ext uri="{28A0092B-C50C-407E-A947-70E740481C1C}">
                  <a14:useLocalDpi xmlns:a14="http://schemas.microsoft.com/office/drawing/2010/main" val="0"/>
                </a:ext>
              </a:extLst>
            </a:blip>
            <a:srcRect/>
            <a:stretch>
              <a:fillRect/>
            </a:stretch>
          </a:blipFill>
          <a:ln w="25400">
            <a:noFill/>
          </a:ln>
        </p:spPr>
        <p:txBody>
          <a:bodyPr/>
          <a:lstStyle>
            <a:lvl1pPr marL="0" indent="0">
              <a:buNone/>
              <a:defRPr sz="1400"/>
            </a:lvl1pPr>
          </a:lstStyle>
          <a:p>
            <a:r>
              <a:rPr lang="en-US" sz="1200" dirty="0">
                <a:solidFill>
                  <a:schemeClr val="dk1"/>
                </a:solidFill>
                <a:latin typeface="Calibri"/>
              </a:rPr>
              <a:t> </a:t>
            </a:r>
          </a:p>
        </p:txBody>
      </p:sp>
      <p:sp>
        <p:nvSpPr>
          <p:cNvPr id="26" name="Text Placeholder 36">
            <a:extLst>
              <a:ext uri="{FF2B5EF4-FFF2-40B4-BE49-F238E27FC236}">
                <a16:creationId xmlns:a16="http://schemas.microsoft.com/office/drawing/2014/main" id="{14EC14C8-182F-4CBD-B40A-2A2D5CFD9864}"/>
              </a:ext>
            </a:extLst>
          </p:cNvPr>
          <p:cNvSpPr>
            <a:spLocks noGrp="1"/>
          </p:cNvSpPr>
          <p:nvPr>
            <p:ph type="body" sz="quarter" idx="101" hasCustomPrompt="1"/>
          </p:nvPr>
        </p:nvSpPr>
        <p:spPr>
          <a:xfrm>
            <a:off x="9430213" y="2204364"/>
            <a:ext cx="3913632" cy="4789198"/>
          </a:xfrm>
        </p:spPr>
        <p:txBody>
          <a:bodyPr>
            <a:noAutofit/>
          </a:bodyPr>
          <a:lstStyle>
            <a:lvl1pPr>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custData r:id="rId1"/>
    </p:custDataLst>
    <p:extLst>
      <p:ext uri="{BB962C8B-B14F-4D97-AF65-F5344CB8AC3E}">
        <p14:creationId xmlns:p14="http://schemas.microsoft.com/office/powerpoint/2010/main" val="3565904609"/>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ase Study-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B7EA5-8423-3042-86FB-677B57705AD6}"/>
              </a:ext>
            </a:extLst>
          </p:cNvPr>
          <p:cNvSpPr>
            <a:spLocks noGrp="1"/>
          </p:cNvSpPr>
          <p:nvPr>
            <p:ph type="title" hasCustomPrompt="1"/>
          </p:nvPr>
        </p:nvSpPr>
        <p:spPr/>
        <p:txBody>
          <a:bodyPr/>
          <a:lstStyle/>
          <a:p>
            <a:r>
              <a:rPr lang="en-US" dirty="0"/>
              <a:t>Page Title</a:t>
            </a:r>
          </a:p>
        </p:txBody>
      </p:sp>
      <p:sp>
        <p:nvSpPr>
          <p:cNvPr id="3" name="Slide Number Placeholder 2">
            <a:extLst>
              <a:ext uri="{FF2B5EF4-FFF2-40B4-BE49-F238E27FC236}">
                <a16:creationId xmlns:a16="http://schemas.microsoft.com/office/drawing/2014/main" id="{8733757C-1C4D-9D48-8F84-24EC28CB34AC}"/>
              </a:ext>
            </a:extLst>
          </p:cNvPr>
          <p:cNvSpPr>
            <a:spLocks noGrp="1"/>
          </p:cNvSpPr>
          <p:nvPr>
            <p:ph type="sldNum" sz="quarter" idx="10"/>
          </p:nvPr>
        </p:nvSpPr>
        <p:spPr/>
        <p:txBody>
          <a:bodyPr/>
          <a:lstStyle/>
          <a:p>
            <a:fld id="{495CDFE8-06BB-8C4A-81DE-67EF32F50FC9}" type="slidenum">
              <a:rPr lang="en-US" smtClean="0"/>
              <a:pPr/>
              <a:t>‹#›</a:t>
            </a:fld>
            <a:endParaRPr lang="en-US" dirty="0"/>
          </a:p>
        </p:txBody>
      </p:sp>
      <p:sp>
        <p:nvSpPr>
          <p:cNvPr id="39" name="Rectangle 38">
            <a:extLst>
              <a:ext uri="{FF2B5EF4-FFF2-40B4-BE49-F238E27FC236}">
                <a16:creationId xmlns:a16="http://schemas.microsoft.com/office/drawing/2014/main" id="{E84B9796-440F-B645-B4C2-7FBA94541AE5}"/>
              </a:ext>
            </a:extLst>
          </p:cNvPr>
          <p:cNvSpPr/>
          <p:nvPr userDrawn="1"/>
        </p:nvSpPr>
        <p:spPr bwMode="gray">
          <a:xfrm>
            <a:off x="475488" y="1828802"/>
            <a:ext cx="6300216" cy="5120640"/>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0" name="Rectangle 39">
            <a:extLst>
              <a:ext uri="{FF2B5EF4-FFF2-40B4-BE49-F238E27FC236}">
                <a16:creationId xmlns:a16="http://schemas.microsoft.com/office/drawing/2014/main" id="{43D3A29F-48E2-4E4F-B706-FE56C84F05E2}"/>
              </a:ext>
            </a:extLst>
          </p:cNvPr>
          <p:cNvSpPr/>
          <p:nvPr userDrawn="1"/>
        </p:nvSpPr>
        <p:spPr bwMode="gray">
          <a:xfrm>
            <a:off x="7040880" y="1828802"/>
            <a:ext cx="6300216" cy="5120640"/>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Content Placeholder 8">
            <a:extLst>
              <a:ext uri="{FF2B5EF4-FFF2-40B4-BE49-F238E27FC236}">
                <a16:creationId xmlns:a16="http://schemas.microsoft.com/office/drawing/2014/main" id="{BC65313A-E5C3-3843-A18A-ABF31E2E4669}"/>
              </a:ext>
            </a:extLst>
          </p:cNvPr>
          <p:cNvSpPr>
            <a:spLocks noGrp="1"/>
          </p:cNvSpPr>
          <p:nvPr>
            <p:ph sz="quarter" idx="104" hasCustomPrompt="1"/>
          </p:nvPr>
        </p:nvSpPr>
        <p:spPr bwMode="gray">
          <a:xfrm>
            <a:off x="594360" y="1956816"/>
            <a:ext cx="1051560" cy="1051560"/>
          </a:xfrm>
        </p:spPr>
        <p:txBody>
          <a:bodyPr anchor="ctr" anchorCtr="1"/>
          <a:lstStyle>
            <a:lvl1pPr marL="0" indent="0">
              <a:buNone/>
              <a:defRPr sz="800"/>
            </a:lvl1pPr>
          </a:lstStyle>
          <a:p>
            <a:pPr lvl="0"/>
            <a:r>
              <a:rPr lang="en-US" dirty="0"/>
              <a:t>Icon Placeholder</a:t>
            </a:r>
          </a:p>
        </p:txBody>
      </p:sp>
      <p:sp>
        <p:nvSpPr>
          <p:cNvPr id="8" name="Content Placeholder 8">
            <a:extLst>
              <a:ext uri="{FF2B5EF4-FFF2-40B4-BE49-F238E27FC236}">
                <a16:creationId xmlns:a16="http://schemas.microsoft.com/office/drawing/2014/main" id="{F65DD7D1-FA7D-D142-84DE-8FD1AED3B2D8}"/>
              </a:ext>
            </a:extLst>
          </p:cNvPr>
          <p:cNvSpPr>
            <a:spLocks noGrp="1"/>
          </p:cNvSpPr>
          <p:nvPr>
            <p:ph sz="quarter" idx="105" hasCustomPrompt="1"/>
          </p:nvPr>
        </p:nvSpPr>
        <p:spPr bwMode="gray">
          <a:xfrm>
            <a:off x="7159752" y="1956816"/>
            <a:ext cx="1051560" cy="1051560"/>
          </a:xfrm>
        </p:spPr>
        <p:txBody>
          <a:bodyPr anchor="ctr" anchorCtr="1"/>
          <a:lstStyle>
            <a:lvl1pPr marL="0" indent="0">
              <a:buNone/>
              <a:defRPr sz="800"/>
            </a:lvl1pPr>
          </a:lstStyle>
          <a:p>
            <a:pPr lvl="0"/>
            <a:r>
              <a:rPr lang="en-US" dirty="0"/>
              <a:t>Icon Placeholder</a:t>
            </a:r>
          </a:p>
        </p:txBody>
      </p:sp>
      <p:sp>
        <p:nvSpPr>
          <p:cNvPr id="5" name="Text Placeholder 20">
            <a:extLst>
              <a:ext uri="{FF2B5EF4-FFF2-40B4-BE49-F238E27FC236}">
                <a16:creationId xmlns:a16="http://schemas.microsoft.com/office/drawing/2014/main" id="{DEB446AE-0573-364C-B6FA-2ED519E7B6A0}"/>
              </a:ext>
            </a:extLst>
          </p:cNvPr>
          <p:cNvSpPr>
            <a:spLocks noGrp="1"/>
          </p:cNvSpPr>
          <p:nvPr>
            <p:ph type="body" sz="quarter" idx="12" hasCustomPrompt="1"/>
          </p:nvPr>
        </p:nvSpPr>
        <p:spPr bwMode="gray">
          <a:xfrm>
            <a:off x="1746504" y="1956816"/>
            <a:ext cx="4910328" cy="1051560"/>
          </a:xfrm>
          <a:prstGeom prst="rect">
            <a:avLst/>
          </a:prstGeom>
          <a:noFill/>
        </p:spPr>
        <p:txBody>
          <a:bodyPr wrap="square" lIns="0" tIns="0" rIns="0" bIns="0" anchor="t" anchorCtr="0">
            <a:noAutofit/>
          </a:bodyPr>
          <a:lstStyle>
            <a:lvl1pPr marL="0" marR="0" indent="0" algn="l" defTabSz="914400" rtl="0" eaLnBrk="1" fontAlgn="auto" latinLnBrk="0" hangingPunct="1">
              <a:lnSpc>
                <a:spcPct val="100000"/>
              </a:lnSpc>
              <a:spcBef>
                <a:spcPts val="0"/>
              </a:spcBef>
              <a:spcAft>
                <a:spcPts val="0"/>
              </a:spcAft>
              <a:buClrTx/>
              <a:buSzTx/>
              <a:buFontTx/>
              <a:buNone/>
              <a:tabLst/>
              <a:defRPr lang="en-US" sz="1400" b="1" i="0" smtClean="0">
                <a:solidFill>
                  <a:schemeClr val="accent2"/>
                </a:solidFill>
                <a:effectLst/>
              </a:defRPr>
            </a:lvl1pPr>
          </a:lstStyle>
          <a:p>
            <a:r>
              <a:rPr lang="en-US" dirty="0"/>
              <a:t>Intro here. Quick synopsis of case study.</a:t>
            </a:r>
          </a:p>
        </p:txBody>
      </p:sp>
      <p:sp>
        <p:nvSpPr>
          <p:cNvPr id="6" name="Text Placeholder 20">
            <a:extLst>
              <a:ext uri="{FF2B5EF4-FFF2-40B4-BE49-F238E27FC236}">
                <a16:creationId xmlns:a16="http://schemas.microsoft.com/office/drawing/2014/main" id="{F9B44DE6-1D96-C943-AE14-43BE8CB4C6C7}"/>
              </a:ext>
            </a:extLst>
          </p:cNvPr>
          <p:cNvSpPr>
            <a:spLocks noGrp="1"/>
          </p:cNvSpPr>
          <p:nvPr>
            <p:ph type="body" sz="quarter" idx="62" hasCustomPrompt="1"/>
          </p:nvPr>
        </p:nvSpPr>
        <p:spPr bwMode="gray">
          <a:xfrm>
            <a:off x="8321040" y="1956816"/>
            <a:ext cx="4910328" cy="1051560"/>
          </a:xfrm>
          <a:prstGeom prst="rect">
            <a:avLst/>
          </a:prstGeom>
          <a:noFill/>
        </p:spPr>
        <p:txBody>
          <a:bodyPr wrap="square" lIns="0" tIns="0" rIns="0" bIns="0" anchor="t" anchorCtr="0">
            <a:noAutofit/>
          </a:bodyPr>
          <a:lstStyle>
            <a:lvl1pPr marL="0" marR="0" indent="0" algn="l" defTabSz="914400" rtl="0" eaLnBrk="1" fontAlgn="auto" latinLnBrk="0" hangingPunct="1">
              <a:lnSpc>
                <a:spcPct val="100000"/>
              </a:lnSpc>
              <a:spcBef>
                <a:spcPts val="0"/>
              </a:spcBef>
              <a:spcAft>
                <a:spcPts val="0"/>
              </a:spcAft>
              <a:buClrTx/>
              <a:buSzTx/>
              <a:buFontTx/>
              <a:buNone/>
              <a:tabLst/>
              <a:defRPr lang="en-US" sz="1400" b="1" i="0" smtClean="0">
                <a:solidFill>
                  <a:schemeClr val="accent2"/>
                </a:solidFill>
                <a:effectLst/>
              </a:defRPr>
            </a:lvl1pPr>
          </a:lstStyle>
          <a:p>
            <a:r>
              <a:rPr lang="en-US" dirty="0"/>
              <a:t>Intro here. Quick synopsis of case study.</a:t>
            </a:r>
          </a:p>
        </p:txBody>
      </p:sp>
      <p:sp>
        <p:nvSpPr>
          <p:cNvPr id="18" name="Text Placeholder 7">
            <a:extLst>
              <a:ext uri="{FF2B5EF4-FFF2-40B4-BE49-F238E27FC236}">
                <a16:creationId xmlns:a16="http://schemas.microsoft.com/office/drawing/2014/main" id="{604BD2FB-759D-994C-8E93-AD3319447B6D}"/>
              </a:ext>
            </a:extLst>
          </p:cNvPr>
          <p:cNvSpPr>
            <a:spLocks noGrp="1"/>
          </p:cNvSpPr>
          <p:nvPr>
            <p:ph type="body" sz="quarter" idx="99" hasCustomPrompt="1"/>
          </p:nvPr>
        </p:nvSpPr>
        <p:spPr bwMode="gray">
          <a:xfrm>
            <a:off x="7159751" y="3072384"/>
            <a:ext cx="6062472" cy="228600"/>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System Font Regular"/>
              <a:buNone/>
              <a:tabLst/>
              <a:defRPr lang="en-US" sz="1400" b="1" kern="1200" cap="all" baseline="0" dirty="0">
                <a:solidFill>
                  <a:schemeClr val="accent1"/>
                </a:solidFill>
                <a:latin typeface="Calibri" panose="020F0502020204030204" pitchFamily="34" charset="0"/>
                <a:ea typeface="+mn-ea"/>
                <a:cs typeface="Calibri" panose="020F0502020204030204" pitchFamily="34" charset="0"/>
              </a:defRPr>
            </a:lvl1pPr>
            <a:lvl2pPr marL="182880" indent="-182880">
              <a:lnSpc>
                <a:spcPct val="110000"/>
              </a:lnSpc>
              <a:spcAft>
                <a:spcPts val="450"/>
              </a:spcAft>
              <a:buFont typeface="System Font Regular"/>
              <a:buChar char="■"/>
              <a:defRPr sz="1200" b="0"/>
            </a:lvl2pPr>
            <a:lvl3pPr marL="182880" marR="0" indent="-182880" algn="l" defTabSz="1005840" rtl="0" eaLnBrk="1" fontAlgn="auto" latinLnBrk="0" hangingPunct="1">
              <a:lnSpc>
                <a:spcPct val="110000"/>
              </a:lnSpc>
              <a:spcBef>
                <a:spcPts val="0"/>
              </a:spcBef>
              <a:spcAft>
                <a:spcPts val="0"/>
              </a:spcAft>
              <a:buClr>
                <a:schemeClr val="accent2"/>
              </a:buClr>
              <a:buSzTx/>
              <a:buFont typeface="System Font Regular"/>
              <a:buChar char="■"/>
              <a:tabLst/>
              <a:defRPr sz="1200" b="0"/>
            </a:lvl3pPr>
            <a:lvl4pPr marL="182880" indent="0">
              <a:lnSpc>
                <a:spcPct val="110000"/>
              </a:lnSpc>
              <a:buFontTx/>
              <a:buNone/>
              <a:tabLst/>
              <a:defRPr sz="1200"/>
            </a:lvl4pPr>
            <a:lvl5pPr marL="502225" indent="0">
              <a:buNone/>
              <a:defRPr/>
            </a:lvl5pPr>
          </a:lstStyle>
          <a:p>
            <a:pPr marL="0" marR="0" lvl="0" indent="0" algn="l" defTabSz="920376" rtl="0" eaLnBrk="1" fontAlgn="auto" latinLnBrk="0" hangingPunct="1">
              <a:lnSpc>
                <a:spcPct val="100000"/>
              </a:lnSpc>
              <a:spcBef>
                <a:spcPts val="0"/>
              </a:spcBef>
              <a:spcAft>
                <a:spcPts val="0"/>
              </a:spcAft>
              <a:buClrTx/>
              <a:buSzTx/>
              <a:buFont typeface="System Font Regular"/>
              <a:buNone/>
              <a:tabLst/>
              <a:defRPr/>
            </a:pPr>
            <a:r>
              <a:rPr lang="en-US" dirty="0"/>
              <a:t>SITUATION: (Retype Header)</a:t>
            </a:r>
          </a:p>
        </p:txBody>
      </p:sp>
      <p:sp>
        <p:nvSpPr>
          <p:cNvPr id="23" name="Text Placeholder 7">
            <a:extLst>
              <a:ext uri="{FF2B5EF4-FFF2-40B4-BE49-F238E27FC236}">
                <a16:creationId xmlns:a16="http://schemas.microsoft.com/office/drawing/2014/main" id="{46FB1E3F-DDFF-A84D-B30C-8F53392C3234}"/>
              </a:ext>
            </a:extLst>
          </p:cNvPr>
          <p:cNvSpPr>
            <a:spLocks noGrp="1"/>
          </p:cNvSpPr>
          <p:nvPr>
            <p:ph type="body" sz="quarter" idx="135" hasCustomPrompt="1"/>
          </p:nvPr>
        </p:nvSpPr>
        <p:spPr bwMode="gray">
          <a:xfrm>
            <a:off x="594359" y="3072384"/>
            <a:ext cx="6062472" cy="228600"/>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System Font Regular"/>
              <a:buNone/>
              <a:tabLst/>
              <a:defRPr lang="en-US" sz="1400" b="1" kern="1200" cap="all" baseline="0" dirty="0">
                <a:solidFill>
                  <a:schemeClr val="accent1"/>
                </a:solidFill>
                <a:latin typeface="Calibri" panose="020F0502020204030204" pitchFamily="34" charset="0"/>
                <a:ea typeface="+mn-ea"/>
                <a:cs typeface="Calibri" panose="020F0502020204030204" pitchFamily="34" charset="0"/>
              </a:defRPr>
            </a:lvl1pPr>
            <a:lvl2pPr marL="182880" indent="-182880">
              <a:lnSpc>
                <a:spcPct val="110000"/>
              </a:lnSpc>
              <a:spcAft>
                <a:spcPts val="450"/>
              </a:spcAft>
              <a:buFont typeface="System Font Regular"/>
              <a:buChar char="■"/>
              <a:defRPr sz="1200" b="0"/>
            </a:lvl2pPr>
            <a:lvl3pPr marL="182880" marR="0" indent="-182880" algn="l" defTabSz="1005840" rtl="0" eaLnBrk="1" fontAlgn="auto" latinLnBrk="0" hangingPunct="1">
              <a:lnSpc>
                <a:spcPct val="110000"/>
              </a:lnSpc>
              <a:spcBef>
                <a:spcPts val="0"/>
              </a:spcBef>
              <a:spcAft>
                <a:spcPts val="0"/>
              </a:spcAft>
              <a:buClr>
                <a:schemeClr val="accent2"/>
              </a:buClr>
              <a:buSzTx/>
              <a:buFont typeface="System Font Regular"/>
              <a:buChar char="■"/>
              <a:tabLst/>
              <a:defRPr sz="1200" b="0"/>
            </a:lvl3pPr>
            <a:lvl4pPr marL="182880" indent="0">
              <a:lnSpc>
                <a:spcPct val="110000"/>
              </a:lnSpc>
              <a:buFontTx/>
              <a:buNone/>
              <a:tabLst/>
              <a:defRPr sz="1200"/>
            </a:lvl4pPr>
            <a:lvl5pPr marL="502225" indent="0">
              <a:buNone/>
              <a:defRPr/>
            </a:lvl5pPr>
          </a:lstStyle>
          <a:p>
            <a:pPr marL="0" marR="0" lvl="0" indent="0" algn="l" defTabSz="920376" rtl="0" eaLnBrk="1" fontAlgn="auto" latinLnBrk="0" hangingPunct="1">
              <a:lnSpc>
                <a:spcPct val="100000"/>
              </a:lnSpc>
              <a:spcBef>
                <a:spcPts val="0"/>
              </a:spcBef>
              <a:spcAft>
                <a:spcPts val="0"/>
              </a:spcAft>
              <a:buClrTx/>
              <a:buSzTx/>
              <a:buFont typeface="System Font Regular"/>
              <a:buNone/>
              <a:tabLst/>
              <a:defRPr/>
            </a:pPr>
            <a:r>
              <a:rPr lang="en-US" dirty="0"/>
              <a:t>SITUATION: (Retype Header)</a:t>
            </a:r>
          </a:p>
        </p:txBody>
      </p:sp>
      <p:sp>
        <p:nvSpPr>
          <p:cNvPr id="16" name="Text Placeholder 20">
            <a:extLst>
              <a:ext uri="{FF2B5EF4-FFF2-40B4-BE49-F238E27FC236}">
                <a16:creationId xmlns:a16="http://schemas.microsoft.com/office/drawing/2014/main" id="{930E08C7-7577-1547-81B2-160AE4747B95}"/>
              </a:ext>
            </a:extLst>
          </p:cNvPr>
          <p:cNvSpPr>
            <a:spLocks noGrp="1"/>
          </p:cNvSpPr>
          <p:nvPr>
            <p:ph type="body" sz="quarter" idx="127" hasCustomPrompt="1"/>
          </p:nvPr>
        </p:nvSpPr>
        <p:spPr bwMode="gray">
          <a:xfrm>
            <a:off x="7159752" y="3322538"/>
            <a:ext cx="6062472" cy="731520"/>
          </a:xfrm>
          <a:prstGeom prst="rect">
            <a:avLst/>
          </a:prstGeom>
          <a:noFill/>
        </p:spPr>
        <p:txBody>
          <a:bodyPr wrap="square" lIns="0" tIns="0" rIns="0" bIns="0" anchor="t" anchorCtr="0">
            <a:noAutofit/>
          </a:bodyPr>
          <a:lstStyle>
            <a:lvl1pPr marL="0" marR="0" indent="0" algn="l" defTabSz="914400" rtl="0" eaLnBrk="1" fontAlgn="auto" latinLnBrk="0" hangingPunct="1">
              <a:lnSpc>
                <a:spcPct val="100000"/>
              </a:lnSpc>
              <a:spcBef>
                <a:spcPts val="0"/>
              </a:spcBef>
              <a:spcAft>
                <a:spcPts val="200"/>
              </a:spcAft>
              <a:buClrTx/>
              <a:buSzTx/>
              <a:buFontTx/>
              <a:buNone/>
              <a:tabLst/>
              <a:defRPr lang="en-US" sz="1050" b="0" i="0" kern="1200" dirty="0">
                <a:solidFill>
                  <a:schemeClr val="tx1"/>
                </a:solidFill>
                <a:effectLst/>
                <a:latin typeface="Calibri" panose="020F0502020204030204" pitchFamily="34" charset="0"/>
                <a:ea typeface="+mn-ea"/>
                <a:cs typeface="Calibri" panose="020F0502020204030204" pitchFamily="34" charset="0"/>
              </a:defRPr>
            </a:lvl1pPr>
          </a:lstStyle>
          <a:p>
            <a:r>
              <a:rPr lang="en-US" dirty="0"/>
              <a:t>Situation here. Sentence format; up to 4 lines.</a:t>
            </a:r>
          </a:p>
        </p:txBody>
      </p:sp>
      <p:sp>
        <p:nvSpPr>
          <p:cNvPr id="21" name="Text Placeholder 20">
            <a:extLst>
              <a:ext uri="{FF2B5EF4-FFF2-40B4-BE49-F238E27FC236}">
                <a16:creationId xmlns:a16="http://schemas.microsoft.com/office/drawing/2014/main" id="{ED6640AC-6250-9E43-AFDC-8041EF3B74BA}"/>
              </a:ext>
            </a:extLst>
          </p:cNvPr>
          <p:cNvSpPr>
            <a:spLocks noGrp="1"/>
          </p:cNvSpPr>
          <p:nvPr>
            <p:ph type="body" sz="quarter" idx="133" hasCustomPrompt="1"/>
          </p:nvPr>
        </p:nvSpPr>
        <p:spPr bwMode="gray">
          <a:xfrm>
            <a:off x="594359" y="3322538"/>
            <a:ext cx="6062472" cy="731520"/>
          </a:xfrm>
          <a:prstGeom prst="rect">
            <a:avLst/>
          </a:prstGeom>
          <a:noFill/>
        </p:spPr>
        <p:txBody>
          <a:bodyPr wrap="square" lIns="0" tIns="0" rIns="0" bIns="0" anchor="t" anchorCtr="0">
            <a:noAutofit/>
          </a:bodyPr>
          <a:lstStyle>
            <a:lvl1pPr marL="0" marR="0" indent="0" algn="l" defTabSz="914400" rtl="0" eaLnBrk="1" fontAlgn="auto" latinLnBrk="0" hangingPunct="1">
              <a:lnSpc>
                <a:spcPct val="100000"/>
              </a:lnSpc>
              <a:spcBef>
                <a:spcPts val="0"/>
              </a:spcBef>
              <a:spcAft>
                <a:spcPts val="200"/>
              </a:spcAft>
              <a:buClrTx/>
              <a:buSzTx/>
              <a:buFontTx/>
              <a:buNone/>
              <a:tabLst/>
              <a:defRPr lang="en-US" sz="1050" b="0" i="0" smtClean="0">
                <a:solidFill>
                  <a:schemeClr val="tx1"/>
                </a:solidFill>
                <a:effectLst/>
              </a:defRPr>
            </a:lvl1pPr>
          </a:lstStyle>
          <a:p>
            <a:r>
              <a:rPr lang="en-US" dirty="0"/>
              <a:t>Situation here. Sentence format; up to 4 lines.</a:t>
            </a:r>
          </a:p>
        </p:txBody>
      </p:sp>
      <p:sp>
        <p:nvSpPr>
          <p:cNvPr id="19" name="Text Placeholder 7">
            <a:extLst>
              <a:ext uri="{FF2B5EF4-FFF2-40B4-BE49-F238E27FC236}">
                <a16:creationId xmlns:a16="http://schemas.microsoft.com/office/drawing/2014/main" id="{49B80915-BD57-DE4D-A112-B1E21DDFCC0D}"/>
              </a:ext>
            </a:extLst>
          </p:cNvPr>
          <p:cNvSpPr>
            <a:spLocks noGrp="1"/>
          </p:cNvSpPr>
          <p:nvPr>
            <p:ph type="body" sz="quarter" idx="131" hasCustomPrompt="1"/>
          </p:nvPr>
        </p:nvSpPr>
        <p:spPr bwMode="gray">
          <a:xfrm>
            <a:off x="7159751" y="4121158"/>
            <a:ext cx="6062472" cy="228600"/>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System Font Regular"/>
              <a:buNone/>
              <a:tabLst/>
              <a:defRPr lang="en-US" sz="1400" b="1" kern="1200" cap="all" baseline="0" dirty="0">
                <a:solidFill>
                  <a:schemeClr val="accent1"/>
                </a:solidFill>
                <a:latin typeface="Calibri" panose="020F0502020204030204" pitchFamily="34" charset="0"/>
                <a:ea typeface="+mn-ea"/>
                <a:cs typeface="Calibri" panose="020F0502020204030204" pitchFamily="34" charset="0"/>
              </a:defRPr>
            </a:lvl1pPr>
            <a:lvl2pPr marL="182880" indent="-182880">
              <a:lnSpc>
                <a:spcPct val="110000"/>
              </a:lnSpc>
              <a:spcAft>
                <a:spcPts val="450"/>
              </a:spcAft>
              <a:buFont typeface="System Font Regular"/>
              <a:buChar char="■"/>
              <a:defRPr sz="1200" b="0"/>
            </a:lvl2pPr>
            <a:lvl3pPr marL="182880" marR="0" indent="-182880" algn="l" defTabSz="1005840" rtl="0" eaLnBrk="1" fontAlgn="auto" latinLnBrk="0" hangingPunct="1">
              <a:lnSpc>
                <a:spcPct val="110000"/>
              </a:lnSpc>
              <a:spcBef>
                <a:spcPts val="0"/>
              </a:spcBef>
              <a:spcAft>
                <a:spcPts val="0"/>
              </a:spcAft>
              <a:buClr>
                <a:schemeClr val="accent2"/>
              </a:buClr>
              <a:buSzTx/>
              <a:buFont typeface="System Font Regular"/>
              <a:buChar char="■"/>
              <a:tabLst/>
              <a:defRPr sz="1200" b="0"/>
            </a:lvl3pPr>
            <a:lvl4pPr marL="182880" indent="0">
              <a:lnSpc>
                <a:spcPct val="110000"/>
              </a:lnSpc>
              <a:buFontTx/>
              <a:buNone/>
              <a:tabLst/>
              <a:defRPr sz="1200"/>
            </a:lvl4pPr>
            <a:lvl5pPr marL="502225" indent="0">
              <a:buNone/>
              <a:defRPr/>
            </a:lvl5pPr>
          </a:lstStyle>
          <a:p>
            <a:pPr marL="0" marR="0" lvl="0" indent="0" algn="l" defTabSz="920376" rtl="0" eaLnBrk="1" fontAlgn="auto" latinLnBrk="0" hangingPunct="1">
              <a:lnSpc>
                <a:spcPct val="100000"/>
              </a:lnSpc>
              <a:spcBef>
                <a:spcPts val="0"/>
              </a:spcBef>
              <a:spcAft>
                <a:spcPts val="0"/>
              </a:spcAft>
              <a:buClrTx/>
              <a:buSzTx/>
              <a:buFont typeface="System Font Regular"/>
              <a:buNone/>
              <a:tabLst/>
              <a:defRPr/>
            </a:pPr>
            <a:r>
              <a:rPr lang="en-US" dirty="0"/>
              <a:t>OUR ROLE: (Retype Header)</a:t>
            </a:r>
          </a:p>
        </p:txBody>
      </p:sp>
      <p:sp>
        <p:nvSpPr>
          <p:cNvPr id="24" name="Text Placeholder 7">
            <a:extLst>
              <a:ext uri="{FF2B5EF4-FFF2-40B4-BE49-F238E27FC236}">
                <a16:creationId xmlns:a16="http://schemas.microsoft.com/office/drawing/2014/main" id="{79EC6E4C-182C-684F-B84E-A15B1AC5CC1D}"/>
              </a:ext>
            </a:extLst>
          </p:cNvPr>
          <p:cNvSpPr>
            <a:spLocks noGrp="1"/>
          </p:cNvSpPr>
          <p:nvPr>
            <p:ph type="body" sz="quarter" idx="136" hasCustomPrompt="1"/>
          </p:nvPr>
        </p:nvSpPr>
        <p:spPr bwMode="gray">
          <a:xfrm>
            <a:off x="594359" y="4121158"/>
            <a:ext cx="6062472" cy="228600"/>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System Font Regular"/>
              <a:buNone/>
              <a:tabLst/>
              <a:defRPr lang="en-US" sz="1400" b="1" kern="1200" cap="all" baseline="0" dirty="0">
                <a:solidFill>
                  <a:schemeClr val="accent1"/>
                </a:solidFill>
                <a:latin typeface="Calibri" panose="020F0502020204030204" pitchFamily="34" charset="0"/>
                <a:ea typeface="+mn-ea"/>
                <a:cs typeface="Calibri" panose="020F0502020204030204" pitchFamily="34" charset="0"/>
              </a:defRPr>
            </a:lvl1pPr>
            <a:lvl2pPr marL="182880" indent="-182880">
              <a:lnSpc>
                <a:spcPct val="110000"/>
              </a:lnSpc>
              <a:spcAft>
                <a:spcPts val="450"/>
              </a:spcAft>
              <a:buFont typeface="System Font Regular"/>
              <a:buChar char="■"/>
              <a:defRPr sz="1200" b="0"/>
            </a:lvl2pPr>
            <a:lvl3pPr marL="182880" marR="0" indent="-182880" algn="l" defTabSz="1005840" rtl="0" eaLnBrk="1" fontAlgn="auto" latinLnBrk="0" hangingPunct="1">
              <a:lnSpc>
                <a:spcPct val="110000"/>
              </a:lnSpc>
              <a:spcBef>
                <a:spcPts val="0"/>
              </a:spcBef>
              <a:spcAft>
                <a:spcPts val="0"/>
              </a:spcAft>
              <a:buClr>
                <a:schemeClr val="accent2"/>
              </a:buClr>
              <a:buSzTx/>
              <a:buFont typeface="System Font Regular"/>
              <a:buChar char="■"/>
              <a:tabLst/>
              <a:defRPr sz="1200" b="0"/>
            </a:lvl3pPr>
            <a:lvl4pPr marL="182880" indent="0">
              <a:lnSpc>
                <a:spcPct val="110000"/>
              </a:lnSpc>
              <a:buFontTx/>
              <a:buNone/>
              <a:tabLst/>
              <a:defRPr sz="1200"/>
            </a:lvl4pPr>
            <a:lvl5pPr marL="502225" indent="0">
              <a:buNone/>
              <a:defRPr/>
            </a:lvl5pPr>
          </a:lstStyle>
          <a:p>
            <a:pPr marL="0" marR="0" lvl="0" indent="0" algn="l" defTabSz="920376" rtl="0" eaLnBrk="1" fontAlgn="auto" latinLnBrk="0" hangingPunct="1">
              <a:lnSpc>
                <a:spcPct val="100000"/>
              </a:lnSpc>
              <a:spcBef>
                <a:spcPts val="0"/>
              </a:spcBef>
              <a:spcAft>
                <a:spcPts val="0"/>
              </a:spcAft>
              <a:buClrTx/>
              <a:buSzTx/>
              <a:buFont typeface="System Font Regular"/>
              <a:buNone/>
              <a:tabLst/>
              <a:defRPr/>
            </a:pPr>
            <a:r>
              <a:rPr lang="en-US" dirty="0"/>
              <a:t>OUR ROLE: (Retype Header)</a:t>
            </a:r>
          </a:p>
        </p:txBody>
      </p:sp>
      <p:sp>
        <p:nvSpPr>
          <p:cNvPr id="17" name="Text Placeholder 4">
            <a:extLst>
              <a:ext uri="{FF2B5EF4-FFF2-40B4-BE49-F238E27FC236}">
                <a16:creationId xmlns:a16="http://schemas.microsoft.com/office/drawing/2014/main" id="{47D1C377-8B04-EE40-B32D-279C9694B292}"/>
              </a:ext>
            </a:extLst>
          </p:cNvPr>
          <p:cNvSpPr>
            <a:spLocks noGrp="1"/>
          </p:cNvSpPr>
          <p:nvPr>
            <p:ph type="body" sz="quarter" idx="128" hasCustomPrompt="1"/>
          </p:nvPr>
        </p:nvSpPr>
        <p:spPr bwMode="gray">
          <a:xfrm>
            <a:off x="7159751" y="4375888"/>
            <a:ext cx="6062472" cy="869982"/>
          </a:xfrm>
          <a:prstGeom prst="rect">
            <a:avLst/>
          </a:prstGeom>
        </p:spPr>
        <p:txBody>
          <a:bodyPr lIns="0" tIns="0" rIns="0" bIns="0">
            <a:noAutofit/>
          </a:bodyPr>
          <a:lstStyle>
            <a:lvl1pPr marL="182880" indent="-182880">
              <a:spcAft>
                <a:spcPts val="200"/>
              </a:spcAft>
              <a:defRPr lang="en-US" sz="1050" b="0" kern="1200" dirty="0">
                <a:solidFill>
                  <a:schemeClr val="tx1"/>
                </a:solidFill>
                <a:latin typeface="Calibri" panose="020F0502020204030204" pitchFamily="34" charset="0"/>
                <a:ea typeface="+mn-ea"/>
                <a:cs typeface="Calibri" panose="020F0502020204030204" pitchFamily="34" charset="0"/>
              </a:defRPr>
            </a:lvl1pPr>
          </a:lstStyle>
          <a:p>
            <a:pPr marL="182880" lvl="0" indent="-182880" algn="l" defTabSz="1005840" rtl="0" eaLnBrk="1" latinLnBrk="0" hangingPunct="1">
              <a:lnSpc>
                <a:spcPct val="100000"/>
              </a:lnSpc>
              <a:spcBef>
                <a:spcPts val="0"/>
              </a:spcBef>
              <a:spcAft>
                <a:spcPts val="450"/>
              </a:spcAft>
              <a:buClr>
                <a:schemeClr val="accent2"/>
              </a:buClr>
              <a:buFont typeface="System Font Regular"/>
              <a:buChar char="■"/>
              <a:tabLst/>
            </a:pPr>
            <a:r>
              <a:rPr lang="en-US" dirty="0"/>
              <a:t>Our Role here. Bullet format required; write bullets to be explicit this was our role (i.e. FTI Consulting provided; FTI Consulting assisted).</a:t>
            </a:r>
          </a:p>
        </p:txBody>
      </p:sp>
      <p:sp>
        <p:nvSpPr>
          <p:cNvPr id="22" name="Text Placeholder 4">
            <a:extLst>
              <a:ext uri="{FF2B5EF4-FFF2-40B4-BE49-F238E27FC236}">
                <a16:creationId xmlns:a16="http://schemas.microsoft.com/office/drawing/2014/main" id="{2EDE4538-99BE-054A-8477-5BD88109C2F4}"/>
              </a:ext>
            </a:extLst>
          </p:cNvPr>
          <p:cNvSpPr>
            <a:spLocks noGrp="1"/>
          </p:cNvSpPr>
          <p:nvPr>
            <p:ph type="body" sz="quarter" idx="134" hasCustomPrompt="1"/>
          </p:nvPr>
        </p:nvSpPr>
        <p:spPr bwMode="gray">
          <a:xfrm>
            <a:off x="594359" y="4377190"/>
            <a:ext cx="6062472" cy="868680"/>
          </a:xfrm>
          <a:prstGeom prst="rect">
            <a:avLst/>
          </a:prstGeom>
        </p:spPr>
        <p:txBody>
          <a:bodyPr lIns="0" tIns="0" rIns="0" bIns="0">
            <a:noAutofit/>
          </a:bodyPr>
          <a:lstStyle>
            <a:lvl1pPr>
              <a:spcAft>
                <a:spcPts val="200"/>
              </a:spcAft>
              <a:defRPr sz="1050">
                <a:latin typeface="Calibri" panose="020F0502020204030204" pitchFamily="34" charset="0"/>
              </a:defRPr>
            </a:lvl1pPr>
          </a:lstStyle>
          <a:p>
            <a:pPr lvl="0"/>
            <a:r>
              <a:rPr lang="en-US" dirty="0"/>
              <a:t>Our Role here. Bullet format required; write bullets to be explicit this was our role (i.e. FTI Consulting provided; FTI Consulting assisted).</a:t>
            </a:r>
          </a:p>
        </p:txBody>
      </p:sp>
      <p:sp>
        <p:nvSpPr>
          <p:cNvPr id="20" name="Text Placeholder 7">
            <a:extLst>
              <a:ext uri="{FF2B5EF4-FFF2-40B4-BE49-F238E27FC236}">
                <a16:creationId xmlns:a16="http://schemas.microsoft.com/office/drawing/2014/main" id="{4C546821-56B8-3042-84B5-BCCD0B5889D8}"/>
              </a:ext>
            </a:extLst>
          </p:cNvPr>
          <p:cNvSpPr>
            <a:spLocks noGrp="1"/>
          </p:cNvSpPr>
          <p:nvPr>
            <p:ph type="body" sz="quarter" idx="132" hasCustomPrompt="1"/>
          </p:nvPr>
        </p:nvSpPr>
        <p:spPr bwMode="gray">
          <a:xfrm>
            <a:off x="7159751" y="5315458"/>
            <a:ext cx="6062472" cy="228600"/>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System Font Regular"/>
              <a:buNone/>
              <a:tabLst/>
              <a:defRPr lang="en-US" sz="1400" b="1" kern="1200" cap="all" baseline="0" dirty="0">
                <a:solidFill>
                  <a:schemeClr val="accent1"/>
                </a:solidFill>
                <a:latin typeface="Calibri" panose="020F0502020204030204" pitchFamily="34" charset="0"/>
                <a:ea typeface="+mn-ea"/>
                <a:cs typeface="Calibri" panose="020F0502020204030204" pitchFamily="34" charset="0"/>
              </a:defRPr>
            </a:lvl1pPr>
            <a:lvl2pPr marL="182880" indent="-182880">
              <a:lnSpc>
                <a:spcPct val="110000"/>
              </a:lnSpc>
              <a:spcAft>
                <a:spcPts val="450"/>
              </a:spcAft>
              <a:buFont typeface="System Font Regular"/>
              <a:buChar char="■"/>
              <a:defRPr sz="1200" b="0"/>
            </a:lvl2pPr>
            <a:lvl3pPr marL="182880" marR="0" indent="-182880" algn="l" defTabSz="1005840" rtl="0" eaLnBrk="1" fontAlgn="auto" latinLnBrk="0" hangingPunct="1">
              <a:lnSpc>
                <a:spcPct val="110000"/>
              </a:lnSpc>
              <a:spcBef>
                <a:spcPts val="0"/>
              </a:spcBef>
              <a:spcAft>
                <a:spcPts val="0"/>
              </a:spcAft>
              <a:buClr>
                <a:schemeClr val="accent2"/>
              </a:buClr>
              <a:buSzTx/>
              <a:buFont typeface="System Font Regular"/>
              <a:buChar char="■"/>
              <a:tabLst/>
              <a:defRPr sz="1200" b="0"/>
            </a:lvl3pPr>
            <a:lvl4pPr marL="182880" indent="0">
              <a:lnSpc>
                <a:spcPct val="110000"/>
              </a:lnSpc>
              <a:buFontTx/>
              <a:buNone/>
              <a:tabLst/>
              <a:defRPr sz="1200"/>
            </a:lvl4pPr>
            <a:lvl5pPr marL="502225" indent="0">
              <a:buNone/>
              <a:defRPr/>
            </a:lvl5pPr>
          </a:lstStyle>
          <a:p>
            <a:pPr marL="0" marR="0" lvl="0" indent="0" algn="l" defTabSz="920376" rtl="0" eaLnBrk="1" fontAlgn="auto" latinLnBrk="0" hangingPunct="1">
              <a:lnSpc>
                <a:spcPct val="100000"/>
              </a:lnSpc>
              <a:spcBef>
                <a:spcPts val="0"/>
              </a:spcBef>
              <a:spcAft>
                <a:spcPts val="0"/>
              </a:spcAft>
              <a:buClrTx/>
              <a:buSzTx/>
              <a:buFont typeface="System Font Regular"/>
              <a:buNone/>
              <a:tabLst/>
              <a:defRPr/>
            </a:pPr>
            <a:r>
              <a:rPr lang="en-US" dirty="0"/>
              <a:t>OUR IMPACT: (Retype Header)</a:t>
            </a:r>
          </a:p>
        </p:txBody>
      </p:sp>
      <p:sp>
        <p:nvSpPr>
          <p:cNvPr id="25" name="Text Placeholder 7">
            <a:extLst>
              <a:ext uri="{FF2B5EF4-FFF2-40B4-BE49-F238E27FC236}">
                <a16:creationId xmlns:a16="http://schemas.microsoft.com/office/drawing/2014/main" id="{CAD3EB30-0AC4-CF47-B1EB-953446CDD84E}"/>
              </a:ext>
            </a:extLst>
          </p:cNvPr>
          <p:cNvSpPr>
            <a:spLocks noGrp="1"/>
          </p:cNvSpPr>
          <p:nvPr>
            <p:ph type="body" sz="quarter" idx="137" hasCustomPrompt="1"/>
          </p:nvPr>
        </p:nvSpPr>
        <p:spPr bwMode="gray">
          <a:xfrm>
            <a:off x="594359" y="5315458"/>
            <a:ext cx="6062472" cy="228600"/>
          </a:xfrm>
          <a:prstGeom prst="rect">
            <a:avLst/>
          </a:prstGeom>
        </p:spPr>
        <p:txBody>
          <a:bodyPr/>
          <a:lstStyle>
            <a:lvl1pPr marL="0" marR="0" indent="0" algn="l" defTabSz="457200" rtl="0" eaLnBrk="1" fontAlgn="auto" latinLnBrk="0" hangingPunct="1">
              <a:lnSpc>
                <a:spcPct val="100000"/>
              </a:lnSpc>
              <a:spcBef>
                <a:spcPts val="0"/>
              </a:spcBef>
              <a:spcAft>
                <a:spcPts val="0"/>
              </a:spcAft>
              <a:buClrTx/>
              <a:buSzTx/>
              <a:buFont typeface="System Font Regular"/>
              <a:buNone/>
              <a:tabLst/>
              <a:defRPr lang="en-US" sz="1400" b="1" kern="1200" cap="all" baseline="0" dirty="0">
                <a:solidFill>
                  <a:schemeClr val="accent1"/>
                </a:solidFill>
                <a:latin typeface="Calibri" panose="020F0502020204030204" pitchFamily="34" charset="0"/>
                <a:ea typeface="+mn-ea"/>
                <a:cs typeface="Calibri" panose="020F0502020204030204" pitchFamily="34" charset="0"/>
              </a:defRPr>
            </a:lvl1pPr>
            <a:lvl2pPr marL="182880" indent="-182880">
              <a:lnSpc>
                <a:spcPct val="110000"/>
              </a:lnSpc>
              <a:spcAft>
                <a:spcPts val="450"/>
              </a:spcAft>
              <a:buFont typeface="System Font Regular"/>
              <a:buChar char="■"/>
              <a:defRPr sz="1200" b="0"/>
            </a:lvl2pPr>
            <a:lvl3pPr marL="182880" marR="0" indent="-182880" algn="l" defTabSz="1005840" rtl="0" eaLnBrk="1" fontAlgn="auto" latinLnBrk="0" hangingPunct="1">
              <a:lnSpc>
                <a:spcPct val="110000"/>
              </a:lnSpc>
              <a:spcBef>
                <a:spcPts val="0"/>
              </a:spcBef>
              <a:spcAft>
                <a:spcPts val="0"/>
              </a:spcAft>
              <a:buClr>
                <a:schemeClr val="accent2"/>
              </a:buClr>
              <a:buSzTx/>
              <a:buFont typeface="System Font Regular"/>
              <a:buChar char="■"/>
              <a:tabLst/>
              <a:defRPr sz="1200" b="0"/>
            </a:lvl3pPr>
            <a:lvl4pPr marL="182880" indent="0">
              <a:lnSpc>
                <a:spcPct val="110000"/>
              </a:lnSpc>
              <a:buFontTx/>
              <a:buNone/>
              <a:tabLst/>
              <a:defRPr sz="1200"/>
            </a:lvl4pPr>
            <a:lvl5pPr marL="502225" indent="0">
              <a:buNone/>
              <a:defRPr/>
            </a:lvl5pPr>
          </a:lstStyle>
          <a:p>
            <a:pPr marL="0" marR="0" lvl="0" indent="0" algn="l" defTabSz="920376" rtl="0" eaLnBrk="1" fontAlgn="auto" latinLnBrk="0" hangingPunct="1">
              <a:lnSpc>
                <a:spcPct val="100000"/>
              </a:lnSpc>
              <a:spcBef>
                <a:spcPts val="0"/>
              </a:spcBef>
              <a:spcAft>
                <a:spcPts val="0"/>
              </a:spcAft>
              <a:buClrTx/>
              <a:buSzTx/>
              <a:buFont typeface="System Font Regular"/>
              <a:buNone/>
              <a:tabLst/>
              <a:defRPr/>
            </a:pPr>
            <a:r>
              <a:rPr lang="en-US" dirty="0"/>
              <a:t>OUR IMPACT: (Retype Header)</a:t>
            </a:r>
          </a:p>
        </p:txBody>
      </p:sp>
      <p:sp>
        <p:nvSpPr>
          <p:cNvPr id="27" name="Text Placeholder 9">
            <a:extLst>
              <a:ext uri="{FF2B5EF4-FFF2-40B4-BE49-F238E27FC236}">
                <a16:creationId xmlns:a16="http://schemas.microsoft.com/office/drawing/2014/main" id="{31AB2D12-D001-D149-8261-8DA059941AE4}"/>
              </a:ext>
            </a:extLst>
          </p:cNvPr>
          <p:cNvSpPr>
            <a:spLocks noGrp="1"/>
          </p:cNvSpPr>
          <p:nvPr>
            <p:ph type="body" sz="quarter" idx="139" hasCustomPrompt="1"/>
          </p:nvPr>
        </p:nvSpPr>
        <p:spPr bwMode="gray">
          <a:xfrm>
            <a:off x="784108" y="6156707"/>
            <a:ext cx="1920240" cy="673333"/>
          </a:xfrm>
        </p:spPr>
        <p:txBody>
          <a:bodyPr/>
          <a:lstStyle>
            <a:lvl1pPr marL="0" marR="0" indent="0" algn="l" defTabSz="128016" eaLnBrk="1" fontAlgn="auto" hangingPunct="1">
              <a:lnSpc>
                <a:spcPct val="100000"/>
              </a:lnSpc>
              <a:spcBef>
                <a:spcPts val="264"/>
              </a:spcBef>
              <a:spcAft>
                <a:spcPts val="0"/>
              </a:spcAft>
              <a:buClrTx/>
              <a:buFontTx/>
              <a:buNone/>
              <a:defRPr lang="en-US" sz="1050" b="0" kern="1200" dirty="0">
                <a:solidFill>
                  <a:schemeClr val="tx1"/>
                </a:solidFill>
                <a:latin typeface="Calibri" panose="020F0502020204030204" pitchFamily="34" charset="0"/>
                <a:ea typeface="+mn-ea"/>
                <a:cs typeface="Calibri" panose="020F0502020204030204" pitchFamily="34" charset="0"/>
              </a:defRPr>
            </a:lvl1pPr>
          </a:lstStyle>
          <a:p>
            <a:pPr marL="0" marR="0" lvl="0" indent="0" algn="l" defTabSz="978682" rtl="0" eaLnBrk="1" fontAlgn="auto" latinLnBrk="0" hangingPunct="1">
              <a:lnSpc>
                <a:spcPct val="100000"/>
              </a:lnSpc>
              <a:spcBef>
                <a:spcPts val="0"/>
              </a:spcBef>
              <a:spcAft>
                <a:spcPts val="450"/>
              </a:spcAft>
              <a:buClr>
                <a:schemeClr val="accent2"/>
              </a:buClr>
              <a:buFont typeface="System Font Regular"/>
              <a:buNone/>
              <a:tabLst/>
            </a:pPr>
            <a:r>
              <a:rPr lang="en-US" dirty="0"/>
              <a:t>Text here</a:t>
            </a:r>
          </a:p>
        </p:txBody>
      </p:sp>
      <p:sp>
        <p:nvSpPr>
          <p:cNvPr id="36" name="Text Placeholder 9">
            <a:extLst>
              <a:ext uri="{FF2B5EF4-FFF2-40B4-BE49-F238E27FC236}">
                <a16:creationId xmlns:a16="http://schemas.microsoft.com/office/drawing/2014/main" id="{47C0B43F-8913-7149-9501-ECB81616626B}"/>
              </a:ext>
            </a:extLst>
          </p:cNvPr>
          <p:cNvSpPr>
            <a:spLocks noGrp="1"/>
          </p:cNvSpPr>
          <p:nvPr>
            <p:ph type="body" sz="quarter" idx="148" hasCustomPrompt="1"/>
          </p:nvPr>
        </p:nvSpPr>
        <p:spPr bwMode="gray">
          <a:xfrm>
            <a:off x="7347073" y="6163057"/>
            <a:ext cx="1920240" cy="673333"/>
          </a:xfrm>
        </p:spPr>
        <p:txBody>
          <a:bodyPr/>
          <a:lstStyle>
            <a:lvl1pPr marL="0" marR="0" indent="0" algn="l" defTabSz="914400" rtl="0" eaLnBrk="1" fontAlgn="auto" latinLnBrk="0" hangingPunct="1">
              <a:lnSpc>
                <a:spcPct val="100000"/>
              </a:lnSpc>
              <a:spcBef>
                <a:spcPts val="0"/>
              </a:spcBef>
              <a:spcAft>
                <a:spcPts val="200"/>
              </a:spcAft>
              <a:buClrTx/>
              <a:buSzTx/>
              <a:buFontTx/>
              <a:buNone/>
              <a:tabLst/>
              <a:defRPr lang="en-US" sz="1050" b="0" i="0" kern="1200" dirty="0">
                <a:solidFill>
                  <a:schemeClr val="tx1"/>
                </a:solidFill>
                <a:effectLst/>
                <a:latin typeface="Calibri" panose="020F0502020204030204" pitchFamily="34" charset="0"/>
                <a:ea typeface="+mn-ea"/>
                <a:cs typeface="Calibri" panose="020F0502020204030204" pitchFamily="34" charset="0"/>
              </a:defRPr>
            </a:lvl1pPr>
          </a:lstStyle>
          <a:p>
            <a:pPr marL="0" marR="0" lvl="0" indent="0" algn="l" defTabSz="978682" rtl="0" eaLnBrk="1" fontAlgn="auto" latinLnBrk="0" hangingPunct="1">
              <a:lnSpc>
                <a:spcPct val="100000"/>
              </a:lnSpc>
              <a:spcBef>
                <a:spcPts val="0"/>
              </a:spcBef>
              <a:spcAft>
                <a:spcPts val="450"/>
              </a:spcAft>
              <a:buClr>
                <a:schemeClr val="accent2"/>
              </a:buClr>
              <a:buFont typeface="System Font Regular"/>
              <a:buNone/>
              <a:tabLst/>
            </a:pPr>
            <a:r>
              <a:rPr lang="en-US" dirty="0"/>
              <a:t>Text here</a:t>
            </a:r>
          </a:p>
        </p:txBody>
      </p:sp>
      <p:sp>
        <p:nvSpPr>
          <p:cNvPr id="12" name="Text Placeholder 9">
            <a:extLst>
              <a:ext uri="{FF2B5EF4-FFF2-40B4-BE49-F238E27FC236}">
                <a16:creationId xmlns:a16="http://schemas.microsoft.com/office/drawing/2014/main" id="{D34C9499-78C6-DE42-B39E-C2C5FBF0F548}"/>
              </a:ext>
            </a:extLst>
          </p:cNvPr>
          <p:cNvSpPr>
            <a:spLocks noGrp="1"/>
          </p:cNvSpPr>
          <p:nvPr>
            <p:ph type="body" sz="quarter" idx="118" hasCustomPrompt="1"/>
          </p:nvPr>
        </p:nvSpPr>
        <p:spPr bwMode="gray">
          <a:xfrm>
            <a:off x="2759195" y="6156707"/>
            <a:ext cx="1920240" cy="673333"/>
          </a:xfrm>
        </p:spPr>
        <p:txBody>
          <a:bodyPr/>
          <a:lstStyle>
            <a:lvl1pPr marL="0" marR="0" indent="0" algn="l" defTabSz="914400" rtl="0" eaLnBrk="1" fontAlgn="auto" latinLnBrk="0" hangingPunct="1">
              <a:lnSpc>
                <a:spcPct val="100000"/>
              </a:lnSpc>
              <a:spcBef>
                <a:spcPts val="0"/>
              </a:spcBef>
              <a:spcAft>
                <a:spcPts val="200"/>
              </a:spcAft>
              <a:buClrTx/>
              <a:buSzTx/>
              <a:buFontTx/>
              <a:buNone/>
              <a:tabLst/>
              <a:defRPr lang="en-US" sz="1050" b="0" i="0" kern="1200" dirty="0">
                <a:solidFill>
                  <a:schemeClr val="tx1"/>
                </a:solidFill>
                <a:effectLst/>
                <a:latin typeface="Calibri" panose="020F0502020204030204" pitchFamily="34" charset="0"/>
                <a:ea typeface="+mn-ea"/>
                <a:cs typeface="Calibri" panose="020F0502020204030204" pitchFamily="34" charset="0"/>
              </a:defRPr>
            </a:lvl1pPr>
          </a:lstStyle>
          <a:p>
            <a:pPr marL="0" marR="0" lvl="0" indent="0" algn="l" defTabSz="978682" rtl="0" eaLnBrk="1" fontAlgn="auto" latinLnBrk="0" hangingPunct="1">
              <a:lnSpc>
                <a:spcPct val="100000"/>
              </a:lnSpc>
              <a:spcBef>
                <a:spcPts val="0"/>
              </a:spcBef>
              <a:spcAft>
                <a:spcPts val="450"/>
              </a:spcAft>
              <a:buClr>
                <a:schemeClr val="accent2"/>
              </a:buClr>
              <a:buFont typeface="System Font Regular"/>
              <a:buNone/>
              <a:tabLst/>
            </a:pPr>
            <a:r>
              <a:rPr lang="en-US" dirty="0"/>
              <a:t>Text here</a:t>
            </a:r>
          </a:p>
        </p:txBody>
      </p:sp>
      <p:sp>
        <p:nvSpPr>
          <p:cNvPr id="31" name="Text Placeholder 9">
            <a:extLst>
              <a:ext uri="{FF2B5EF4-FFF2-40B4-BE49-F238E27FC236}">
                <a16:creationId xmlns:a16="http://schemas.microsoft.com/office/drawing/2014/main" id="{256E00C0-2C87-0245-8620-9D9F75299809}"/>
              </a:ext>
            </a:extLst>
          </p:cNvPr>
          <p:cNvSpPr>
            <a:spLocks noGrp="1"/>
          </p:cNvSpPr>
          <p:nvPr>
            <p:ph type="body" sz="quarter" idx="143" hasCustomPrompt="1"/>
          </p:nvPr>
        </p:nvSpPr>
        <p:spPr bwMode="gray">
          <a:xfrm>
            <a:off x="9327921" y="6163057"/>
            <a:ext cx="1920240" cy="673333"/>
          </a:xfrm>
        </p:spPr>
        <p:txBody>
          <a:bodyPr/>
          <a:lstStyle>
            <a:lvl1pPr marL="0" marR="0" indent="0" algn="l" defTabSz="914400" rtl="0" eaLnBrk="1" fontAlgn="auto" latinLnBrk="0" hangingPunct="1">
              <a:lnSpc>
                <a:spcPct val="100000"/>
              </a:lnSpc>
              <a:spcBef>
                <a:spcPts val="0"/>
              </a:spcBef>
              <a:spcAft>
                <a:spcPts val="200"/>
              </a:spcAft>
              <a:buClrTx/>
              <a:buSzTx/>
              <a:buFontTx/>
              <a:buNone/>
              <a:tabLst/>
              <a:defRPr lang="en-US" sz="1050" b="0" i="0" kern="1200" dirty="0">
                <a:solidFill>
                  <a:schemeClr val="tx1"/>
                </a:solidFill>
                <a:effectLst/>
                <a:latin typeface="Calibri" panose="020F0502020204030204" pitchFamily="34" charset="0"/>
                <a:ea typeface="+mn-ea"/>
                <a:cs typeface="Calibri" panose="020F0502020204030204" pitchFamily="34" charset="0"/>
              </a:defRPr>
            </a:lvl1pPr>
          </a:lstStyle>
          <a:p>
            <a:pPr marL="0" marR="0" lvl="0" indent="0" algn="l" defTabSz="978682" rtl="0" eaLnBrk="1" fontAlgn="auto" latinLnBrk="0" hangingPunct="1">
              <a:lnSpc>
                <a:spcPct val="100000"/>
              </a:lnSpc>
              <a:spcBef>
                <a:spcPts val="0"/>
              </a:spcBef>
              <a:spcAft>
                <a:spcPts val="450"/>
              </a:spcAft>
              <a:buClr>
                <a:schemeClr val="accent2"/>
              </a:buClr>
              <a:buFont typeface="System Font Regular"/>
              <a:buNone/>
              <a:tabLst/>
            </a:pPr>
            <a:r>
              <a:rPr lang="en-US" dirty="0"/>
              <a:t>Text here</a:t>
            </a:r>
          </a:p>
        </p:txBody>
      </p:sp>
      <p:sp>
        <p:nvSpPr>
          <p:cNvPr id="13" name="Text Placeholder 9">
            <a:extLst>
              <a:ext uri="{FF2B5EF4-FFF2-40B4-BE49-F238E27FC236}">
                <a16:creationId xmlns:a16="http://schemas.microsoft.com/office/drawing/2014/main" id="{A4E0DAE5-231D-3A4D-B9B8-3EE0AF06058E}"/>
              </a:ext>
            </a:extLst>
          </p:cNvPr>
          <p:cNvSpPr>
            <a:spLocks noGrp="1"/>
          </p:cNvSpPr>
          <p:nvPr>
            <p:ph type="body" sz="quarter" idx="119" hasCustomPrompt="1"/>
          </p:nvPr>
        </p:nvSpPr>
        <p:spPr bwMode="gray">
          <a:xfrm>
            <a:off x="4734282" y="6156707"/>
            <a:ext cx="1920240" cy="673333"/>
          </a:xfrm>
        </p:spPr>
        <p:txBody>
          <a:bodyPr/>
          <a:lstStyle>
            <a:lvl1pPr marL="0" marR="0" indent="0" algn="l" defTabSz="914400" rtl="0" eaLnBrk="1" fontAlgn="auto" latinLnBrk="0" hangingPunct="1">
              <a:lnSpc>
                <a:spcPct val="100000"/>
              </a:lnSpc>
              <a:spcBef>
                <a:spcPts val="0"/>
              </a:spcBef>
              <a:spcAft>
                <a:spcPts val="200"/>
              </a:spcAft>
              <a:buClrTx/>
              <a:buSzTx/>
              <a:buFontTx/>
              <a:buNone/>
              <a:tabLst/>
              <a:defRPr lang="en-US" sz="1050" b="0" i="0" kern="1200" dirty="0">
                <a:solidFill>
                  <a:schemeClr val="tx1"/>
                </a:solidFill>
                <a:effectLst/>
                <a:latin typeface="Calibri" panose="020F0502020204030204" pitchFamily="34" charset="0"/>
                <a:ea typeface="+mn-ea"/>
                <a:cs typeface="Calibri" panose="020F0502020204030204" pitchFamily="34" charset="0"/>
              </a:defRPr>
            </a:lvl1pPr>
          </a:lstStyle>
          <a:p>
            <a:pPr marL="0" marR="0" lvl="0" indent="0" algn="l" defTabSz="978682" rtl="0" eaLnBrk="1" fontAlgn="auto" latinLnBrk="0" hangingPunct="1">
              <a:lnSpc>
                <a:spcPct val="100000"/>
              </a:lnSpc>
              <a:spcBef>
                <a:spcPts val="0"/>
              </a:spcBef>
              <a:spcAft>
                <a:spcPts val="450"/>
              </a:spcAft>
              <a:buClr>
                <a:schemeClr val="accent2"/>
              </a:buClr>
              <a:buFont typeface="System Font Regular"/>
              <a:buNone/>
              <a:tabLst/>
            </a:pPr>
            <a:r>
              <a:rPr lang="en-US" dirty="0"/>
              <a:t>Text here</a:t>
            </a:r>
          </a:p>
        </p:txBody>
      </p:sp>
      <p:sp>
        <p:nvSpPr>
          <p:cNvPr id="32" name="Text Placeholder 9">
            <a:extLst>
              <a:ext uri="{FF2B5EF4-FFF2-40B4-BE49-F238E27FC236}">
                <a16:creationId xmlns:a16="http://schemas.microsoft.com/office/drawing/2014/main" id="{DB9F05B9-2668-B649-9B5D-D24EC477C527}"/>
              </a:ext>
            </a:extLst>
          </p:cNvPr>
          <p:cNvSpPr>
            <a:spLocks noGrp="1"/>
          </p:cNvSpPr>
          <p:nvPr>
            <p:ph type="body" sz="quarter" idx="144" hasCustomPrompt="1"/>
          </p:nvPr>
        </p:nvSpPr>
        <p:spPr bwMode="gray">
          <a:xfrm>
            <a:off x="11308770" y="6163057"/>
            <a:ext cx="1920240" cy="673333"/>
          </a:xfrm>
        </p:spPr>
        <p:txBody>
          <a:bodyPr/>
          <a:lstStyle>
            <a:lvl1pPr marL="0" marR="0" indent="0" algn="l" defTabSz="914400" rtl="0" eaLnBrk="1" fontAlgn="auto" latinLnBrk="0" hangingPunct="1">
              <a:lnSpc>
                <a:spcPct val="100000"/>
              </a:lnSpc>
              <a:spcBef>
                <a:spcPts val="0"/>
              </a:spcBef>
              <a:spcAft>
                <a:spcPts val="200"/>
              </a:spcAft>
              <a:buClrTx/>
              <a:buSzTx/>
              <a:buFontTx/>
              <a:buNone/>
              <a:tabLst/>
              <a:defRPr lang="en-US" sz="1050" b="0" i="0" kern="1200" dirty="0">
                <a:solidFill>
                  <a:schemeClr val="tx1"/>
                </a:solidFill>
                <a:effectLst/>
                <a:latin typeface="Calibri" panose="020F0502020204030204" pitchFamily="34" charset="0"/>
                <a:ea typeface="+mn-ea"/>
                <a:cs typeface="Calibri" panose="020F0502020204030204" pitchFamily="34" charset="0"/>
              </a:defRPr>
            </a:lvl1pPr>
          </a:lstStyle>
          <a:p>
            <a:pPr marL="0" marR="0" lvl="0" indent="0" algn="l" defTabSz="978682" rtl="0" eaLnBrk="1" fontAlgn="auto" latinLnBrk="0" hangingPunct="1">
              <a:lnSpc>
                <a:spcPct val="100000"/>
              </a:lnSpc>
              <a:spcBef>
                <a:spcPts val="0"/>
              </a:spcBef>
              <a:spcAft>
                <a:spcPts val="450"/>
              </a:spcAft>
              <a:buClr>
                <a:schemeClr val="accent2"/>
              </a:buClr>
              <a:buFont typeface="System Font Regular"/>
              <a:buNone/>
              <a:tabLst/>
            </a:pPr>
            <a:r>
              <a:rPr lang="en-US" dirty="0"/>
              <a:t>Text here</a:t>
            </a:r>
          </a:p>
        </p:txBody>
      </p:sp>
      <p:sp>
        <p:nvSpPr>
          <p:cNvPr id="9" name="Picture Placeholder 2">
            <a:extLst>
              <a:ext uri="{FF2B5EF4-FFF2-40B4-BE49-F238E27FC236}">
                <a16:creationId xmlns:a16="http://schemas.microsoft.com/office/drawing/2014/main" id="{92B58912-8094-5744-A6D2-88B06EED5869}"/>
              </a:ext>
            </a:extLst>
          </p:cNvPr>
          <p:cNvSpPr>
            <a:spLocks noGrp="1"/>
          </p:cNvSpPr>
          <p:nvPr>
            <p:ph type="pic" sz="quarter" idx="113" hasCustomPrompt="1"/>
          </p:nvPr>
        </p:nvSpPr>
        <p:spPr bwMode="gray">
          <a:xfrm>
            <a:off x="784108" y="5571490"/>
            <a:ext cx="741041" cy="420624"/>
          </a:xfrm>
        </p:spPr>
        <p:txBody>
          <a:bodyPr vert="horz" anchor="ctr" anchorCtr="0">
            <a:noAutofit/>
          </a:bodyPr>
          <a:lstStyle>
            <a:lvl1pPr marL="0" indent="0" algn="ctr">
              <a:buNone/>
              <a:defRPr sz="753"/>
            </a:lvl1pPr>
          </a:lstStyle>
          <a:p>
            <a:r>
              <a:rPr lang="en-US" dirty="0"/>
              <a:t>Icon Placeholder</a:t>
            </a:r>
          </a:p>
        </p:txBody>
      </p:sp>
      <p:sp>
        <p:nvSpPr>
          <p:cNvPr id="14" name="Picture Placeholder 2">
            <a:extLst>
              <a:ext uri="{FF2B5EF4-FFF2-40B4-BE49-F238E27FC236}">
                <a16:creationId xmlns:a16="http://schemas.microsoft.com/office/drawing/2014/main" id="{E1CAE222-94E3-884C-BA70-62CE5EB8DB66}"/>
              </a:ext>
            </a:extLst>
          </p:cNvPr>
          <p:cNvSpPr>
            <a:spLocks noGrp="1"/>
          </p:cNvSpPr>
          <p:nvPr>
            <p:ph type="pic" sz="quarter" idx="120" hasCustomPrompt="1"/>
          </p:nvPr>
        </p:nvSpPr>
        <p:spPr bwMode="gray">
          <a:xfrm>
            <a:off x="2759195" y="5571866"/>
            <a:ext cx="741041" cy="420248"/>
          </a:xfrm>
        </p:spPr>
        <p:txBody>
          <a:bodyPr vert="horz" anchor="ctr" anchorCtr="0">
            <a:noAutofit/>
          </a:bodyPr>
          <a:lstStyle>
            <a:lvl1pPr marL="0" indent="0" algn="ctr">
              <a:buNone/>
              <a:defRPr sz="753"/>
            </a:lvl1pPr>
          </a:lstStyle>
          <a:p>
            <a:r>
              <a:rPr lang="en-US" dirty="0"/>
              <a:t>Icon Placeholder</a:t>
            </a:r>
          </a:p>
        </p:txBody>
      </p:sp>
      <p:sp>
        <p:nvSpPr>
          <p:cNvPr id="15" name="Picture Placeholder 2">
            <a:extLst>
              <a:ext uri="{FF2B5EF4-FFF2-40B4-BE49-F238E27FC236}">
                <a16:creationId xmlns:a16="http://schemas.microsoft.com/office/drawing/2014/main" id="{93A5BEE1-3E84-EA4A-B907-DB779C736333}"/>
              </a:ext>
            </a:extLst>
          </p:cNvPr>
          <p:cNvSpPr>
            <a:spLocks noGrp="1"/>
          </p:cNvSpPr>
          <p:nvPr>
            <p:ph type="pic" sz="quarter" idx="121" hasCustomPrompt="1"/>
          </p:nvPr>
        </p:nvSpPr>
        <p:spPr bwMode="gray">
          <a:xfrm>
            <a:off x="4734282" y="5571490"/>
            <a:ext cx="741041" cy="420624"/>
          </a:xfrm>
        </p:spPr>
        <p:txBody>
          <a:bodyPr vert="horz" anchor="ctr" anchorCtr="0">
            <a:noAutofit/>
          </a:bodyPr>
          <a:lstStyle>
            <a:lvl1pPr marL="0" indent="0" algn="ctr">
              <a:buNone/>
              <a:defRPr sz="753"/>
            </a:lvl1pPr>
          </a:lstStyle>
          <a:p>
            <a:r>
              <a:rPr lang="en-US" dirty="0"/>
              <a:t>Icon Placeholder</a:t>
            </a:r>
          </a:p>
        </p:txBody>
      </p:sp>
      <p:sp>
        <p:nvSpPr>
          <p:cNvPr id="28" name="Picture Placeholder 2">
            <a:extLst>
              <a:ext uri="{FF2B5EF4-FFF2-40B4-BE49-F238E27FC236}">
                <a16:creationId xmlns:a16="http://schemas.microsoft.com/office/drawing/2014/main" id="{7A213586-EFF1-0E4B-99BD-15BC2912E1BE}"/>
              </a:ext>
            </a:extLst>
          </p:cNvPr>
          <p:cNvSpPr>
            <a:spLocks noGrp="1"/>
          </p:cNvSpPr>
          <p:nvPr>
            <p:ph type="pic" sz="quarter" idx="140" hasCustomPrompt="1"/>
          </p:nvPr>
        </p:nvSpPr>
        <p:spPr bwMode="gray">
          <a:xfrm>
            <a:off x="7347073" y="5577840"/>
            <a:ext cx="741041" cy="420624"/>
          </a:xfrm>
        </p:spPr>
        <p:txBody>
          <a:bodyPr vert="horz" anchor="ctr" anchorCtr="0">
            <a:noAutofit/>
          </a:bodyPr>
          <a:lstStyle>
            <a:lvl1pPr marL="0" indent="0" algn="ctr">
              <a:buNone/>
              <a:defRPr sz="753"/>
            </a:lvl1pPr>
          </a:lstStyle>
          <a:p>
            <a:r>
              <a:rPr lang="en-US" dirty="0"/>
              <a:t>Icon Placeholder</a:t>
            </a:r>
          </a:p>
        </p:txBody>
      </p:sp>
      <p:sp>
        <p:nvSpPr>
          <p:cNvPr id="33" name="Picture Placeholder 2">
            <a:extLst>
              <a:ext uri="{FF2B5EF4-FFF2-40B4-BE49-F238E27FC236}">
                <a16:creationId xmlns:a16="http://schemas.microsoft.com/office/drawing/2014/main" id="{F49FFC2E-852E-C54B-9CA4-D920D64536BA}"/>
              </a:ext>
            </a:extLst>
          </p:cNvPr>
          <p:cNvSpPr>
            <a:spLocks noGrp="1"/>
          </p:cNvSpPr>
          <p:nvPr>
            <p:ph type="pic" sz="quarter" idx="145" hasCustomPrompt="1"/>
          </p:nvPr>
        </p:nvSpPr>
        <p:spPr bwMode="gray">
          <a:xfrm>
            <a:off x="9327921" y="5578216"/>
            <a:ext cx="741041" cy="420248"/>
          </a:xfrm>
        </p:spPr>
        <p:txBody>
          <a:bodyPr vert="horz" anchor="ctr" anchorCtr="0">
            <a:noAutofit/>
          </a:bodyPr>
          <a:lstStyle>
            <a:lvl1pPr marL="0" indent="0" algn="ctr">
              <a:buNone/>
              <a:defRPr sz="753"/>
            </a:lvl1pPr>
          </a:lstStyle>
          <a:p>
            <a:r>
              <a:rPr lang="en-US" dirty="0"/>
              <a:t>Icon Placeholder</a:t>
            </a:r>
          </a:p>
        </p:txBody>
      </p:sp>
      <p:sp>
        <p:nvSpPr>
          <p:cNvPr id="34" name="Picture Placeholder 2">
            <a:extLst>
              <a:ext uri="{FF2B5EF4-FFF2-40B4-BE49-F238E27FC236}">
                <a16:creationId xmlns:a16="http://schemas.microsoft.com/office/drawing/2014/main" id="{70244E43-0BCC-0348-B64B-86FFECBEA9B9}"/>
              </a:ext>
            </a:extLst>
          </p:cNvPr>
          <p:cNvSpPr>
            <a:spLocks noGrp="1"/>
          </p:cNvSpPr>
          <p:nvPr>
            <p:ph type="pic" sz="quarter" idx="146" hasCustomPrompt="1"/>
          </p:nvPr>
        </p:nvSpPr>
        <p:spPr bwMode="gray">
          <a:xfrm>
            <a:off x="11308770" y="5577840"/>
            <a:ext cx="741041" cy="420624"/>
          </a:xfrm>
        </p:spPr>
        <p:txBody>
          <a:bodyPr vert="horz" anchor="ctr" anchorCtr="0">
            <a:noAutofit/>
          </a:bodyPr>
          <a:lstStyle>
            <a:lvl1pPr marL="0" indent="0" algn="ctr">
              <a:buNone/>
              <a:defRPr sz="753"/>
            </a:lvl1pPr>
          </a:lstStyle>
          <a:p>
            <a:r>
              <a:rPr lang="en-US" dirty="0"/>
              <a:t>Icon Placeholder</a:t>
            </a:r>
          </a:p>
        </p:txBody>
      </p:sp>
      <p:sp>
        <p:nvSpPr>
          <p:cNvPr id="10" name="Text Placeholder 4">
            <a:extLst>
              <a:ext uri="{FF2B5EF4-FFF2-40B4-BE49-F238E27FC236}">
                <a16:creationId xmlns:a16="http://schemas.microsoft.com/office/drawing/2014/main" id="{B6946369-6970-B441-BF12-F0E0BEB80E9D}"/>
              </a:ext>
            </a:extLst>
          </p:cNvPr>
          <p:cNvSpPr>
            <a:spLocks noGrp="1"/>
          </p:cNvSpPr>
          <p:nvPr>
            <p:ph type="body" sz="quarter" idx="116" hasCustomPrompt="1"/>
          </p:nvPr>
        </p:nvSpPr>
        <p:spPr bwMode="gray">
          <a:xfrm>
            <a:off x="2759195" y="6027618"/>
            <a:ext cx="741041" cy="82296"/>
          </a:xfrm>
          <a:solidFill>
            <a:srgbClr val="E1523D"/>
          </a:solidFill>
          <a:ln cap="flat">
            <a:solidFill>
              <a:srgbClr val="E0503D"/>
            </a:solidFill>
            <a:miter lim="800000"/>
          </a:ln>
        </p:spPr>
        <p:txBody>
          <a:bodyPr/>
          <a:lstStyle>
            <a:lvl1pPr marL="0" indent="0">
              <a:buNone/>
              <a:defRPr/>
            </a:lvl1pPr>
          </a:lstStyle>
          <a:p>
            <a:pPr lvl="0"/>
            <a:r>
              <a:rPr lang="en-US" dirty="0"/>
              <a:t> </a:t>
            </a:r>
          </a:p>
        </p:txBody>
      </p:sp>
      <p:sp>
        <p:nvSpPr>
          <p:cNvPr id="11" name="Text Placeholder 4">
            <a:extLst>
              <a:ext uri="{FF2B5EF4-FFF2-40B4-BE49-F238E27FC236}">
                <a16:creationId xmlns:a16="http://schemas.microsoft.com/office/drawing/2014/main" id="{1B82E1B9-9361-1F4A-AD01-5783CCA0BCC1}"/>
              </a:ext>
            </a:extLst>
          </p:cNvPr>
          <p:cNvSpPr>
            <a:spLocks noGrp="1"/>
          </p:cNvSpPr>
          <p:nvPr>
            <p:ph type="body" sz="quarter" idx="117" hasCustomPrompt="1"/>
          </p:nvPr>
        </p:nvSpPr>
        <p:spPr bwMode="gray">
          <a:xfrm>
            <a:off x="4734282" y="6027618"/>
            <a:ext cx="741041" cy="82296"/>
          </a:xfrm>
          <a:solidFill>
            <a:srgbClr val="E1523D"/>
          </a:solidFill>
          <a:ln cap="flat">
            <a:solidFill>
              <a:srgbClr val="E0503D"/>
            </a:solidFill>
            <a:miter lim="800000"/>
          </a:ln>
        </p:spPr>
        <p:txBody>
          <a:bodyPr/>
          <a:lstStyle>
            <a:lvl1pPr marL="0" indent="0">
              <a:buNone/>
              <a:defRPr/>
            </a:lvl1pPr>
          </a:lstStyle>
          <a:p>
            <a:pPr lvl="0"/>
            <a:r>
              <a:rPr lang="en-US" dirty="0"/>
              <a:t> </a:t>
            </a:r>
          </a:p>
        </p:txBody>
      </p:sp>
      <p:sp>
        <p:nvSpPr>
          <p:cNvPr id="26" name="Text Placeholder 4">
            <a:extLst>
              <a:ext uri="{FF2B5EF4-FFF2-40B4-BE49-F238E27FC236}">
                <a16:creationId xmlns:a16="http://schemas.microsoft.com/office/drawing/2014/main" id="{B3ADE137-9C10-6246-8B2D-07FDFE58A6DD}"/>
              </a:ext>
            </a:extLst>
          </p:cNvPr>
          <p:cNvSpPr>
            <a:spLocks noGrp="1"/>
          </p:cNvSpPr>
          <p:nvPr>
            <p:ph type="body" sz="quarter" idx="138" hasCustomPrompt="1"/>
          </p:nvPr>
        </p:nvSpPr>
        <p:spPr bwMode="gray">
          <a:xfrm>
            <a:off x="784108" y="6027618"/>
            <a:ext cx="741041" cy="82296"/>
          </a:xfrm>
          <a:solidFill>
            <a:srgbClr val="E1523D"/>
          </a:solidFill>
          <a:ln cap="flat">
            <a:solidFill>
              <a:srgbClr val="E0503D"/>
            </a:solidFill>
            <a:miter lim="800000"/>
          </a:ln>
        </p:spPr>
        <p:txBody>
          <a:bodyPr/>
          <a:lstStyle>
            <a:lvl1pPr marL="0" indent="0">
              <a:buNone/>
              <a:defRPr/>
            </a:lvl1pPr>
          </a:lstStyle>
          <a:p>
            <a:pPr lvl="0"/>
            <a:r>
              <a:rPr lang="en-US" dirty="0"/>
              <a:t> </a:t>
            </a:r>
          </a:p>
        </p:txBody>
      </p:sp>
      <p:sp>
        <p:nvSpPr>
          <p:cNvPr id="29" name="Text Placeholder 4">
            <a:extLst>
              <a:ext uri="{FF2B5EF4-FFF2-40B4-BE49-F238E27FC236}">
                <a16:creationId xmlns:a16="http://schemas.microsoft.com/office/drawing/2014/main" id="{A9B9B0F0-F179-7A47-9A6F-31B823528597}"/>
              </a:ext>
            </a:extLst>
          </p:cNvPr>
          <p:cNvSpPr>
            <a:spLocks noGrp="1"/>
          </p:cNvSpPr>
          <p:nvPr>
            <p:ph type="body" sz="quarter" idx="141" hasCustomPrompt="1"/>
          </p:nvPr>
        </p:nvSpPr>
        <p:spPr bwMode="gray">
          <a:xfrm>
            <a:off x="9327921" y="6033968"/>
            <a:ext cx="741041" cy="82296"/>
          </a:xfrm>
          <a:solidFill>
            <a:srgbClr val="E1523D"/>
          </a:solidFill>
          <a:ln>
            <a:solidFill>
              <a:srgbClr val="E0503D"/>
            </a:solidFill>
            <a:miter lim="800000"/>
          </a:ln>
        </p:spPr>
        <p:txBody>
          <a:bodyPr/>
          <a:lstStyle>
            <a:lvl1pPr marL="0" indent="0">
              <a:buNone/>
              <a:defRPr/>
            </a:lvl1pPr>
          </a:lstStyle>
          <a:p>
            <a:pPr lvl="0"/>
            <a:r>
              <a:rPr lang="en-US" dirty="0"/>
              <a:t> </a:t>
            </a:r>
          </a:p>
        </p:txBody>
      </p:sp>
      <p:sp>
        <p:nvSpPr>
          <p:cNvPr id="30" name="Text Placeholder 4">
            <a:extLst>
              <a:ext uri="{FF2B5EF4-FFF2-40B4-BE49-F238E27FC236}">
                <a16:creationId xmlns:a16="http://schemas.microsoft.com/office/drawing/2014/main" id="{4AFF932B-1A98-6545-BD97-8DAE7AEA639B}"/>
              </a:ext>
            </a:extLst>
          </p:cNvPr>
          <p:cNvSpPr>
            <a:spLocks noGrp="1"/>
          </p:cNvSpPr>
          <p:nvPr>
            <p:ph type="body" sz="quarter" idx="142" hasCustomPrompt="1"/>
          </p:nvPr>
        </p:nvSpPr>
        <p:spPr bwMode="gray">
          <a:xfrm>
            <a:off x="11308770" y="6033968"/>
            <a:ext cx="741041" cy="82296"/>
          </a:xfrm>
          <a:solidFill>
            <a:srgbClr val="E1523D"/>
          </a:solidFill>
          <a:ln>
            <a:solidFill>
              <a:srgbClr val="E0503D"/>
            </a:solidFill>
            <a:miter lim="800000"/>
          </a:ln>
        </p:spPr>
        <p:txBody>
          <a:bodyPr/>
          <a:lstStyle>
            <a:lvl1pPr marL="0" indent="0">
              <a:buNone/>
              <a:defRPr/>
            </a:lvl1pPr>
          </a:lstStyle>
          <a:p>
            <a:pPr lvl="0"/>
            <a:r>
              <a:rPr lang="en-US" dirty="0"/>
              <a:t> </a:t>
            </a:r>
          </a:p>
        </p:txBody>
      </p:sp>
      <p:sp>
        <p:nvSpPr>
          <p:cNvPr id="35" name="Text Placeholder 4">
            <a:extLst>
              <a:ext uri="{FF2B5EF4-FFF2-40B4-BE49-F238E27FC236}">
                <a16:creationId xmlns:a16="http://schemas.microsoft.com/office/drawing/2014/main" id="{2A7ED681-9313-4243-BEC2-0D5FB7C11A70}"/>
              </a:ext>
            </a:extLst>
          </p:cNvPr>
          <p:cNvSpPr>
            <a:spLocks noGrp="1"/>
          </p:cNvSpPr>
          <p:nvPr>
            <p:ph type="body" sz="quarter" idx="147" hasCustomPrompt="1"/>
          </p:nvPr>
        </p:nvSpPr>
        <p:spPr bwMode="gray">
          <a:xfrm>
            <a:off x="7347073" y="6033968"/>
            <a:ext cx="741041" cy="82296"/>
          </a:xfrm>
          <a:solidFill>
            <a:srgbClr val="E1523D"/>
          </a:solidFill>
          <a:ln>
            <a:solidFill>
              <a:srgbClr val="E0503D"/>
            </a:solidFill>
            <a:miter lim="800000"/>
          </a:ln>
        </p:spPr>
        <p:txBody>
          <a:bodyPr/>
          <a:lstStyle>
            <a:lvl1pPr marL="0" indent="0">
              <a:buNone/>
              <a:defRPr/>
            </a:lvl1pPr>
          </a:lstStyle>
          <a:p>
            <a:pPr lvl="0"/>
            <a:r>
              <a:rPr lang="en-US" dirty="0"/>
              <a:t> </a:t>
            </a:r>
          </a:p>
        </p:txBody>
      </p:sp>
    </p:spTree>
    <p:custDataLst>
      <p:custData r:id="rId1"/>
    </p:custDataLst>
    <p:extLst>
      <p:ext uri="{BB962C8B-B14F-4D97-AF65-F5344CB8AC3E}">
        <p14:creationId xmlns:p14="http://schemas.microsoft.com/office/powerpoint/2010/main" val="26338450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ase Study-2 (No Icons)">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DD61FFD-BEE1-8F46-A89B-1A9FC181E4F1}"/>
              </a:ext>
            </a:extLst>
          </p:cNvPr>
          <p:cNvSpPr/>
          <p:nvPr userDrawn="1"/>
        </p:nvSpPr>
        <p:spPr bwMode="gray">
          <a:xfrm>
            <a:off x="475488" y="1828802"/>
            <a:ext cx="6300216" cy="5120640"/>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4" name="Rectangle 13">
            <a:extLst>
              <a:ext uri="{FF2B5EF4-FFF2-40B4-BE49-F238E27FC236}">
                <a16:creationId xmlns:a16="http://schemas.microsoft.com/office/drawing/2014/main" id="{3FAF9F80-8A2B-144A-A997-C5B6D225B403}"/>
              </a:ext>
            </a:extLst>
          </p:cNvPr>
          <p:cNvSpPr/>
          <p:nvPr userDrawn="1"/>
        </p:nvSpPr>
        <p:spPr bwMode="gray">
          <a:xfrm>
            <a:off x="7040880" y="1828802"/>
            <a:ext cx="6300216" cy="5120640"/>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2B888BD0-C668-49E8-829A-013B6AE2FC1E}"/>
              </a:ext>
            </a:extLst>
          </p:cNvPr>
          <p:cNvSpPr>
            <a:spLocks noGrp="1"/>
          </p:cNvSpPr>
          <p:nvPr>
            <p:ph type="title" hasCustomPrompt="1"/>
          </p:nvPr>
        </p:nvSpPr>
        <p:spPr/>
        <p:txBody>
          <a:bodyPr/>
          <a:lstStyle/>
          <a:p>
            <a:r>
              <a:rPr lang="en-US" dirty="0"/>
              <a:t>Page Title</a:t>
            </a:r>
          </a:p>
        </p:txBody>
      </p:sp>
      <p:sp>
        <p:nvSpPr>
          <p:cNvPr id="3" name="Slide Number Placeholder 2">
            <a:extLst>
              <a:ext uri="{FF2B5EF4-FFF2-40B4-BE49-F238E27FC236}">
                <a16:creationId xmlns:a16="http://schemas.microsoft.com/office/drawing/2014/main" id="{B4147C98-3E90-4C3A-9A3E-00CED95AC750}"/>
              </a:ext>
            </a:extLst>
          </p:cNvPr>
          <p:cNvSpPr>
            <a:spLocks noGrp="1"/>
          </p:cNvSpPr>
          <p:nvPr>
            <p:ph type="sldNum" sz="quarter" idx="10"/>
          </p:nvPr>
        </p:nvSpPr>
        <p:spPr/>
        <p:txBody>
          <a:bodyPr/>
          <a:lstStyle/>
          <a:p>
            <a:fld id="{495CDFE8-06BB-8C4A-81DE-67EF32F50FC9}" type="slidenum">
              <a:rPr lang="en-US" smtClean="0"/>
              <a:pPr/>
              <a:t>‹#›</a:t>
            </a:fld>
            <a:endParaRPr lang="en-US" dirty="0"/>
          </a:p>
        </p:txBody>
      </p:sp>
      <p:sp>
        <p:nvSpPr>
          <p:cNvPr id="5" name="Text Placeholder 2">
            <a:extLst>
              <a:ext uri="{FF2B5EF4-FFF2-40B4-BE49-F238E27FC236}">
                <a16:creationId xmlns:a16="http://schemas.microsoft.com/office/drawing/2014/main" id="{06C022FF-6879-441D-BA2F-0283B8B849BE}"/>
              </a:ext>
            </a:extLst>
          </p:cNvPr>
          <p:cNvSpPr>
            <a:spLocks noGrp="1"/>
          </p:cNvSpPr>
          <p:nvPr>
            <p:ph type="body" sz="quarter" idx="21" hasCustomPrompt="1"/>
          </p:nvPr>
        </p:nvSpPr>
        <p:spPr bwMode="gray">
          <a:xfrm>
            <a:off x="594360" y="1952626"/>
            <a:ext cx="6062472" cy="388607"/>
          </a:xfrm>
        </p:spPr>
        <p:txBody>
          <a:bodyPr bIns="0" anchor="b" anchorCtr="0"/>
          <a:lstStyle>
            <a:lvl1pPr marL="0" indent="0" algn="l">
              <a:buNone/>
              <a:defRPr sz="1800" b="1" baseline="0">
                <a:solidFill>
                  <a:schemeClr val="accent2"/>
                </a:solidFill>
                <a:latin typeface="Calibri" panose="020F0502020204030204" pitchFamily="34" charset="0"/>
              </a:defRPr>
            </a:lvl1pPr>
          </a:lstStyle>
          <a:p>
            <a:pPr lvl="0"/>
            <a:r>
              <a:rPr lang="en-US" dirty="0"/>
              <a:t>Company Name/Project Name</a:t>
            </a:r>
          </a:p>
        </p:txBody>
      </p:sp>
      <p:sp>
        <p:nvSpPr>
          <p:cNvPr id="8" name="Text Placeholder 6">
            <a:extLst>
              <a:ext uri="{FF2B5EF4-FFF2-40B4-BE49-F238E27FC236}">
                <a16:creationId xmlns:a16="http://schemas.microsoft.com/office/drawing/2014/main" id="{8C12E2AE-5E23-40D8-867A-8110B343F521}"/>
              </a:ext>
            </a:extLst>
          </p:cNvPr>
          <p:cNvSpPr>
            <a:spLocks noGrp="1"/>
          </p:cNvSpPr>
          <p:nvPr>
            <p:ph type="body" sz="quarter" idx="22" hasCustomPrompt="1"/>
          </p:nvPr>
        </p:nvSpPr>
        <p:spPr bwMode="gray">
          <a:xfrm>
            <a:off x="7159752" y="1952626"/>
            <a:ext cx="6062472" cy="388607"/>
          </a:xfrm>
        </p:spPr>
        <p:txBody>
          <a:bodyPr anchor="b" anchorCtr="0"/>
          <a:lstStyle>
            <a:lvl1pPr marL="0" indent="0" algn="l">
              <a:buNone/>
              <a:defRPr sz="1800" b="1" baseline="0">
                <a:solidFill>
                  <a:schemeClr val="accent2"/>
                </a:solidFill>
                <a:latin typeface="Calibri" panose="020F0502020204030204" pitchFamily="34" charset="0"/>
              </a:defRPr>
            </a:lvl1pPr>
          </a:lstStyle>
          <a:p>
            <a:pPr lvl="0"/>
            <a:r>
              <a:rPr lang="en-US" dirty="0"/>
              <a:t>Company Name/Project Name</a:t>
            </a:r>
          </a:p>
        </p:txBody>
      </p:sp>
      <p:sp>
        <p:nvSpPr>
          <p:cNvPr id="6" name="Text Placeholder 3">
            <a:extLst>
              <a:ext uri="{FF2B5EF4-FFF2-40B4-BE49-F238E27FC236}">
                <a16:creationId xmlns:a16="http://schemas.microsoft.com/office/drawing/2014/main" id="{DDE9782B-B449-4BF1-A64C-5DBCC1BECF99}"/>
              </a:ext>
            </a:extLst>
          </p:cNvPr>
          <p:cNvSpPr>
            <a:spLocks noGrp="1"/>
          </p:cNvSpPr>
          <p:nvPr>
            <p:ph type="body" sz="quarter" idx="15" hasCustomPrompt="1"/>
          </p:nvPr>
        </p:nvSpPr>
        <p:spPr bwMode="gray">
          <a:xfrm>
            <a:off x="594360" y="2355785"/>
            <a:ext cx="6062472" cy="301710"/>
          </a:xfrm>
          <a:prstGeom prst="rect">
            <a:avLst/>
          </a:prstGeom>
        </p:spPr>
        <p:txBody>
          <a:bodyPr>
            <a:noAutofit/>
          </a:bodyPr>
          <a:lstStyle>
            <a:lvl1pPr marL="0" indent="0" algn="l">
              <a:buNone/>
              <a:defRPr sz="1200" b="0" i="0" baseline="0">
                <a:solidFill>
                  <a:schemeClr val="tx1"/>
                </a:solidFill>
              </a:defRPr>
            </a:lvl1pPr>
          </a:lstStyle>
          <a:p>
            <a:pPr lvl="0"/>
            <a:r>
              <a:rPr lang="en-US" dirty="0"/>
              <a:t>Client Revenue/Services/Industry</a:t>
            </a:r>
          </a:p>
        </p:txBody>
      </p:sp>
      <p:sp>
        <p:nvSpPr>
          <p:cNvPr id="9" name="Text Placeholder 7">
            <a:extLst>
              <a:ext uri="{FF2B5EF4-FFF2-40B4-BE49-F238E27FC236}">
                <a16:creationId xmlns:a16="http://schemas.microsoft.com/office/drawing/2014/main" id="{D6D0A6ED-60AC-42DD-B1C5-233C298C3E64}"/>
              </a:ext>
            </a:extLst>
          </p:cNvPr>
          <p:cNvSpPr>
            <a:spLocks noGrp="1"/>
          </p:cNvSpPr>
          <p:nvPr>
            <p:ph type="body" sz="quarter" idx="19" hasCustomPrompt="1"/>
          </p:nvPr>
        </p:nvSpPr>
        <p:spPr bwMode="gray">
          <a:xfrm>
            <a:off x="7159752" y="2356545"/>
            <a:ext cx="6062472" cy="300951"/>
          </a:xfrm>
          <a:prstGeom prst="rect">
            <a:avLst/>
          </a:prstGeom>
        </p:spPr>
        <p:txBody>
          <a:bodyPr>
            <a:noAutofit/>
          </a:bodyPr>
          <a:lstStyle>
            <a:lvl1pPr marL="0" indent="0" algn="l">
              <a:buNone/>
              <a:defRPr sz="1200" i="0" baseline="0"/>
            </a:lvl1pPr>
          </a:lstStyle>
          <a:p>
            <a:pPr lvl="0"/>
            <a:r>
              <a:rPr lang="en-US" dirty="0"/>
              <a:t>Client Revenue/Services/Industry</a:t>
            </a:r>
          </a:p>
        </p:txBody>
      </p:sp>
      <p:sp>
        <p:nvSpPr>
          <p:cNvPr id="7" name="Text Placeholder 5">
            <a:extLst>
              <a:ext uri="{FF2B5EF4-FFF2-40B4-BE49-F238E27FC236}">
                <a16:creationId xmlns:a16="http://schemas.microsoft.com/office/drawing/2014/main" id="{A904A951-C262-4463-8A7F-75E30C74A516}"/>
              </a:ext>
            </a:extLst>
          </p:cNvPr>
          <p:cNvSpPr>
            <a:spLocks noGrp="1"/>
          </p:cNvSpPr>
          <p:nvPr>
            <p:ph type="body" sz="quarter" idx="13" hasCustomPrompt="1"/>
          </p:nvPr>
        </p:nvSpPr>
        <p:spPr bwMode="gray">
          <a:xfrm>
            <a:off x="594360" y="2657536"/>
            <a:ext cx="6062472" cy="4181414"/>
          </a:xfrm>
          <a:prstGeom prst="rect">
            <a:avLst/>
          </a:prstGeom>
        </p:spPr>
        <p:txBody>
          <a:bodyPr lIns="0" tIns="0" rIns="0" bIns="0">
            <a:noAutofit/>
          </a:bodyPr>
          <a:lstStyle>
            <a:lvl1pPr marL="0" indent="0">
              <a:spcBef>
                <a:spcPts val="250"/>
              </a:spcBef>
              <a:spcAft>
                <a:spcPts val="250"/>
              </a:spcAft>
              <a:buFontTx/>
              <a:buNone/>
              <a:defRPr lang="en-US" sz="1400" b="1" cap="all" baseline="0" dirty="0" smtClean="0">
                <a:solidFill>
                  <a:schemeClr val="accent1"/>
                </a:solidFill>
              </a:defRPr>
            </a:lvl1pPr>
            <a:lvl2pPr marL="182880" indent="-182880">
              <a:spcAft>
                <a:spcPts val="200"/>
              </a:spcAft>
              <a:buFont typeface="Arial" panose="020B0604020202020204" pitchFamily="34" charset="0"/>
              <a:buChar char="■"/>
              <a:defRPr sz="1050"/>
            </a:lvl2pPr>
            <a:lvl3pPr marL="402336" indent="-219456">
              <a:spcAft>
                <a:spcPts val="200"/>
              </a:spcAft>
              <a:buFont typeface="Arial Black" panose="020B0A04020102020204" pitchFamily="34" charset="0"/>
              <a:buChar char="—"/>
              <a:defRPr sz="1050"/>
            </a:lvl3pPr>
            <a:lvl4pPr marL="576072">
              <a:spcAft>
                <a:spcPts val="200"/>
              </a:spcAft>
              <a:defRPr sz="1050"/>
            </a:lvl4pPr>
          </a:lstStyle>
          <a:p>
            <a:pPr lvl="0"/>
            <a:r>
              <a:rPr lang="en-US" dirty="0"/>
              <a:t>Insert Situation, Our Role and Our Impact text here. To apply bullet formatting styles, highlight your text, then click the increase list level (right arrow) button on the Home ribbon. Click the decrease list level (left arrow) button to get back to the subhead formatting style (Situation/Our Role/Our Impact).</a:t>
            </a:r>
          </a:p>
          <a:p>
            <a:pPr lvl="1"/>
            <a:r>
              <a:rPr lang="en-US" dirty="0"/>
              <a:t>Click to add text</a:t>
            </a:r>
          </a:p>
          <a:p>
            <a:pPr lvl="2"/>
            <a:r>
              <a:rPr lang="en-US" dirty="0"/>
              <a:t>Click to add text</a:t>
            </a:r>
          </a:p>
          <a:p>
            <a:pPr lvl="3"/>
            <a:r>
              <a:rPr lang="en-US" dirty="0"/>
              <a:t>Click to add text</a:t>
            </a:r>
          </a:p>
        </p:txBody>
      </p:sp>
      <p:sp>
        <p:nvSpPr>
          <p:cNvPr id="10" name="Text Placeholder 9">
            <a:extLst>
              <a:ext uri="{FF2B5EF4-FFF2-40B4-BE49-F238E27FC236}">
                <a16:creationId xmlns:a16="http://schemas.microsoft.com/office/drawing/2014/main" id="{8E93B3B6-0D07-49B4-9281-4DD6FAC42D94}"/>
              </a:ext>
            </a:extLst>
          </p:cNvPr>
          <p:cNvSpPr>
            <a:spLocks noGrp="1"/>
          </p:cNvSpPr>
          <p:nvPr>
            <p:ph type="body" sz="quarter" idx="18" hasCustomPrompt="1"/>
          </p:nvPr>
        </p:nvSpPr>
        <p:spPr bwMode="gray">
          <a:xfrm>
            <a:off x="7159752" y="2657536"/>
            <a:ext cx="6062472" cy="4178808"/>
          </a:xfrm>
          <a:prstGeom prst="rect">
            <a:avLst/>
          </a:prstGeom>
        </p:spPr>
        <p:txBody>
          <a:bodyPr lIns="0" tIns="0" rIns="0" bIns="0">
            <a:noAutofit/>
          </a:bodyPr>
          <a:lstStyle>
            <a:lvl1pPr marL="0" indent="0">
              <a:spcBef>
                <a:spcPts val="250"/>
              </a:spcBef>
              <a:spcAft>
                <a:spcPts val="250"/>
              </a:spcAft>
              <a:buFontTx/>
              <a:buNone/>
              <a:defRPr sz="1400" b="1" cap="all" baseline="0">
                <a:solidFill>
                  <a:schemeClr val="accent1"/>
                </a:solidFill>
              </a:defRPr>
            </a:lvl1pPr>
            <a:lvl2pPr marL="182880" indent="-182880">
              <a:spcBef>
                <a:spcPts val="0"/>
              </a:spcBef>
              <a:spcAft>
                <a:spcPts val="200"/>
              </a:spcAft>
              <a:buFont typeface="Arial" panose="020B0604020202020204" pitchFamily="34" charset="0"/>
              <a:buChar char="■"/>
              <a:defRPr sz="1050"/>
            </a:lvl2pPr>
            <a:lvl3pPr marL="402336" indent="-219456">
              <a:spcBef>
                <a:spcPts val="0"/>
              </a:spcBef>
              <a:spcAft>
                <a:spcPts val="200"/>
              </a:spcAft>
              <a:buFont typeface="Arial Black" panose="020B0A04020102020204" pitchFamily="34" charset="0"/>
              <a:buChar char="—"/>
              <a:defRPr sz="1050"/>
            </a:lvl3pPr>
            <a:lvl4pPr marL="576072">
              <a:spcBef>
                <a:spcPts val="0"/>
              </a:spcBef>
              <a:spcAft>
                <a:spcPts val="200"/>
              </a:spcAft>
              <a:defRPr sz="1050"/>
            </a:lvl4pPr>
          </a:lstStyle>
          <a:p>
            <a:pPr lvl="0"/>
            <a:r>
              <a:rPr lang="en-US" dirty="0"/>
              <a:t>Insert Situation, Our Role and Our Impact text here. To apply bullet formatting styles, highlight your text, then click the increase list level (right arrow) button on the Home ribbon. Click the decrease list level (left arrow) button to get back to the subhead formatting style (Situation/Our Role/Our Impact). </a:t>
            </a:r>
          </a:p>
          <a:p>
            <a:pPr lvl="1"/>
            <a:r>
              <a:rPr lang="en-US" dirty="0"/>
              <a:t>Click to add text</a:t>
            </a:r>
          </a:p>
          <a:p>
            <a:pPr lvl="2"/>
            <a:r>
              <a:rPr lang="en-US" dirty="0"/>
              <a:t>Click to add text</a:t>
            </a:r>
          </a:p>
          <a:p>
            <a:pPr lvl="3"/>
            <a:r>
              <a:rPr lang="en-US" dirty="0"/>
              <a:t>Click to add text</a:t>
            </a:r>
          </a:p>
        </p:txBody>
      </p:sp>
      <p:sp>
        <p:nvSpPr>
          <p:cNvPr id="15" name="Text Placeholder 16">
            <a:extLst>
              <a:ext uri="{FF2B5EF4-FFF2-40B4-BE49-F238E27FC236}">
                <a16:creationId xmlns:a16="http://schemas.microsoft.com/office/drawing/2014/main" id="{C7DB1596-1FB1-43EB-827E-1BA72BBB93D3}"/>
              </a:ext>
            </a:extLst>
          </p:cNvPr>
          <p:cNvSpPr>
            <a:spLocks noGrp="1"/>
          </p:cNvSpPr>
          <p:nvPr>
            <p:ph type="body" sz="quarter" idx="34" hasCustomPrompt="1"/>
          </p:nvPr>
        </p:nvSpPr>
        <p:spPr>
          <a:xfrm>
            <a:off x="-7063048" y="2968911"/>
            <a:ext cx="6924916" cy="5238748"/>
          </a:xfrm>
          <a:blipFill dpi="0" rotWithShape="1">
            <a:blip r:embed="rId2">
              <a:extLst>
                <a:ext uri="{28A0092B-C50C-407E-A947-70E740481C1C}">
                  <a14:useLocalDpi xmlns:a14="http://schemas.microsoft.com/office/drawing/2010/main" val="0"/>
                </a:ext>
              </a:extLst>
            </a:blip>
            <a:srcRect/>
            <a:stretch>
              <a:fillRect/>
            </a:stretch>
          </a:blipFill>
          <a:ln w="25400">
            <a:noFill/>
          </a:ln>
        </p:spPr>
        <p:txBody>
          <a:bodyPr/>
          <a:lstStyle>
            <a:lvl1pPr marL="0" indent="0">
              <a:buNone/>
              <a:defRPr sz="1400"/>
            </a:lvl1pPr>
          </a:lstStyle>
          <a:p>
            <a:r>
              <a:rPr lang="en-US" sz="1200" dirty="0">
                <a:solidFill>
                  <a:schemeClr val="dk1"/>
                </a:solidFill>
                <a:latin typeface="Calibri"/>
              </a:rPr>
              <a:t> </a:t>
            </a:r>
          </a:p>
        </p:txBody>
      </p:sp>
      <p:sp>
        <p:nvSpPr>
          <p:cNvPr id="16" name="Text Placeholder 16">
            <a:extLst>
              <a:ext uri="{FF2B5EF4-FFF2-40B4-BE49-F238E27FC236}">
                <a16:creationId xmlns:a16="http://schemas.microsoft.com/office/drawing/2014/main" id="{F13EF417-0416-4A14-870A-1DF858BDB9E0}"/>
              </a:ext>
            </a:extLst>
          </p:cNvPr>
          <p:cNvSpPr>
            <a:spLocks noGrp="1"/>
          </p:cNvSpPr>
          <p:nvPr>
            <p:ph type="body" sz="quarter" idx="35" hasCustomPrompt="1"/>
          </p:nvPr>
        </p:nvSpPr>
        <p:spPr>
          <a:xfrm>
            <a:off x="-7063049" y="-1662144"/>
            <a:ext cx="6924916" cy="4567269"/>
          </a:xfrm>
          <a:blipFill dpi="0" rotWithShape="1">
            <a:blip r:embed="rId3">
              <a:extLst>
                <a:ext uri="{28A0092B-C50C-407E-A947-70E740481C1C}">
                  <a14:useLocalDpi xmlns:a14="http://schemas.microsoft.com/office/drawing/2010/main" val="0"/>
                </a:ext>
              </a:extLst>
            </a:blip>
            <a:srcRect/>
            <a:stretch>
              <a:fillRect/>
            </a:stretch>
          </a:blipFill>
          <a:ln w="25400">
            <a:noFill/>
          </a:ln>
        </p:spPr>
        <p:txBody>
          <a:bodyPr/>
          <a:lstStyle>
            <a:lvl1pPr marL="0" indent="0">
              <a:buNone/>
              <a:defRPr sz="1400"/>
            </a:lvl1pPr>
          </a:lstStyle>
          <a:p>
            <a:r>
              <a:rPr lang="en-US" sz="1200" dirty="0">
                <a:solidFill>
                  <a:schemeClr val="dk1"/>
                </a:solidFill>
                <a:latin typeface="Calibri"/>
              </a:rPr>
              <a:t> </a:t>
            </a:r>
          </a:p>
        </p:txBody>
      </p:sp>
    </p:spTree>
    <p:extLst>
      <p:ext uri="{BB962C8B-B14F-4D97-AF65-F5344CB8AC3E}">
        <p14:creationId xmlns:p14="http://schemas.microsoft.com/office/powerpoint/2010/main" val="41898793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ase Study-4">
    <p:bg>
      <p:bgPr>
        <a:solidFill>
          <a:schemeClr val="bg1"/>
        </a:solidFill>
        <a:effectLst/>
      </p:bgPr>
    </p:bg>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CEF5E3BB-1C16-874E-BDD3-B37F7707C561}"/>
              </a:ext>
            </a:extLst>
          </p:cNvPr>
          <p:cNvSpPr/>
          <p:nvPr userDrawn="1"/>
        </p:nvSpPr>
        <p:spPr bwMode="gray">
          <a:xfrm>
            <a:off x="475488" y="1828800"/>
            <a:ext cx="6300216" cy="2459736"/>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52" name="Rectangle 51">
            <a:extLst>
              <a:ext uri="{FF2B5EF4-FFF2-40B4-BE49-F238E27FC236}">
                <a16:creationId xmlns:a16="http://schemas.microsoft.com/office/drawing/2014/main" id="{D0D8CC2D-115E-324A-8699-19671C4065D3}"/>
              </a:ext>
            </a:extLst>
          </p:cNvPr>
          <p:cNvSpPr/>
          <p:nvPr userDrawn="1"/>
        </p:nvSpPr>
        <p:spPr bwMode="gray">
          <a:xfrm>
            <a:off x="475488" y="4506214"/>
            <a:ext cx="6300216" cy="2459736"/>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59" name="Rectangle 58">
            <a:extLst>
              <a:ext uri="{FF2B5EF4-FFF2-40B4-BE49-F238E27FC236}">
                <a16:creationId xmlns:a16="http://schemas.microsoft.com/office/drawing/2014/main" id="{18DA1858-1B3C-2346-94D8-F4DC1AE179C7}"/>
              </a:ext>
            </a:extLst>
          </p:cNvPr>
          <p:cNvSpPr/>
          <p:nvPr userDrawn="1"/>
        </p:nvSpPr>
        <p:spPr bwMode="gray">
          <a:xfrm>
            <a:off x="7040880" y="1828800"/>
            <a:ext cx="6300216" cy="2459736"/>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69" name="Rectangle 68">
            <a:extLst>
              <a:ext uri="{FF2B5EF4-FFF2-40B4-BE49-F238E27FC236}">
                <a16:creationId xmlns:a16="http://schemas.microsoft.com/office/drawing/2014/main" id="{B1388627-BAA0-3640-A600-53BBA0346DBC}"/>
              </a:ext>
            </a:extLst>
          </p:cNvPr>
          <p:cNvSpPr/>
          <p:nvPr userDrawn="1"/>
        </p:nvSpPr>
        <p:spPr bwMode="gray">
          <a:xfrm>
            <a:off x="7040880" y="4506214"/>
            <a:ext cx="6300216" cy="2459736"/>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Slide Number Placeholder 2">
            <a:extLst>
              <a:ext uri="{FF2B5EF4-FFF2-40B4-BE49-F238E27FC236}">
                <a16:creationId xmlns:a16="http://schemas.microsoft.com/office/drawing/2014/main" id="{F3A52F10-EBE5-9E45-9632-3F16C863546A}"/>
              </a:ext>
            </a:extLst>
          </p:cNvPr>
          <p:cNvSpPr>
            <a:spLocks noGrp="1"/>
          </p:cNvSpPr>
          <p:nvPr>
            <p:ph type="sldNum" sz="quarter" idx="11"/>
          </p:nvPr>
        </p:nvSpPr>
        <p:spPr>
          <a:xfrm>
            <a:off x="12901613" y="6963994"/>
            <a:ext cx="457200" cy="338328"/>
          </a:xfrm>
        </p:spPr>
        <p:txBody>
          <a:bodyPr/>
          <a:lstStyle/>
          <a:p>
            <a:fld id="{495CDFE8-06BB-8C4A-81DE-67EF32F50FC9}" type="slidenum">
              <a:rPr lang="en-US" smtClean="0"/>
              <a:pPr/>
              <a:t>‹#›</a:t>
            </a:fld>
            <a:endParaRPr lang="en-US" dirty="0"/>
          </a:p>
        </p:txBody>
      </p:sp>
      <p:sp>
        <p:nvSpPr>
          <p:cNvPr id="4" name="Title 3">
            <a:extLst>
              <a:ext uri="{FF2B5EF4-FFF2-40B4-BE49-F238E27FC236}">
                <a16:creationId xmlns:a16="http://schemas.microsoft.com/office/drawing/2014/main" id="{0C587A0C-B11F-4A44-8A74-057337E58B60}"/>
              </a:ext>
            </a:extLst>
          </p:cNvPr>
          <p:cNvSpPr>
            <a:spLocks noGrp="1"/>
          </p:cNvSpPr>
          <p:nvPr>
            <p:ph type="title" hasCustomPrompt="1"/>
          </p:nvPr>
        </p:nvSpPr>
        <p:spPr/>
        <p:txBody>
          <a:bodyPr>
            <a:noAutofit/>
          </a:bodyPr>
          <a:lstStyle>
            <a:lvl1pPr>
              <a:defRPr/>
            </a:lvl1pPr>
          </a:lstStyle>
          <a:p>
            <a:r>
              <a:rPr lang="en-US" dirty="0"/>
              <a:t>Page Title</a:t>
            </a:r>
          </a:p>
        </p:txBody>
      </p:sp>
      <p:sp>
        <p:nvSpPr>
          <p:cNvPr id="25" name="Content Placeholder 8">
            <a:extLst>
              <a:ext uri="{FF2B5EF4-FFF2-40B4-BE49-F238E27FC236}">
                <a16:creationId xmlns:a16="http://schemas.microsoft.com/office/drawing/2014/main" id="{9484C491-D581-41AC-9A0E-31E632706C44}"/>
              </a:ext>
            </a:extLst>
          </p:cNvPr>
          <p:cNvSpPr>
            <a:spLocks noGrp="1"/>
          </p:cNvSpPr>
          <p:nvPr>
            <p:ph sz="quarter" idx="106" hasCustomPrompt="1"/>
          </p:nvPr>
        </p:nvSpPr>
        <p:spPr bwMode="gray">
          <a:xfrm>
            <a:off x="594359" y="1954203"/>
            <a:ext cx="1051560" cy="1051560"/>
          </a:xfrm>
        </p:spPr>
        <p:txBody>
          <a:bodyPr anchor="ctr" anchorCtr="1"/>
          <a:lstStyle>
            <a:lvl1pPr marL="0" indent="0">
              <a:buNone/>
              <a:defRPr sz="800"/>
            </a:lvl1pPr>
          </a:lstStyle>
          <a:p>
            <a:pPr lvl="0"/>
            <a:r>
              <a:rPr lang="en-US" dirty="0"/>
              <a:t>Icon Placeholder</a:t>
            </a:r>
          </a:p>
        </p:txBody>
      </p:sp>
      <p:sp>
        <p:nvSpPr>
          <p:cNvPr id="26" name="Content Placeholder 8">
            <a:extLst>
              <a:ext uri="{FF2B5EF4-FFF2-40B4-BE49-F238E27FC236}">
                <a16:creationId xmlns:a16="http://schemas.microsoft.com/office/drawing/2014/main" id="{DD412F38-FB2E-4B18-A8DF-12B0AF853539}"/>
              </a:ext>
            </a:extLst>
          </p:cNvPr>
          <p:cNvSpPr>
            <a:spLocks noGrp="1"/>
          </p:cNvSpPr>
          <p:nvPr>
            <p:ph sz="quarter" idx="107" hasCustomPrompt="1"/>
          </p:nvPr>
        </p:nvSpPr>
        <p:spPr bwMode="gray">
          <a:xfrm>
            <a:off x="7155180" y="1954203"/>
            <a:ext cx="1051560" cy="1051560"/>
          </a:xfrm>
        </p:spPr>
        <p:txBody>
          <a:bodyPr anchor="ctr" anchorCtr="1"/>
          <a:lstStyle>
            <a:lvl1pPr marL="0" indent="0">
              <a:buNone/>
              <a:defRPr sz="800"/>
            </a:lvl1pPr>
          </a:lstStyle>
          <a:p>
            <a:pPr lvl="0"/>
            <a:r>
              <a:rPr lang="en-US" dirty="0"/>
              <a:t>Icon Placeholder</a:t>
            </a:r>
          </a:p>
        </p:txBody>
      </p:sp>
      <p:sp>
        <p:nvSpPr>
          <p:cNvPr id="27" name="Content Placeholder 8">
            <a:extLst>
              <a:ext uri="{FF2B5EF4-FFF2-40B4-BE49-F238E27FC236}">
                <a16:creationId xmlns:a16="http://schemas.microsoft.com/office/drawing/2014/main" id="{83ADB18F-1ED6-44BF-8261-30CAC18A649F}"/>
              </a:ext>
            </a:extLst>
          </p:cNvPr>
          <p:cNvSpPr>
            <a:spLocks noGrp="1"/>
          </p:cNvSpPr>
          <p:nvPr>
            <p:ph sz="quarter" idx="108" hasCustomPrompt="1"/>
          </p:nvPr>
        </p:nvSpPr>
        <p:spPr bwMode="gray">
          <a:xfrm>
            <a:off x="594359" y="4639754"/>
            <a:ext cx="1051560" cy="1051560"/>
          </a:xfrm>
        </p:spPr>
        <p:txBody>
          <a:bodyPr anchor="ctr" anchorCtr="1"/>
          <a:lstStyle>
            <a:lvl1pPr marL="0" indent="0">
              <a:buNone/>
              <a:defRPr sz="800"/>
            </a:lvl1pPr>
          </a:lstStyle>
          <a:p>
            <a:pPr lvl="0"/>
            <a:r>
              <a:rPr lang="en-US" dirty="0"/>
              <a:t>Icon Placeholder</a:t>
            </a:r>
          </a:p>
        </p:txBody>
      </p:sp>
      <p:sp>
        <p:nvSpPr>
          <p:cNvPr id="28" name="Content Placeholder 8">
            <a:extLst>
              <a:ext uri="{FF2B5EF4-FFF2-40B4-BE49-F238E27FC236}">
                <a16:creationId xmlns:a16="http://schemas.microsoft.com/office/drawing/2014/main" id="{97E40149-6CBB-4A14-B372-A10C9F4A7451}"/>
              </a:ext>
            </a:extLst>
          </p:cNvPr>
          <p:cNvSpPr>
            <a:spLocks noGrp="1"/>
          </p:cNvSpPr>
          <p:nvPr>
            <p:ph sz="quarter" idx="109" hasCustomPrompt="1"/>
          </p:nvPr>
        </p:nvSpPr>
        <p:spPr bwMode="gray">
          <a:xfrm>
            <a:off x="7155180" y="4631393"/>
            <a:ext cx="1051560" cy="1051560"/>
          </a:xfrm>
        </p:spPr>
        <p:txBody>
          <a:bodyPr anchor="ctr" anchorCtr="1"/>
          <a:lstStyle>
            <a:lvl1pPr marL="0" indent="0">
              <a:buNone/>
              <a:defRPr sz="800"/>
            </a:lvl1pPr>
          </a:lstStyle>
          <a:p>
            <a:pPr lvl="0"/>
            <a:r>
              <a:rPr lang="en-US" dirty="0"/>
              <a:t>Icon Placeholder</a:t>
            </a:r>
          </a:p>
        </p:txBody>
      </p:sp>
      <p:sp>
        <p:nvSpPr>
          <p:cNvPr id="47" name="Text Placeholder 20">
            <a:extLst>
              <a:ext uri="{FF2B5EF4-FFF2-40B4-BE49-F238E27FC236}">
                <a16:creationId xmlns:a16="http://schemas.microsoft.com/office/drawing/2014/main" id="{AB49F6B0-7D19-DE4E-8E02-6CEDF6DC6E57}"/>
              </a:ext>
            </a:extLst>
          </p:cNvPr>
          <p:cNvSpPr>
            <a:spLocks noGrp="1"/>
          </p:cNvSpPr>
          <p:nvPr>
            <p:ph type="body" sz="quarter" idx="12" hasCustomPrompt="1"/>
          </p:nvPr>
        </p:nvSpPr>
        <p:spPr bwMode="gray">
          <a:xfrm>
            <a:off x="1746504" y="1968177"/>
            <a:ext cx="4910328" cy="436406"/>
          </a:xfrm>
          <a:prstGeom prst="rect">
            <a:avLst/>
          </a:prstGeom>
          <a:noFill/>
        </p:spPr>
        <p:txBody>
          <a:bodyPr wrap="square" lIns="0" tIns="0" rIns="0" bIns="0" anchor="t" anchorCtr="0">
            <a:noAutofit/>
          </a:bodyPr>
          <a:lstStyle>
            <a:lvl1pPr marL="0" marR="0" indent="0" algn="l" defTabSz="914383" rtl="0" eaLnBrk="1" fontAlgn="auto" latinLnBrk="0" hangingPunct="1">
              <a:lnSpc>
                <a:spcPct val="100000"/>
              </a:lnSpc>
              <a:spcBef>
                <a:spcPts val="0"/>
              </a:spcBef>
              <a:spcAft>
                <a:spcPts val="0"/>
              </a:spcAft>
              <a:buClrTx/>
              <a:buSzTx/>
              <a:buFontTx/>
              <a:buNone/>
              <a:tabLst/>
              <a:defRPr lang="en-US" sz="1600" b="1" i="0" smtClean="0">
                <a:solidFill>
                  <a:schemeClr val="accent2"/>
                </a:solidFill>
                <a:effectLst/>
              </a:defRPr>
            </a:lvl1pPr>
          </a:lstStyle>
          <a:p>
            <a:r>
              <a:rPr lang="en-US" dirty="0"/>
              <a:t>Short intro here</a:t>
            </a:r>
          </a:p>
        </p:txBody>
      </p:sp>
      <p:sp>
        <p:nvSpPr>
          <p:cNvPr id="53" name="Text Placeholder 20">
            <a:extLst>
              <a:ext uri="{FF2B5EF4-FFF2-40B4-BE49-F238E27FC236}">
                <a16:creationId xmlns:a16="http://schemas.microsoft.com/office/drawing/2014/main" id="{E11E19B6-CE21-9A44-9329-0EB4D487E654}"/>
              </a:ext>
            </a:extLst>
          </p:cNvPr>
          <p:cNvSpPr>
            <a:spLocks noGrp="1"/>
          </p:cNvSpPr>
          <p:nvPr>
            <p:ph type="body" sz="quarter" idx="58" hasCustomPrompt="1"/>
          </p:nvPr>
        </p:nvSpPr>
        <p:spPr bwMode="gray">
          <a:xfrm>
            <a:off x="1746504" y="4634583"/>
            <a:ext cx="4910328" cy="436406"/>
          </a:xfrm>
          <a:prstGeom prst="rect">
            <a:avLst/>
          </a:prstGeom>
          <a:noFill/>
        </p:spPr>
        <p:txBody>
          <a:bodyPr wrap="square" lIns="0" tIns="0" rIns="0" bIns="0" anchor="t" anchorCtr="0">
            <a:noAutofit/>
          </a:bodyPr>
          <a:lstStyle>
            <a:lvl1pPr marL="0" marR="0" indent="0" algn="l" defTabSz="914383" rtl="0" eaLnBrk="1" fontAlgn="auto" latinLnBrk="0" hangingPunct="1">
              <a:lnSpc>
                <a:spcPct val="100000"/>
              </a:lnSpc>
              <a:spcBef>
                <a:spcPts val="0"/>
              </a:spcBef>
              <a:spcAft>
                <a:spcPts val="0"/>
              </a:spcAft>
              <a:buClrTx/>
              <a:buSzTx/>
              <a:buFontTx/>
              <a:buNone/>
              <a:tabLst/>
              <a:defRPr lang="en-US" sz="1600" b="1" i="0" smtClean="0">
                <a:solidFill>
                  <a:schemeClr val="accent2"/>
                </a:solidFill>
                <a:effectLst/>
              </a:defRPr>
            </a:lvl1pPr>
          </a:lstStyle>
          <a:p>
            <a:r>
              <a:rPr lang="en-US" dirty="0"/>
              <a:t>Short intro here</a:t>
            </a:r>
          </a:p>
        </p:txBody>
      </p:sp>
      <p:sp>
        <p:nvSpPr>
          <p:cNvPr id="65" name="Text Placeholder 20">
            <a:extLst>
              <a:ext uri="{FF2B5EF4-FFF2-40B4-BE49-F238E27FC236}">
                <a16:creationId xmlns:a16="http://schemas.microsoft.com/office/drawing/2014/main" id="{D86C5052-8D3C-AF43-A3D8-E31B3D02C1DC}"/>
              </a:ext>
            </a:extLst>
          </p:cNvPr>
          <p:cNvSpPr>
            <a:spLocks noGrp="1"/>
          </p:cNvSpPr>
          <p:nvPr>
            <p:ph type="body" sz="quarter" idx="62" hasCustomPrompt="1"/>
          </p:nvPr>
        </p:nvSpPr>
        <p:spPr bwMode="gray">
          <a:xfrm>
            <a:off x="8321040" y="1968177"/>
            <a:ext cx="4910328" cy="436406"/>
          </a:xfrm>
          <a:prstGeom prst="rect">
            <a:avLst/>
          </a:prstGeom>
          <a:noFill/>
        </p:spPr>
        <p:txBody>
          <a:bodyPr wrap="square" lIns="0" tIns="0" rIns="0" bIns="0" anchor="t" anchorCtr="0">
            <a:noAutofit/>
          </a:bodyPr>
          <a:lstStyle>
            <a:lvl1pPr marL="0" marR="0" indent="0" algn="l" defTabSz="914383" rtl="0" eaLnBrk="1" fontAlgn="auto" latinLnBrk="0" hangingPunct="1">
              <a:lnSpc>
                <a:spcPct val="100000"/>
              </a:lnSpc>
              <a:spcBef>
                <a:spcPts val="0"/>
              </a:spcBef>
              <a:spcAft>
                <a:spcPts val="0"/>
              </a:spcAft>
              <a:buClrTx/>
              <a:buSzTx/>
              <a:buFontTx/>
              <a:buNone/>
              <a:tabLst/>
              <a:defRPr lang="en-US" sz="1600" b="1" i="0" smtClean="0">
                <a:solidFill>
                  <a:schemeClr val="accent2"/>
                </a:solidFill>
                <a:effectLst/>
              </a:defRPr>
            </a:lvl1pPr>
          </a:lstStyle>
          <a:p>
            <a:r>
              <a:rPr lang="en-US" dirty="0"/>
              <a:t>Short intro here</a:t>
            </a:r>
          </a:p>
        </p:txBody>
      </p:sp>
      <p:sp>
        <p:nvSpPr>
          <p:cNvPr id="70" name="Text Placeholder 20">
            <a:extLst>
              <a:ext uri="{FF2B5EF4-FFF2-40B4-BE49-F238E27FC236}">
                <a16:creationId xmlns:a16="http://schemas.microsoft.com/office/drawing/2014/main" id="{2C656A9D-43AF-8348-901D-5813A3861595}"/>
              </a:ext>
            </a:extLst>
          </p:cNvPr>
          <p:cNvSpPr>
            <a:spLocks noGrp="1"/>
          </p:cNvSpPr>
          <p:nvPr>
            <p:ph type="body" sz="quarter" idx="66" hasCustomPrompt="1"/>
          </p:nvPr>
        </p:nvSpPr>
        <p:spPr bwMode="gray">
          <a:xfrm>
            <a:off x="8321040" y="4634583"/>
            <a:ext cx="4910328" cy="436406"/>
          </a:xfrm>
          <a:prstGeom prst="rect">
            <a:avLst/>
          </a:prstGeom>
          <a:noFill/>
        </p:spPr>
        <p:txBody>
          <a:bodyPr wrap="square" lIns="0" tIns="0" rIns="0" bIns="0" anchor="t" anchorCtr="0">
            <a:noAutofit/>
          </a:bodyPr>
          <a:lstStyle>
            <a:lvl1pPr marL="0" marR="0" indent="0" algn="l" defTabSz="914383" rtl="0" eaLnBrk="1" fontAlgn="auto" latinLnBrk="0" hangingPunct="1">
              <a:lnSpc>
                <a:spcPct val="100000"/>
              </a:lnSpc>
              <a:spcBef>
                <a:spcPts val="0"/>
              </a:spcBef>
              <a:spcAft>
                <a:spcPts val="0"/>
              </a:spcAft>
              <a:buClrTx/>
              <a:buSzTx/>
              <a:buFontTx/>
              <a:buNone/>
              <a:tabLst/>
              <a:defRPr lang="en-US" sz="1600" b="1" i="0" smtClean="0">
                <a:solidFill>
                  <a:schemeClr val="accent2"/>
                </a:solidFill>
                <a:effectLst/>
              </a:defRPr>
            </a:lvl1pPr>
          </a:lstStyle>
          <a:p>
            <a:r>
              <a:rPr lang="en-US" dirty="0"/>
              <a:t>Short intro here</a:t>
            </a:r>
          </a:p>
        </p:txBody>
      </p:sp>
      <p:sp>
        <p:nvSpPr>
          <p:cNvPr id="51" name="Text Placeholder 20">
            <a:extLst>
              <a:ext uri="{FF2B5EF4-FFF2-40B4-BE49-F238E27FC236}">
                <a16:creationId xmlns:a16="http://schemas.microsoft.com/office/drawing/2014/main" id="{D27136C3-891F-E049-B268-261325D61381}"/>
              </a:ext>
            </a:extLst>
          </p:cNvPr>
          <p:cNvSpPr>
            <a:spLocks noGrp="1"/>
          </p:cNvSpPr>
          <p:nvPr>
            <p:ph type="body" sz="quarter" idx="43" hasCustomPrompt="1"/>
          </p:nvPr>
        </p:nvSpPr>
        <p:spPr bwMode="gray">
          <a:xfrm>
            <a:off x="1746504" y="2420943"/>
            <a:ext cx="4910328" cy="657278"/>
          </a:xfrm>
          <a:prstGeom prst="rect">
            <a:avLst/>
          </a:prstGeom>
          <a:noFill/>
        </p:spPr>
        <p:txBody>
          <a:bodyPr wrap="square" lIns="0" tIns="0" rIns="0" bIns="0" anchor="t" anchorCtr="0">
            <a:noAutofit/>
          </a:bodyPr>
          <a:lstStyle>
            <a:lvl1pPr marL="0" marR="0" indent="0" algn="l" defTabSz="914383" rtl="0" eaLnBrk="1" fontAlgn="auto" latinLnBrk="0" hangingPunct="1">
              <a:lnSpc>
                <a:spcPct val="100000"/>
              </a:lnSpc>
              <a:spcBef>
                <a:spcPts val="0"/>
              </a:spcBef>
              <a:spcAft>
                <a:spcPts val="0"/>
              </a:spcAft>
              <a:buClrTx/>
              <a:buSzTx/>
              <a:buFontTx/>
              <a:buNone/>
              <a:tabLst/>
              <a:defRPr lang="en-US" sz="1400" b="0" i="0" smtClean="0">
                <a:solidFill>
                  <a:schemeClr val="tx1"/>
                </a:solidFill>
                <a:effectLst/>
              </a:defRPr>
            </a:lvl1pPr>
          </a:lstStyle>
          <a:p>
            <a:r>
              <a:rPr lang="en-US" dirty="0"/>
              <a:t>Summation of role here</a:t>
            </a:r>
          </a:p>
        </p:txBody>
      </p:sp>
      <p:sp>
        <p:nvSpPr>
          <p:cNvPr id="58" name="Text Placeholder 20">
            <a:extLst>
              <a:ext uri="{FF2B5EF4-FFF2-40B4-BE49-F238E27FC236}">
                <a16:creationId xmlns:a16="http://schemas.microsoft.com/office/drawing/2014/main" id="{C897FFF5-32A9-7F4B-84C7-EC88EE190F5B}"/>
              </a:ext>
            </a:extLst>
          </p:cNvPr>
          <p:cNvSpPr>
            <a:spLocks noGrp="1"/>
          </p:cNvSpPr>
          <p:nvPr>
            <p:ph type="body" sz="quarter" idx="61" hasCustomPrompt="1"/>
          </p:nvPr>
        </p:nvSpPr>
        <p:spPr bwMode="gray">
          <a:xfrm>
            <a:off x="1746504" y="5096675"/>
            <a:ext cx="4910328" cy="657278"/>
          </a:xfrm>
          <a:prstGeom prst="rect">
            <a:avLst/>
          </a:prstGeom>
          <a:noFill/>
        </p:spPr>
        <p:txBody>
          <a:bodyPr wrap="square" lIns="0" tIns="0" rIns="0" bIns="0" anchor="t" anchorCtr="0">
            <a:noAutofit/>
          </a:bodyPr>
          <a:lstStyle>
            <a:lvl1pPr marL="0" marR="0" indent="0" algn="l" defTabSz="914383" rtl="0" eaLnBrk="1" fontAlgn="auto" latinLnBrk="0" hangingPunct="1">
              <a:lnSpc>
                <a:spcPct val="100000"/>
              </a:lnSpc>
              <a:spcBef>
                <a:spcPts val="0"/>
              </a:spcBef>
              <a:spcAft>
                <a:spcPts val="0"/>
              </a:spcAft>
              <a:buClrTx/>
              <a:buSzTx/>
              <a:buFontTx/>
              <a:buNone/>
              <a:tabLst/>
              <a:defRPr lang="en-US" sz="1400" b="0" i="0" smtClean="0">
                <a:solidFill>
                  <a:schemeClr val="tx1"/>
                </a:solidFill>
                <a:effectLst/>
              </a:defRPr>
            </a:lvl1pPr>
          </a:lstStyle>
          <a:p>
            <a:r>
              <a:rPr lang="en-US" dirty="0"/>
              <a:t>Summation of role here</a:t>
            </a:r>
          </a:p>
        </p:txBody>
      </p:sp>
      <p:sp>
        <p:nvSpPr>
          <p:cNvPr id="68" name="Text Placeholder 20">
            <a:extLst>
              <a:ext uri="{FF2B5EF4-FFF2-40B4-BE49-F238E27FC236}">
                <a16:creationId xmlns:a16="http://schemas.microsoft.com/office/drawing/2014/main" id="{9E24FE14-EC15-5A48-85CE-BE935E7264ED}"/>
              </a:ext>
            </a:extLst>
          </p:cNvPr>
          <p:cNvSpPr>
            <a:spLocks noGrp="1"/>
          </p:cNvSpPr>
          <p:nvPr>
            <p:ph type="body" sz="quarter" idx="65" hasCustomPrompt="1"/>
          </p:nvPr>
        </p:nvSpPr>
        <p:spPr bwMode="gray">
          <a:xfrm>
            <a:off x="8321040" y="2420943"/>
            <a:ext cx="4910328" cy="657278"/>
          </a:xfrm>
          <a:prstGeom prst="rect">
            <a:avLst/>
          </a:prstGeom>
          <a:noFill/>
        </p:spPr>
        <p:txBody>
          <a:bodyPr wrap="square" lIns="0" tIns="0" rIns="0" bIns="0" anchor="t" anchorCtr="0">
            <a:noAutofit/>
          </a:bodyPr>
          <a:lstStyle>
            <a:lvl1pPr marL="0" marR="0" indent="0" algn="l" defTabSz="914383" rtl="0" eaLnBrk="1" fontAlgn="auto" latinLnBrk="0" hangingPunct="1">
              <a:lnSpc>
                <a:spcPct val="100000"/>
              </a:lnSpc>
              <a:spcBef>
                <a:spcPts val="0"/>
              </a:spcBef>
              <a:spcAft>
                <a:spcPts val="0"/>
              </a:spcAft>
              <a:buClrTx/>
              <a:buSzTx/>
              <a:buFontTx/>
              <a:buNone/>
              <a:tabLst/>
              <a:defRPr lang="en-US" sz="1400" b="0" i="0" smtClean="0">
                <a:solidFill>
                  <a:schemeClr val="tx1"/>
                </a:solidFill>
                <a:effectLst/>
              </a:defRPr>
            </a:lvl1pPr>
          </a:lstStyle>
          <a:p>
            <a:r>
              <a:rPr lang="en-US" dirty="0"/>
              <a:t>Summation of role here</a:t>
            </a:r>
          </a:p>
        </p:txBody>
      </p:sp>
      <p:sp>
        <p:nvSpPr>
          <p:cNvPr id="73" name="Text Placeholder 20">
            <a:extLst>
              <a:ext uri="{FF2B5EF4-FFF2-40B4-BE49-F238E27FC236}">
                <a16:creationId xmlns:a16="http://schemas.microsoft.com/office/drawing/2014/main" id="{5DB37CB5-81DA-AD4B-87CE-7ADAE92CC14D}"/>
              </a:ext>
            </a:extLst>
          </p:cNvPr>
          <p:cNvSpPr>
            <a:spLocks noGrp="1"/>
          </p:cNvSpPr>
          <p:nvPr>
            <p:ph type="body" sz="quarter" idx="69" hasCustomPrompt="1"/>
          </p:nvPr>
        </p:nvSpPr>
        <p:spPr bwMode="gray">
          <a:xfrm>
            <a:off x="8321040" y="5096675"/>
            <a:ext cx="4910328" cy="657278"/>
          </a:xfrm>
          <a:prstGeom prst="rect">
            <a:avLst/>
          </a:prstGeom>
          <a:noFill/>
        </p:spPr>
        <p:txBody>
          <a:bodyPr wrap="square" lIns="0" tIns="0" rIns="0" bIns="0" anchor="t" anchorCtr="0">
            <a:noAutofit/>
          </a:bodyPr>
          <a:lstStyle>
            <a:lvl1pPr marL="0" marR="0" indent="0" algn="l" defTabSz="914383" rtl="0" eaLnBrk="1" fontAlgn="auto" latinLnBrk="0" hangingPunct="1">
              <a:lnSpc>
                <a:spcPct val="100000"/>
              </a:lnSpc>
              <a:spcBef>
                <a:spcPts val="0"/>
              </a:spcBef>
              <a:spcAft>
                <a:spcPts val="0"/>
              </a:spcAft>
              <a:buClrTx/>
              <a:buSzTx/>
              <a:buFontTx/>
              <a:buNone/>
              <a:tabLst/>
              <a:defRPr lang="en-US" sz="1400" b="0" i="0" smtClean="0">
                <a:solidFill>
                  <a:schemeClr val="tx1"/>
                </a:solidFill>
                <a:effectLst/>
              </a:defRPr>
            </a:lvl1pPr>
          </a:lstStyle>
          <a:p>
            <a:r>
              <a:rPr lang="en-US" dirty="0"/>
              <a:t>Summation of role here</a:t>
            </a:r>
          </a:p>
        </p:txBody>
      </p:sp>
      <p:sp>
        <p:nvSpPr>
          <p:cNvPr id="50" name="Text Placeholder 20">
            <a:extLst>
              <a:ext uri="{FF2B5EF4-FFF2-40B4-BE49-F238E27FC236}">
                <a16:creationId xmlns:a16="http://schemas.microsoft.com/office/drawing/2014/main" id="{08D3631A-7C39-FC49-9136-59D6AC0DF0D6}"/>
              </a:ext>
            </a:extLst>
          </p:cNvPr>
          <p:cNvSpPr>
            <a:spLocks noGrp="1"/>
          </p:cNvSpPr>
          <p:nvPr>
            <p:ph type="body" sz="quarter" idx="42" hasCustomPrompt="1"/>
          </p:nvPr>
        </p:nvSpPr>
        <p:spPr bwMode="gray">
          <a:xfrm>
            <a:off x="1746504" y="3097599"/>
            <a:ext cx="4910328" cy="1057740"/>
          </a:xfrm>
          <a:prstGeom prst="rect">
            <a:avLst/>
          </a:prstGeom>
          <a:noFill/>
        </p:spPr>
        <p:txBody>
          <a:bodyPr wrap="square" lIns="0" tIns="0" rIns="0" bIns="0" anchor="t" anchorCtr="0">
            <a:noAutofit/>
          </a:bodyPr>
          <a:lstStyle>
            <a:lvl1pPr marL="182880" marR="0" indent="-182880" algn="l" defTabSz="914383" rtl="0" eaLnBrk="1" fontAlgn="auto" latinLnBrk="0" hangingPunct="1">
              <a:lnSpc>
                <a:spcPct val="100000"/>
              </a:lnSpc>
              <a:spcBef>
                <a:spcPts val="0"/>
              </a:spcBef>
              <a:spcAft>
                <a:spcPts val="450"/>
              </a:spcAft>
              <a:buClr>
                <a:schemeClr val="accent2"/>
              </a:buClr>
              <a:buSzTx/>
              <a:buFont typeface="System Font Regular"/>
              <a:buChar char="■"/>
              <a:tabLst/>
              <a:defRPr lang="en-US" sz="1400" b="0" i="0" smtClean="0">
                <a:solidFill>
                  <a:schemeClr val="tx1"/>
                </a:solidFill>
                <a:effectLst/>
              </a:defRPr>
            </a:lvl1pPr>
          </a:lstStyle>
          <a:p>
            <a:r>
              <a:rPr lang="en-US" dirty="0"/>
              <a:t>Impact here</a:t>
            </a:r>
          </a:p>
        </p:txBody>
      </p:sp>
      <p:sp>
        <p:nvSpPr>
          <p:cNvPr id="57" name="Text Placeholder 20">
            <a:extLst>
              <a:ext uri="{FF2B5EF4-FFF2-40B4-BE49-F238E27FC236}">
                <a16:creationId xmlns:a16="http://schemas.microsoft.com/office/drawing/2014/main" id="{9381A99D-D62C-7D44-9CB6-343F8203DB62}"/>
              </a:ext>
            </a:extLst>
          </p:cNvPr>
          <p:cNvSpPr>
            <a:spLocks noGrp="1"/>
          </p:cNvSpPr>
          <p:nvPr>
            <p:ph type="body" sz="quarter" idx="60" hasCustomPrompt="1"/>
          </p:nvPr>
        </p:nvSpPr>
        <p:spPr bwMode="gray">
          <a:xfrm>
            <a:off x="1746504" y="5770690"/>
            <a:ext cx="4910328" cy="1057740"/>
          </a:xfrm>
          <a:prstGeom prst="rect">
            <a:avLst/>
          </a:prstGeom>
          <a:noFill/>
        </p:spPr>
        <p:txBody>
          <a:bodyPr wrap="square" lIns="0" tIns="0" rIns="0" bIns="0" anchor="t" anchorCtr="0">
            <a:noAutofit/>
          </a:bodyPr>
          <a:lstStyle>
            <a:lvl1pPr marL="182880" marR="0" indent="-182880" algn="l" defTabSz="914383" rtl="0" eaLnBrk="1" fontAlgn="auto" latinLnBrk="0" hangingPunct="1">
              <a:lnSpc>
                <a:spcPct val="100000"/>
              </a:lnSpc>
              <a:spcBef>
                <a:spcPts val="0"/>
              </a:spcBef>
              <a:spcAft>
                <a:spcPts val="450"/>
              </a:spcAft>
              <a:buClr>
                <a:schemeClr val="accent2"/>
              </a:buClr>
              <a:buSzTx/>
              <a:buFont typeface="System Font Regular"/>
              <a:buChar char="■"/>
              <a:tabLst/>
              <a:defRPr lang="en-US" sz="1400" b="0" i="0" smtClean="0">
                <a:solidFill>
                  <a:schemeClr val="tx1"/>
                </a:solidFill>
                <a:effectLst/>
              </a:defRPr>
            </a:lvl1pPr>
          </a:lstStyle>
          <a:p>
            <a:r>
              <a:rPr lang="en-US" dirty="0"/>
              <a:t>Impact here</a:t>
            </a:r>
          </a:p>
        </p:txBody>
      </p:sp>
      <p:sp>
        <p:nvSpPr>
          <p:cNvPr id="67" name="Text Placeholder 20">
            <a:extLst>
              <a:ext uri="{FF2B5EF4-FFF2-40B4-BE49-F238E27FC236}">
                <a16:creationId xmlns:a16="http://schemas.microsoft.com/office/drawing/2014/main" id="{6D8BD1B8-E204-3545-9554-2958B382222A}"/>
              </a:ext>
            </a:extLst>
          </p:cNvPr>
          <p:cNvSpPr>
            <a:spLocks noGrp="1"/>
          </p:cNvSpPr>
          <p:nvPr>
            <p:ph type="body" sz="quarter" idx="64" hasCustomPrompt="1"/>
          </p:nvPr>
        </p:nvSpPr>
        <p:spPr bwMode="gray">
          <a:xfrm>
            <a:off x="8321040" y="3097599"/>
            <a:ext cx="4910328" cy="1057740"/>
          </a:xfrm>
          <a:prstGeom prst="rect">
            <a:avLst/>
          </a:prstGeom>
          <a:noFill/>
        </p:spPr>
        <p:txBody>
          <a:bodyPr wrap="square" lIns="0" tIns="0" rIns="0" bIns="0" anchor="t" anchorCtr="0">
            <a:noAutofit/>
          </a:bodyPr>
          <a:lstStyle>
            <a:lvl1pPr marL="182880" marR="0" indent="-182880" algn="l" defTabSz="914383" rtl="0" eaLnBrk="1" fontAlgn="auto" latinLnBrk="0" hangingPunct="1">
              <a:lnSpc>
                <a:spcPct val="100000"/>
              </a:lnSpc>
              <a:spcBef>
                <a:spcPts val="0"/>
              </a:spcBef>
              <a:spcAft>
                <a:spcPts val="450"/>
              </a:spcAft>
              <a:buClr>
                <a:schemeClr val="accent2"/>
              </a:buClr>
              <a:buSzTx/>
              <a:buFont typeface="System Font Regular"/>
              <a:buChar char="■"/>
              <a:tabLst/>
              <a:defRPr lang="en-US" sz="1400" b="0" i="0" smtClean="0">
                <a:solidFill>
                  <a:schemeClr val="tx1"/>
                </a:solidFill>
                <a:effectLst/>
              </a:defRPr>
            </a:lvl1pPr>
          </a:lstStyle>
          <a:p>
            <a:r>
              <a:rPr lang="en-US" dirty="0"/>
              <a:t>Impact here</a:t>
            </a:r>
          </a:p>
        </p:txBody>
      </p:sp>
      <p:sp>
        <p:nvSpPr>
          <p:cNvPr id="72" name="Text Placeholder 20">
            <a:extLst>
              <a:ext uri="{FF2B5EF4-FFF2-40B4-BE49-F238E27FC236}">
                <a16:creationId xmlns:a16="http://schemas.microsoft.com/office/drawing/2014/main" id="{ACFDB21F-A2B9-0F47-9122-BDDEAB1DB016}"/>
              </a:ext>
            </a:extLst>
          </p:cNvPr>
          <p:cNvSpPr>
            <a:spLocks noGrp="1"/>
          </p:cNvSpPr>
          <p:nvPr>
            <p:ph type="body" sz="quarter" idx="68" hasCustomPrompt="1"/>
          </p:nvPr>
        </p:nvSpPr>
        <p:spPr bwMode="gray">
          <a:xfrm>
            <a:off x="8321040" y="5770690"/>
            <a:ext cx="4910328" cy="1057740"/>
          </a:xfrm>
          <a:prstGeom prst="rect">
            <a:avLst/>
          </a:prstGeom>
          <a:noFill/>
        </p:spPr>
        <p:txBody>
          <a:bodyPr wrap="square" lIns="0" tIns="0" rIns="0" bIns="0" anchor="t" anchorCtr="0">
            <a:noAutofit/>
          </a:bodyPr>
          <a:lstStyle>
            <a:lvl1pPr marL="182880" marR="0" indent="-182880" algn="l" defTabSz="914383" rtl="0" eaLnBrk="1" fontAlgn="auto" latinLnBrk="0" hangingPunct="1">
              <a:lnSpc>
                <a:spcPct val="100000"/>
              </a:lnSpc>
              <a:spcBef>
                <a:spcPts val="0"/>
              </a:spcBef>
              <a:spcAft>
                <a:spcPts val="450"/>
              </a:spcAft>
              <a:buClr>
                <a:schemeClr val="accent2"/>
              </a:buClr>
              <a:buSzTx/>
              <a:buFont typeface="System Font Regular"/>
              <a:buChar char="■"/>
              <a:tabLst/>
              <a:defRPr lang="en-US" sz="1400" b="0" i="0" smtClean="0">
                <a:solidFill>
                  <a:schemeClr val="tx1"/>
                </a:solidFill>
                <a:effectLst/>
              </a:defRPr>
            </a:lvl1pPr>
          </a:lstStyle>
          <a:p>
            <a:r>
              <a:rPr lang="en-US" dirty="0"/>
              <a:t>Impact here</a:t>
            </a:r>
          </a:p>
        </p:txBody>
      </p:sp>
    </p:spTree>
    <p:custDataLst>
      <p:custData r:id="rId1"/>
    </p:custDataLst>
    <p:extLst>
      <p:ext uri="{BB962C8B-B14F-4D97-AF65-F5344CB8AC3E}">
        <p14:creationId xmlns:p14="http://schemas.microsoft.com/office/powerpoint/2010/main" val="310013598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2 Tombstones (4 x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B7591-7C0A-4A4C-88B1-D160A66F7206}"/>
              </a:ext>
            </a:extLst>
          </p:cNvPr>
          <p:cNvSpPr>
            <a:spLocks noGrp="1"/>
          </p:cNvSpPr>
          <p:nvPr>
            <p:ph type="title" hasCustomPrompt="1"/>
          </p:nvPr>
        </p:nvSpPr>
        <p:spPr/>
        <p:txBody>
          <a:bodyPr/>
          <a:lstStyle>
            <a:lvl1pPr>
              <a:defRPr/>
            </a:lvl1pPr>
          </a:lstStyle>
          <a:p>
            <a:r>
              <a:rPr lang="en-US" dirty="0"/>
              <a:t>Page Title</a:t>
            </a:r>
          </a:p>
        </p:txBody>
      </p:sp>
      <p:sp>
        <p:nvSpPr>
          <p:cNvPr id="5" name="Rectangle 3">
            <a:extLst>
              <a:ext uri="{FF2B5EF4-FFF2-40B4-BE49-F238E27FC236}">
                <a16:creationId xmlns:a16="http://schemas.microsoft.com/office/drawing/2014/main" id="{91C9024E-BE48-634B-8DA2-42829AD50EA9}"/>
              </a:ext>
            </a:extLst>
          </p:cNvPr>
          <p:cNvSpPr/>
          <p:nvPr userDrawn="1"/>
        </p:nvSpPr>
        <p:spPr bwMode="gray">
          <a:xfrm>
            <a:off x="473447" y="1851749"/>
            <a:ext cx="3017520"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6" name="Rectangle 3">
            <a:extLst>
              <a:ext uri="{FF2B5EF4-FFF2-40B4-BE49-F238E27FC236}">
                <a16:creationId xmlns:a16="http://schemas.microsoft.com/office/drawing/2014/main" id="{C1FAE784-0B09-6949-AB35-023339C44E76}"/>
              </a:ext>
            </a:extLst>
          </p:cNvPr>
          <p:cNvSpPr/>
          <p:nvPr userDrawn="1"/>
        </p:nvSpPr>
        <p:spPr bwMode="gray">
          <a:xfrm>
            <a:off x="10324333" y="1851749"/>
            <a:ext cx="3017520"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7" name="Rectangle 3">
            <a:extLst>
              <a:ext uri="{FF2B5EF4-FFF2-40B4-BE49-F238E27FC236}">
                <a16:creationId xmlns:a16="http://schemas.microsoft.com/office/drawing/2014/main" id="{A8C7C8CC-C57B-CF47-933D-DF59E3082CF5}"/>
              </a:ext>
            </a:extLst>
          </p:cNvPr>
          <p:cNvSpPr/>
          <p:nvPr userDrawn="1"/>
        </p:nvSpPr>
        <p:spPr bwMode="gray">
          <a:xfrm>
            <a:off x="3757930" y="1851749"/>
            <a:ext cx="3017520"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8" name="Rectangle 3">
            <a:extLst>
              <a:ext uri="{FF2B5EF4-FFF2-40B4-BE49-F238E27FC236}">
                <a16:creationId xmlns:a16="http://schemas.microsoft.com/office/drawing/2014/main" id="{8029CF55-C88F-3942-ACC6-DCBDF8C6AE93}"/>
              </a:ext>
            </a:extLst>
          </p:cNvPr>
          <p:cNvSpPr/>
          <p:nvPr userDrawn="1"/>
        </p:nvSpPr>
        <p:spPr bwMode="gray">
          <a:xfrm>
            <a:off x="7041241" y="1851749"/>
            <a:ext cx="3017520"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9" name="Rectangle 3">
            <a:extLst>
              <a:ext uri="{FF2B5EF4-FFF2-40B4-BE49-F238E27FC236}">
                <a16:creationId xmlns:a16="http://schemas.microsoft.com/office/drawing/2014/main" id="{2C131B12-4290-4944-9C72-F2F822C2DDCC}"/>
              </a:ext>
            </a:extLst>
          </p:cNvPr>
          <p:cNvSpPr/>
          <p:nvPr userDrawn="1"/>
        </p:nvSpPr>
        <p:spPr bwMode="gray">
          <a:xfrm>
            <a:off x="473447" y="3601988"/>
            <a:ext cx="3017520"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0" name="Rectangle 3">
            <a:extLst>
              <a:ext uri="{FF2B5EF4-FFF2-40B4-BE49-F238E27FC236}">
                <a16:creationId xmlns:a16="http://schemas.microsoft.com/office/drawing/2014/main" id="{7E4F4619-3D1C-7048-B8BB-82E0E1CD3024}"/>
              </a:ext>
            </a:extLst>
          </p:cNvPr>
          <p:cNvSpPr/>
          <p:nvPr userDrawn="1"/>
        </p:nvSpPr>
        <p:spPr bwMode="gray">
          <a:xfrm>
            <a:off x="10324333" y="3601988"/>
            <a:ext cx="3017520"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1" name="Rectangle 3">
            <a:extLst>
              <a:ext uri="{FF2B5EF4-FFF2-40B4-BE49-F238E27FC236}">
                <a16:creationId xmlns:a16="http://schemas.microsoft.com/office/drawing/2014/main" id="{4B21D095-7818-EA4E-A92A-42479C246B21}"/>
              </a:ext>
            </a:extLst>
          </p:cNvPr>
          <p:cNvSpPr/>
          <p:nvPr userDrawn="1"/>
        </p:nvSpPr>
        <p:spPr bwMode="gray">
          <a:xfrm>
            <a:off x="3757930" y="3601988"/>
            <a:ext cx="3017520"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 name="Rectangle 3">
            <a:extLst>
              <a:ext uri="{FF2B5EF4-FFF2-40B4-BE49-F238E27FC236}">
                <a16:creationId xmlns:a16="http://schemas.microsoft.com/office/drawing/2014/main" id="{D423ADA1-23EB-B14B-B159-B8B0BA126E63}"/>
              </a:ext>
            </a:extLst>
          </p:cNvPr>
          <p:cNvSpPr/>
          <p:nvPr userDrawn="1"/>
        </p:nvSpPr>
        <p:spPr bwMode="gray">
          <a:xfrm>
            <a:off x="7041241" y="3601988"/>
            <a:ext cx="3017520"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3" name="Rectangle 3">
            <a:extLst>
              <a:ext uri="{FF2B5EF4-FFF2-40B4-BE49-F238E27FC236}">
                <a16:creationId xmlns:a16="http://schemas.microsoft.com/office/drawing/2014/main" id="{7A130081-5DD4-414A-B96E-3E845312C068}"/>
              </a:ext>
            </a:extLst>
          </p:cNvPr>
          <p:cNvSpPr/>
          <p:nvPr userDrawn="1"/>
        </p:nvSpPr>
        <p:spPr bwMode="gray">
          <a:xfrm>
            <a:off x="473447" y="5359146"/>
            <a:ext cx="3017520"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4" name="Rectangle 3">
            <a:extLst>
              <a:ext uri="{FF2B5EF4-FFF2-40B4-BE49-F238E27FC236}">
                <a16:creationId xmlns:a16="http://schemas.microsoft.com/office/drawing/2014/main" id="{420BEAB9-490B-4F4E-8086-A4B37F5BF263}"/>
              </a:ext>
            </a:extLst>
          </p:cNvPr>
          <p:cNvSpPr/>
          <p:nvPr userDrawn="1"/>
        </p:nvSpPr>
        <p:spPr bwMode="gray">
          <a:xfrm>
            <a:off x="10324333" y="5358280"/>
            <a:ext cx="3017520"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5" name="Rectangle 3">
            <a:extLst>
              <a:ext uri="{FF2B5EF4-FFF2-40B4-BE49-F238E27FC236}">
                <a16:creationId xmlns:a16="http://schemas.microsoft.com/office/drawing/2014/main" id="{6301F831-D6D5-A44F-9F2E-9D5D59685EF8}"/>
              </a:ext>
            </a:extLst>
          </p:cNvPr>
          <p:cNvSpPr/>
          <p:nvPr userDrawn="1"/>
        </p:nvSpPr>
        <p:spPr bwMode="gray">
          <a:xfrm>
            <a:off x="3757930" y="5358280"/>
            <a:ext cx="3017520"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6" name="Rectangle 3">
            <a:extLst>
              <a:ext uri="{FF2B5EF4-FFF2-40B4-BE49-F238E27FC236}">
                <a16:creationId xmlns:a16="http://schemas.microsoft.com/office/drawing/2014/main" id="{FA0A2318-694D-8D48-B340-6439578EED8B}"/>
              </a:ext>
            </a:extLst>
          </p:cNvPr>
          <p:cNvSpPr/>
          <p:nvPr userDrawn="1"/>
        </p:nvSpPr>
        <p:spPr bwMode="gray">
          <a:xfrm>
            <a:off x="7041241" y="5358280"/>
            <a:ext cx="3017520"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7" name="Picture Placeholder 36">
            <a:extLst>
              <a:ext uri="{FF2B5EF4-FFF2-40B4-BE49-F238E27FC236}">
                <a16:creationId xmlns:a16="http://schemas.microsoft.com/office/drawing/2014/main" id="{7C071AC0-53FD-8C48-B6B5-4AFF87947290}"/>
              </a:ext>
            </a:extLst>
          </p:cNvPr>
          <p:cNvSpPr>
            <a:spLocks noGrp="1"/>
          </p:cNvSpPr>
          <p:nvPr>
            <p:ph type="pic" sz="quarter" idx="138" hasCustomPrompt="1"/>
          </p:nvPr>
        </p:nvSpPr>
        <p:spPr bwMode="gray">
          <a:xfrm>
            <a:off x="7052595" y="5382083"/>
            <a:ext cx="2990088"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18" name="Picture Placeholder 36">
            <a:extLst>
              <a:ext uri="{FF2B5EF4-FFF2-40B4-BE49-F238E27FC236}">
                <a16:creationId xmlns:a16="http://schemas.microsoft.com/office/drawing/2014/main" id="{CA86F06B-8A5A-8540-BA8A-30C890CA6C04}"/>
              </a:ext>
            </a:extLst>
          </p:cNvPr>
          <p:cNvSpPr>
            <a:spLocks noGrp="1"/>
          </p:cNvSpPr>
          <p:nvPr>
            <p:ph type="pic" sz="quarter" idx="141" hasCustomPrompt="1"/>
          </p:nvPr>
        </p:nvSpPr>
        <p:spPr bwMode="gray">
          <a:xfrm>
            <a:off x="10339878" y="5382083"/>
            <a:ext cx="2990088"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19" name="Picture Placeholder 36">
            <a:extLst>
              <a:ext uri="{FF2B5EF4-FFF2-40B4-BE49-F238E27FC236}">
                <a16:creationId xmlns:a16="http://schemas.microsoft.com/office/drawing/2014/main" id="{827A6CCC-06E1-1942-84C3-E755080A0BFD}"/>
              </a:ext>
            </a:extLst>
          </p:cNvPr>
          <p:cNvSpPr>
            <a:spLocks noGrp="1"/>
          </p:cNvSpPr>
          <p:nvPr>
            <p:ph type="pic" sz="quarter" idx="146" hasCustomPrompt="1"/>
          </p:nvPr>
        </p:nvSpPr>
        <p:spPr bwMode="gray">
          <a:xfrm>
            <a:off x="485870" y="5382083"/>
            <a:ext cx="2990088"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20" name="Picture Placeholder 36">
            <a:extLst>
              <a:ext uri="{FF2B5EF4-FFF2-40B4-BE49-F238E27FC236}">
                <a16:creationId xmlns:a16="http://schemas.microsoft.com/office/drawing/2014/main" id="{87B19BE8-6658-7648-A063-C71768F9E59B}"/>
              </a:ext>
            </a:extLst>
          </p:cNvPr>
          <p:cNvSpPr>
            <a:spLocks noGrp="1"/>
          </p:cNvSpPr>
          <p:nvPr>
            <p:ph type="pic" sz="quarter" idx="149" hasCustomPrompt="1"/>
          </p:nvPr>
        </p:nvSpPr>
        <p:spPr bwMode="gray">
          <a:xfrm>
            <a:off x="3768168" y="5382083"/>
            <a:ext cx="2990088"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21" name="Text Placeholder 41">
            <a:extLst>
              <a:ext uri="{FF2B5EF4-FFF2-40B4-BE49-F238E27FC236}">
                <a16:creationId xmlns:a16="http://schemas.microsoft.com/office/drawing/2014/main" id="{DE5965A0-761F-DD4D-8776-931F3D9801DA}"/>
              </a:ext>
            </a:extLst>
          </p:cNvPr>
          <p:cNvSpPr>
            <a:spLocks noGrp="1"/>
          </p:cNvSpPr>
          <p:nvPr>
            <p:ph type="body" sz="quarter" idx="131" hasCustomPrompt="1"/>
          </p:nvPr>
        </p:nvSpPr>
        <p:spPr bwMode="gray">
          <a:xfrm>
            <a:off x="485870" y="6286595"/>
            <a:ext cx="299008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ninth client description</a:t>
            </a:r>
          </a:p>
        </p:txBody>
      </p:sp>
      <p:sp>
        <p:nvSpPr>
          <p:cNvPr id="22" name="Text Placeholder 11">
            <a:extLst>
              <a:ext uri="{FF2B5EF4-FFF2-40B4-BE49-F238E27FC236}">
                <a16:creationId xmlns:a16="http://schemas.microsoft.com/office/drawing/2014/main" id="{232B4AB2-1D5D-D740-A69D-B3BFF8C4FF65}"/>
              </a:ext>
            </a:extLst>
          </p:cNvPr>
          <p:cNvSpPr>
            <a:spLocks noGrp="1"/>
          </p:cNvSpPr>
          <p:nvPr>
            <p:ph type="body" sz="quarter" idx="111" hasCustomPrompt="1"/>
          </p:nvPr>
        </p:nvSpPr>
        <p:spPr bwMode="gray">
          <a:xfrm>
            <a:off x="7052595" y="6285281"/>
            <a:ext cx="299008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eleventh client description</a:t>
            </a:r>
          </a:p>
        </p:txBody>
      </p:sp>
      <p:sp>
        <p:nvSpPr>
          <p:cNvPr id="23" name="Text Placeholder 20">
            <a:extLst>
              <a:ext uri="{FF2B5EF4-FFF2-40B4-BE49-F238E27FC236}">
                <a16:creationId xmlns:a16="http://schemas.microsoft.com/office/drawing/2014/main" id="{AA8AB502-ECCC-7747-AD91-F7D9E04F9D36}"/>
              </a:ext>
            </a:extLst>
          </p:cNvPr>
          <p:cNvSpPr>
            <a:spLocks noGrp="1"/>
          </p:cNvSpPr>
          <p:nvPr>
            <p:ph type="body" sz="quarter" idx="117" hasCustomPrompt="1"/>
          </p:nvPr>
        </p:nvSpPr>
        <p:spPr bwMode="gray">
          <a:xfrm>
            <a:off x="10339878" y="6285281"/>
            <a:ext cx="299008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twelfth client description</a:t>
            </a:r>
          </a:p>
        </p:txBody>
      </p:sp>
      <p:sp>
        <p:nvSpPr>
          <p:cNvPr id="24" name="Text Placeholder 64">
            <a:extLst>
              <a:ext uri="{FF2B5EF4-FFF2-40B4-BE49-F238E27FC236}">
                <a16:creationId xmlns:a16="http://schemas.microsoft.com/office/drawing/2014/main" id="{0627D416-AD01-4548-9394-967344A86E7C}"/>
              </a:ext>
            </a:extLst>
          </p:cNvPr>
          <p:cNvSpPr>
            <a:spLocks noGrp="1"/>
          </p:cNvSpPr>
          <p:nvPr>
            <p:ph type="body" sz="quarter" idx="155" hasCustomPrompt="1"/>
          </p:nvPr>
        </p:nvSpPr>
        <p:spPr bwMode="gray">
          <a:xfrm>
            <a:off x="3768168" y="6286504"/>
            <a:ext cx="2990088" cy="640080"/>
          </a:xfrm>
          <a:noFill/>
        </p:spPr>
        <p:txBody>
          <a:bodyPr lIns="91440" rIns="91440"/>
          <a:lstStyle>
            <a:lvl1pPr marL="0" indent="0" algn="ctr">
              <a:lnSpc>
                <a:spcPct val="100000"/>
              </a:lnSpc>
              <a:spcBef>
                <a:spcPts val="0"/>
              </a:spcBef>
              <a:spcAft>
                <a:spcPts val="0"/>
              </a:spcAft>
              <a:buNone/>
              <a:defRPr sz="1400">
                <a:solidFill>
                  <a:schemeClr val="accent1"/>
                </a:solidFill>
              </a:defRPr>
            </a:lvl1pPr>
          </a:lstStyle>
          <a:p>
            <a:r>
              <a:rPr lang="en-US" dirty="0"/>
              <a:t>Insert tenth client description</a:t>
            </a:r>
          </a:p>
        </p:txBody>
      </p:sp>
      <p:sp>
        <p:nvSpPr>
          <p:cNvPr id="25" name="Picture Placeholder 36">
            <a:extLst>
              <a:ext uri="{FF2B5EF4-FFF2-40B4-BE49-F238E27FC236}">
                <a16:creationId xmlns:a16="http://schemas.microsoft.com/office/drawing/2014/main" id="{C54A1795-E048-4840-A7AA-B8F5D244FF43}"/>
              </a:ext>
            </a:extLst>
          </p:cNvPr>
          <p:cNvSpPr>
            <a:spLocks noGrp="1"/>
          </p:cNvSpPr>
          <p:nvPr>
            <p:ph type="pic" sz="quarter" idx="136" hasCustomPrompt="1"/>
          </p:nvPr>
        </p:nvSpPr>
        <p:spPr bwMode="gray">
          <a:xfrm>
            <a:off x="485870" y="1871224"/>
            <a:ext cx="2990088" cy="896112"/>
          </a:xfrm>
          <a:prstGeom prst="rect">
            <a:avLst/>
          </a:prstGeom>
          <a:noFill/>
        </p:spPr>
        <p:txBody>
          <a:bodyPr tIns="0" bIns="0" anchor="ctr"/>
          <a:lstStyle>
            <a:lvl1pPr marL="0" marR="0" indent="0" algn="ctr" defTabSz="130996" rtl="0" eaLnBrk="1" fontAlgn="auto" latinLnBrk="0" hangingPunct="1">
              <a:lnSpc>
                <a:spcPct val="100000"/>
              </a:lnSpc>
              <a:spcBef>
                <a:spcPts val="0"/>
              </a:spcBef>
              <a:spcAft>
                <a:spcPts val="0"/>
              </a:spcAft>
              <a:buClrTx/>
              <a:buSzTx/>
              <a:buFontTx/>
              <a:buNone/>
              <a:tabLst/>
              <a:defRPr b="1">
                <a:latin typeface="Calibri" panose="020F0502020204030204" pitchFamily="34" charset="0"/>
              </a:defRPr>
            </a:lvl1pPr>
          </a:lstStyle>
          <a:p>
            <a:r>
              <a:rPr lang="en-US" dirty="0"/>
              <a:t>Picture</a:t>
            </a:r>
          </a:p>
        </p:txBody>
      </p:sp>
      <p:sp>
        <p:nvSpPr>
          <p:cNvPr id="26" name="Picture Placeholder 36">
            <a:extLst>
              <a:ext uri="{FF2B5EF4-FFF2-40B4-BE49-F238E27FC236}">
                <a16:creationId xmlns:a16="http://schemas.microsoft.com/office/drawing/2014/main" id="{DEC22490-7B0B-8742-ABEE-8532D959F546}"/>
              </a:ext>
            </a:extLst>
          </p:cNvPr>
          <p:cNvSpPr>
            <a:spLocks noGrp="1"/>
          </p:cNvSpPr>
          <p:nvPr>
            <p:ph type="pic" sz="quarter" idx="137" hasCustomPrompt="1"/>
          </p:nvPr>
        </p:nvSpPr>
        <p:spPr bwMode="gray">
          <a:xfrm>
            <a:off x="3768168" y="3621024"/>
            <a:ext cx="2990088"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27" name="Picture Placeholder 36">
            <a:extLst>
              <a:ext uri="{FF2B5EF4-FFF2-40B4-BE49-F238E27FC236}">
                <a16:creationId xmlns:a16="http://schemas.microsoft.com/office/drawing/2014/main" id="{8445C1F6-20AA-E747-99F9-CCDECEA88086}"/>
              </a:ext>
            </a:extLst>
          </p:cNvPr>
          <p:cNvSpPr>
            <a:spLocks noGrp="1"/>
          </p:cNvSpPr>
          <p:nvPr>
            <p:ph type="pic" sz="quarter" idx="139" hasCustomPrompt="1"/>
          </p:nvPr>
        </p:nvSpPr>
        <p:spPr bwMode="gray">
          <a:xfrm>
            <a:off x="3768168" y="1874520"/>
            <a:ext cx="2990088" cy="896112"/>
          </a:xfrm>
          <a:prstGeom prst="rect">
            <a:avLst/>
          </a:prstGeom>
          <a:noFill/>
        </p:spPr>
        <p:txBody>
          <a:bodyPr tIns="0" bIns="0" anchor="ctr"/>
          <a:lstStyle>
            <a:lvl1pPr marL="0" marR="0" indent="0" algn="ctr" defTabSz="130996" rtl="0" eaLnBrk="1" fontAlgn="auto" latinLnBrk="0" hangingPunct="1">
              <a:lnSpc>
                <a:spcPct val="100000"/>
              </a:lnSpc>
              <a:spcBef>
                <a:spcPts val="0"/>
              </a:spcBef>
              <a:spcAft>
                <a:spcPts val="0"/>
              </a:spcAft>
              <a:buClrTx/>
              <a:buSzTx/>
              <a:buFontTx/>
              <a:buNone/>
              <a:tabLst/>
              <a:defRPr b="1">
                <a:latin typeface="Calibri" panose="020F0502020204030204" pitchFamily="34" charset="0"/>
              </a:defRPr>
            </a:lvl1pPr>
          </a:lstStyle>
          <a:p>
            <a:r>
              <a:rPr lang="en-US" dirty="0"/>
              <a:t>Picture</a:t>
            </a:r>
          </a:p>
        </p:txBody>
      </p:sp>
      <p:sp>
        <p:nvSpPr>
          <p:cNvPr id="28" name="Picture Placeholder 36">
            <a:extLst>
              <a:ext uri="{FF2B5EF4-FFF2-40B4-BE49-F238E27FC236}">
                <a16:creationId xmlns:a16="http://schemas.microsoft.com/office/drawing/2014/main" id="{1CCAD25C-534E-7348-9F88-F05A8935D221}"/>
              </a:ext>
            </a:extLst>
          </p:cNvPr>
          <p:cNvSpPr>
            <a:spLocks noGrp="1"/>
          </p:cNvSpPr>
          <p:nvPr>
            <p:ph type="pic" sz="quarter" idx="140" hasCustomPrompt="1"/>
          </p:nvPr>
        </p:nvSpPr>
        <p:spPr bwMode="gray">
          <a:xfrm>
            <a:off x="7052595" y="3621024"/>
            <a:ext cx="2990088"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29" name="Picture Placeholder 36">
            <a:extLst>
              <a:ext uri="{FF2B5EF4-FFF2-40B4-BE49-F238E27FC236}">
                <a16:creationId xmlns:a16="http://schemas.microsoft.com/office/drawing/2014/main" id="{6FDD8009-D1EC-A84F-9B83-851913507468}"/>
              </a:ext>
            </a:extLst>
          </p:cNvPr>
          <p:cNvSpPr>
            <a:spLocks noGrp="1"/>
          </p:cNvSpPr>
          <p:nvPr>
            <p:ph type="pic" sz="quarter" idx="142" hasCustomPrompt="1"/>
          </p:nvPr>
        </p:nvSpPr>
        <p:spPr bwMode="gray">
          <a:xfrm>
            <a:off x="7052595" y="1874520"/>
            <a:ext cx="2990088"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0" name="Picture Placeholder 36">
            <a:extLst>
              <a:ext uri="{FF2B5EF4-FFF2-40B4-BE49-F238E27FC236}">
                <a16:creationId xmlns:a16="http://schemas.microsoft.com/office/drawing/2014/main" id="{0645A2BE-08D4-C942-8DF3-27D7E600C613}"/>
              </a:ext>
            </a:extLst>
          </p:cNvPr>
          <p:cNvSpPr>
            <a:spLocks noGrp="1"/>
          </p:cNvSpPr>
          <p:nvPr>
            <p:ph type="pic" sz="quarter" idx="143" hasCustomPrompt="1"/>
          </p:nvPr>
        </p:nvSpPr>
        <p:spPr bwMode="gray">
          <a:xfrm>
            <a:off x="10339878" y="3621024"/>
            <a:ext cx="2990088"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1" name="Picture Placeholder 36">
            <a:extLst>
              <a:ext uri="{FF2B5EF4-FFF2-40B4-BE49-F238E27FC236}">
                <a16:creationId xmlns:a16="http://schemas.microsoft.com/office/drawing/2014/main" id="{26DB916C-1DDE-364B-8484-EFAFC207BC9D}"/>
              </a:ext>
            </a:extLst>
          </p:cNvPr>
          <p:cNvSpPr>
            <a:spLocks noGrp="1"/>
          </p:cNvSpPr>
          <p:nvPr>
            <p:ph type="pic" sz="quarter" idx="145" hasCustomPrompt="1"/>
          </p:nvPr>
        </p:nvSpPr>
        <p:spPr bwMode="gray">
          <a:xfrm>
            <a:off x="10339878" y="1874520"/>
            <a:ext cx="2990088"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2" name="Picture Placeholder 36">
            <a:extLst>
              <a:ext uri="{FF2B5EF4-FFF2-40B4-BE49-F238E27FC236}">
                <a16:creationId xmlns:a16="http://schemas.microsoft.com/office/drawing/2014/main" id="{999411B9-CA00-2640-8382-1398D69B763C}"/>
              </a:ext>
            </a:extLst>
          </p:cNvPr>
          <p:cNvSpPr>
            <a:spLocks noGrp="1"/>
          </p:cNvSpPr>
          <p:nvPr>
            <p:ph type="pic" sz="quarter" idx="148" hasCustomPrompt="1"/>
          </p:nvPr>
        </p:nvSpPr>
        <p:spPr bwMode="gray">
          <a:xfrm>
            <a:off x="485870" y="3623808"/>
            <a:ext cx="2990088"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3" name="Text Placeholder 5">
            <a:extLst>
              <a:ext uri="{FF2B5EF4-FFF2-40B4-BE49-F238E27FC236}">
                <a16:creationId xmlns:a16="http://schemas.microsoft.com/office/drawing/2014/main" id="{A0F946F6-B545-394D-AEAB-2CBCB92E9CC2}"/>
              </a:ext>
            </a:extLst>
          </p:cNvPr>
          <p:cNvSpPr>
            <a:spLocks noGrp="1"/>
          </p:cNvSpPr>
          <p:nvPr>
            <p:ph type="body" sz="quarter" idx="35" hasCustomPrompt="1"/>
          </p:nvPr>
        </p:nvSpPr>
        <p:spPr bwMode="gray">
          <a:xfrm>
            <a:off x="485870" y="2775962"/>
            <a:ext cx="2990088" cy="640080"/>
          </a:xfrm>
          <a:prstGeom prst="rect">
            <a:avLst/>
          </a:prstGeom>
        </p:spPr>
        <p:txBody>
          <a:bodyPr lIns="91440" rIns="91440">
            <a:noAutofit/>
          </a:bodyPr>
          <a:lstStyle>
            <a:lvl1pPr marL="0" indent="0" algn="ctr">
              <a:lnSpc>
                <a:spcPct val="100000"/>
              </a:lnSpc>
              <a:spcBef>
                <a:spcPts val="0"/>
              </a:spcBef>
              <a:spcAft>
                <a:spcPts val="0"/>
              </a:spcAft>
              <a:buNone/>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lvl="0"/>
            <a:r>
              <a:rPr lang="en-US" dirty="0"/>
              <a:t>Insert first client description</a:t>
            </a:r>
          </a:p>
        </p:txBody>
      </p:sp>
      <p:sp>
        <p:nvSpPr>
          <p:cNvPr id="34" name="Text Placeholder 8">
            <a:extLst>
              <a:ext uri="{FF2B5EF4-FFF2-40B4-BE49-F238E27FC236}">
                <a16:creationId xmlns:a16="http://schemas.microsoft.com/office/drawing/2014/main" id="{223A547B-EDFF-0245-86F5-23DCD2B2BD29}"/>
              </a:ext>
            </a:extLst>
          </p:cNvPr>
          <p:cNvSpPr>
            <a:spLocks noGrp="1"/>
          </p:cNvSpPr>
          <p:nvPr>
            <p:ph type="body" sz="quarter" idx="109" hasCustomPrompt="1"/>
          </p:nvPr>
        </p:nvSpPr>
        <p:spPr bwMode="gray">
          <a:xfrm>
            <a:off x="3768168" y="4526280"/>
            <a:ext cx="299008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sixth client description</a:t>
            </a:r>
          </a:p>
        </p:txBody>
      </p:sp>
      <p:sp>
        <p:nvSpPr>
          <p:cNvPr id="35" name="Text Placeholder 14">
            <a:extLst>
              <a:ext uri="{FF2B5EF4-FFF2-40B4-BE49-F238E27FC236}">
                <a16:creationId xmlns:a16="http://schemas.microsoft.com/office/drawing/2014/main" id="{33A3291D-29D5-BA42-AC09-8484A81CF618}"/>
              </a:ext>
            </a:extLst>
          </p:cNvPr>
          <p:cNvSpPr>
            <a:spLocks noGrp="1"/>
          </p:cNvSpPr>
          <p:nvPr>
            <p:ph type="body" sz="quarter" idx="113" hasCustomPrompt="1"/>
          </p:nvPr>
        </p:nvSpPr>
        <p:spPr bwMode="gray">
          <a:xfrm>
            <a:off x="3768168" y="2779776"/>
            <a:ext cx="299008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second client description</a:t>
            </a:r>
          </a:p>
        </p:txBody>
      </p:sp>
      <p:sp>
        <p:nvSpPr>
          <p:cNvPr id="36" name="Text Placeholder 17">
            <a:extLst>
              <a:ext uri="{FF2B5EF4-FFF2-40B4-BE49-F238E27FC236}">
                <a16:creationId xmlns:a16="http://schemas.microsoft.com/office/drawing/2014/main" id="{8E613817-237C-1E48-8D72-25A88144A39E}"/>
              </a:ext>
            </a:extLst>
          </p:cNvPr>
          <p:cNvSpPr>
            <a:spLocks noGrp="1"/>
          </p:cNvSpPr>
          <p:nvPr>
            <p:ph type="body" sz="quarter" idx="115" hasCustomPrompt="1"/>
          </p:nvPr>
        </p:nvSpPr>
        <p:spPr bwMode="gray">
          <a:xfrm>
            <a:off x="7052595" y="4526280"/>
            <a:ext cx="299008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seventh client description</a:t>
            </a:r>
          </a:p>
        </p:txBody>
      </p:sp>
      <p:sp>
        <p:nvSpPr>
          <p:cNvPr id="37" name="Text Placeholder 23">
            <a:extLst>
              <a:ext uri="{FF2B5EF4-FFF2-40B4-BE49-F238E27FC236}">
                <a16:creationId xmlns:a16="http://schemas.microsoft.com/office/drawing/2014/main" id="{69C40F0A-44E6-2847-A2B3-2D84D5655DCD}"/>
              </a:ext>
            </a:extLst>
          </p:cNvPr>
          <p:cNvSpPr>
            <a:spLocks noGrp="1"/>
          </p:cNvSpPr>
          <p:nvPr>
            <p:ph type="body" sz="quarter" idx="119" hasCustomPrompt="1"/>
          </p:nvPr>
        </p:nvSpPr>
        <p:spPr bwMode="gray">
          <a:xfrm>
            <a:off x="7052595" y="2779776"/>
            <a:ext cx="299008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third client description</a:t>
            </a:r>
          </a:p>
        </p:txBody>
      </p:sp>
      <p:sp>
        <p:nvSpPr>
          <p:cNvPr id="38" name="Text Placeholder 26">
            <a:extLst>
              <a:ext uri="{FF2B5EF4-FFF2-40B4-BE49-F238E27FC236}">
                <a16:creationId xmlns:a16="http://schemas.microsoft.com/office/drawing/2014/main" id="{465C8365-1A91-824D-829B-50DD11446F1A}"/>
              </a:ext>
            </a:extLst>
          </p:cNvPr>
          <p:cNvSpPr>
            <a:spLocks noGrp="1"/>
          </p:cNvSpPr>
          <p:nvPr>
            <p:ph type="body" sz="quarter" idx="121" hasCustomPrompt="1"/>
          </p:nvPr>
        </p:nvSpPr>
        <p:spPr bwMode="gray">
          <a:xfrm>
            <a:off x="10339878" y="4526280"/>
            <a:ext cx="299008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eighth client description</a:t>
            </a:r>
          </a:p>
        </p:txBody>
      </p:sp>
      <p:sp>
        <p:nvSpPr>
          <p:cNvPr id="39" name="Text Placeholder 35">
            <a:extLst>
              <a:ext uri="{FF2B5EF4-FFF2-40B4-BE49-F238E27FC236}">
                <a16:creationId xmlns:a16="http://schemas.microsoft.com/office/drawing/2014/main" id="{BF762FD0-44EA-F14A-B8BE-E32F0C658918}"/>
              </a:ext>
            </a:extLst>
          </p:cNvPr>
          <p:cNvSpPr>
            <a:spLocks noGrp="1"/>
          </p:cNvSpPr>
          <p:nvPr>
            <p:ph type="body" sz="quarter" idx="127" hasCustomPrompt="1"/>
          </p:nvPr>
        </p:nvSpPr>
        <p:spPr bwMode="gray">
          <a:xfrm>
            <a:off x="10339878" y="2779776"/>
            <a:ext cx="299008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fourth client description</a:t>
            </a:r>
          </a:p>
        </p:txBody>
      </p:sp>
      <p:sp>
        <p:nvSpPr>
          <p:cNvPr id="40" name="Text Placeholder 61">
            <a:extLst>
              <a:ext uri="{FF2B5EF4-FFF2-40B4-BE49-F238E27FC236}">
                <a16:creationId xmlns:a16="http://schemas.microsoft.com/office/drawing/2014/main" id="{B0EDC89D-B413-C54C-98E3-61C713DD2E30}"/>
              </a:ext>
            </a:extLst>
          </p:cNvPr>
          <p:cNvSpPr>
            <a:spLocks noGrp="1"/>
          </p:cNvSpPr>
          <p:nvPr>
            <p:ph type="body" sz="quarter" idx="154" hasCustomPrompt="1"/>
          </p:nvPr>
        </p:nvSpPr>
        <p:spPr bwMode="gray">
          <a:xfrm>
            <a:off x="485870" y="4530235"/>
            <a:ext cx="2990088" cy="640080"/>
          </a:xfrm>
          <a:noFill/>
        </p:spPr>
        <p:txBody>
          <a:bodyPr lIns="91440" rIns="91440"/>
          <a:lstStyle>
            <a:lvl1pPr marL="0" indent="0" algn="ctr">
              <a:lnSpc>
                <a:spcPct val="100000"/>
              </a:lnSpc>
              <a:spcBef>
                <a:spcPts val="0"/>
              </a:spcBef>
              <a:spcAft>
                <a:spcPts val="0"/>
              </a:spcAft>
              <a:buNone/>
              <a:defRPr sz="1400">
                <a:solidFill>
                  <a:schemeClr val="accent1"/>
                </a:solidFill>
              </a:defRPr>
            </a:lvl1pPr>
          </a:lstStyle>
          <a:p>
            <a:r>
              <a:rPr lang="en-US" dirty="0"/>
              <a:t>Insert fifth client description</a:t>
            </a:r>
          </a:p>
        </p:txBody>
      </p:sp>
      <p:sp>
        <p:nvSpPr>
          <p:cNvPr id="45" name="Slide Number Placeholder 7">
            <a:extLst>
              <a:ext uri="{FF2B5EF4-FFF2-40B4-BE49-F238E27FC236}">
                <a16:creationId xmlns:a16="http://schemas.microsoft.com/office/drawing/2014/main" id="{CF7D1790-FF2A-A344-A8B4-4631D6DE4AB5}"/>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46" name="Footer Placeholder 2">
            <a:extLst>
              <a:ext uri="{FF2B5EF4-FFF2-40B4-BE49-F238E27FC236}">
                <a16:creationId xmlns:a16="http://schemas.microsoft.com/office/drawing/2014/main" id="{DE4ED872-EF39-A44B-92BB-42548C27B2CC}"/>
              </a:ext>
            </a:extLst>
          </p:cNvPr>
          <p:cNvSpPr>
            <a:spLocks noGrp="1"/>
          </p:cNvSpPr>
          <p:nvPr>
            <p:ph type="ftr" sz="quarter" idx="3"/>
          </p:nvPr>
        </p:nvSpPr>
        <p:spPr>
          <a:xfrm>
            <a:off x="457200" y="6978061"/>
            <a:ext cx="1244441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315348630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5 Tombstones (5 x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86A99-E2F2-5141-BEA4-1F3567397217}"/>
              </a:ext>
            </a:extLst>
          </p:cNvPr>
          <p:cNvSpPr>
            <a:spLocks noGrp="1"/>
          </p:cNvSpPr>
          <p:nvPr>
            <p:ph type="title" hasCustomPrompt="1"/>
          </p:nvPr>
        </p:nvSpPr>
        <p:spPr/>
        <p:txBody>
          <a:bodyPr/>
          <a:lstStyle>
            <a:lvl1pPr>
              <a:defRPr/>
            </a:lvl1pPr>
          </a:lstStyle>
          <a:p>
            <a:r>
              <a:rPr lang="en-US" dirty="0"/>
              <a:t>Page Title</a:t>
            </a:r>
          </a:p>
        </p:txBody>
      </p:sp>
      <p:sp>
        <p:nvSpPr>
          <p:cNvPr id="5" name="Rectangle 3">
            <a:extLst>
              <a:ext uri="{FF2B5EF4-FFF2-40B4-BE49-F238E27FC236}">
                <a16:creationId xmlns:a16="http://schemas.microsoft.com/office/drawing/2014/main" id="{02FA7EC7-E8F3-5A46-B583-4857DE33182C}"/>
              </a:ext>
            </a:extLst>
          </p:cNvPr>
          <p:cNvSpPr/>
          <p:nvPr userDrawn="1"/>
        </p:nvSpPr>
        <p:spPr bwMode="gray">
          <a:xfrm>
            <a:off x="476250" y="1847088"/>
            <a:ext cx="2404872"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6" name="Rectangle 3">
            <a:extLst>
              <a:ext uri="{FF2B5EF4-FFF2-40B4-BE49-F238E27FC236}">
                <a16:creationId xmlns:a16="http://schemas.microsoft.com/office/drawing/2014/main" id="{1615CA1C-50C8-A74C-A64F-177682B4DCE5}"/>
              </a:ext>
            </a:extLst>
          </p:cNvPr>
          <p:cNvSpPr/>
          <p:nvPr userDrawn="1"/>
        </p:nvSpPr>
        <p:spPr bwMode="gray">
          <a:xfrm>
            <a:off x="8322996" y="1847088"/>
            <a:ext cx="2404872"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7" name="Rectangle 3">
            <a:extLst>
              <a:ext uri="{FF2B5EF4-FFF2-40B4-BE49-F238E27FC236}">
                <a16:creationId xmlns:a16="http://schemas.microsoft.com/office/drawing/2014/main" id="{D87EB770-40DC-634D-BA96-8AE89395C61B}"/>
              </a:ext>
            </a:extLst>
          </p:cNvPr>
          <p:cNvSpPr/>
          <p:nvPr userDrawn="1"/>
        </p:nvSpPr>
        <p:spPr bwMode="gray">
          <a:xfrm>
            <a:off x="3091832" y="1847088"/>
            <a:ext cx="2404872"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8" name="Rectangle 3">
            <a:extLst>
              <a:ext uri="{FF2B5EF4-FFF2-40B4-BE49-F238E27FC236}">
                <a16:creationId xmlns:a16="http://schemas.microsoft.com/office/drawing/2014/main" id="{FCEC10F5-68D5-AD4A-B13E-0A470C34399D}"/>
              </a:ext>
            </a:extLst>
          </p:cNvPr>
          <p:cNvSpPr/>
          <p:nvPr userDrawn="1"/>
        </p:nvSpPr>
        <p:spPr bwMode="gray">
          <a:xfrm>
            <a:off x="5707414" y="1847088"/>
            <a:ext cx="2404872"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9" name="Rectangle 3">
            <a:extLst>
              <a:ext uri="{FF2B5EF4-FFF2-40B4-BE49-F238E27FC236}">
                <a16:creationId xmlns:a16="http://schemas.microsoft.com/office/drawing/2014/main" id="{8B2AC07F-B89B-154E-AB49-10CF607E9165}"/>
              </a:ext>
            </a:extLst>
          </p:cNvPr>
          <p:cNvSpPr/>
          <p:nvPr userDrawn="1"/>
        </p:nvSpPr>
        <p:spPr bwMode="gray">
          <a:xfrm>
            <a:off x="476250" y="3593592"/>
            <a:ext cx="2404872"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0" name="Rectangle 3">
            <a:extLst>
              <a:ext uri="{FF2B5EF4-FFF2-40B4-BE49-F238E27FC236}">
                <a16:creationId xmlns:a16="http://schemas.microsoft.com/office/drawing/2014/main" id="{78D6D23A-B2DA-AA4C-8678-12FDF035BC57}"/>
              </a:ext>
            </a:extLst>
          </p:cNvPr>
          <p:cNvSpPr/>
          <p:nvPr userDrawn="1"/>
        </p:nvSpPr>
        <p:spPr bwMode="gray">
          <a:xfrm>
            <a:off x="8321040" y="3593592"/>
            <a:ext cx="2404872"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1" name="Rectangle 3">
            <a:extLst>
              <a:ext uri="{FF2B5EF4-FFF2-40B4-BE49-F238E27FC236}">
                <a16:creationId xmlns:a16="http://schemas.microsoft.com/office/drawing/2014/main" id="{6C99393B-76AE-6045-A02F-8F7C8BE68A86}"/>
              </a:ext>
            </a:extLst>
          </p:cNvPr>
          <p:cNvSpPr/>
          <p:nvPr userDrawn="1"/>
        </p:nvSpPr>
        <p:spPr bwMode="gray">
          <a:xfrm>
            <a:off x="3090672" y="3593592"/>
            <a:ext cx="2404872"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 name="Rectangle 3">
            <a:extLst>
              <a:ext uri="{FF2B5EF4-FFF2-40B4-BE49-F238E27FC236}">
                <a16:creationId xmlns:a16="http://schemas.microsoft.com/office/drawing/2014/main" id="{869413D3-72A1-2445-98D9-34053455948E}"/>
              </a:ext>
            </a:extLst>
          </p:cNvPr>
          <p:cNvSpPr/>
          <p:nvPr userDrawn="1"/>
        </p:nvSpPr>
        <p:spPr bwMode="gray">
          <a:xfrm>
            <a:off x="5705856" y="3593592"/>
            <a:ext cx="2404872"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3" name="Rectangle 3">
            <a:extLst>
              <a:ext uri="{FF2B5EF4-FFF2-40B4-BE49-F238E27FC236}">
                <a16:creationId xmlns:a16="http://schemas.microsoft.com/office/drawing/2014/main" id="{06DD070C-8E55-3540-AC45-E72AA4F09067}"/>
              </a:ext>
            </a:extLst>
          </p:cNvPr>
          <p:cNvSpPr/>
          <p:nvPr userDrawn="1"/>
        </p:nvSpPr>
        <p:spPr bwMode="gray">
          <a:xfrm>
            <a:off x="476250" y="5358384"/>
            <a:ext cx="2404872"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4" name="Rectangle 3">
            <a:extLst>
              <a:ext uri="{FF2B5EF4-FFF2-40B4-BE49-F238E27FC236}">
                <a16:creationId xmlns:a16="http://schemas.microsoft.com/office/drawing/2014/main" id="{F750318A-C2D4-074A-AFA7-49EC95091306}"/>
              </a:ext>
            </a:extLst>
          </p:cNvPr>
          <p:cNvSpPr/>
          <p:nvPr userDrawn="1"/>
        </p:nvSpPr>
        <p:spPr bwMode="gray">
          <a:xfrm>
            <a:off x="8321040" y="5361867"/>
            <a:ext cx="2404872"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5" name="Rectangle 3">
            <a:extLst>
              <a:ext uri="{FF2B5EF4-FFF2-40B4-BE49-F238E27FC236}">
                <a16:creationId xmlns:a16="http://schemas.microsoft.com/office/drawing/2014/main" id="{58012DB9-E9C1-B343-913B-FCC52A618AB5}"/>
              </a:ext>
            </a:extLst>
          </p:cNvPr>
          <p:cNvSpPr/>
          <p:nvPr userDrawn="1"/>
        </p:nvSpPr>
        <p:spPr bwMode="gray">
          <a:xfrm>
            <a:off x="3090672" y="5361867"/>
            <a:ext cx="2404872"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6" name="Rectangle 3">
            <a:extLst>
              <a:ext uri="{FF2B5EF4-FFF2-40B4-BE49-F238E27FC236}">
                <a16:creationId xmlns:a16="http://schemas.microsoft.com/office/drawing/2014/main" id="{8DF23E77-D3BF-EB4B-ACD0-C0C6716D6B14}"/>
              </a:ext>
            </a:extLst>
          </p:cNvPr>
          <p:cNvSpPr/>
          <p:nvPr userDrawn="1"/>
        </p:nvSpPr>
        <p:spPr bwMode="gray">
          <a:xfrm>
            <a:off x="5705856" y="5361867"/>
            <a:ext cx="2404872"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7" name="Rectangle 3">
            <a:extLst>
              <a:ext uri="{FF2B5EF4-FFF2-40B4-BE49-F238E27FC236}">
                <a16:creationId xmlns:a16="http://schemas.microsoft.com/office/drawing/2014/main" id="{832A49A3-8A1D-B342-B76C-937D33507ACF}"/>
              </a:ext>
            </a:extLst>
          </p:cNvPr>
          <p:cNvSpPr/>
          <p:nvPr userDrawn="1"/>
        </p:nvSpPr>
        <p:spPr bwMode="gray">
          <a:xfrm>
            <a:off x="10938579" y="1847088"/>
            <a:ext cx="2404872"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8" name="Rectangle 3">
            <a:extLst>
              <a:ext uri="{FF2B5EF4-FFF2-40B4-BE49-F238E27FC236}">
                <a16:creationId xmlns:a16="http://schemas.microsoft.com/office/drawing/2014/main" id="{C73E3E99-8F99-8D4A-B337-6C7634677450}"/>
              </a:ext>
            </a:extLst>
          </p:cNvPr>
          <p:cNvSpPr/>
          <p:nvPr userDrawn="1"/>
        </p:nvSpPr>
        <p:spPr bwMode="gray">
          <a:xfrm>
            <a:off x="10938609" y="3593592"/>
            <a:ext cx="2404872"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9" name="Rectangle 3">
            <a:extLst>
              <a:ext uri="{FF2B5EF4-FFF2-40B4-BE49-F238E27FC236}">
                <a16:creationId xmlns:a16="http://schemas.microsoft.com/office/drawing/2014/main" id="{2F351539-CEE6-8840-B7E9-65C620457CF9}"/>
              </a:ext>
            </a:extLst>
          </p:cNvPr>
          <p:cNvSpPr/>
          <p:nvPr userDrawn="1"/>
        </p:nvSpPr>
        <p:spPr bwMode="gray">
          <a:xfrm>
            <a:off x="10938609" y="5361867"/>
            <a:ext cx="2404872" cy="1591056"/>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20" name="Text Placeholder 5">
            <a:extLst>
              <a:ext uri="{FF2B5EF4-FFF2-40B4-BE49-F238E27FC236}">
                <a16:creationId xmlns:a16="http://schemas.microsoft.com/office/drawing/2014/main" id="{8B29E90F-6656-E047-9B70-20548432DADF}"/>
              </a:ext>
            </a:extLst>
          </p:cNvPr>
          <p:cNvSpPr>
            <a:spLocks noGrp="1"/>
          </p:cNvSpPr>
          <p:nvPr>
            <p:ph type="body" sz="quarter" idx="35" hasCustomPrompt="1"/>
          </p:nvPr>
        </p:nvSpPr>
        <p:spPr bwMode="gray">
          <a:xfrm>
            <a:off x="499802" y="2774006"/>
            <a:ext cx="2350008" cy="640080"/>
          </a:xfrm>
          <a:prstGeom prst="rect">
            <a:avLst/>
          </a:prstGeom>
        </p:spPr>
        <p:txBody>
          <a:bodyPr lIns="91440" rIns="91440">
            <a:noAutofit/>
          </a:bodyPr>
          <a:lstStyle>
            <a:lvl1pPr marL="0" indent="0" algn="ctr">
              <a:lnSpc>
                <a:spcPct val="100000"/>
              </a:lnSpc>
              <a:spcBef>
                <a:spcPts val="0"/>
              </a:spcBef>
              <a:spcAft>
                <a:spcPts val="0"/>
              </a:spcAft>
              <a:buNone/>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lvl="0"/>
            <a:r>
              <a:rPr lang="en-US" dirty="0"/>
              <a:t>Insert first client description</a:t>
            </a:r>
          </a:p>
        </p:txBody>
      </p:sp>
      <p:sp>
        <p:nvSpPr>
          <p:cNvPr id="21" name="Text Placeholder 8">
            <a:extLst>
              <a:ext uri="{FF2B5EF4-FFF2-40B4-BE49-F238E27FC236}">
                <a16:creationId xmlns:a16="http://schemas.microsoft.com/office/drawing/2014/main" id="{41713CF4-E3D1-7A4C-9053-A62F20E4CB42}"/>
              </a:ext>
            </a:extLst>
          </p:cNvPr>
          <p:cNvSpPr>
            <a:spLocks noGrp="1"/>
          </p:cNvSpPr>
          <p:nvPr>
            <p:ph type="body" sz="quarter" idx="109" hasCustomPrompt="1"/>
          </p:nvPr>
        </p:nvSpPr>
        <p:spPr bwMode="gray">
          <a:xfrm>
            <a:off x="501749" y="4520311"/>
            <a:ext cx="235000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sixth client description</a:t>
            </a:r>
          </a:p>
        </p:txBody>
      </p:sp>
      <p:sp>
        <p:nvSpPr>
          <p:cNvPr id="22" name="Text Placeholder 11">
            <a:extLst>
              <a:ext uri="{FF2B5EF4-FFF2-40B4-BE49-F238E27FC236}">
                <a16:creationId xmlns:a16="http://schemas.microsoft.com/office/drawing/2014/main" id="{25BEF2A5-CB48-7243-A708-B6EA1472048F}"/>
              </a:ext>
            </a:extLst>
          </p:cNvPr>
          <p:cNvSpPr>
            <a:spLocks noGrp="1"/>
          </p:cNvSpPr>
          <p:nvPr>
            <p:ph type="body" sz="quarter" idx="111" hasCustomPrompt="1"/>
          </p:nvPr>
        </p:nvSpPr>
        <p:spPr bwMode="gray">
          <a:xfrm>
            <a:off x="501749" y="6288414"/>
            <a:ext cx="235000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eleventh client description</a:t>
            </a:r>
          </a:p>
        </p:txBody>
      </p:sp>
      <p:sp>
        <p:nvSpPr>
          <p:cNvPr id="23" name="Text Placeholder 14">
            <a:extLst>
              <a:ext uri="{FF2B5EF4-FFF2-40B4-BE49-F238E27FC236}">
                <a16:creationId xmlns:a16="http://schemas.microsoft.com/office/drawing/2014/main" id="{9A6ECE46-7314-5B4F-8B84-FC8AEF67E415}"/>
              </a:ext>
            </a:extLst>
          </p:cNvPr>
          <p:cNvSpPr>
            <a:spLocks noGrp="1"/>
          </p:cNvSpPr>
          <p:nvPr>
            <p:ph type="body" sz="quarter" idx="113" hasCustomPrompt="1"/>
          </p:nvPr>
        </p:nvSpPr>
        <p:spPr bwMode="gray">
          <a:xfrm>
            <a:off x="3116662" y="2774006"/>
            <a:ext cx="235000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second client description</a:t>
            </a:r>
          </a:p>
        </p:txBody>
      </p:sp>
      <p:sp>
        <p:nvSpPr>
          <p:cNvPr id="24" name="Text Placeholder 17">
            <a:extLst>
              <a:ext uri="{FF2B5EF4-FFF2-40B4-BE49-F238E27FC236}">
                <a16:creationId xmlns:a16="http://schemas.microsoft.com/office/drawing/2014/main" id="{F18E3E95-6D8B-2240-A435-27F982130CB8}"/>
              </a:ext>
            </a:extLst>
          </p:cNvPr>
          <p:cNvSpPr>
            <a:spLocks noGrp="1"/>
          </p:cNvSpPr>
          <p:nvPr>
            <p:ph type="body" sz="quarter" idx="115" hasCustomPrompt="1"/>
          </p:nvPr>
        </p:nvSpPr>
        <p:spPr bwMode="gray">
          <a:xfrm>
            <a:off x="3118104" y="4520311"/>
            <a:ext cx="235000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seventh client description</a:t>
            </a:r>
          </a:p>
        </p:txBody>
      </p:sp>
      <p:sp>
        <p:nvSpPr>
          <p:cNvPr id="25" name="Text Placeholder 20">
            <a:extLst>
              <a:ext uri="{FF2B5EF4-FFF2-40B4-BE49-F238E27FC236}">
                <a16:creationId xmlns:a16="http://schemas.microsoft.com/office/drawing/2014/main" id="{A9F53DB7-350B-8C42-8C44-6C187DA25DF2}"/>
              </a:ext>
            </a:extLst>
          </p:cNvPr>
          <p:cNvSpPr>
            <a:spLocks noGrp="1"/>
          </p:cNvSpPr>
          <p:nvPr>
            <p:ph type="body" sz="quarter" idx="117" hasCustomPrompt="1"/>
          </p:nvPr>
        </p:nvSpPr>
        <p:spPr bwMode="gray">
          <a:xfrm>
            <a:off x="3118104" y="6288414"/>
            <a:ext cx="235000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twelfth client description</a:t>
            </a:r>
          </a:p>
        </p:txBody>
      </p:sp>
      <p:sp>
        <p:nvSpPr>
          <p:cNvPr id="26" name="Text Placeholder 23">
            <a:extLst>
              <a:ext uri="{FF2B5EF4-FFF2-40B4-BE49-F238E27FC236}">
                <a16:creationId xmlns:a16="http://schemas.microsoft.com/office/drawing/2014/main" id="{FCCC55F6-6CFF-B944-AA3E-B5A9205AD616}"/>
              </a:ext>
            </a:extLst>
          </p:cNvPr>
          <p:cNvSpPr>
            <a:spLocks noGrp="1"/>
          </p:cNvSpPr>
          <p:nvPr>
            <p:ph type="body" sz="quarter" idx="119" hasCustomPrompt="1"/>
          </p:nvPr>
        </p:nvSpPr>
        <p:spPr bwMode="gray">
          <a:xfrm>
            <a:off x="5734618" y="2774006"/>
            <a:ext cx="235000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third client description</a:t>
            </a:r>
          </a:p>
        </p:txBody>
      </p:sp>
      <p:sp>
        <p:nvSpPr>
          <p:cNvPr id="27" name="Text Placeholder 26">
            <a:extLst>
              <a:ext uri="{FF2B5EF4-FFF2-40B4-BE49-F238E27FC236}">
                <a16:creationId xmlns:a16="http://schemas.microsoft.com/office/drawing/2014/main" id="{EF4FDF1B-34CA-074E-97D8-4AE51EDFAA7C}"/>
              </a:ext>
            </a:extLst>
          </p:cNvPr>
          <p:cNvSpPr>
            <a:spLocks noGrp="1"/>
          </p:cNvSpPr>
          <p:nvPr>
            <p:ph type="body" sz="quarter" idx="121" hasCustomPrompt="1"/>
          </p:nvPr>
        </p:nvSpPr>
        <p:spPr bwMode="gray">
          <a:xfrm>
            <a:off x="5733288" y="4520311"/>
            <a:ext cx="235000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eighth client description</a:t>
            </a:r>
          </a:p>
        </p:txBody>
      </p:sp>
      <p:sp>
        <p:nvSpPr>
          <p:cNvPr id="28" name="Text Placeholder 29">
            <a:extLst>
              <a:ext uri="{FF2B5EF4-FFF2-40B4-BE49-F238E27FC236}">
                <a16:creationId xmlns:a16="http://schemas.microsoft.com/office/drawing/2014/main" id="{33B7022C-CD17-E64A-91BD-D36352ADFBD5}"/>
              </a:ext>
            </a:extLst>
          </p:cNvPr>
          <p:cNvSpPr>
            <a:spLocks noGrp="1"/>
          </p:cNvSpPr>
          <p:nvPr>
            <p:ph type="body" sz="quarter" idx="123" hasCustomPrompt="1"/>
          </p:nvPr>
        </p:nvSpPr>
        <p:spPr bwMode="gray">
          <a:xfrm>
            <a:off x="8347259" y="2774006"/>
            <a:ext cx="235000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fourth client description</a:t>
            </a:r>
          </a:p>
        </p:txBody>
      </p:sp>
      <p:sp>
        <p:nvSpPr>
          <p:cNvPr id="29" name="Text Placeholder 32">
            <a:extLst>
              <a:ext uri="{FF2B5EF4-FFF2-40B4-BE49-F238E27FC236}">
                <a16:creationId xmlns:a16="http://schemas.microsoft.com/office/drawing/2014/main" id="{8C2ECE7C-884F-7E4F-9A20-EDCF9CAADC09}"/>
              </a:ext>
            </a:extLst>
          </p:cNvPr>
          <p:cNvSpPr>
            <a:spLocks noGrp="1"/>
          </p:cNvSpPr>
          <p:nvPr>
            <p:ph type="body" sz="quarter" idx="125" hasCustomPrompt="1"/>
          </p:nvPr>
        </p:nvSpPr>
        <p:spPr bwMode="gray">
          <a:xfrm>
            <a:off x="8348472" y="4520311"/>
            <a:ext cx="235000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ninth client description</a:t>
            </a:r>
          </a:p>
        </p:txBody>
      </p:sp>
      <p:sp>
        <p:nvSpPr>
          <p:cNvPr id="30" name="Text Placeholder 35">
            <a:extLst>
              <a:ext uri="{FF2B5EF4-FFF2-40B4-BE49-F238E27FC236}">
                <a16:creationId xmlns:a16="http://schemas.microsoft.com/office/drawing/2014/main" id="{37B04970-0804-0D4C-96BE-2F66896FC545}"/>
              </a:ext>
            </a:extLst>
          </p:cNvPr>
          <p:cNvSpPr>
            <a:spLocks noGrp="1"/>
          </p:cNvSpPr>
          <p:nvPr>
            <p:ph type="body" sz="quarter" idx="127" hasCustomPrompt="1"/>
          </p:nvPr>
        </p:nvSpPr>
        <p:spPr bwMode="gray">
          <a:xfrm>
            <a:off x="10964866" y="2774006"/>
            <a:ext cx="235000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fifth client description</a:t>
            </a:r>
          </a:p>
        </p:txBody>
      </p:sp>
      <p:sp>
        <p:nvSpPr>
          <p:cNvPr id="31" name="Text Placeholder 38">
            <a:extLst>
              <a:ext uri="{FF2B5EF4-FFF2-40B4-BE49-F238E27FC236}">
                <a16:creationId xmlns:a16="http://schemas.microsoft.com/office/drawing/2014/main" id="{3DFE5D68-23C6-AC4B-A833-3DFCFE360B4A}"/>
              </a:ext>
            </a:extLst>
          </p:cNvPr>
          <p:cNvSpPr>
            <a:spLocks noGrp="1"/>
          </p:cNvSpPr>
          <p:nvPr>
            <p:ph type="body" sz="quarter" idx="129" hasCustomPrompt="1"/>
          </p:nvPr>
        </p:nvSpPr>
        <p:spPr bwMode="gray">
          <a:xfrm>
            <a:off x="10959660" y="4520311"/>
            <a:ext cx="235000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tenth client description</a:t>
            </a:r>
          </a:p>
        </p:txBody>
      </p:sp>
      <p:sp>
        <p:nvSpPr>
          <p:cNvPr id="32" name="Picture Placeholder 36">
            <a:extLst>
              <a:ext uri="{FF2B5EF4-FFF2-40B4-BE49-F238E27FC236}">
                <a16:creationId xmlns:a16="http://schemas.microsoft.com/office/drawing/2014/main" id="{86B7F649-B537-2040-8D18-8587A418E9D4}"/>
              </a:ext>
            </a:extLst>
          </p:cNvPr>
          <p:cNvSpPr>
            <a:spLocks noGrp="1"/>
          </p:cNvSpPr>
          <p:nvPr>
            <p:ph type="pic" sz="quarter" idx="136" hasCustomPrompt="1"/>
          </p:nvPr>
        </p:nvSpPr>
        <p:spPr bwMode="gray">
          <a:xfrm>
            <a:off x="498721" y="1868607"/>
            <a:ext cx="2350008" cy="896112"/>
          </a:xfrm>
          <a:prstGeom prst="rect">
            <a:avLst/>
          </a:prstGeom>
          <a:noFill/>
        </p:spPr>
        <p:txBody>
          <a:bodyPr tIns="0" bIns="0" anchor="ctr"/>
          <a:lstStyle>
            <a:lvl1pPr marL="0" marR="0" indent="0" algn="ctr" defTabSz="130996" rtl="0" eaLnBrk="1" fontAlgn="auto" latinLnBrk="0" hangingPunct="1">
              <a:lnSpc>
                <a:spcPct val="100000"/>
              </a:lnSpc>
              <a:spcBef>
                <a:spcPts val="0"/>
              </a:spcBef>
              <a:spcAft>
                <a:spcPts val="0"/>
              </a:spcAft>
              <a:buClrTx/>
              <a:buSzTx/>
              <a:buFontTx/>
              <a:buNone/>
              <a:tabLst/>
              <a:defRPr b="1">
                <a:latin typeface="Calibri" panose="020F0502020204030204" pitchFamily="34" charset="0"/>
              </a:defRPr>
            </a:lvl1pPr>
          </a:lstStyle>
          <a:p>
            <a:r>
              <a:rPr lang="en-US" dirty="0"/>
              <a:t>Picture</a:t>
            </a:r>
          </a:p>
        </p:txBody>
      </p:sp>
      <p:sp>
        <p:nvSpPr>
          <p:cNvPr id="33" name="Picture Placeholder 36">
            <a:extLst>
              <a:ext uri="{FF2B5EF4-FFF2-40B4-BE49-F238E27FC236}">
                <a16:creationId xmlns:a16="http://schemas.microsoft.com/office/drawing/2014/main" id="{BB1354F9-4456-9D49-9448-C9E74E50829C}"/>
              </a:ext>
            </a:extLst>
          </p:cNvPr>
          <p:cNvSpPr>
            <a:spLocks noGrp="1"/>
          </p:cNvSpPr>
          <p:nvPr>
            <p:ph type="pic" sz="quarter" idx="137" hasCustomPrompt="1"/>
          </p:nvPr>
        </p:nvSpPr>
        <p:spPr bwMode="gray">
          <a:xfrm>
            <a:off x="501749" y="3612662"/>
            <a:ext cx="2350008"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4" name="Picture Placeholder 36">
            <a:extLst>
              <a:ext uri="{FF2B5EF4-FFF2-40B4-BE49-F238E27FC236}">
                <a16:creationId xmlns:a16="http://schemas.microsoft.com/office/drawing/2014/main" id="{A824A8EB-36EB-E44A-AE6C-8E35AEB64AC9}"/>
              </a:ext>
            </a:extLst>
          </p:cNvPr>
          <p:cNvSpPr>
            <a:spLocks noGrp="1"/>
          </p:cNvSpPr>
          <p:nvPr>
            <p:ph type="pic" sz="quarter" idx="138" hasCustomPrompt="1"/>
          </p:nvPr>
        </p:nvSpPr>
        <p:spPr bwMode="gray">
          <a:xfrm>
            <a:off x="501749" y="5382641"/>
            <a:ext cx="2350008"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5" name="Picture Placeholder 36">
            <a:extLst>
              <a:ext uri="{FF2B5EF4-FFF2-40B4-BE49-F238E27FC236}">
                <a16:creationId xmlns:a16="http://schemas.microsoft.com/office/drawing/2014/main" id="{EF074BBD-BC1C-7843-B134-B9535E1BD77E}"/>
              </a:ext>
            </a:extLst>
          </p:cNvPr>
          <p:cNvSpPr>
            <a:spLocks noGrp="1"/>
          </p:cNvSpPr>
          <p:nvPr>
            <p:ph type="pic" sz="quarter" idx="139" hasCustomPrompt="1"/>
          </p:nvPr>
        </p:nvSpPr>
        <p:spPr bwMode="gray">
          <a:xfrm>
            <a:off x="3116662" y="1868607"/>
            <a:ext cx="2350008" cy="896112"/>
          </a:xfrm>
          <a:prstGeom prst="rect">
            <a:avLst/>
          </a:prstGeom>
          <a:noFill/>
        </p:spPr>
        <p:txBody>
          <a:bodyPr tIns="0" bIns="0" anchor="ctr"/>
          <a:lstStyle>
            <a:lvl1pPr marL="0" marR="0" indent="0" algn="ctr" defTabSz="130996" rtl="0" eaLnBrk="1" fontAlgn="auto" latinLnBrk="0" hangingPunct="1">
              <a:lnSpc>
                <a:spcPct val="100000"/>
              </a:lnSpc>
              <a:spcBef>
                <a:spcPts val="0"/>
              </a:spcBef>
              <a:spcAft>
                <a:spcPts val="0"/>
              </a:spcAft>
              <a:buClrTx/>
              <a:buSzTx/>
              <a:buFontTx/>
              <a:buNone/>
              <a:tabLst/>
              <a:defRPr b="1">
                <a:latin typeface="Calibri" panose="020F0502020204030204" pitchFamily="34" charset="0"/>
              </a:defRPr>
            </a:lvl1pPr>
          </a:lstStyle>
          <a:p>
            <a:r>
              <a:rPr lang="en-US" dirty="0"/>
              <a:t>Picture</a:t>
            </a:r>
          </a:p>
        </p:txBody>
      </p:sp>
      <p:sp>
        <p:nvSpPr>
          <p:cNvPr id="36" name="Picture Placeholder 36">
            <a:extLst>
              <a:ext uri="{FF2B5EF4-FFF2-40B4-BE49-F238E27FC236}">
                <a16:creationId xmlns:a16="http://schemas.microsoft.com/office/drawing/2014/main" id="{98950AC6-5E35-0C4A-A349-6994BD245F85}"/>
              </a:ext>
            </a:extLst>
          </p:cNvPr>
          <p:cNvSpPr>
            <a:spLocks noGrp="1"/>
          </p:cNvSpPr>
          <p:nvPr>
            <p:ph type="pic" sz="quarter" idx="140" hasCustomPrompt="1"/>
          </p:nvPr>
        </p:nvSpPr>
        <p:spPr bwMode="gray">
          <a:xfrm>
            <a:off x="3118104" y="3612131"/>
            <a:ext cx="2350008"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7" name="Picture Placeholder 36">
            <a:extLst>
              <a:ext uri="{FF2B5EF4-FFF2-40B4-BE49-F238E27FC236}">
                <a16:creationId xmlns:a16="http://schemas.microsoft.com/office/drawing/2014/main" id="{9FF10947-D843-4043-AAE4-263EA9E8CD03}"/>
              </a:ext>
            </a:extLst>
          </p:cNvPr>
          <p:cNvSpPr>
            <a:spLocks noGrp="1"/>
          </p:cNvSpPr>
          <p:nvPr>
            <p:ph type="pic" sz="quarter" idx="141" hasCustomPrompt="1"/>
          </p:nvPr>
        </p:nvSpPr>
        <p:spPr bwMode="gray">
          <a:xfrm>
            <a:off x="3118104" y="5382641"/>
            <a:ext cx="2350008"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8" name="Picture Placeholder 36">
            <a:extLst>
              <a:ext uri="{FF2B5EF4-FFF2-40B4-BE49-F238E27FC236}">
                <a16:creationId xmlns:a16="http://schemas.microsoft.com/office/drawing/2014/main" id="{BDBBEE5C-111B-4149-BE96-CCF432E8065B}"/>
              </a:ext>
            </a:extLst>
          </p:cNvPr>
          <p:cNvSpPr>
            <a:spLocks noGrp="1"/>
          </p:cNvSpPr>
          <p:nvPr>
            <p:ph type="pic" sz="quarter" idx="142" hasCustomPrompt="1"/>
          </p:nvPr>
        </p:nvSpPr>
        <p:spPr bwMode="gray">
          <a:xfrm>
            <a:off x="5734618" y="1868607"/>
            <a:ext cx="2350008"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9" name="Picture Placeholder 36">
            <a:extLst>
              <a:ext uri="{FF2B5EF4-FFF2-40B4-BE49-F238E27FC236}">
                <a16:creationId xmlns:a16="http://schemas.microsoft.com/office/drawing/2014/main" id="{10492872-8DE0-A749-88B9-44280E2C4893}"/>
              </a:ext>
            </a:extLst>
          </p:cNvPr>
          <p:cNvSpPr>
            <a:spLocks noGrp="1"/>
          </p:cNvSpPr>
          <p:nvPr>
            <p:ph type="pic" sz="quarter" idx="143" hasCustomPrompt="1"/>
          </p:nvPr>
        </p:nvSpPr>
        <p:spPr bwMode="gray">
          <a:xfrm>
            <a:off x="5733288" y="3612131"/>
            <a:ext cx="2350008"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0" name="Picture Placeholder 36">
            <a:extLst>
              <a:ext uri="{FF2B5EF4-FFF2-40B4-BE49-F238E27FC236}">
                <a16:creationId xmlns:a16="http://schemas.microsoft.com/office/drawing/2014/main" id="{14214CD7-0073-6B49-9788-B9DB45CCC9B7}"/>
              </a:ext>
            </a:extLst>
          </p:cNvPr>
          <p:cNvSpPr>
            <a:spLocks noGrp="1"/>
          </p:cNvSpPr>
          <p:nvPr>
            <p:ph type="pic" sz="quarter" idx="144" hasCustomPrompt="1"/>
          </p:nvPr>
        </p:nvSpPr>
        <p:spPr bwMode="gray">
          <a:xfrm>
            <a:off x="5733288" y="5382641"/>
            <a:ext cx="2350008"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1" name="Picture Placeholder 36">
            <a:extLst>
              <a:ext uri="{FF2B5EF4-FFF2-40B4-BE49-F238E27FC236}">
                <a16:creationId xmlns:a16="http://schemas.microsoft.com/office/drawing/2014/main" id="{399C2FF5-5CA6-CC45-AA57-E6B71227276D}"/>
              </a:ext>
            </a:extLst>
          </p:cNvPr>
          <p:cNvSpPr>
            <a:spLocks noGrp="1"/>
          </p:cNvSpPr>
          <p:nvPr>
            <p:ph type="pic" sz="quarter" idx="145" hasCustomPrompt="1"/>
          </p:nvPr>
        </p:nvSpPr>
        <p:spPr bwMode="gray">
          <a:xfrm>
            <a:off x="8347259" y="1868607"/>
            <a:ext cx="2350008"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2" name="Picture Placeholder 36">
            <a:extLst>
              <a:ext uri="{FF2B5EF4-FFF2-40B4-BE49-F238E27FC236}">
                <a16:creationId xmlns:a16="http://schemas.microsoft.com/office/drawing/2014/main" id="{CEF63DD1-B980-374F-B99B-69F0BEF82424}"/>
              </a:ext>
            </a:extLst>
          </p:cNvPr>
          <p:cNvSpPr>
            <a:spLocks noGrp="1"/>
          </p:cNvSpPr>
          <p:nvPr>
            <p:ph type="pic" sz="quarter" idx="146" hasCustomPrompt="1"/>
          </p:nvPr>
        </p:nvSpPr>
        <p:spPr bwMode="gray">
          <a:xfrm>
            <a:off x="8348472" y="3612131"/>
            <a:ext cx="2350008"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3" name="Picture Placeholder 36">
            <a:extLst>
              <a:ext uri="{FF2B5EF4-FFF2-40B4-BE49-F238E27FC236}">
                <a16:creationId xmlns:a16="http://schemas.microsoft.com/office/drawing/2014/main" id="{AD36D1CD-D133-C545-B452-2F5CCE838A2C}"/>
              </a:ext>
            </a:extLst>
          </p:cNvPr>
          <p:cNvSpPr>
            <a:spLocks noGrp="1"/>
          </p:cNvSpPr>
          <p:nvPr>
            <p:ph type="pic" sz="quarter" idx="147" hasCustomPrompt="1"/>
          </p:nvPr>
        </p:nvSpPr>
        <p:spPr bwMode="gray">
          <a:xfrm>
            <a:off x="8348472" y="5382641"/>
            <a:ext cx="2350008"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4" name="Picture Placeholder 36">
            <a:extLst>
              <a:ext uri="{FF2B5EF4-FFF2-40B4-BE49-F238E27FC236}">
                <a16:creationId xmlns:a16="http://schemas.microsoft.com/office/drawing/2014/main" id="{51F10D17-64A2-5E4D-8A66-12EF8E9536B8}"/>
              </a:ext>
            </a:extLst>
          </p:cNvPr>
          <p:cNvSpPr>
            <a:spLocks noGrp="1"/>
          </p:cNvSpPr>
          <p:nvPr>
            <p:ph type="pic" sz="quarter" idx="148" hasCustomPrompt="1"/>
          </p:nvPr>
        </p:nvSpPr>
        <p:spPr bwMode="gray">
          <a:xfrm>
            <a:off x="10964866" y="1868607"/>
            <a:ext cx="2350008"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5" name="Picture Placeholder 36">
            <a:extLst>
              <a:ext uri="{FF2B5EF4-FFF2-40B4-BE49-F238E27FC236}">
                <a16:creationId xmlns:a16="http://schemas.microsoft.com/office/drawing/2014/main" id="{F7F15483-E1C8-2640-B0EF-220C8739143C}"/>
              </a:ext>
            </a:extLst>
          </p:cNvPr>
          <p:cNvSpPr>
            <a:spLocks noGrp="1"/>
          </p:cNvSpPr>
          <p:nvPr>
            <p:ph type="pic" sz="quarter" idx="149" hasCustomPrompt="1"/>
          </p:nvPr>
        </p:nvSpPr>
        <p:spPr bwMode="gray">
          <a:xfrm>
            <a:off x="10959660" y="3612131"/>
            <a:ext cx="2350008"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6" name="Picture Placeholder 36">
            <a:extLst>
              <a:ext uri="{FF2B5EF4-FFF2-40B4-BE49-F238E27FC236}">
                <a16:creationId xmlns:a16="http://schemas.microsoft.com/office/drawing/2014/main" id="{67F54ADB-3970-7645-A47B-AAEAA13EA41E}"/>
              </a:ext>
            </a:extLst>
          </p:cNvPr>
          <p:cNvSpPr>
            <a:spLocks noGrp="1"/>
          </p:cNvSpPr>
          <p:nvPr>
            <p:ph type="pic" sz="quarter" idx="150" hasCustomPrompt="1"/>
          </p:nvPr>
        </p:nvSpPr>
        <p:spPr bwMode="gray">
          <a:xfrm>
            <a:off x="10959660" y="5382641"/>
            <a:ext cx="2350008" cy="896112"/>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7" name="Text Placeholder 66">
            <a:extLst>
              <a:ext uri="{FF2B5EF4-FFF2-40B4-BE49-F238E27FC236}">
                <a16:creationId xmlns:a16="http://schemas.microsoft.com/office/drawing/2014/main" id="{0597D919-9FC9-3F47-978C-6DB005838655}"/>
              </a:ext>
            </a:extLst>
          </p:cNvPr>
          <p:cNvSpPr>
            <a:spLocks noGrp="1"/>
          </p:cNvSpPr>
          <p:nvPr>
            <p:ph type="body" sz="quarter" idx="153" hasCustomPrompt="1"/>
          </p:nvPr>
        </p:nvSpPr>
        <p:spPr bwMode="gray">
          <a:xfrm>
            <a:off x="5733288" y="6288414"/>
            <a:ext cx="2350008" cy="640080"/>
          </a:xfrm>
          <a:noFill/>
        </p:spPr>
        <p:txBody>
          <a:bodyPr lIns="91440" rIns="91440"/>
          <a:lstStyle>
            <a:lvl1pPr marL="0" indent="0" algn="ctr">
              <a:lnSpc>
                <a:spcPct val="100000"/>
              </a:lnSpc>
              <a:spcBef>
                <a:spcPts val="0"/>
              </a:spcBef>
              <a:spcAft>
                <a:spcPts val="0"/>
              </a:spcAft>
              <a:buFontTx/>
              <a:buNone/>
              <a:defRPr sz="1400">
                <a:solidFill>
                  <a:schemeClr val="accent1"/>
                </a:solidFill>
              </a:defRPr>
            </a:lvl1pPr>
          </a:lstStyle>
          <a:p>
            <a:r>
              <a:rPr lang="en-US" dirty="0"/>
              <a:t>Insert thirteenth client description</a:t>
            </a:r>
          </a:p>
        </p:txBody>
      </p:sp>
      <p:sp>
        <p:nvSpPr>
          <p:cNvPr id="48" name="Text Placeholder 69">
            <a:extLst>
              <a:ext uri="{FF2B5EF4-FFF2-40B4-BE49-F238E27FC236}">
                <a16:creationId xmlns:a16="http://schemas.microsoft.com/office/drawing/2014/main" id="{E7986E26-111C-5244-AEAD-96AC744A09F6}"/>
              </a:ext>
            </a:extLst>
          </p:cNvPr>
          <p:cNvSpPr>
            <a:spLocks noGrp="1"/>
          </p:cNvSpPr>
          <p:nvPr>
            <p:ph type="body" sz="quarter" idx="154" hasCustomPrompt="1"/>
          </p:nvPr>
        </p:nvSpPr>
        <p:spPr bwMode="gray">
          <a:xfrm>
            <a:off x="8348472" y="6288414"/>
            <a:ext cx="2350008" cy="640080"/>
          </a:xfrm>
          <a:noFill/>
        </p:spPr>
        <p:txBody>
          <a:bodyPr lIns="91440" rIns="91440"/>
          <a:lstStyle>
            <a:lvl1pPr marL="0" indent="0" algn="ctr">
              <a:lnSpc>
                <a:spcPct val="100000"/>
              </a:lnSpc>
              <a:spcBef>
                <a:spcPts val="0"/>
              </a:spcBef>
              <a:spcAft>
                <a:spcPts val="0"/>
              </a:spcAft>
              <a:buNone/>
              <a:defRPr sz="1400">
                <a:solidFill>
                  <a:schemeClr val="accent1"/>
                </a:solidFill>
              </a:defRPr>
            </a:lvl1pPr>
          </a:lstStyle>
          <a:p>
            <a:r>
              <a:rPr lang="en-US" dirty="0"/>
              <a:t>Insert fourteenth client description</a:t>
            </a:r>
          </a:p>
        </p:txBody>
      </p:sp>
      <p:sp>
        <p:nvSpPr>
          <p:cNvPr id="49" name="Text Placeholder 90">
            <a:extLst>
              <a:ext uri="{FF2B5EF4-FFF2-40B4-BE49-F238E27FC236}">
                <a16:creationId xmlns:a16="http://schemas.microsoft.com/office/drawing/2014/main" id="{E801F65D-6C2E-2044-970C-2A0DC8E2C55F}"/>
              </a:ext>
            </a:extLst>
          </p:cNvPr>
          <p:cNvSpPr>
            <a:spLocks noGrp="1"/>
          </p:cNvSpPr>
          <p:nvPr>
            <p:ph type="body" sz="quarter" idx="155" hasCustomPrompt="1"/>
          </p:nvPr>
        </p:nvSpPr>
        <p:spPr bwMode="gray">
          <a:xfrm>
            <a:off x="10959660" y="6288414"/>
            <a:ext cx="2350008" cy="640080"/>
          </a:xfrm>
          <a:noFill/>
        </p:spPr>
        <p:txBody>
          <a:bodyPr lIns="91440" rIns="91440"/>
          <a:lstStyle>
            <a:lvl1pPr marL="0" indent="0" algn="ctr">
              <a:lnSpc>
                <a:spcPct val="100000"/>
              </a:lnSpc>
              <a:spcBef>
                <a:spcPts val="0"/>
              </a:spcBef>
              <a:spcAft>
                <a:spcPts val="0"/>
              </a:spcAft>
              <a:buNone/>
              <a:defRPr sz="1400">
                <a:solidFill>
                  <a:schemeClr val="accent1"/>
                </a:solidFill>
              </a:defRPr>
            </a:lvl1pPr>
          </a:lstStyle>
          <a:p>
            <a:r>
              <a:rPr lang="en-US" dirty="0"/>
              <a:t>Insert fifteenth client description</a:t>
            </a:r>
          </a:p>
        </p:txBody>
      </p:sp>
      <p:sp>
        <p:nvSpPr>
          <p:cNvPr id="52" name="Slide Number Placeholder 7">
            <a:extLst>
              <a:ext uri="{FF2B5EF4-FFF2-40B4-BE49-F238E27FC236}">
                <a16:creationId xmlns:a16="http://schemas.microsoft.com/office/drawing/2014/main" id="{30B1C18C-4EED-D249-8649-516F12803BAF}"/>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53" name="Footer Placeholder 2">
            <a:extLst>
              <a:ext uri="{FF2B5EF4-FFF2-40B4-BE49-F238E27FC236}">
                <a16:creationId xmlns:a16="http://schemas.microsoft.com/office/drawing/2014/main" id="{0F4569DC-8151-0741-A317-CD44E49844EB}"/>
              </a:ext>
            </a:extLst>
          </p:cNvPr>
          <p:cNvSpPr>
            <a:spLocks noGrp="1"/>
          </p:cNvSpPr>
          <p:nvPr>
            <p:ph type="ftr" sz="quarter" idx="3"/>
          </p:nvPr>
        </p:nvSpPr>
        <p:spPr>
          <a:xfrm>
            <a:off x="457200" y="6978061"/>
            <a:ext cx="1244441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182848822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0 Tombstones (5 x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20119-675B-374B-BF40-20CDC42134FD}"/>
              </a:ext>
            </a:extLst>
          </p:cNvPr>
          <p:cNvSpPr>
            <a:spLocks noGrp="1"/>
          </p:cNvSpPr>
          <p:nvPr>
            <p:ph type="title" hasCustomPrompt="1"/>
          </p:nvPr>
        </p:nvSpPr>
        <p:spPr/>
        <p:txBody>
          <a:bodyPr/>
          <a:lstStyle>
            <a:lvl1pPr>
              <a:defRPr/>
            </a:lvl1pPr>
          </a:lstStyle>
          <a:p>
            <a:r>
              <a:rPr lang="en-US" dirty="0"/>
              <a:t>Page Title</a:t>
            </a:r>
          </a:p>
        </p:txBody>
      </p:sp>
      <p:sp>
        <p:nvSpPr>
          <p:cNvPr id="5" name="Rectangle 3">
            <a:extLst>
              <a:ext uri="{FF2B5EF4-FFF2-40B4-BE49-F238E27FC236}">
                <a16:creationId xmlns:a16="http://schemas.microsoft.com/office/drawing/2014/main" id="{7614A8DC-3AEA-4F48-B796-C7AD98A02C4C}"/>
              </a:ext>
            </a:extLst>
          </p:cNvPr>
          <p:cNvSpPr/>
          <p:nvPr userDrawn="1"/>
        </p:nvSpPr>
        <p:spPr bwMode="gray">
          <a:xfrm>
            <a:off x="475488" y="1847088"/>
            <a:ext cx="2404872"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6" name="Rectangle 3">
            <a:extLst>
              <a:ext uri="{FF2B5EF4-FFF2-40B4-BE49-F238E27FC236}">
                <a16:creationId xmlns:a16="http://schemas.microsoft.com/office/drawing/2014/main" id="{76D92FA2-EABD-B448-A332-E4D028E60A27}"/>
              </a:ext>
            </a:extLst>
          </p:cNvPr>
          <p:cNvSpPr/>
          <p:nvPr userDrawn="1"/>
        </p:nvSpPr>
        <p:spPr bwMode="gray">
          <a:xfrm>
            <a:off x="8321040" y="1847088"/>
            <a:ext cx="2404872"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7" name="Rectangle 3">
            <a:extLst>
              <a:ext uri="{FF2B5EF4-FFF2-40B4-BE49-F238E27FC236}">
                <a16:creationId xmlns:a16="http://schemas.microsoft.com/office/drawing/2014/main" id="{7626DA07-78FD-9648-B9F8-6D5023C5EB86}"/>
              </a:ext>
            </a:extLst>
          </p:cNvPr>
          <p:cNvSpPr/>
          <p:nvPr userDrawn="1"/>
        </p:nvSpPr>
        <p:spPr bwMode="gray">
          <a:xfrm>
            <a:off x="3090672" y="1847088"/>
            <a:ext cx="2404872"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8" name="Rectangle 3">
            <a:extLst>
              <a:ext uri="{FF2B5EF4-FFF2-40B4-BE49-F238E27FC236}">
                <a16:creationId xmlns:a16="http://schemas.microsoft.com/office/drawing/2014/main" id="{7C9E8201-1A27-8C4C-9883-D53C1E01DDAE}"/>
              </a:ext>
            </a:extLst>
          </p:cNvPr>
          <p:cNvSpPr/>
          <p:nvPr userDrawn="1"/>
        </p:nvSpPr>
        <p:spPr bwMode="gray">
          <a:xfrm>
            <a:off x="5705856" y="1847088"/>
            <a:ext cx="2404872"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9" name="Rectangle 3">
            <a:extLst>
              <a:ext uri="{FF2B5EF4-FFF2-40B4-BE49-F238E27FC236}">
                <a16:creationId xmlns:a16="http://schemas.microsoft.com/office/drawing/2014/main" id="{9260FA07-059E-9C43-B47D-B324E22C8B7D}"/>
              </a:ext>
            </a:extLst>
          </p:cNvPr>
          <p:cNvSpPr/>
          <p:nvPr userDrawn="1"/>
        </p:nvSpPr>
        <p:spPr bwMode="gray">
          <a:xfrm>
            <a:off x="475488" y="3163824"/>
            <a:ext cx="2404872"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0" name="Rectangle 3">
            <a:extLst>
              <a:ext uri="{FF2B5EF4-FFF2-40B4-BE49-F238E27FC236}">
                <a16:creationId xmlns:a16="http://schemas.microsoft.com/office/drawing/2014/main" id="{330200FD-7BEB-A942-83D9-35D073A0E9B8}"/>
              </a:ext>
            </a:extLst>
          </p:cNvPr>
          <p:cNvSpPr/>
          <p:nvPr userDrawn="1"/>
        </p:nvSpPr>
        <p:spPr bwMode="gray">
          <a:xfrm>
            <a:off x="8321040" y="3163824"/>
            <a:ext cx="2404872"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1" name="Rectangle 3">
            <a:extLst>
              <a:ext uri="{FF2B5EF4-FFF2-40B4-BE49-F238E27FC236}">
                <a16:creationId xmlns:a16="http://schemas.microsoft.com/office/drawing/2014/main" id="{08FA70FB-01B5-F14C-9F79-442F9B2023CE}"/>
              </a:ext>
            </a:extLst>
          </p:cNvPr>
          <p:cNvSpPr/>
          <p:nvPr userDrawn="1"/>
        </p:nvSpPr>
        <p:spPr bwMode="gray">
          <a:xfrm>
            <a:off x="3090672" y="3163824"/>
            <a:ext cx="2404872"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 name="Rectangle 3">
            <a:extLst>
              <a:ext uri="{FF2B5EF4-FFF2-40B4-BE49-F238E27FC236}">
                <a16:creationId xmlns:a16="http://schemas.microsoft.com/office/drawing/2014/main" id="{DAF9DB1F-4149-BF4B-8F33-F1F70AFFB9AB}"/>
              </a:ext>
            </a:extLst>
          </p:cNvPr>
          <p:cNvSpPr/>
          <p:nvPr userDrawn="1"/>
        </p:nvSpPr>
        <p:spPr bwMode="gray">
          <a:xfrm>
            <a:off x="5705856" y="3163824"/>
            <a:ext cx="2404872"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3" name="Rectangle 3">
            <a:extLst>
              <a:ext uri="{FF2B5EF4-FFF2-40B4-BE49-F238E27FC236}">
                <a16:creationId xmlns:a16="http://schemas.microsoft.com/office/drawing/2014/main" id="{00B03191-7DFD-E940-9301-02EC64216A85}"/>
              </a:ext>
            </a:extLst>
          </p:cNvPr>
          <p:cNvSpPr/>
          <p:nvPr userDrawn="1"/>
        </p:nvSpPr>
        <p:spPr bwMode="gray">
          <a:xfrm>
            <a:off x="475488" y="4471161"/>
            <a:ext cx="2404872"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4" name="Rectangle 3">
            <a:extLst>
              <a:ext uri="{FF2B5EF4-FFF2-40B4-BE49-F238E27FC236}">
                <a16:creationId xmlns:a16="http://schemas.microsoft.com/office/drawing/2014/main" id="{11515166-9679-F94E-9206-CBAB94506E01}"/>
              </a:ext>
            </a:extLst>
          </p:cNvPr>
          <p:cNvSpPr/>
          <p:nvPr userDrawn="1"/>
        </p:nvSpPr>
        <p:spPr bwMode="gray">
          <a:xfrm>
            <a:off x="8321040" y="4471161"/>
            <a:ext cx="2404872"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5" name="Rectangle 3">
            <a:extLst>
              <a:ext uri="{FF2B5EF4-FFF2-40B4-BE49-F238E27FC236}">
                <a16:creationId xmlns:a16="http://schemas.microsoft.com/office/drawing/2014/main" id="{DC7F17B2-236C-B747-91A4-CAC4132A0D80}"/>
              </a:ext>
            </a:extLst>
          </p:cNvPr>
          <p:cNvSpPr/>
          <p:nvPr userDrawn="1"/>
        </p:nvSpPr>
        <p:spPr bwMode="gray">
          <a:xfrm>
            <a:off x="3090672" y="4471161"/>
            <a:ext cx="2404872"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6" name="Rectangle 3">
            <a:extLst>
              <a:ext uri="{FF2B5EF4-FFF2-40B4-BE49-F238E27FC236}">
                <a16:creationId xmlns:a16="http://schemas.microsoft.com/office/drawing/2014/main" id="{403EFA4D-8AB0-954F-ABCE-657B06C14D90}"/>
              </a:ext>
            </a:extLst>
          </p:cNvPr>
          <p:cNvSpPr/>
          <p:nvPr userDrawn="1"/>
        </p:nvSpPr>
        <p:spPr bwMode="gray">
          <a:xfrm>
            <a:off x="5705856" y="4471161"/>
            <a:ext cx="2404872"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7" name="Rectangle 3">
            <a:extLst>
              <a:ext uri="{FF2B5EF4-FFF2-40B4-BE49-F238E27FC236}">
                <a16:creationId xmlns:a16="http://schemas.microsoft.com/office/drawing/2014/main" id="{AEF1919F-7ED1-9147-BCC8-8B7167DF13F8}"/>
              </a:ext>
            </a:extLst>
          </p:cNvPr>
          <p:cNvSpPr/>
          <p:nvPr userDrawn="1"/>
        </p:nvSpPr>
        <p:spPr bwMode="gray">
          <a:xfrm>
            <a:off x="10936224" y="1847088"/>
            <a:ext cx="2404872"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8" name="Rectangle 3">
            <a:extLst>
              <a:ext uri="{FF2B5EF4-FFF2-40B4-BE49-F238E27FC236}">
                <a16:creationId xmlns:a16="http://schemas.microsoft.com/office/drawing/2014/main" id="{D32D62DB-1ED4-FF44-8BB0-1055E5B163E4}"/>
              </a:ext>
            </a:extLst>
          </p:cNvPr>
          <p:cNvSpPr/>
          <p:nvPr userDrawn="1"/>
        </p:nvSpPr>
        <p:spPr bwMode="gray">
          <a:xfrm>
            <a:off x="10936224" y="3163824"/>
            <a:ext cx="2404872"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9" name="Rectangle 3">
            <a:extLst>
              <a:ext uri="{FF2B5EF4-FFF2-40B4-BE49-F238E27FC236}">
                <a16:creationId xmlns:a16="http://schemas.microsoft.com/office/drawing/2014/main" id="{D0231040-525B-234A-87B8-E38FFB6F3893}"/>
              </a:ext>
            </a:extLst>
          </p:cNvPr>
          <p:cNvSpPr/>
          <p:nvPr userDrawn="1"/>
        </p:nvSpPr>
        <p:spPr bwMode="gray">
          <a:xfrm>
            <a:off x="10936224" y="4471161"/>
            <a:ext cx="2404872"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20" name="Rectangle 3">
            <a:extLst>
              <a:ext uri="{FF2B5EF4-FFF2-40B4-BE49-F238E27FC236}">
                <a16:creationId xmlns:a16="http://schemas.microsoft.com/office/drawing/2014/main" id="{49884C9A-93CB-9141-8EB7-650B02C2DD32}"/>
              </a:ext>
            </a:extLst>
          </p:cNvPr>
          <p:cNvSpPr/>
          <p:nvPr userDrawn="1"/>
        </p:nvSpPr>
        <p:spPr bwMode="gray">
          <a:xfrm>
            <a:off x="475488" y="5784596"/>
            <a:ext cx="2404872"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21" name="Rectangle 3">
            <a:extLst>
              <a:ext uri="{FF2B5EF4-FFF2-40B4-BE49-F238E27FC236}">
                <a16:creationId xmlns:a16="http://schemas.microsoft.com/office/drawing/2014/main" id="{516A0928-FEDF-3349-A685-76716A7CCD06}"/>
              </a:ext>
            </a:extLst>
          </p:cNvPr>
          <p:cNvSpPr/>
          <p:nvPr userDrawn="1"/>
        </p:nvSpPr>
        <p:spPr bwMode="gray">
          <a:xfrm>
            <a:off x="8321040" y="5784596"/>
            <a:ext cx="2404872"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22" name="Rectangle 3">
            <a:extLst>
              <a:ext uri="{FF2B5EF4-FFF2-40B4-BE49-F238E27FC236}">
                <a16:creationId xmlns:a16="http://schemas.microsoft.com/office/drawing/2014/main" id="{4BA0DF10-1A20-D948-B957-57E22B961409}"/>
              </a:ext>
            </a:extLst>
          </p:cNvPr>
          <p:cNvSpPr/>
          <p:nvPr userDrawn="1"/>
        </p:nvSpPr>
        <p:spPr bwMode="gray">
          <a:xfrm>
            <a:off x="5705856" y="5784596"/>
            <a:ext cx="2404872"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23" name="Rectangle 3">
            <a:extLst>
              <a:ext uri="{FF2B5EF4-FFF2-40B4-BE49-F238E27FC236}">
                <a16:creationId xmlns:a16="http://schemas.microsoft.com/office/drawing/2014/main" id="{B26AE83C-4499-7847-8C3F-17C39263EAAA}"/>
              </a:ext>
            </a:extLst>
          </p:cNvPr>
          <p:cNvSpPr/>
          <p:nvPr userDrawn="1"/>
        </p:nvSpPr>
        <p:spPr bwMode="gray">
          <a:xfrm>
            <a:off x="10936224" y="5784596"/>
            <a:ext cx="2404872"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24" name="Rectangle 3">
            <a:extLst>
              <a:ext uri="{FF2B5EF4-FFF2-40B4-BE49-F238E27FC236}">
                <a16:creationId xmlns:a16="http://schemas.microsoft.com/office/drawing/2014/main" id="{EA792950-7A6E-3248-B553-864371C3252F}"/>
              </a:ext>
            </a:extLst>
          </p:cNvPr>
          <p:cNvSpPr/>
          <p:nvPr userDrawn="1"/>
        </p:nvSpPr>
        <p:spPr bwMode="gray">
          <a:xfrm>
            <a:off x="3090672" y="5784596"/>
            <a:ext cx="2404872" cy="1161288"/>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25" name="Text Placeholder 5">
            <a:extLst>
              <a:ext uri="{FF2B5EF4-FFF2-40B4-BE49-F238E27FC236}">
                <a16:creationId xmlns:a16="http://schemas.microsoft.com/office/drawing/2014/main" id="{549283CE-BC90-B64A-A4A3-6E3EDEE239A5}"/>
              </a:ext>
            </a:extLst>
          </p:cNvPr>
          <p:cNvSpPr>
            <a:spLocks noGrp="1"/>
          </p:cNvSpPr>
          <p:nvPr>
            <p:ph type="body" sz="quarter" idx="35" hasCustomPrompt="1"/>
          </p:nvPr>
        </p:nvSpPr>
        <p:spPr bwMode="gray">
          <a:xfrm>
            <a:off x="502920" y="2523744"/>
            <a:ext cx="2350008" cy="457200"/>
          </a:xfrm>
          <a:prstGeom prst="rect">
            <a:avLst/>
          </a:prstGeom>
        </p:spPr>
        <p:txBody>
          <a:bodyPr lIns="91440" rIns="91440">
            <a:noAutofit/>
          </a:bodyPr>
          <a:lstStyle>
            <a:lvl1pPr marL="0" indent="0" algn="ctr">
              <a:lnSpc>
                <a:spcPct val="100000"/>
              </a:lnSpc>
              <a:spcBef>
                <a:spcPts val="0"/>
              </a:spcBef>
              <a:spcAft>
                <a:spcPts val="0"/>
              </a:spcAft>
              <a:buNone/>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lvl="0"/>
            <a:r>
              <a:rPr lang="en-US" dirty="0"/>
              <a:t>Insert first client description </a:t>
            </a:r>
          </a:p>
        </p:txBody>
      </p:sp>
      <p:sp>
        <p:nvSpPr>
          <p:cNvPr id="26" name="Text Placeholder 17">
            <a:extLst>
              <a:ext uri="{FF2B5EF4-FFF2-40B4-BE49-F238E27FC236}">
                <a16:creationId xmlns:a16="http://schemas.microsoft.com/office/drawing/2014/main" id="{AA5FE96D-36A1-8A42-B60B-4994119D0214}"/>
              </a:ext>
            </a:extLst>
          </p:cNvPr>
          <p:cNvSpPr>
            <a:spLocks noGrp="1"/>
          </p:cNvSpPr>
          <p:nvPr>
            <p:ph type="body" sz="quarter" idx="83" hasCustomPrompt="1"/>
          </p:nvPr>
        </p:nvSpPr>
        <p:spPr bwMode="gray">
          <a:xfrm>
            <a:off x="3118104" y="2523744"/>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second client description</a:t>
            </a:r>
          </a:p>
        </p:txBody>
      </p:sp>
      <p:sp>
        <p:nvSpPr>
          <p:cNvPr id="27" name="Text Placeholder 29">
            <a:extLst>
              <a:ext uri="{FF2B5EF4-FFF2-40B4-BE49-F238E27FC236}">
                <a16:creationId xmlns:a16="http://schemas.microsoft.com/office/drawing/2014/main" id="{5AA9FBEC-5DE6-AB4C-A2C2-A95E8DDAD3A9}"/>
              </a:ext>
            </a:extLst>
          </p:cNvPr>
          <p:cNvSpPr>
            <a:spLocks noGrp="1"/>
          </p:cNvSpPr>
          <p:nvPr>
            <p:ph type="body" sz="quarter" idx="91" hasCustomPrompt="1"/>
          </p:nvPr>
        </p:nvSpPr>
        <p:spPr bwMode="gray">
          <a:xfrm>
            <a:off x="5733288" y="2523744"/>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third client description</a:t>
            </a:r>
          </a:p>
        </p:txBody>
      </p:sp>
      <p:sp>
        <p:nvSpPr>
          <p:cNvPr id="28" name="Text Placeholder 41">
            <a:extLst>
              <a:ext uri="{FF2B5EF4-FFF2-40B4-BE49-F238E27FC236}">
                <a16:creationId xmlns:a16="http://schemas.microsoft.com/office/drawing/2014/main" id="{02B700FB-3178-2049-B85D-557D7D4818FC}"/>
              </a:ext>
            </a:extLst>
          </p:cNvPr>
          <p:cNvSpPr>
            <a:spLocks noGrp="1"/>
          </p:cNvSpPr>
          <p:nvPr>
            <p:ph type="body" sz="quarter" idx="99" hasCustomPrompt="1"/>
          </p:nvPr>
        </p:nvSpPr>
        <p:spPr bwMode="gray">
          <a:xfrm>
            <a:off x="8348472" y="3845098"/>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ninth client description</a:t>
            </a:r>
          </a:p>
        </p:txBody>
      </p:sp>
      <p:sp>
        <p:nvSpPr>
          <p:cNvPr id="29" name="Text Placeholder 53">
            <a:extLst>
              <a:ext uri="{FF2B5EF4-FFF2-40B4-BE49-F238E27FC236}">
                <a16:creationId xmlns:a16="http://schemas.microsoft.com/office/drawing/2014/main" id="{28CD57C6-0F35-DE46-9E9A-589E0710B9F8}"/>
              </a:ext>
            </a:extLst>
          </p:cNvPr>
          <p:cNvSpPr>
            <a:spLocks noGrp="1"/>
          </p:cNvSpPr>
          <p:nvPr>
            <p:ph type="body" sz="quarter" idx="107" hasCustomPrompt="1"/>
          </p:nvPr>
        </p:nvSpPr>
        <p:spPr bwMode="gray">
          <a:xfrm>
            <a:off x="5733288" y="5148464"/>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thirteenth client description</a:t>
            </a:r>
          </a:p>
        </p:txBody>
      </p:sp>
      <p:sp>
        <p:nvSpPr>
          <p:cNvPr id="30" name="Picture Placeholder 36">
            <a:extLst>
              <a:ext uri="{FF2B5EF4-FFF2-40B4-BE49-F238E27FC236}">
                <a16:creationId xmlns:a16="http://schemas.microsoft.com/office/drawing/2014/main" id="{4A9083F0-EB56-0F48-A0EC-DF769A23F326}"/>
              </a:ext>
            </a:extLst>
          </p:cNvPr>
          <p:cNvSpPr>
            <a:spLocks noGrp="1"/>
          </p:cNvSpPr>
          <p:nvPr>
            <p:ph type="pic" sz="quarter" idx="114" hasCustomPrompt="1"/>
          </p:nvPr>
        </p:nvSpPr>
        <p:spPr bwMode="gray">
          <a:xfrm>
            <a:off x="502920" y="1864357"/>
            <a:ext cx="2350008" cy="640080"/>
          </a:xfrm>
          <a:prstGeom prst="rect">
            <a:avLst/>
          </a:prstGeom>
          <a:noFill/>
        </p:spPr>
        <p:txBody>
          <a:bodyPr tIns="0" bIns="0" anchor="ctr"/>
          <a:lstStyle>
            <a:lvl1pPr marL="0" marR="0" indent="0" algn="ctr" defTabSz="130996" rtl="0" eaLnBrk="1" fontAlgn="auto" latinLnBrk="0" hangingPunct="1">
              <a:lnSpc>
                <a:spcPct val="100000"/>
              </a:lnSpc>
              <a:spcBef>
                <a:spcPts val="0"/>
              </a:spcBef>
              <a:spcAft>
                <a:spcPts val="0"/>
              </a:spcAft>
              <a:buClrTx/>
              <a:buSzTx/>
              <a:buFontTx/>
              <a:buNone/>
              <a:tabLst/>
              <a:defRPr b="1">
                <a:latin typeface="Calibri" panose="020F0502020204030204" pitchFamily="34" charset="0"/>
              </a:defRPr>
            </a:lvl1pPr>
          </a:lstStyle>
          <a:p>
            <a:r>
              <a:rPr lang="en-US" dirty="0"/>
              <a:t>Picture</a:t>
            </a:r>
          </a:p>
        </p:txBody>
      </p:sp>
      <p:sp>
        <p:nvSpPr>
          <p:cNvPr id="31" name="Picture Placeholder 36">
            <a:extLst>
              <a:ext uri="{FF2B5EF4-FFF2-40B4-BE49-F238E27FC236}">
                <a16:creationId xmlns:a16="http://schemas.microsoft.com/office/drawing/2014/main" id="{CD0ABA90-26E7-AF4E-8E9B-4A3495D8AC3E}"/>
              </a:ext>
            </a:extLst>
          </p:cNvPr>
          <p:cNvSpPr>
            <a:spLocks noGrp="1"/>
          </p:cNvSpPr>
          <p:nvPr>
            <p:ph type="pic" sz="quarter" idx="115" hasCustomPrompt="1"/>
          </p:nvPr>
        </p:nvSpPr>
        <p:spPr bwMode="gray">
          <a:xfrm>
            <a:off x="502920" y="3186638"/>
            <a:ext cx="2350008"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2" name="Picture Placeholder 36">
            <a:extLst>
              <a:ext uri="{FF2B5EF4-FFF2-40B4-BE49-F238E27FC236}">
                <a16:creationId xmlns:a16="http://schemas.microsoft.com/office/drawing/2014/main" id="{6300F3C5-8C16-AD46-8492-6759D4B9B5E8}"/>
              </a:ext>
            </a:extLst>
          </p:cNvPr>
          <p:cNvSpPr>
            <a:spLocks noGrp="1"/>
          </p:cNvSpPr>
          <p:nvPr>
            <p:ph type="pic" sz="quarter" idx="116" hasCustomPrompt="1"/>
          </p:nvPr>
        </p:nvSpPr>
        <p:spPr bwMode="gray">
          <a:xfrm>
            <a:off x="502920" y="4492390"/>
            <a:ext cx="2350008"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3" name="Picture Placeholder 36">
            <a:extLst>
              <a:ext uri="{FF2B5EF4-FFF2-40B4-BE49-F238E27FC236}">
                <a16:creationId xmlns:a16="http://schemas.microsoft.com/office/drawing/2014/main" id="{1E5CC87E-F56B-B24E-A7D5-8DD447ED3D3A}"/>
              </a:ext>
            </a:extLst>
          </p:cNvPr>
          <p:cNvSpPr>
            <a:spLocks noGrp="1"/>
          </p:cNvSpPr>
          <p:nvPr>
            <p:ph type="pic" sz="quarter" idx="117" hasCustomPrompt="1"/>
          </p:nvPr>
        </p:nvSpPr>
        <p:spPr bwMode="gray">
          <a:xfrm>
            <a:off x="3118104" y="1865376"/>
            <a:ext cx="2350008" cy="640080"/>
          </a:xfrm>
          <a:prstGeom prst="rect">
            <a:avLst/>
          </a:prstGeom>
          <a:noFill/>
        </p:spPr>
        <p:txBody>
          <a:bodyPr tIns="0" bIns="0" anchor="ctr"/>
          <a:lstStyle>
            <a:lvl1pPr marL="0" marR="0" indent="0" algn="ctr" defTabSz="130996" rtl="0" eaLnBrk="1" fontAlgn="auto" latinLnBrk="0" hangingPunct="1">
              <a:lnSpc>
                <a:spcPct val="100000"/>
              </a:lnSpc>
              <a:spcBef>
                <a:spcPts val="0"/>
              </a:spcBef>
              <a:spcAft>
                <a:spcPts val="0"/>
              </a:spcAft>
              <a:buClrTx/>
              <a:buSzTx/>
              <a:buFontTx/>
              <a:buNone/>
              <a:tabLst/>
              <a:defRPr b="1">
                <a:latin typeface="Calibri" panose="020F0502020204030204" pitchFamily="34" charset="0"/>
              </a:defRPr>
            </a:lvl1pPr>
          </a:lstStyle>
          <a:p>
            <a:r>
              <a:rPr lang="en-US" dirty="0"/>
              <a:t>Picture</a:t>
            </a:r>
          </a:p>
        </p:txBody>
      </p:sp>
      <p:sp>
        <p:nvSpPr>
          <p:cNvPr id="34" name="Picture Placeholder 36">
            <a:extLst>
              <a:ext uri="{FF2B5EF4-FFF2-40B4-BE49-F238E27FC236}">
                <a16:creationId xmlns:a16="http://schemas.microsoft.com/office/drawing/2014/main" id="{DC0E066C-6DE8-6744-B2F3-6B28D0F40248}"/>
              </a:ext>
            </a:extLst>
          </p:cNvPr>
          <p:cNvSpPr>
            <a:spLocks noGrp="1"/>
          </p:cNvSpPr>
          <p:nvPr>
            <p:ph type="pic" sz="quarter" idx="118" hasCustomPrompt="1"/>
          </p:nvPr>
        </p:nvSpPr>
        <p:spPr bwMode="gray">
          <a:xfrm>
            <a:off x="3118104" y="3186638"/>
            <a:ext cx="2350008"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5" name="Picture Placeholder 36">
            <a:extLst>
              <a:ext uri="{FF2B5EF4-FFF2-40B4-BE49-F238E27FC236}">
                <a16:creationId xmlns:a16="http://schemas.microsoft.com/office/drawing/2014/main" id="{5FE44DE2-A00A-6E4D-A0ED-666E1DA08286}"/>
              </a:ext>
            </a:extLst>
          </p:cNvPr>
          <p:cNvSpPr>
            <a:spLocks noGrp="1"/>
          </p:cNvSpPr>
          <p:nvPr>
            <p:ph type="pic" sz="quarter" idx="119" hasCustomPrompt="1"/>
          </p:nvPr>
        </p:nvSpPr>
        <p:spPr bwMode="gray">
          <a:xfrm>
            <a:off x="3118104" y="4491035"/>
            <a:ext cx="2350008"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6" name="Picture Placeholder 36">
            <a:extLst>
              <a:ext uri="{FF2B5EF4-FFF2-40B4-BE49-F238E27FC236}">
                <a16:creationId xmlns:a16="http://schemas.microsoft.com/office/drawing/2014/main" id="{05142112-322A-5A4E-8078-CB0097C48302}"/>
              </a:ext>
            </a:extLst>
          </p:cNvPr>
          <p:cNvSpPr>
            <a:spLocks noGrp="1"/>
          </p:cNvSpPr>
          <p:nvPr>
            <p:ph type="pic" sz="quarter" idx="120" hasCustomPrompt="1"/>
          </p:nvPr>
        </p:nvSpPr>
        <p:spPr bwMode="gray">
          <a:xfrm>
            <a:off x="5733288" y="1865376"/>
            <a:ext cx="2350008"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7" name="Picture Placeholder 36">
            <a:extLst>
              <a:ext uri="{FF2B5EF4-FFF2-40B4-BE49-F238E27FC236}">
                <a16:creationId xmlns:a16="http://schemas.microsoft.com/office/drawing/2014/main" id="{D1D36289-C281-524F-8A55-EDDDCDB5D0AF}"/>
              </a:ext>
            </a:extLst>
          </p:cNvPr>
          <p:cNvSpPr>
            <a:spLocks noGrp="1"/>
          </p:cNvSpPr>
          <p:nvPr>
            <p:ph type="pic" sz="quarter" idx="121" hasCustomPrompt="1"/>
          </p:nvPr>
        </p:nvSpPr>
        <p:spPr bwMode="gray">
          <a:xfrm>
            <a:off x="5733288" y="3186638"/>
            <a:ext cx="2350008"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8" name="Picture Placeholder 36">
            <a:extLst>
              <a:ext uri="{FF2B5EF4-FFF2-40B4-BE49-F238E27FC236}">
                <a16:creationId xmlns:a16="http://schemas.microsoft.com/office/drawing/2014/main" id="{289DC490-D436-8242-8A72-2DCF0D840423}"/>
              </a:ext>
            </a:extLst>
          </p:cNvPr>
          <p:cNvSpPr>
            <a:spLocks noGrp="1"/>
          </p:cNvSpPr>
          <p:nvPr>
            <p:ph type="pic" sz="quarter" idx="122" hasCustomPrompt="1"/>
          </p:nvPr>
        </p:nvSpPr>
        <p:spPr bwMode="gray">
          <a:xfrm>
            <a:off x="5733288" y="4491035"/>
            <a:ext cx="2350008"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9" name="Picture Placeholder 36">
            <a:extLst>
              <a:ext uri="{FF2B5EF4-FFF2-40B4-BE49-F238E27FC236}">
                <a16:creationId xmlns:a16="http://schemas.microsoft.com/office/drawing/2014/main" id="{F6F7E57D-05A7-4841-ADD9-FF3A93892885}"/>
              </a:ext>
            </a:extLst>
          </p:cNvPr>
          <p:cNvSpPr>
            <a:spLocks noGrp="1"/>
          </p:cNvSpPr>
          <p:nvPr>
            <p:ph type="pic" sz="quarter" idx="124" hasCustomPrompt="1"/>
          </p:nvPr>
        </p:nvSpPr>
        <p:spPr bwMode="gray">
          <a:xfrm>
            <a:off x="8348472" y="1865376"/>
            <a:ext cx="2350008"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0" name="Picture Placeholder 36">
            <a:extLst>
              <a:ext uri="{FF2B5EF4-FFF2-40B4-BE49-F238E27FC236}">
                <a16:creationId xmlns:a16="http://schemas.microsoft.com/office/drawing/2014/main" id="{CDCEE76B-77ED-3743-AED0-E6C9AC394BC5}"/>
              </a:ext>
            </a:extLst>
          </p:cNvPr>
          <p:cNvSpPr>
            <a:spLocks noGrp="1"/>
          </p:cNvSpPr>
          <p:nvPr>
            <p:ph type="pic" sz="quarter" idx="126" hasCustomPrompt="1"/>
          </p:nvPr>
        </p:nvSpPr>
        <p:spPr bwMode="gray">
          <a:xfrm>
            <a:off x="8348472" y="3186638"/>
            <a:ext cx="2350008"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1" name="Picture Placeholder 36">
            <a:extLst>
              <a:ext uri="{FF2B5EF4-FFF2-40B4-BE49-F238E27FC236}">
                <a16:creationId xmlns:a16="http://schemas.microsoft.com/office/drawing/2014/main" id="{4474B652-265A-8845-BD21-A71A578FFC60}"/>
              </a:ext>
            </a:extLst>
          </p:cNvPr>
          <p:cNvSpPr>
            <a:spLocks noGrp="1"/>
          </p:cNvSpPr>
          <p:nvPr>
            <p:ph type="pic" sz="quarter" idx="128" hasCustomPrompt="1"/>
          </p:nvPr>
        </p:nvSpPr>
        <p:spPr bwMode="gray">
          <a:xfrm>
            <a:off x="8348472" y="4491035"/>
            <a:ext cx="2350008"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2" name="Picture Placeholder 36">
            <a:extLst>
              <a:ext uri="{FF2B5EF4-FFF2-40B4-BE49-F238E27FC236}">
                <a16:creationId xmlns:a16="http://schemas.microsoft.com/office/drawing/2014/main" id="{F4CF8984-F980-2342-B9B1-566453F5C97B}"/>
              </a:ext>
            </a:extLst>
          </p:cNvPr>
          <p:cNvSpPr>
            <a:spLocks noGrp="1"/>
          </p:cNvSpPr>
          <p:nvPr>
            <p:ph type="pic" sz="quarter" idx="130" hasCustomPrompt="1"/>
          </p:nvPr>
        </p:nvSpPr>
        <p:spPr bwMode="gray">
          <a:xfrm>
            <a:off x="10963656" y="1865376"/>
            <a:ext cx="2350008"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3" name="Picture Placeholder 36">
            <a:extLst>
              <a:ext uri="{FF2B5EF4-FFF2-40B4-BE49-F238E27FC236}">
                <a16:creationId xmlns:a16="http://schemas.microsoft.com/office/drawing/2014/main" id="{B445A880-CD38-3A45-ADAB-170681F97969}"/>
              </a:ext>
            </a:extLst>
          </p:cNvPr>
          <p:cNvSpPr>
            <a:spLocks noGrp="1"/>
          </p:cNvSpPr>
          <p:nvPr>
            <p:ph type="pic" sz="quarter" idx="132" hasCustomPrompt="1"/>
          </p:nvPr>
        </p:nvSpPr>
        <p:spPr bwMode="gray">
          <a:xfrm>
            <a:off x="10963656" y="3186638"/>
            <a:ext cx="2350008"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4" name="Picture Placeholder 36">
            <a:extLst>
              <a:ext uri="{FF2B5EF4-FFF2-40B4-BE49-F238E27FC236}">
                <a16:creationId xmlns:a16="http://schemas.microsoft.com/office/drawing/2014/main" id="{F0083E64-0434-1B4A-995D-2872EE8F17F6}"/>
              </a:ext>
            </a:extLst>
          </p:cNvPr>
          <p:cNvSpPr>
            <a:spLocks noGrp="1"/>
          </p:cNvSpPr>
          <p:nvPr>
            <p:ph type="pic" sz="quarter" idx="134" hasCustomPrompt="1"/>
          </p:nvPr>
        </p:nvSpPr>
        <p:spPr bwMode="gray">
          <a:xfrm>
            <a:off x="10963656" y="4491035"/>
            <a:ext cx="2350008"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5" name="Picture Placeholder 36">
            <a:extLst>
              <a:ext uri="{FF2B5EF4-FFF2-40B4-BE49-F238E27FC236}">
                <a16:creationId xmlns:a16="http://schemas.microsoft.com/office/drawing/2014/main" id="{1982739E-C2BC-B844-82E8-7E7224459C37}"/>
              </a:ext>
            </a:extLst>
          </p:cNvPr>
          <p:cNvSpPr>
            <a:spLocks noGrp="1"/>
          </p:cNvSpPr>
          <p:nvPr>
            <p:ph type="pic" sz="quarter" idx="140" hasCustomPrompt="1"/>
          </p:nvPr>
        </p:nvSpPr>
        <p:spPr bwMode="gray">
          <a:xfrm>
            <a:off x="502920" y="5804062"/>
            <a:ext cx="2350008"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6" name="Picture Placeholder 36">
            <a:extLst>
              <a:ext uri="{FF2B5EF4-FFF2-40B4-BE49-F238E27FC236}">
                <a16:creationId xmlns:a16="http://schemas.microsoft.com/office/drawing/2014/main" id="{21B823CB-7B9D-9A4C-8409-F58CE8C9A7D6}"/>
              </a:ext>
            </a:extLst>
          </p:cNvPr>
          <p:cNvSpPr>
            <a:spLocks noGrp="1"/>
          </p:cNvSpPr>
          <p:nvPr>
            <p:ph type="pic" sz="quarter" idx="141" hasCustomPrompt="1"/>
          </p:nvPr>
        </p:nvSpPr>
        <p:spPr bwMode="gray">
          <a:xfrm>
            <a:off x="3118104" y="5802884"/>
            <a:ext cx="2350008"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7" name="Picture Placeholder 36">
            <a:extLst>
              <a:ext uri="{FF2B5EF4-FFF2-40B4-BE49-F238E27FC236}">
                <a16:creationId xmlns:a16="http://schemas.microsoft.com/office/drawing/2014/main" id="{17B690CA-978D-5D44-B0B9-4982F55BDAC1}"/>
              </a:ext>
            </a:extLst>
          </p:cNvPr>
          <p:cNvSpPr>
            <a:spLocks noGrp="1"/>
          </p:cNvSpPr>
          <p:nvPr>
            <p:ph type="pic" sz="quarter" idx="142" hasCustomPrompt="1"/>
          </p:nvPr>
        </p:nvSpPr>
        <p:spPr bwMode="gray">
          <a:xfrm>
            <a:off x="5733288" y="5802884"/>
            <a:ext cx="2350008"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8" name="Picture Placeholder 36">
            <a:extLst>
              <a:ext uri="{FF2B5EF4-FFF2-40B4-BE49-F238E27FC236}">
                <a16:creationId xmlns:a16="http://schemas.microsoft.com/office/drawing/2014/main" id="{13C27E60-68AE-FF40-BAE3-19F6233FB55F}"/>
              </a:ext>
            </a:extLst>
          </p:cNvPr>
          <p:cNvSpPr>
            <a:spLocks noGrp="1"/>
          </p:cNvSpPr>
          <p:nvPr>
            <p:ph type="pic" sz="quarter" idx="143" hasCustomPrompt="1"/>
          </p:nvPr>
        </p:nvSpPr>
        <p:spPr bwMode="gray">
          <a:xfrm>
            <a:off x="8348472" y="5802884"/>
            <a:ext cx="2350008"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9" name="Picture Placeholder 36">
            <a:extLst>
              <a:ext uri="{FF2B5EF4-FFF2-40B4-BE49-F238E27FC236}">
                <a16:creationId xmlns:a16="http://schemas.microsoft.com/office/drawing/2014/main" id="{16C6D9C4-0FF0-794F-B325-E14959838BED}"/>
              </a:ext>
            </a:extLst>
          </p:cNvPr>
          <p:cNvSpPr>
            <a:spLocks noGrp="1"/>
          </p:cNvSpPr>
          <p:nvPr>
            <p:ph type="pic" sz="quarter" idx="144" hasCustomPrompt="1"/>
          </p:nvPr>
        </p:nvSpPr>
        <p:spPr bwMode="gray">
          <a:xfrm>
            <a:off x="10963656" y="5802884"/>
            <a:ext cx="2350008" cy="64008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50" name="Text Placeholder 8">
            <a:extLst>
              <a:ext uri="{FF2B5EF4-FFF2-40B4-BE49-F238E27FC236}">
                <a16:creationId xmlns:a16="http://schemas.microsoft.com/office/drawing/2014/main" id="{84B0A02A-07CE-A642-83FF-88D49C294A73}"/>
              </a:ext>
            </a:extLst>
          </p:cNvPr>
          <p:cNvSpPr>
            <a:spLocks noGrp="1"/>
          </p:cNvSpPr>
          <p:nvPr>
            <p:ph type="body" sz="quarter" idx="77" hasCustomPrompt="1"/>
          </p:nvPr>
        </p:nvSpPr>
        <p:spPr bwMode="gray">
          <a:xfrm>
            <a:off x="502920" y="3845098"/>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sixth client description</a:t>
            </a:r>
          </a:p>
        </p:txBody>
      </p:sp>
      <p:sp>
        <p:nvSpPr>
          <p:cNvPr id="51" name="Text Placeholder 20">
            <a:extLst>
              <a:ext uri="{FF2B5EF4-FFF2-40B4-BE49-F238E27FC236}">
                <a16:creationId xmlns:a16="http://schemas.microsoft.com/office/drawing/2014/main" id="{F51A8870-56B9-3842-A9A3-BBC4BF24B236}"/>
              </a:ext>
            </a:extLst>
          </p:cNvPr>
          <p:cNvSpPr>
            <a:spLocks noGrp="1"/>
          </p:cNvSpPr>
          <p:nvPr>
            <p:ph type="body" sz="quarter" idx="85" hasCustomPrompt="1"/>
          </p:nvPr>
        </p:nvSpPr>
        <p:spPr bwMode="gray">
          <a:xfrm>
            <a:off x="3118104" y="3845098"/>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seventh client description</a:t>
            </a:r>
          </a:p>
        </p:txBody>
      </p:sp>
      <p:sp>
        <p:nvSpPr>
          <p:cNvPr id="52" name="Text Placeholder 32">
            <a:extLst>
              <a:ext uri="{FF2B5EF4-FFF2-40B4-BE49-F238E27FC236}">
                <a16:creationId xmlns:a16="http://schemas.microsoft.com/office/drawing/2014/main" id="{5670972D-586A-7942-BFA6-6674D922EBD3}"/>
              </a:ext>
            </a:extLst>
          </p:cNvPr>
          <p:cNvSpPr>
            <a:spLocks noGrp="1"/>
          </p:cNvSpPr>
          <p:nvPr>
            <p:ph type="body" sz="quarter" idx="93" hasCustomPrompt="1"/>
          </p:nvPr>
        </p:nvSpPr>
        <p:spPr bwMode="gray">
          <a:xfrm>
            <a:off x="5733288" y="3845098"/>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eighth client description</a:t>
            </a:r>
          </a:p>
        </p:txBody>
      </p:sp>
      <p:sp>
        <p:nvSpPr>
          <p:cNvPr id="53" name="Text Placeholder 44">
            <a:extLst>
              <a:ext uri="{FF2B5EF4-FFF2-40B4-BE49-F238E27FC236}">
                <a16:creationId xmlns:a16="http://schemas.microsoft.com/office/drawing/2014/main" id="{A3A53EA9-313F-2E45-8D1C-F7958BA79A25}"/>
              </a:ext>
            </a:extLst>
          </p:cNvPr>
          <p:cNvSpPr>
            <a:spLocks noGrp="1"/>
          </p:cNvSpPr>
          <p:nvPr>
            <p:ph type="body" sz="quarter" idx="101" hasCustomPrompt="1"/>
          </p:nvPr>
        </p:nvSpPr>
        <p:spPr bwMode="gray">
          <a:xfrm>
            <a:off x="10963656" y="2523744"/>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fifth client description</a:t>
            </a:r>
          </a:p>
        </p:txBody>
      </p:sp>
      <p:sp>
        <p:nvSpPr>
          <p:cNvPr id="54" name="Text Placeholder 56">
            <a:extLst>
              <a:ext uri="{FF2B5EF4-FFF2-40B4-BE49-F238E27FC236}">
                <a16:creationId xmlns:a16="http://schemas.microsoft.com/office/drawing/2014/main" id="{3DAFDFA4-8E4C-1442-885D-CD113322CDBE}"/>
              </a:ext>
            </a:extLst>
          </p:cNvPr>
          <p:cNvSpPr>
            <a:spLocks noGrp="1"/>
          </p:cNvSpPr>
          <p:nvPr>
            <p:ph type="body" sz="quarter" idx="109" hasCustomPrompt="1"/>
          </p:nvPr>
        </p:nvSpPr>
        <p:spPr bwMode="gray">
          <a:xfrm>
            <a:off x="8348472" y="5148464"/>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fourteenth client description</a:t>
            </a:r>
          </a:p>
        </p:txBody>
      </p:sp>
      <p:sp>
        <p:nvSpPr>
          <p:cNvPr id="55" name="Text Placeholder 11">
            <a:extLst>
              <a:ext uri="{FF2B5EF4-FFF2-40B4-BE49-F238E27FC236}">
                <a16:creationId xmlns:a16="http://schemas.microsoft.com/office/drawing/2014/main" id="{0A09F173-CF2C-A340-B07F-624EAD1659AC}"/>
              </a:ext>
            </a:extLst>
          </p:cNvPr>
          <p:cNvSpPr>
            <a:spLocks noGrp="1"/>
          </p:cNvSpPr>
          <p:nvPr>
            <p:ph type="body" sz="quarter" idx="79" hasCustomPrompt="1"/>
          </p:nvPr>
        </p:nvSpPr>
        <p:spPr bwMode="gray">
          <a:xfrm>
            <a:off x="502920" y="5150369"/>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eleventh client description</a:t>
            </a:r>
          </a:p>
        </p:txBody>
      </p:sp>
      <p:sp>
        <p:nvSpPr>
          <p:cNvPr id="56" name="Text Placeholder 23">
            <a:extLst>
              <a:ext uri="{FF2B5EF4-FFF2-40B4-BE49-F238E27FC236}">
                <a16:creationId xmlns:a16="http://schemas.microsoft.com/office/drawing/2014/main" id="{51100D41-D2EB-CA42-B26A-EEE1E285C291}"/>
              </a:ext>
            </a:extLst>
          </p:cNvPr>
          <p:cNvSpPr>
            <a:spLocks noGrp="1"/>
          </p:cNvSpPr>
          <p:nvPr>
            <p:ph type="body" sz="quarter" idx="87" hasCustomPrompt="1"/>
          </p:nvPr>
        </p:nvSpPr>
        <p:spPr bwMode="gray">
          <a:xfrm>
            <a:off x="3118104" y="5148464"/>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twelfth client description</a:t>
            </a:r>
          </a:p>
        </p:txBody>
      </p:sp>
      <p:sp>
        <p:nvSpPr>
          <p:cNvPr id="57" name="Text Placeholder 35">
            <a:extLst>
              <a:ext uri="{FF2B5EF4-FFF2-40B4-BE49-F238E27FC236}">
                <a16:creationId xmlns:a16="http://schemas.microsoft.com/office/drawing/2014/main" id="{00FDCC04-729E-E546-8202-69D420409709}"/>
              </a:ext>
            </a:extLst>
          </p:cNvPr>
          <p:cNvSpPr>
            <a:spLocks noGrp="1"/>
          </p:cNvSpPr>
          <p:nvPr>
            <p:ph type="body" sz="quarter" idx="95" hasCustomPrompt="1"/>
          </p:nvPr>
        </p:nvSpPr>
        <p:spPr bwMode="gray">
          <a:xfrm>
            <a:off x="8348472" y="2523744"/>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fourth client description</a:t>
            </a:r>
          </a:p>
        </p:txBody>
      </p:sp>
      <p:sp>
        <p:nvSpPr>
          <p:cNvPr id="58" name="Text Placeholder 47">
            <a:extLst>
              <a:ext uri="{FF2B5EF4-FFF2-40B4-BE49-F238E27FC236}">
                <a16:creationId xmlns:a16="http://schemas.microsoft.com/office/drawing/2014/main" id="{388E6F95-C15F-4C4B-8710-C656EE432D7D}"/>
              </a:ext>
            </a:extLst>
          </p:cNvPr>
          <p:cNvSpPr>
            <a:spLocks noGrp="1"/>
          </p:cNvSpPr>
          <p:nvPr>
            <p:ph type="body" sz="quarter" idx="103" hasCustomPrompt="1"/>
          </p:nvPr>
        </p:nvSpPr>
        <p:spPr bwMode="gray">
          <a:xfrm>
            <a:off x="10963656" y="3845098"/>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tenth client description</a:t>
            </a:r>
          </a:p>
        </p:txBody>
      </p:sp>
      <p:sp>
        <p:nvSpPr>
          <p:cNvPr id="59" name="Text Placeholder 59">
            <a:extLst>
              <a:ext uri="{FF2B5EF4-FFF2-40B4-BE49-F238E27FC236}">
                <a16:creationId xmlns:a16="http://schemas.microsoft.com/office/drawing/2014/main" id="{2B6B5167-FD2D-BD4B-945A-5B329DBD4B09}"/>
              </a:ext>
            </a:extLst>
          </p:cNvPr>
          <p:cNvSpPr>
            <a:spLocks noGrp="1"/>
          </p:cNvSpPr>
          <p:nvPr>
            <p:ph type="body" sz="quarter" idx="111" hasCustomPrompt="1"/>
          </p:nvPr>
        </p:nvSpPr>
        <p:spPr bwMode="gray">
          <a:xfrm>
            <a:off x="10963656" y="5148464"/>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fifteenth client description</a:t>
            </a:r>
          </a:p>
        </p:txBody>
      </p:sp>
      <p:sp>
        <p:nvSpPr>
          <p:cNvPr id="60" name="Text Placeholder 11">
            <a:extLst>
              <a:ext uri="{FF2B5EF4-FFF2-40B4-BE49-F238E27FC236}">
                <a16:creationId xmlns:a16="http://schemas.microsoft.com/office/drawing/2014/main" id="{3BA9E084-C63A-F146-A40C-F890F9ED2237}"/>
              </a:ext>
            </a:extLst>
          </p:cNvPr>
          <p:cNvSpPr>
            <a:spLocks noGrp="1"/>
          </p:cNvSpPr>
          <p:nvPr>
            <p:ph type="body" sz="quarter" idx="135" hasCustomPrompt="1"/>
          </p:nvPr>
        </p:nvSpPr>
        <p:spPr bwMode="gray">
          <a:xfrm>
            <a:off x="8348472" y="6465031"/>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nineteenth client description</a:t>
            </a:r>
          </a:p>
        </p:txBody>
      </p:sp>
      <p:sp>
        <p:nvSpPr>
          <p:cNvPr id="61" name="Text Placeholder 23">
            <a:extLst>
              <a:ext uri="{FF2B5EF4-FFF2-40B4-BE49-F238E27FC236}">
                <a16:creationId xmlns:a16="http://schemas.microsoft.com/office/drawing/2014/main" id="{393D1513-385D-7B47-B8E2-9DC4D8A7905E}"/>
              </a:ext>
            </a:extLst>
          </p:cNvPr>
          <p:cNvSpPr>
            <a:spLocks noGrp="1"/>
          </p:cNvSpPr>
          <p:nvPr>
            <p:ph type="body" sz="quarter" idx="136" hasCustomPrompt="1"/>
          </p:nvPr>
        </p:nvSpPr>
        <p:spPr bwMode="gray">
          <a:xfrm>
            <a:off x="10963656" y="6465031"/>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twentieth client description</a:t>
            </a:r>
          </a:p>
        </p:txBody>
      </p:sp>
      <p:sp>
        <p:nvSpPr>
          <p:cNvPr id="62" name="Text Placeholder 35">
            <a:extLst>
              <a:ext uri="{FF2B5EF4-FFF2-40B4-BE49-F238E27FC236}">
                <a16:creationId xmlns:a16="http://schemas.microsoft.com/office/drawing/2014/main" id="{7325C5C7-EE44-4D40-913B-B94E1B6E62AD}"/>
              </a:ext>
            </a:extLst>
          </p:cNvPr>
          <p:cNvSpPr>
            <a:spLocks noGrp="1"/>
          </p:cNvSpPr>
          <p:nvPr>
            <p:ph type="body" sz="quarter" idx="137" hasCustomPrompt="1"/>
          </p:nvPr>
        </p:nvSpPr>
        <p:spPr bwMode="gray">
          <a:xfrm>
            <a:off x="502920" y="6464427"/>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sixteenth client description</a:t>
            </a:r>
          </a:p>
        </p:txBody>
      </p:sp>
      <p:sp>
        <p:nvSpPr>
          <p:cNvPr id="63" name="Text Placeholder 47">
            <a:extLst>
              <a:ext uri="{FF2B5EF4-FFF2-40B4-BE49-F238E27FC236}">
                <a16:creationId xmlns:a16="http://schemas.microsoft.com/office/drawing/2014/main" id="{28C14239-4F96-714D-99F2-B124B7B2F642}"/>
              </a:ext>
            </a:extLst>
          </p:cNvPr>
          <p:cNvSpPr>
            <a:spLocks noGrp="1"/>
          </p:cNvSpPr>
          <p:nvPr>
            <p:ph type="body" sz="quarter" idx="138" hasCustomPrompt="1"/>
          </p:nvPr>
        </p:nvSpPr>
        <p:spPr bwMode="gray">
          <a:xfrm>
            <a:off x="3118104" y="6465031"/>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seventeenth client description</a:t>
            </a:r>
          </a:p>
        </p:txBody>
      </p:sp>
      <p:sp>
        <p:nvSpPr>
          <p:cNvPr id="64" name="Text Placeholder 59">
            <a:extLst>
              <a:ext uri="{FF2B5EF4-FFF2-40B4-BE49-F238E27FC236}">
                <a16:creationId xmlns:a16="http://schemas.microsoft.com/office/drawing/2014/main" id="{C1D7D587-F723-3D46-A936-A2E1EC7DF9B4}"/>
              </a:ext>
            </a:extLst>
          </p:cNvPr>
          <p:cNvSpPr>
            <a:spLocks noGrp="1"/>
          </p:cNvSpPr>
          <p:nvPr>
            <p:ph type="body" sz="quarter" idx="139" hasCustomPrompt="1"/>
          </p:nvPr>
        </p:nvSpPr>
        <p:spPr bwMode="gray">
          <a:xfrm>
            <a:off x="5733288" y="6465031"/>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eighteenth client description</a:t>
            </a:r>
          </a:p>
        </p:txBody>
      </p:sp>
      <p:sp>
        <p:nvSpPr>
          <p:cNvPr id="67" name="Slide Number Placeholder 7">
            <a:extLst>
              <a:ext uri="{FF2B5EF4-FFF2-40B4-BE49-F238E27FC236}">
                <a16:creationId xmlns:a16="http://schemas.microsoft.com/office/drawing/2014/main" id="{DE194C94-C1FC-2340-AD1D-E2E3446F5A13}"/>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68" name="Footer Placeholder 2">
            <a:extLst>
              <a:ext uri="{FF2B5EF4-FFF2-40B4-BE49-F238E27FC236}">
                <a16:creationId xmlns:a16="http://schemas.microsoft.com/office/drawing/2014/main" id="{797355B2-A6B2-7D44-982E-7C1C1950C5BD}"/>
              </a:ext>
            </a:extLst>
          </p:cNvPr>
          <p:cNvSpPr>
            <a:spLocks noGrp="1"/>
          </p:cNvSpPr>
          <p:nvPr>
            <p:ph type="ftr" sz="quarter" idx="3"/>
          </p:nvPr>
        </p:nvSpPr>
        <p:spPr>
          <a:xfrm>
            <a:off x="457200" y="6978061"/>
            <a:ext cx="1244441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176124080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2 Tombstones (4 x 3) w/ Subheader">
    <p:bg>
      <p:bgPr>
        <a:solidFill>
          <a:schemeClr val="bg1"/>
        </a:solidFill>
        <a:effectLst/>
      </p:bgPr>
    </p:bg>
    <p:spTree>
      <p:nvGrpSpPr>
        <p:cNvPr id="1" name=""/>
        <p:cNvGrpSpPr/>
        <p:nvPr/>
      </p:nvGrpSpPr>
      <p:grpSpPr>
        <a:xfrm>
          <a:off x="0" y="0"/>
          <a:ext cx="0" cy="0"/>
          <a:chOff x="0" y="0"/>
          <a:chExt cx="0" cy="0"/>
        </a:xfrm>
      </p:grpSpPr>
      <p:sp>
        <p:nvSpPr>
          <p:cNvPr id="89" name="Rectangle 3">
            <a:extLst>
              <a:ext uri="{FF2B5EF4-FFF2-40B4-BE49-F238E27FC236}">
                <a16:creationId xmlns:a16="http://schemas.microsoft.com/office/drawing/2014/main" id="{83F7E92C-81F3-5B40-B4EF-AE2AEAD294B7}"/>
              </a:ext>
            </a:extLst>
          </p:cNvPr>
          <p:cNvSpPr/>
          <p:nvPr userDrawn="1"/>
        </p:nvSpPr>
        <p:spPr bwMode="gray">
          <a:xfrm>
            <a:off x="475488" y="2303788"/>
            <a:ext cx="3017520"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90" name="Rectangle 3">
            <a:extLst>
              <a:ext uri="{FF2B5EF4-FFF2-40B4-BE49-F238E27FC236}">
                <a16:creationId xmlns:a16="http://schemas.microsoft.com/office/drawing/2014/main" id="{C52FA998-D3B5-EE4D-AEDC-A733790C6BDB}"/>
              </a:ext>
            </a:extLst>
          </p:cNvPr>
          <p:cNvSpPr/>
          <p:nvPr userDrawn="1"/>
        </p:nvSpPr>
        <p:spPr bwMode="gray">
          <a:xfrm>
            <a:off x="475488" y="3904488"/>
            <a:ext cx="3017520"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91" name="Rectangle 3">
            <a:extLst>
              <a:ext uri="{FF2B5EF4-FFF2-40B4-BE49-F238E27FC236}">
                <a16:creationId xmlns:a16="http://schemas.microsoft.com/office/drawing/2014/main" id="{FF555097-4636-1747-AAB4-24770E2CF3FC}"/>
              </a:ext>
            </a:extLst>
          </p:cNvPr>
          <p:cNvSpPr/>
          <p:nvPr userDrawn="1"/>
        </p:nvSpPr>
        <p:spPr bwMode="gray">
          <a:xfrm>
            <a:off x="475488" y="5506723"/>
            <a:ext cx="3017520"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92" name="Rectangle 3">
            <a:extLst>
              <a:ext uri="{FF2B5EF4-FFF2-40B4-BE49-F238E27FC236}">
                <a16:creationId xmlns:a16="http://schemas.microsoft.com/office/drawing/2014/main" id="{BD988329-BD29-544A-A756-872D5037EE81}"/>
              </a:ext>
            </a:extLst>
          </p:cNvPr>
          <p:cNvSpPr/>
          <p:nvPr userDrawn="1"/>
        </p:nvSpPr>
        <p:spPr bwMode="gray">
          <a:xfrm>
            <a:off x="3758184" y="2303788"/>
            <a:ext cx="3017520"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93" name="Rectangle 3">
            <a:extLst>
              <a:ext uri="{FF2B5EF4-FFF2-40B4-BE49-F238E27FC236}">
                <a16:creationId xmlns:a16="http://schemas.microsoft.com/office/drawing/2014/main" id="{ED22C1BD-DFFA-1945-B61B-6640A555544B}"/>
              </a:ext>
            </a:extLst>
          </p:cNvPr>
          <p:cNvSpPr/>
          <p:nvPr userDrawn="1"/>
        </p:nvSpPr>
        <p:spPr bwMode="gray">
          <a:xfrm>
            <a:off x="3758184" y="3904488"/>
            <a:ext cx="3017520"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94" name="Rectangle 3">
            <a:extLst>
              <a:ext uri="{FF2B5EF4-FFF2-40B4-BE49-F238E27FC236}">
                <a16:creationId xmlns:a16="http://schemas.microsoft.com/office/drawing/2014/main" id="{B6253AD3-4743-7E45-8EEF-93E232CDC62F}"/>
              </a:ext>
            </a:extLst>
          </p:cNvPr>
          <p:cNvSpPr/>
          <p:nvPr userDrawn="1"/>
        </p:nvSpPr>
        <p:spPr bwMode="gray">
          <a:xfrm>
            <a:off x="3758184" y="5506723"/>
            <a:ext cx="3017520"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95" name="Rectangle 3">
            <a:extLst>
              <a:ext uri="{FF2B5EF4-FFF2-40B4-BE49-F238E27FC236}">
                <a16:creationId xmlns:a16="http://schemas.microsoft.com/office/drawing/2014/main" id="{36DBF324-F02F-CB44-A037-B93D93E0C457}"/>
              </a:ext>
            </a:extLst>
          </p:cNvPr>
          <p:cNvSpPr/>
          <p:nvPr userDrawn="1"/>
        </p:nvSpPr>
        <p:spPr bwMode="gray">
          <a:xfrm>
            <a:off x="7040880" y="2303788"/>
            <a:ext cx="3017520"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96" name="Rectangle 3">
            <a:extLst>
              <a:ext uri="{FF2B5EF4-FFF2-40B4-BE49-F238E27FC236}">
                <a16:creationId xmlns:a16="http://schemas.microsoft.com/office/drawing/2014/main" id="{A34ABBDB-9897-D743-A846-21860E4878EA}"/>
              </a:ext>
            </a:extLst>
          </p:cNvPr>
          <p:cNvSpPr/>
          <p:nvPr userDrawn="1"/>
        </p:nvSpPr>
        <p:spPr bwMode="gray">
          <a:xfrm>
            <a:off x="7040880" y="3904488"/>
            <a:ext cx="3017520"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400" dirty="0">
              <a:latin typeface="Calibri" panose="020F0502020204030204" pitchFamily="34" charset="0"/>
            </a:endParaRPr>
          </a:p>
        </p:txBody>
      </p:sp>
      <p:sp>
        <p:nvSpPr>
          <p:cNvPr id="97" name="Rectangle 3">
            <a:extLst>
              <a:ext uri="{FF2B5EF4-FFF2-40B4-BE49-F238E27FC236}">
                <a16:creationId xmlns:a16="http://schemas.microsoft.com/office/drawing/2014/main" id="{3789244E-B953-BA43-8BBC-27A7E43DEEB7}"/>
              </a:ext>
            </a:extLst>
          </p:cNvPr>
          <p:cNvSpPr/>
          <p:nvPr userDrawn="1"/>
        </p:nvSpPr>
        <p:spPr bwMode="gray">
          <a:xfrm>
            <a:off x="7040880" y="5506723"/>
            <a:ext cx="3017520"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98" name="Rectangle 3">
            <a:extLst>
              <a:ext uri="{FF2B5EF4-FFF2-40B4-BE49-F238E27FC236}">
                <a16:creationId xmlns:a16="http://schemas.microsoft.com/office/drawing/2014/main" id="{38FDCAFE-8E0F-BA42-90D0-05BD10A399CA}"/>
              </a:ext>
            </a:extLst>
          </p:cNvPr>
          <p:cNvSpPr/>
          <p:nvPr userDrawn="1"/>
        </p:nvSpPr>
        <p:spPr bwMode="gray">
          <a:xfrm>
            <a:off x="10323576" y="2303788"/>
            <a:ext cx="3017520"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99" name="Rectangle 3">
            <a:extLst>
              <a:ext uri="{FF2B5EF4-FFF2-40B4-BE49-F238E27FC236}">
                <a16:creationId xmlns:a16="http://schemas.microsoft.com/office/drawing/2014/main" id="{B4872138-C868-F845-A841-87C0A4D843D8}"/>
              </a:ext>
            </a:extLst>
          </p:cNvPr>
          <p:cNvSpPr/>
          <p:nvPr userDrawn="1"/>
        </p:nvSpPr>
        <p:spPr bwMode="gray">
          <a:xfrm>
            <a:off x="10323576" y="3904488"/>
            <a:ext cx="3017520"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00" name="Rectangle 3">
            <a:extLst>
              <a:ext uri="{FF2B5EF4-FFF2-40B4-BE49-F238E27FC236}">
                <a16:creationId xmlns:a16="http://schemas.microsoft.com/office/drawing/2014/main" id="{5F61E42D-6D79-2D49-90AD-89E9C562779F}"/>
              </a:ext>
            </a:extLst>
          </p:cNvPr>
          <p:cNvSpPr/>
          <p:nvPr userDrawn="1"/>
        </p:nvSpPr>
        <p:spPr bwMode="gray">
          <a:xfrm>
            <a:off x="10323576" y="5506723"/>
            <a:ext cx="3017520"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65" name="Picture Placeholder 36">
            <a:extLst>
              <a:ext uri="{FF2B5EF4-FFF2-40B4-BE49-F238E27FC236}">
                <a16:creationId xmlns:a16="http://schemas.microsoft.com/office/drawing/2014/main" id="{2CB11E20-0830-FF42-B192-E56A319DF5ED}"/>
              </a:ext>
            </a:extLst>
          </p:cNvPr>
          <p:cNvSpPr>
            <a:spLocks noGrp="1"/>
          </p:cNvSpPr>
          <p:nvPr>
            <p:ph type="pic" sz="quarter" idx="138" hasCustomPrompt="1"/>
          </p:nvPr>
        </p:nvSpPr>
        <p:spPr bwMode="gray">
          <a:xfrm>
            <a:off x="7050024" y="5522976"/>
            <a:ext cx="2990088"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66" name="Picture Placeholder 36">
            <a:extLst>
              <a:ext uri="{FF2B5EF4-FFF2-40B4-BE49-F238E27FC236}">
                <a16:creationId xmlns:a16="http://schemas.microsoft.com/office/drawing/2014/main" id="{A99A0D2A-F851-2E40-8A7C-E1BD240DA291}"/>
              </a:ext>
            </a:extLst>
          </p:cNvPr>
          <p:cNvSpPr>
            <a:spLocks noGrp="1"/>
          </p:cNvSpPr>
          <p:nvPr>
            <p:ph type="pic" sz="quarter" idx="141" hasCustomPrompt="1"/>
          </p:nvPr>
        </p:nvSpPr>
        <p:spPr bwMode="gray">
          <a:xfrm>
            <a:off x="10341864" y="5522976"/>
            <a:ext cx="2990088"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67" name="Picture Placeholder 36">
            <a:extLst>
              <a:ext uri="{FF2B5EF4-FFF2-40B4-BE49-F238E27FC236}">
                <a16:creationId xmlns:a16="http://schemas.microsoft.com/office/drawing/2014/main" id="{5EF61527-5E4D-7D47-8747-991F275FCC0B}"/>
              </a:ext>
            </a:extLst>
          </p:cNvPr>
          <p:cNvSpPr>
            <a:spLocks noGrp="1"/>
          </p:cNvSpPr>
          <p:nvPr>
            <p:ph type="pic" sz="quarter" idx="146" hasCustomPrompt="1"/>
          </p:nvPr>
        </p:nvSpPr>
        <p:spPr bwMode="gray">
          <a:xfrm>
            <a:off x="484632" y="5522976"/>
            <a:ext cx="2990088"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68" name="Picture Placeholder 36">
            <a:extLst>
              <a:ext uri="{FF2B5EF4-FFF2-40B4-BE49-F238E27FC236}">
                <a16:creationId xmlns:a16="http://schemas.microsoft.com/office/drawing/2014/main" id="{3E54A38B-0BE0-5144-B3C3-0BD63B5C0F56}"/>
              </a:ext>
            </a:extLst>
          </p:cNvPr>
          <p:cNvSpPr>
            <a:spLocks noGrp="1"/>
          </p:cNvSpPr>
          <p:nvPr>
            <p:ph type="pic" sz="quarter" idx="149" hasCustomPrompt="1"/>
          </p:nvPr>
        </p:nvSpPr>
        <p:spPr bwMode="gray">
          <a:xfrm>
            <a:off x="3767328" y="5522976"/>
            <a:ext cx="2990088"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69" name="Text Placeholder 41">
            <a:extLst>
              <a:ext uri="{FF2B5EF4-FFF2-40B4-BE49-F238E27FC236}">
                <a16:creationId xmlns:a16="http://schemas.microsoft.com/office/drawing/2014/main" id="{55AF8E1C-E313-094B-894F-8D7B2E9EDD56}"/>
              </a:ext>
            </a:extLst>
          </p:cNvPr>
          <p:cNvSpPr>
            <a:spLocks noGrp="1"/>
          </p:cNvSpPr>
          <p:nvPr>
            <p:ph type="body" sz="quarter" idx="131" hasCustomPrompt="1"/>
          </p:nvPr>
        </p:nvSpPr>
        <p:spPr bwMode="gray">
          <a:xfrm>
            <a:off x="484632" y="6281928"/>
            <a:ext cx="299008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ninth client description</a:t>
            </a:r>
          </a:p>
        </p:txBody>
      </p:sp>
      <p:sp>
        <p:nvSpPr>
          <p:cNvPr id="70" name="Text Placeholder 11">
            <a:extLst>
              <a:ext uri="{FF2B5EF4-FFF2-40B4-BE49-F238E27FC236}">
                <a16:creationId xmlns:a16="http://schemas.microsoft.com/office/drawing/2014/main" id="{4AF8770D-AC5C-C84C-82F9-A62C65AF0A12}"/>
              </a:ext>
            </a:extLst>
          </p:cNvPr>
          <p:cNvSpPr>
            <a:spLocks noGrp="1"/>
          </p:cNvSpPr>
          <p:nvPr>
            <p:ph type="body" sz="quarter" idx="111" hasCustomPrompt="1"/>
          </p:nvPr>
        </p:nvSpPr>
        <p:spPr bwMode="gray">
          <a:xfrm>
            <a:off x="7050024" y="6281928"/>
            <a:ext cx="299008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eleventh client description</a:t>
            </a:r>
          </a:p>
        </p:txBody>
      </p:sp>
      <p:sp>
        <p:nvSpPr>
          <p:cNvPr id="71" name="Text Placeholder 20">
            <a:extLst>
              <a:ext uri="{FF2B5EF4-FFF2-40B4-BE49-F238E27FC236}">
                <a16:creationId xmlns:a16="http://schemas.microsoft.com/office/drawing/2014/main" id="{D6200BF6-2545-BE4B-806A-E9D7DCE6E452}"/>
              </a:ext>
            </a:extLst>
          </p:cNvPr>
          <p:cNvSpPr>
            <a:spLocks noGrp="1"/>
          </p:cNvSpPr>
          <p:nvPr>
            <p:ph type="body" sz="quarter" idx="117" hasCustomPrompt="1"/>
          </p:nvPr>
        </p:nvSpPr>
        <p:spPr bwMode="gray">
          <a:xfrm>
            <a:off x="10341864" y="6281928"/>
            <a:ext cx="299008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twelfth client description</a:t>
            </a:r>
          </a:p>
        </p:txBody>
      </p:sp>
      <p:sp>
        <p:nvSpPr>
          <p:cNvPr id="72" name="Text Placeholder 64">
            <a:extLst>
              <a:ext uri="{FF2B5EF4-FFF2-40B4-BE49-F238E27FC236}">
                <a16:creationId xmlns:a16="http://schemas.microsoft.com/office/drawing/2014/main" id="{64C652E4-1DD1-D646-B4B8-7CF4CA2033EB}"/>
              </a:ext>
            </a:extLst>
          </p:cNvPr>
          <p:cNvSpPr>
            <a:spLocks noGrp="1"/>
          </p:cNvSpPr>
          <p:nvPr>
            <p:ph type="body" sz="quarter" idx="155" hasCustomPrompt="1"/>
          </p:nvPr>
        </p:nvSpPr>
        <p:spPr bwMode="gray">
          <a:xfrm>
            <a:off x="3767328" y="6281928"/>
            <a:ext cx="2990088" cy="640080"/>
          </a:xfrm>
          <a:noFill/>
        </p:spPr>
        <p:txBody>
          <a:bodyPr lIns="91440" rIns="91440"/>
          <a:lstStyle>
            <a:lvl1pPr marL="0" indent="0" algn="ctr">
              <a:lnSpc>
                <a:spcPct val="100000"/>
              </a:lnSpc>
              <a:spcBef>
                <a:spcPts val="0"/>
              </a:spcBef>
              <a:spcAft>
                <a:spcPts val="0"/>
              </a:spcAft>
              <a:buNone/>
              <a:defRPr sz="1400">
                <a:solidFill>
                  <a:schemeClr val="accent1"/>
                </a:solidFill>
              </a:defRPr>
            </a:lvl1pPr>
          </a:lstStyle>
          <a:p>
            <a:r>
              <a:rPr lang="en-US" dirty="0"/>
              <a:t>Insert tenth client description</a:t>
            </a:r>
          </a:p>
        </p:txBody>
      </p:sp>
      <p:sp>
        <p:nvSpPr>
          <p:cNvPr id="73" name="Picture Placeholder 36">
            <a:extLst>
              <a:ext uri="{FF2B5EF4-FFF2-40B4-BE49-F238E27FC236}">
                <a16:creationId xmlns:a16="http://schemas.microsoft.com/office/drawing/2014/main" id="{54B8DA88-3C9F-7F49-89E0-C7355C2484C3}"/>
              </a:ext>
            </a:extLst>
          </p:cNvPr>
          <p:cNvSpPr>
            <a:spLocks noGrp="1"/>
          </p:cNvSpPr>
          <p:nvPr>
            <p:ph type="pic" sz="quarter" idx="136" hasCustomPrompt="1"/>
          </p:nvPr>
        </p:nvSpPr>
        <p:spPr bwMode="gray">
          <a:xfrm>
            <a:off x="484632" y="2331720"/>
            <a:ext cx="2990088" cy="740664"/>
          </a:xfrm>
          <a:prstGeom prst="rect">
            <a:avLst/>
          </a:prstGeom>
          <a:noFill/>
        </p:spPr>
        <p:txBody>
          <a:bodyPr tIns="0" bIns="0" anchor="ctr"/>
          <a:lstStyle>
            <a:lvl1pPr marL="0" marR="0" indent="0" algn="ctr" defTabSz="130996" rtl="0" eaLnBrk="1" fontAlgn="auto" latinLnBrk="0" hangingPunct="1">
              <a:lnSpc>
                <a:spcPct val="100000"/>
              </a:lnSpc>
              <a:spcBef>
                <a:spcPts val="0"/>
              </a:spcBef>
              <a:spcAft>
                <a:spcPts val="0"/>
              </a:spcAft>
              <a:buClrTx/>
              <a:buSzTx/>
              <a:buFontTx/>
              <a:buNone/>
              <a:tabLst/>
              <a:defRPr b="1">
                <a:latin typeface="Calibri" panose="020F0502020204030204" pitchFamily="34" charset="0"/>
              </a:defRPr>
            </a:lvl1pPr>
          </a:lstStyle>
          <a:p>
            <a:r>
              <a:rPr lang="en-US" dirty="0"/>
              <a:t>Picture</a:t>
            </a:r>
          </a:p>
        </p:txBody>
      </p:sp>
      <p:sp>
        <p:nvSpPr>
          <p:cNvPr id="74" name="Picture Placeholder 36">
            <a:extLst>
              <a:ext uri="{FF2B5EF4-FFF2-40B4-BE49-F238E27FC236}">
                <a16:creationId xmlns:a16="http://schemas.microsoft.com/office/drawing/2014/main" id="{422DBF67-AE1D-9A42-AE0E-079F8EE183C6}"/>
              </a:ext>
            </a:extLst>
          </p:cNvPr>
          <p:cNvSpPr>
            <a:spLocks noGrp="1"/>
          </p:cNvSpPr>
          <p:nvPr>
            <p:ph type="pic" sz="quarter" idx="137" hasCustomPrompt="1"/>
          </p:nvPr>
        </p:nvSpPr>
        <p:spPr bwMode="gray">
          <a:xfrm>
            <a:off x="3767328" y="3923211"/>
            <a:ext cx="2990088"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75" name="Picture Placeholder 36">
            <a:extLst>
              <a:ext uri="{FF2B5EF4-FFF2-40B4-BE49-F238E27FC236}">
                <a16:creationId xmlns:a16="http://schemas.microsoft.com/office/drawing/2014/main" id="{879F4FA3-3B81-8145-88C7-72529F1A8BB0}"/>
              </a:ext>
            </a:extLst>
          </p:cNvPr>
          <p:cNvSpPr>
            <a:spLocks noGrp="1"/>
          </p:cNvSpPr>
          <p:nvPr>
            <p:ph type="pic" sz="quarter" idx="139" hasCustomPrompt="1"/>
          </p:nvPr>
        </p:nvSpPr>
        <p:spPr bwMode="gray">
          <a:xfrm>
            <a:off x="3767328" y="2331720"/>
            <a:ext cx="2990088" cy="740664"/>
          </a:xfrm>
          <a:prstGeom prst="rect">
            <a:avLst/>
          </a:prstGeom>
          <a:noFill/>
        </p:spPr>
        <p:txBody>
          <a:bodyPr tIns="0" bIns="0" anchor="ctr"/>
          <a:lstStyle>
            <a:lvl1pPr marL="0" marR="0" indent="0" algn="ctr" defTabSz="130996" rtl="0" eaLnBrk="1" fontAlgn="auto" latinLnBrk="0" hangingPunct="1">
              <a:lnSpc>
                <a:spcPct val="100000"/>
              </a:lnSpc>
              <a:spcBef>
                <a:spcPts val="0"/>
              </a:spcBef>
              <a:spcAft>
                <a:spcPts val="0"/>
              </a:spcAft>
              <a:buClrTx/>
              <a:buSzTx/>
              <a:buFontTx/>
              <a:buNone/>
              <a:tabLst/>
              <a:defRPr b="1">
                <a:latin typeface="Calibri" panose="020F0502020204030204" pitchFamily="34" charset="0"/>
              </a:defRPr>
            </a:lvl1pPr>
          </a:lstStyle>
          <a:p>
            <a:r>
              <a:rPr lang="en-US" dirty="0"/>
              <a:t>Picture</a:t>
            </a:r>
          </a:p>
        </p:txBody>
      </p:sp>
      <p:sp>
        <p:nvSpPr>
          <p:cNvPr id="76" name="Picture Placeholder 36">
            <a:extLst>
              <a:ext uri="{FF2B5EF4-FFF2-40B4-BE49-F238E27FC236}">
                <a16:creationId xmlns:a16="http://schemas.microsoft.com/office/drawing/2014/main" id="{C341A1BB-6D10-0843-AA65-83F4121A0F11}"/>
              </a:ext>
            </a:extLst>
          </p:cNvPr>
          <p:cNvSpPr>
            <a:spLocks noGrp="1"/>
          </p:cNvSpPr>
          <p:nvPr>
            <p:ph type="pic" sz="quarter" idx="140" hasCustomPrompt="1"/>
          </p:nvPr>
        </p:nvSpPr>
        <p:spPr bwMode="gray">
          <a:xfrm>
            <a:off x="7050024" y="3922776"/>
            <a:ext cx="2990088"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77" name="Picture Placeholder 36">
            <a:extLst>
              <a:ext uri="{FF2B5EF4-FFF2-40B4-BE49-F238E27FC236}">
                <a16:creationId xmlns:a16="http://schemas.microsoft.com/office/drawing/2014/main" id="{627B38D2-7D11-244B-AFE0-A68479FB751F}"/>
              </a:ext>
            </a:extLst>
          </p:cNvPr>
          <p:cNvSpPr>
            <a:spLocks noGrp="1"/>
          </p:cNvSpPr>
          <p:nvPr>
            <p:ph type="pic" sz="quarter" idx="142" hasCustomPrompt="1"/>
          </p:nvPr>
        </p:nvSpPr>
        <p:spPr bwMode="gray">
          <a:xfrm>
            <a:off x="7050024" y="2331720"/>
            <a:ext cx="2990088"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78" name="Picture Placeholder 36">
            <a:extLst>
              <a:ext uri="{FF2B5EF4-FFF2-40B4-BE49-F238E27FC236}">
                <a16:creationId xmlns:a16="http://schemas.microsoft.com/office/drawing/2014/main" id="{CFC11AC9-997D-EE46-A3C3-F78DA9B6DACB}"/>
              </a:ext>
            </a:extLst>
          </p:cNvPr>
          <p:cNvSpPr>
            <a:spLocks noGrp="1"/>
          </p:cNvSpPr>
          <p:nvPr>
            <p:ph type="pic" sz="quarter" idx="143" hasCustomPrompt="1"/>
          </p:nvPr>
        </p:nvSpPr>
        <p:spPr bwMode="gray">
          <a:xfrm>
            <a:off x="10341864" y="3922776"/>
            <a:ext cx="2990088"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79" name="Picture Placeholder 36">
            <a:extLst>
              <a:ext uri="{FF2B5EF4-FFF2-40B4-BE49-F238E27FC236}">
                <a16:creationId xmlns:a16="http://schemas.microsoft.com/office/drawing/2014/main" id="{68C3086D-C2A1-E64F-B6FE-4511551FFB33}"/>
              </a:ext>
            </a:extLst>
          </p:cNvPr>
          <p:cNvSpPr>
            <a:spLocks noGrp="1"/>
          </p:cNvSpPr>
          <p:nvPr>
            <p:ph type="pic" sz="quarter" idx="145" hasCustomPrompt="1"/>
          </p:nvPr>
        </p:nvSpPr>
        <p:spPr bwMode="gray">
          <a:xfrm>
            <a:off x="10341864" y="2331720"/>
            <a:ext cx="2990088"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80" name="Picture Placeholder 36">
            <a:extLst>
              <a:ext uri="{FF2B5EF4-FFF2-40B4-BE49-F238E27FC236}">
                <a16:creationId xmlns:a16="http://schemas.microsoft.com/office/drawing/2014/main" id="{929E8E3E-20EF-0941-8CF3-68A208DE4182}"/>
              </a:ext>
            </a:extLst>
          </p:cNvPr>
          <p:cNvSpPr>
            <a:spLocks noGrp="1"/>
          </p:cNvSpPr>
          <p:nvPr>
            <p:ph type="pic" sz="quarter" idx="148" hasCustomPrompt="1"/>
          </p:nvPr>
        </p:nvSpPr>
        <p:spPr bwMode="gray">
          <a:xfrm>
            <a:off x="484632" y="3922776"/>
            <a:ext cx="2990088"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81" name="Text Placeholder 5">
            <a:extLst>
              <a:ext uri="{FF2B5EF4-FFF2-40B4-BE49-F238E27FC236}">
                <a16:creationId xmlns:a16="http://schemas.microsoft.com/office/drawing/2014/main" id="{F19B5D53-A910-2046-875C-9F8CF71CD030}"/>
              </a:ext>
            </a:extLst>
          </p:cNvPr>
          <p:cNvSpPr>
            <a:spLocks noGrp="1"/>
          </p:cNvSpPr>
          <p:nvPr>
            <p:ph type="body" sz="quarter" idx="156" hasCustomPrompt="1"/>
          </p:nvPr>
        </p:nvSpPr>
        <p:spPr>
          <a:xfrm>
            <a:off x="457200" y="1508760"/>
            <a:ext cx="12902184" cy="548640"/>
          </a:xfrm>
          <a:prstGeom prst="rect">
            <a:avLst/>
          </a:prstGeom>
        </p:spPr>
        <p:txBody>
          <a:bodyPr lIns="0" rIns="0" anchor="t">
            <a:noAutofit/>
          </a:bodyPr>
          <a:lstStyle>
            <a:lvl1pPr marL="0" indent="0" algn="l">
              <a:lnSpc>
                <a:spcPct val="100000"/>
              </a:lnSpc>
              <a:spcBef>
                <a:spcPts val="0"/>
              </a:spcBef>
              <a:spcAft>
                <a:spcPts val="0"/>
              </a:spcAft>
              <a:buNone/>
              <a:defRPr sz="1800" b="1"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lvl="0"/>
            <a:r>
              <a:rPr lang="en-US" dirty="0"/>
              <a:t>Subheader</a:t>
            </a:r>
          </a:p>
        </p:txBody>
      </p:sp>
      <p:sp>
        <p:nvSpPr>
          <p:cNvPr id="82" name="Text Placeholder 8">
            <a:extLst>
              <a:ext uri="{FF2B5EF4-FFF2-40B4-BE49-F238E27FC236}">
                <a16:creationId xmlns:a16="http://schemas.microsoft.com/office/drawing/2014/main" id="{577237CC-69B8-2647-8A2F-EE0046CA86B7}"/>
              </a:ext>
            </a:extLst>
          </p:cNvPr>
          <p:cNvSpPr>
            <a:spLocks noGrp="1"/>
          </p:cNvSpPr>
          <p:nvPr>
            <p:ph type="body" sz="quarter" idx="109" hasCustomPrompt="1"/>
          </p:nvPr>
        </p:nvSpPr>
        <p:spPr bwMode="gray">
          <a:xfrm>
            <a:off x="3767328" y="4681728"/>
            <a:ext cx="299008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sixth client description</a:t>
            </a:r>
          </a:p>
        </p:txBody>
      </p:sp>
      <p:sp>
        <p:nvSpPr>
          <p:cNvPr id="83" name="Text Placeholder 14">
            <a:extLst>
              <a:ext uri="{FF2B5EF4-FFF2-40B4-BE49-F238E27FC236}">
                <a16:creationId xmlns:a16="http://schemas.microsoft.com/office/drawing/2014/main" id="{85547D78-A59D-F84C-A314-75500AD1B70F}"/>
              </a:ext>
            </a:extLst>
          </p:cNvPr>
          <p:cNvSpPr>
            <a:spLocks noGrp="1"/>
          </p:cNvSpPr>
          <p:nvPr>
            <p:ph type="body" sz="quarter" idx="113" hasCustomPrompt="1"/>
          </p:nvPr>
        </p:nvSpPr>
        <p:spPr bwMode="gray">
          <a:xfrm>
            <a:off x="3767328" y="3081528"/>
            <a:ext cx="299008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second client description</a:t>
            </a:r>
          </a:p>
        </p:txBody>
      </p:sp>
      <p:sp>
        <p:nvSpPr>
          <p:cNvPr id="84" name="Text Placeholder 17">
            <a:extLst>
              <a:ext uri="{FF2B5EF4-FFF2-40B4-BE49-F238E27FC236}">
                <a16:creationId xmlns:a16="http://schemas.microsoft.com/office/drawing/2014/main" id="{0CDE9E23-26F7-7740-B136-3E3426CF8EB7}"/>
              </a:ext>
            </a:extLst>
          </p:cNvPr>
          <p:cNvSpPr>
            <a:spLocks noGrp="1"/>
          </p:cNvSpPr>
          <p:nvPr>
            <p:ph type="body" sz="quarter" idx="115" hasCustomPrompt="1"/>
          </p:nvPr>
        </p:nvSpPr>
        <p:spPr bwMode="gray">
          <a:xfrm>
            <a:off x="7050024" y="4681728"/>
            <a:ext cx="299008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seventh client description</a:t>
            </a:r>
          </a:p>
        </p:txBody>
      </p:sp>
      <p:sp>
        <p:nvSpPr>
          <p:cNvPr id="85" name="Text Placeholder 23">
            <a:extLst>
              <a:ext uri="{FF2B5EF4-FFF2-40B4-BE49-F238E27FC236}">
                <a16:creationId xmlns:a16="http://schemas.microsoft.com/office/drawing/2014/main" id="{54D555C7-2163-7F4D-8DA6-7637DCBFB5EE}"/>
              </a:ext>
            </a:extLst>
          </p:cNvPr>
          <p:cNvSpPr>
            <a:spLocks noGrp="1"/>
          </p:cNvSpPr>
          <p:nvPr>
            <p:ph type="body" sz="quarter" idx="119" hasCustomPrompt="1"/>
          </p:nvPr>
        </p:nvSpPr>
        <p:spPr bwMode="gray">
          <a:xfrm>
            <a:off x="7050024" y="3081528"/>
            <a:ext cx="299008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third client description</a:t>
            </a:r>
          </a:p>
        </p:txBody>
      </p:sp>
      <p:sp>
        <p:nvSpPr>
          <p:cNvPr id="86" name="Text Placeholder 26">
            <a:extLst>
              <a:ext uri="{FF2B5EF4-FFF2-40B4-BE49-F238E27FC236}">
                <a16:creationId xmlns:a16="http://schemas.microsoft.com/office/drawing/2014/main" id="{E6FE77C6-0390-C749-906C-DC7F9E4E76CA}"/>
              </a:ext>
            </a:extLst>
          </p:cNvPr>
          <p:cNvSpPr>
            <a:spLocks noGrp="1"/>
          </p:cNvSpPr>
          <p:nvPr>
            <p:ph type="body" sz="quarter" idx="121" hasCustomPrompt="1"/>
          </p:nvPr>
        </p:nvSpPr>
        <p:spPr bwMode="gray">
          <a:xfrm>
            <a:off x="10341864" y="4681728"/>
            <a:ext cx="299008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eighth client description</a:t>
            </a:r>
          </a:p>
        </p:txBody>
      </p:sp>
      <p:sp>
        <p:nvSpPr>
          <p:cNvPr id="87" name="Text Placeholder 35">
            <a:extLst>
              <a:ext uri="{FF2B5EF4-FFF2-40B4-BE49-F238E27FC236}">
                <a16:creationId xmlns:a16="http://schemas.microsoft.com/office/drawing/2014/main" id="{D8A80AB1-EE58-3D4E-B9B1-8F54234D847C}"/>
              </a:ext>
            </a:extLst>
          </p:cNvPr>
          <p:cNvSpPr>
            <a:spLocks noGrp="1"/>
          </p:cNvSpPr>
          <p:nvPr>
            <p:ph type="body" sz="quarter" idx="127" hasCustomPrompt="1"/>
          </p:nvPr>
        </p:nvSpPr>
        <p:spPr bwMode="gray">
          <a:xfrm>
            <a:off x="10341864" y="3081528"/>
            <a:ext cx="299008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fourth client description</a:t>
            </a:r>
          </a:p>
        </p:txBody>
      </p:sp>
      <p:sp>
        <p:nvSpPr>
          <p:cNvPr id="88" name="Text Placeholder 61">
            <a:extLst>
              <a:ext uri="{FF2B5EF4-FFF2-40B4-BE49-F238E27FC236}">
                <a16:creationId xmlns:a16="http://schemas.microsoft.com/office/drawing/2014/main" id="{F0765081-C487-BE48-A3FD-27B7B0D45E22}"/>
              </a:ext>
            </a:extLst>
          </p:cNvPr>
          <p:cNvSpPr>
            <a:spLocks noGrp="1"/>
          </p:cNvSpPr>
          <p:nvPr>
            <p:ph type="body" sz="quarter" idx="154" hasCustomPrompt="1"/>
          </p:nvPr>
        </p:nvSpPr>
        <p:spPr bwMode="gray">
          <a:xfrm>
            <a:off x="484632" y="4681728"/>
            <a:ext cx="2990088" cy="640080"/>
          </a:xfrm>
          <a:noFill/>
        </p:spPr>
        <p:txBody>
          <a:bodyPr lIns="91440" rIns="91440"/>
          <a:lstStyle>
            <a:lvl1pPr marL="0" indent="0" algn="ctr">
              <a:lnSpc>
                <a:spcPct val="100000"/>
              </a:lnSpc>
              <a:spcBef>
                <a:spcPts val="0"/>
              </a:spcBef>
              <a:spcAft>
                <a:spcPts val="0"/>
              </a:spcAft>
              <a:buNone/>
              <a:defRPr sz="1400">
                <a:solidFill>
                  <a:schemeClr val="accent1"/>
                </a:solidFill>
              </a:defRPr>
            </a:lvl1pPr>
          </a:lstStyle>
          <a:p>
            <a:r>
              <a:rPr lang="en-US" dirty="0"/>
              <a:t>Insert fifth client description</a:t>
            </a:r>
          </a:p>
        </p:txBody>
      </p:sp>
      <p:sp>
        <p:nvSpPr>
          <p:cNvPr id="22" name="Text Placeholder 5">
            <a:extLst>
              <a:ext uri="{FF2B5EF4-FFF2-40B4-BE49-F238E27FC236}">
                <a16:creationId xmlns:a16="http://schemas.microsoft.com/office/drawing/2014/main" id="{5625FD89-0DE0-0F4C-BA36-8BDAAD9C177E}"/>
              </a:ext>
            </a:extLst>
          </p:cNvPr>
          <p:cNvSpPr>
            <a:spLocks noGrp="1"/>
          </p:cNvSpPr>
          <p:nvPr>
            <p:ph type="body" sz="quarter" idx="35" hasCustomPrompt="1"/>
          </p:nvPr>
        </p:nvSpPr>
        <p:spPr bwMode="gray">
          <a:xfrm>
            <a:off x="484632" y="3081528"/>
            <a:ext cx="2990088" cy="640080"/>
          </a:xfrm>
          <a:prstGeom prst="rect">
            <a:avLst/>
          </a:prstGeom>
        </p:spPr>
        <p:txBody>
          <a:bodyPr lIns="91440" rIns="91440" anchor="t">
            <a:noAutofit/>
          </a:bodyPr>
          <a:lstStyle>
            <a:lvl1pPr marL="0" indent="0" algn="ctr">
              <a:lnSpc>
                <a:spcPct val="100000"/>
              </a:lnSpc>
              <a:spcBef>
                <a:spcPts val="0"/>
              </a:spcBef>
              <a:spcAft>
                <a:spcPts val="0"/>
              </a:spcAft>
              <a:buNone/>
              <a:defRPr sz="1400" b="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lvl="0"/>
            <a:r>
              <a:rPr lang="en-US" dirty="0"/>
              <a:t>Insert first client description</a:t>
            </a:r>
          </a:p>
        </p:txBody>
      </p:sp>
      <p:sp>
        <p:nvSpPr>
          <p:cNvPr id="44" name="Slide Number Placeholder 7">
            <a:extLst>
              <a:ext uri="{FF2B5EF4-FFF2-40B4-BE49-F238E27FC236}">
                <a16:creationId xmlns:a16="http://schemas.microsoft.com/office/drawing/2014/main" id="{99E1CF6C-B640-9842-9B40-35B4DE31E7E5}"/>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45" name="Footer Placeholder 2">
            <a:extLst>
              <a:ext uri="{FF2B5EF4-FFF2-40B4-BE49-F238E27FC236}">
                <a16:creationId xmlns:a16="http://schemas.microsoft.com/office/drawing/2014/main" id="{09785AA4-8AE6-9D47-8A24-8B5D1A4542E9}"/>
              </a:ext>
            </a:extLst>
          </p:cNvPr>
          <p:cNvSpPr>
            <a:spLocks noGrp="1"/>
          </p:cNvSpPr>
          <p:nvPr>
            <p:ph type="ftr" sz="quarter" idx="3"/>
          </p:nvPr>
        </p:nvSpPr>
        <p:spPr>
          <a:xfrm>
            <a:off x="457200" y="6978061"/>
            <a:ext cx="1244441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90868989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5 Tombstones (5 x 3) w/ Subheader">
    <p:bg>
      <p:bgPr>
        <a:solidFill>
          <a:schemeClr val="bg1"/>
        </a:solidFill>
        <a:effectLst/>
      </p:bgPr>
    </p:bg>
    <p:spTree>
      <p:nvGrpSpPr>
        <p:cNvPr id="1" name=""/>
        <p:cNvGrpSpPr/>
        <p:nvPr/>
      </p:nvGrpSpPr>
      <p:grpSpPr>
        <a:xfrm>
          <a:off x="0" y="0"/>
          <a:ext cx="0" cy="0"/>
          <a:chOff x="0" y="0"/>
          <a:chExt cx="0" cy="0"/>
        </a:xfrm>
      </p:grpSpPr>
      <p:sp>
        <p:nvSpPr>
          <p:cNvPr id="53" name="Rectangle 3">
            <a:extLst>
              <a:ext uri="{FF2B5EF4-FFF2-40B4-BE49-F238E27FC236}">
                <a16:creationId xmlns:a16="http://schemas.microsoft.com/office/drawing/2014/main" id="{85731103-5FCC-FE40-B6F6-A6426C961747}"/>
              </a:ext>
            </a:extLst>
          </p:cNvPr>
          <p:cNvSpPr/>
          <p:nvPr userDrawn="1"/>
        </p:nvSpPr>
        <p:spPr bwMode="gray">
          <a:xfrm>
            <a:off x="475488" y="2304288"/>
            <a:ext cx="2404872"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54" name="Rectangle 3">
            <a:extLst>
              <a:ext uri="{FF2B5EF4-FFF2-40B4-BE49-F238E27FC236}">
                <a16:creationId xmlns:a16="http://schemas.microsoft.com/office/drawing/2014/main" id="{C029F575-416D-1740-8171-7DBE7D4997C7}"/>
              </a:ext>
            </a:extLst>
          </p:cNvPr>
          <p:cNvSpPr/>
          <p:nvPr userDrawn="1"/>
        </p:nvSpPr>
        <p:spPr bwMode="gray">
          <a:xfrm>
            <a:off x="475488" y="3904488"/>
            <a:ext cx="2404872"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55" name="Rectangle 3">
            <a:extLst>
              <a:ext uri="{FF2B5EF4-FFF2-40B4-BE49-F238E27FC236}">
                <a16:creationId xmlns:a16="http://schemas.microsoft.com/office/drawing/2014/main" id="{E9F5EDE6-8EB8-A24A-849C-E0B48173DDDF}"/>
              </a:ext>
            </a:extLst>
          </p:cNvPr>
          <p:cNvSpPr/>
          <p:nvPr userDrawn="1"/>
        </p:nvSpPr>
        <p:spPr bwMode="gray">
          <a:xfrm>
            <a:off x="475488" y="5504688"/>
            <a:ext cx="2404872"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56" name="Rectangle 3">
            <a:extLst>
              <a:ext uri="{FF2B5EF4-FFF2-40B4-BE49-F238E27FC236}">
                <a16:creationId xmlns:a16="http://schemas.microsoft.com/office/drawing/2014/main" id="{C54C9D08-D026-4546-BB3F-8218354285E0}"/>
              </a:ext>
            </a:extLst>
          </p:cNvPr>
          <p:cNvSpPr/>
          <p:nvPr userDrawn="1"/>
        </p:nvSpPr>
        <p:spPr bwMode="gray">
          <a:xfrm>
            <a:off x="3090672" y="2304288"/>
            <a:ext cx="2404872"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57" name="Rectangle 3">
            <a:extLst>
              <a:ext uri="{FF2B5EF4-FFF2-40B4-BE49-F238E27FC236}">
                <a16:creationId xmlns:a16="http://schemas.microsoft.com/office/drawing/2014/main" id="{ACD69733-04D1-8243-A757-3ECA9661C979}"/>
              </a:ext>
            </a:extLst>
          </p:cNvPr>
          <p:cNvSpPr/>
          <p:nvPr userDrawn="1"/>
        </p:nvSpPr>
        <p:spPr bwMode="gray">
          <a:xfrm>
            <a:off x="3090672" y="3904488"/>
            <a:ext cx="2404872"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58" name="Rectangle 3">
            <a:extLst>
              <a:ext uri="{FF2B5EF4-FFF2-40B4-BE49-F238E27FC236}">
                <a16:creationId xmlns:a16="http://schemas.microsoft.com/office/drawing/2014/main" id="{EA14BECE-CE57-AF45-8160-A1200CBB3043}"/>
              </a:ext>
            </a:extLst>
          </p:cNvPr>
          <p:cNvSpPr/>
          <p:nvPr userDrawn="1"/>
        </p:nvSpPr>
        <p:spPr bwMode="gray">
          <a:xfrm>
            <a:off x="3090672" y="5504688"/>
            <a:ext cx="2404872"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400" dirty="0">
              <a:latin typeface="Calibri" panose="020F0502020204030204" pitchFamily="34" charset="0"/>
            </a:endParaRPr>
          </a:p>
        </p:txBody>
      </p:sp>
      <p:sp>
        <p:nvSpPr>
          <p:cNvPr id="59" name="Rectangle 3">
            <a:extLst>
              <a:ext uri="{FF2B5EF4-FFF2-40B4-BE49-F238E27FC236}">
                <a16:creationId xmlns:a16="http://schemas.microsoft.com/office/drawing/2014/main" id="{794A7650-E0B1-DE40-B540-50705D12584E}"/>
              </a:ext>
            </a:extLst>
          </p:cNvPr>
          <p:cNvSpPr/>
          <p:nvPr userDrawn="1"/>
        </p:nvSpPr>
        <p:spPr bwMode="gray">
          <a:xfrm>
            <a:off x="5705856" y="2304288"/>
            <a:ext cx="2404872"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60" name="Rectangle 3">
            <a:extLst>
              <a:ext uri="{FF2B5EF4-FFF2-40B4-BE49-F238E27FC236}">
                <a16:creationId xmlns:a16="http://schemas.microsoft.com/office/drawing/2014/main" id="{8C25AC2B-B109-AF45-BF50-3A6559EA7DDE}"/>
              </a:ext>
            </a:extLst>
          </p:cNvPr>
          <p:cNvSpPr/>
          <p:nvPr userDrawn="1"/>
        </p:nvSpPr>
        <p:spPr bwMode="gray">
          <a:xfrm>
            <a:off x="5705856" y="3904488"/>
            <a:ext cx="2404872"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61" name="Rectangle 3">
            <a:extLst>
              <a:ext uri="{FF2B5EF4-FFF2-40B4-BE49-F238E27FC236}">
                <a16:creationId xmlns:a16="http://schemas.microsoft.com/office/drawing/2014/main" id="{8DCDD124-EA28-3E46-BFCD-6F03B45348D8}"/>
              </a:ext>
            </a:extLst>
          </p:cNvPr>
          <p:cNvSpPr/>
          <p:nvPr userDrawn="1"/>
        </p:nvSpPr>
        <p:spPr bwMode="gray">
          <a:xfrm>
            <a:off x="5705856" y="5504688"/>
            <a:ext cx="2404872"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62" name="Rectangle 3">
            <a:extLst>
              <a:ext uri="{FF2B5EF4-FFF2-40B4-BE49-F238E27FC236}">
                <a16:creationId xmlns:a16="http://schemas.microsoft.com/office/drawing/2014/main" id="{57C41584-FD1D-A74C-988A-68CC12A9E075}"/>
              </a:ext>
            </a:extLst>
          </p:cNvPr>
          <p:cNvSpPr/>
          <p:nvPr userDrawn="1"/>
        </p:nvSpPr>
        <p:spPr bwMode="gray">
          <a:xfrm>
            <a:off x="8321040" y="2304288"/>
            <a:ext cx="2404872"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63" name="Rectangle 3">
            <a:extLst>
              <a:ext uri="{FF2B5EF4-FFF2-40B4-BE49-F238E27FC236}">
                <a16:creationId xmlns:a16="http://schemas.microsoft.com/office/drawing/2014/main" id="{7D612C31-FCED-6440-8220-5A11CD30CF10}"/>
              </a:ext>
            </a:extLst>
          </p:cNvPr>
          <p:cNvSpPr/>
          <p:nvPr userDrawn="1"/>
        </p:nvSpPr>
        <p:spPr bwMode="gray">
          <a:xfrm>
            <a:off x="8321040" y="3904488"/>
            <a:ext cx="2404872"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64" name="Rectangle 3">
            <a:extLst>
              <a:ext uri="{FF2B5EF4-FFF2-40B4-BE49-F238E27FC236}">
                <a16:creationId xmlns:a16="http://schemas.microsoft.com/office/drawing/2014/main" id="{29C535DC-583F-274A-A7A1-C9955544F3D3}"/>
              </a:ext>
            </a:extLst>
          </p:cNvPr>
          <p:cNvSpPr/>
          <p:nvPr userDrawn="1"/>
        </p:nvSpPr>
        <p:spPr bwMode="gray">
          <a:xfrm>
            <a:off x="8321040" y="5504688"/>
            <a:ext cx="2404872"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65" name="Rectangle 3">
            <a:extLst>
              <a:ext uri="{FF2B5EF4-FFF2-40B4-BE49-F238E27FC236}">
                <a16:creationId xmlns:a16="http://schemas.microsoft.com/office/drawing/2014/main" id="{05A639CD-1B38-9140-AA04-C0D0A4FF8A7D}"/>
              </a:ext>
            </a:extLst>
          </p:cNvPr>
          <p:cNvSpPr/>
          <p:nvPr userDrawn="1"/>
        </p:nvSpPr>
        <p:spPr bwMode="gray">
          <a:xfrm>
            <a:off x="10936224" y="2304288"/>
            <a:ext cx="2404872"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66" name="Rectangle 3">
            <a:extLst>
              <a:ext uri="{FF2B5EF4-FFF2-40B4-BE49-F238E27FC236}">
                <a16:creationId xmlns:a16="http://schemas.microsoft.com/office/drawing/2014/main" id="{F865DF54-EA08-714B-835A-BB2E6FDE82EC}"/>
              </a:ext>
            </a:extLst>
          </p:cNvPr>
          <p:cNvSpPr/>
          <p:nvPr userDrawn="1"/>
        </p:nvSpPr>
        <p:spPr bwMode="gray">
          <a:xfrm>
            <a:off x="10936224" y="3904488"/>
            <a:ext cx="2404872"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67" name="Rectangle 3">
            <a:extLst>
              <a:ext uri="{FF2B5EF4-FFF2-40B4-BE49-F238E27FC236}">
                <a16:creationId xmlns:a16="http://schemas.microsoft.com/office/drawing/2014/main" id="{F5F2EEFD-F454-284B-B5E9-382AF5612C5F}"/>
              </a:ext>
            </a:extLst>
          </p:cNvPr>
          <p:cNvSpPr/>
          <p:nvPr userDrawn="1"/>
        </p:nvSpPr>
        <p:spPr bwMode="gray">
          <a:xfrm>
            <a:off x="10936224" y="5504688"/>
            <a:ext cx="2404872" cy="1444752"/>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22" name="Text Placeholder 5">
            <a:extLst>
              <a:ext uri="{FF2B5EF4-FFF2-40B4-BE49-F238E27FC236}">
                <a16:creationId xmlns:a16="http://schemas.microsoft.com/office/drawing/2014/main" id="{5625FD89-0DE0-0F4C-BA36-8BDAAD9C177E}"/>
              </a:ext>
            </a:extLst>
          </p:cNvPr>
          <p:cNvSpPr>
            <a:spLocks noGrp="1"/>
          </p:cNvSpPr>
          <p:nvPr>
            <p:ph type="body" sz="quarter" idx="35" hasCustomPrompt="1"/>
          </p:nvPr>
        </p:nvSpPr>
        <p:spPr>
          <a:xfrm>
            <a:off x="457200" y="1508760"/>
            <a:ext cx="12902184" cy="548640"/>
          </a:xfrm>
          <a:prstGeom prst="rect">
            <a:avLst/>
          </a:prstGeom>
        </p:spPr>
        <p:txBody>
          <a:bodyPr lIns="0" rIns="0">
            <a:noAutofit/>
          </a:bodyPr>
          <a:lstStyle>
            <a:lvl1pPr marL="0" indent="0" algn="l">
              <a:lnSpc>
                <a:spcPct val="100000"/>
              </a:lnSpc>
              <a:spcBef>
                <a:spcPts val="0"/>
              </a:spcBef>
              <a:spcAft>
                <a:spcPts val="0"/>
              </a:spcAft>
              <a:buNone/>
              <a:defRPr sz="1800" b="1"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lvl="0"/>
            <a:r>
              <a:rPr lang="en-US" dirty="0"/>
              <a:t>Subheader</a:t>
            </a:r>
          </a:p>
        </p:txBody>
      </p:sp>
      <p:sp>
        <p:nvSpPr>
          <p:cNvPr id="23" name="Text Placeholder 8">
            <a:extLst>
              <a:ext uri="{FF2B5EF4-FFF2-40B4-BE49-F238E27FC236}">
                <a16:creationId xmlns:a16="http://schemas.microsoft.com/office/drawing/2014/main" id="{5FF3A3E5-2EAA-0446-8045-DB46EC66C61A}"/>
              </a:ext>
            </a:extLst>
          </p:cNvPr>
          <p:cNvSpPr>
            <a:spLocks noGrp="1"/>
          </p:cNvSpPr>
          <p:nvPr>
            <p:ph type="body" sz="quarter" idx="109" hasCustomPrompt="1"/>
          </p:nvPr>
        </p:nvSpPr>
        <p:spPr bwMode="gray">
          <a:xfrm>
            <a:off x="502920" y="4681728"/>
            <a:ext cx="235000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sixth client description</a:t>
            </a:r>
          </a:p>
        </p:txBody>
      </p:sp>
      <p:sp>
        <p:nvSpPr>
          <p:cNvPr id="24" name="Text Placeholder 11">
            <a:extLst>
              <a:ext uri="{FF2B5EF4-FFF2-40B4-BE49-F238E27FC236}">
                <a16:creationId xmlns:a16="http://schemas.microsoft.com/office/drawing/2014/main" id="{100BE797-3EF6-7142-94CA-61320C9DC7C3}"/>
              </a:ext>
            </a:extLst>
          </p:cNvPr>
          <p:cNvSpPr>
            <a:spLocks noGrp="1"/>
          </p:cNvSpPr>
          <p:nvPr>
            <p:ph type="body" sz="quarter" idx="111" hasCustomPrompt="1"/>
          </p:nvPr>
        </p:nvSpPr>
        <p:spPr bwMode="gray">
          <a:xfrm>
            <a:off x="502920" y="6281928"/>
            <a:ext cx="235000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eleventh client description</a:t>
            </a:r>
          </a:p>
        </p:txBody>
      </p:sp>
      <p:sp>
        <p:nvSpPr>
          <p:cNvPr id="25" name="Text Placeholder 14">
            <a:extLst>
              <a:ext uri="{FF2B5EF4-FFF2-40B4-BE49-F238E27FC236}">
                <a16:creationId xmlns:a16="http://schemas.microsoft.com/office/drawing/2014/main" id="{CA4C1650-5418-C148-90F6-1DB17F0FCAFD}"/>
              </a:ext>
            </a:extLst>
          </p:cNvPr>
          <p:cNvSpPr>
            <a:spLocks noGrp="1"/>
          </p:cNvSpPr>
          <p:nvPr>
            <p:ph type="body" sz="quarter" idx="113" hasCustomPrompt="1"/>
          </p:nvPr>
        </p:nvSpPr>
        <p:spPr bwMode="gray">
          <a:xfrm>
            <a:off x="3118104" y="3081528"/>
            <a:ext cx="235000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second client description</a:t>
            </a:r>
          </a:p>
        </p:txBody>
      </p:sp>
      <p:sp>
        <p:nvSpPr>
          <p:cNvPr id="26" name="Text Placeholder 17">
            <a:extLst>
              <a:ext uri="{FF2B5EF4-FFF2-40B4-BE49-F238E27FC236}">
                <a16:creationId xmlns:a16="http://schemas.microsoft.com/office/drawing/2014/main" id="{C9104C12-CAE8-154D-93AC-7B08AC9C9BFC}"/>
              </a:ext>
            </a:extLst>
          </p:cNvPr>
          <p:cNvSpPr>
            <a:spLocks noGrp="1"/>
          </p:cNvSpPr>
          <p:nvPr>
            <p:ph type="body" sz="quarter" idx="115" hasCustomPrompt="1"/>
          </p:nvPr>
        </p:nvSpPr>
        <p:spPr bwMode="gray">
          <a:xfrm>
            <a:off x="3118104" y="4681728"/>
            <a:ext cx="235000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seventh client description</a:t>
            </a:r>
          </a:p>
        </p:txBody>
      </p:sp>
      <p:sp>
        <p:nvSpPr>
          <p:cNvPr id="27" name="Text Placeholder 20">
            <a:extLst>
              <a:ext uri="{FF2B5EF4-FFF2-40B4-BE49-F238E27FC236}">
                <a16:creationId xmlns:a16="http://schemas.microsoft.com/office/drawing/2014/main" id="{0B71B89F-C61D-2D44-BAB2-1E388A55BC35}"/>
              </a:ext>
            </a:extLst>
          </p:cNvPr>
          <p:cNvSpPr>
            <a:spLocks noGrp="1"/>
          </p:cNvSpPr>
          <p:nvPr>
            <p:ph type="body" sz="quarter" idx="117" hasCustomPrompt="1"/>
          </p:nvPr>
        </p:nvSpPr>
        <p:spPr bwMode="gray">
          <a:xfrm>
            <a:off x="3118104" y="6281928"/>
            <a:ext cx="235000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2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twelfth client description</a:t>
            </a:r>
          </a:p>
        </p:txBody>
      </p:sp>
      <p:sp>
        <p:nvSpPr>
          <p:cNvPr id="28" name="Text Placeholder 23">
            <a:extLst>
              <a:ext uri="{FF2B5EF4-FFF2-40B4-BE49-F238E27FC236}">
                <a16:creationId xmlns:a16="http://schemas.microsoft.com/office/drawing/2014/main" id="{6F562172-3824-2742-A3F6-F3D9ECF351CE}"/>
              </a:ext>
            </a:extLst>
          </p:cNvPr>
          <p:cNvSpPr>
            <a:spLocks noGrp="1"/>
          </p:cNvSpPr>
          <p:nvPr>
            <p:ph type="body" sz="quarter" idx="119" hasCustomPrompt="1"/>
          </p:nvPr>
        </p:nvSpPr>
        <p:spPr bwMode="gray">
          <a:xfrm>
            <a:off x="5733288" y="3081528"/>
            <a:ext cx="235000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third client description</a:t>
            </a:r>
          </a:p>
        </p:txBody>
      </p:sp>
      <p:sp>
        <p:nvSpPr>
          <p:cNvPr id="29" name="Text Placeholder 26">
            <a:extLst>
              <a:ext uri="{FF2B5EF4-FFF2-40B4-BE49-F238E27FC236}">
                <a16:creationId xmlns:a16="http://schemas.microsoft.com/office/drawing/2014/main" id="{85503B5A-9865-264E-9ED0-EB50E66D4790}"/>
              </a:ext>
            </a:extLst>
          </p:cNvPr>
          <p:cNvSpPr>
            <a:spLocks noGrp="1"/>
          </p:cNvSpPr>
          <p:nvPr>
            <p:ph type="body" sz="quarter" idx="121" hasCustomPrompt="1"/>
          </p:nvPr>
        </p:nvSpPr>
        <p:spPr bwMode="gray">
          <a:xfrm>
            <a:off x="5733288" y="4681728"/>
            <a:ext cx="235000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eighth client description</a:t>
            </a:r>
          </a:p>
        </p:txBody>
      </p:sp>
      <p:sp>
        <p:nvSpPr>
          <p:cNvPr id="30" name="Text Placeholder 29">
            <a:extLst>
              <a:ext uri="{FF2B5EF4-FFF2-40B4-BE49-F238E27FC236}">
                <a16:creationId xmlns:a16="http://schemas.microsoft.com/office/drawing/2014/main" id="{7F9FE76E-8E98-AC4A-B18F-556C09CF3F26}"/>
              </a:ext>
            </a:extLst>
          </p:cNvPr>
          <p:cNvSpPr>
            <a:spLocks noGrp="1"/>
          </p:cNvSpPr>
          <p:nvPr>
            <p:ph type="body" sz="quarter" idx="123" hasCustomPrompt="1"/>
          </p:nvPr>
        </p:nvSpPr>
        <p:spPr bwMode="gray">
          <a:xfrm>
            <a:off x="8348472" y="3081528"/>
            <a:ext cx="235000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fourth client description</a:t>
            </a:r>
          </a:p>
        </p:txBody>
      </p:sp>
      <p:sp>
        <p:nvSpPr>
          <p:cNvPr id="31" name="Text Placeholder 32">
            <a:extLst>
              <a:ext uri="{FF2B5EF4-FFF2-40B4-BE49-F238E27FC236}">
                <a16:creationId xmlns:a16="http://schemas.microsoft.com/office/drawing/2014/main" id="{328131AA-14B4-A642-BB1F-ADD0E620B6BA}"/>
              </a:ext>
            </a:extLst>
          </p:cNvPr>
          <p:cNvSpPr>
            <a:spLocks noGrp="1"/>
          </p:cNvSpPr>
          <p:nvPr>
            <p:ph type="body" sz="quarter" idx="125" hasCustomPrompt="1"/>
          </p:nvPr>
        </p:nvSpPr>
        <p:spPr bwMode="gray">
          <a:xfrm>
            <a:off x="8348472" y="4681728"/>
            <a:ext cx="235000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ninth client description</a:t>
            </a:r>
          </a:p>
        </p:txBody>
      </p:sp>
      <p:sp>
        <p:nvSpPr>
          <p:cNvPr id="32" name="Text Placeholder 35">
            <a:extLst>
              <a:ext uri="{FF2B5EF4-FFF2-40B4-BE49-F238E27FC236}">
                <a16:creationId xmlns:a16="http://schemas.microsoft.com/office/drawing/2014/main" id="{765C572B-134E-1E43-AF6F-BF5EEEFD2FF6}"/>
              </a:ext>
            </a:extLst>
          </p:cNvPr>
          <p:cNvSpPr>
            <a:spLocks noGrp="1"/>
          </p:cNvSpPr>
          <p:nvPr>
            <p:ph type="body" sz="quarter" idx="127" hasCustomPrompt="1"/>
          </p:nvPr>
        </p:nvSpPr>
        <p:spPr bwMode="gray">
          <a:xfrm>
            <a:off x="10963656" y="3081528"/>
            <a:ext cx="235000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fifth client description</a:t>
            </a:r>
          </a:p>
        </p:txBody>
      </p:sp>
      <p:sp>
        <p:nvSpPr>
          <p:cNvPr id="33" name="Text Placeholder 38">
            <a:extLst>
              <a:ext uri="{FF2B5EF4-FFF2-40B4-BE49-F238E27FC236}">
                <a16:creationId xmlns:a16="http://schemas.microsoft.com/office/drawing/2014/main" id="{B8F8D9C6-CF0D-8A45-9AFD-9DC41FCFA464}"/>
              </a:ext>
            </a:extLst>
          </p:cNvPr>
          <p:cNvSpPr>
            <a:spLocks noGrp="1"/>
          </p:cNvSpPr>
          <p:nvPr>
            <p:ph type="body" sz="quarter" idx="129" hasCustomPrompt="1"/>
          </p:nvPr>
        </p:nvSpPr>
        <p:spPr bwMode="gray">
          <a:xfrm>
            <a:off x="10963656" y="4681728"/>
            <a:ext cx="2350008" cy="64008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tenth client description</a:t>
            </a:r>
          </a:p>
        </p:txBody>
      </p:sp>
      <p:sp>
        <p:nvSpPr>
          <p:cNvPr id="34" name="Picture Placeholder 36">
            <a:extLst>
              <a:ext uri="{FF2B5EF4-FFF2-40B4-BE49-F238E27FC236}">
                <a16:creationId xmlns:a16="http://schemas.microsoft.com/office/drawing/2014/main" id="{C397BB10-957B-1940-908F-0E18E3FFCF55}"/>
              </a:ext>
            </a:extLst>
          </p:cNvPr>
          <p:cNvSpPr>
            <a:spLocks noGrp="1"/>
          </p:cNvSpPr>
          <p:nvPr>
            <p:ph type="pic" sz="quarter" idx="136" hasCustomPrompt="1"/>
          </p:nvPr>
        </p:nvSpPr>
        <p:spPr bwMode="gray">
          <a:xfrm>
            <a:off x="502920" y="2322576"/>
            <a:ext cx="2350008" cy="740664"/>
          </a:xfrm>
          <a:prstGeom prst="rect">
            <a:avLst/>
          </a:prstGeom>
          <a:noFill/>
        </p:spPr>
        <p:txBody>
          <a:bodyPr tIns="0" bIns="0" anchor="ctr"/>
          <a:lstStyle>
            <a:lvl1pPr marL="0" marR="0" indent="0" algn="ctr" defTabSz="130996" rtl="0" eaLnBrk="1" fontAlgn="auto" latinLnBrk="0" hangingPunct="1">
              <a:lnSpc>
                <a:spcPct val="100000"/>
              </a:lnSpc>
              <a:spcBef>
                <a:spcPts val="0"/>
              </a:spcBef>
              <a:spcAft>
                <a:spcPts val="0"/>
              </a:spcAft>
              <a:buClrTx/>
              <a:buSzTx/>
              <a:buFontTx/>
              <a:buNone/>
              <a:tabLst/>
              <a:defRPr b="1">
                <a:latin typeface="Calibri" panose="020F0502020204030204" pitchFamily="34" charset="0"/>
              </a:defRPr>
            </a:lvl1pPr>
          </a:lstStyle>
          <a:p>
            <a:r>
              <a:rPr lang="en-US" dirty="0"/>
              <a:t>Picture</a:t>
            </a:r>
          </a:p>
        </p:txBody>
      </p:sp>
      <p:sp>
        <p:nvSpPr>
          <p:cNvPr id="35" name="Picture Placeholder 36">
            <a:extLst>
              <a:ext uri="{FF2B5EF4-FFF2-40B4-BE49-F238E27FC236}">
                <a16:creationId xmlns:a16="http://schemas.microsoft.com/office/drawing/2014/main" id="{0BBC6DD6-5F0E-B943-899C-DD52C904C9F2}"/>
              </a:ext>
            </a:extLst>
          </p:cNvPr>
          <p:cNvSpPr>
            <a:spLocks noGrp="1"/>
          </p:cNvSpPr>
          <p:nvPr>
            <p:ph type="pic" sz="quarter" idx="137" hasCustomPrompt="1"/>
          </p:nvPr>
        </p:nvSpPr>
        <p:spPr bwMode="gray">
          <a:xfrm>
            <a:off x="502920" y="3922776"/>
            <a:ext cx="2350008"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6" name="Picture Placeholder 36">
            <a:extLst>
              <a:ext uri="{FF2B5EF4-FFF2-40B4-BE49-F238E27FC236}">
                <a16:creationId xmlns:a16="http://schemas.microsoft.com/office/drawing/2014/main" id="{ADF13BF4-6BB6-4B44-901C-305F62784A1C}"/>
              </a:ext>
            </a:extLst>
          </p:cNvPr>
          <p:cNvSpPr>
            <a:spLocks noGrp="1"/>
          </p:cNvSpPr>
          <p:nvPr>
            <p:ph type="pic" sz="quarter" idx="138" hasCustomPrompt="1"/>
          </p:nvPr>
        </p:nvSpPr>
        <p:spPr bwMode="gray">
          <a:xfrm>
            <a:off x="502920" y="5532120"/>
            <a:ext cx="2350008"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7" name="Picture Placeholder 36">
            <a:extLst>
              <a:ext uri="{FF2B5EF4-FFF2-40B4-BE49-F238E27FC236}">
                <a16:creationId xmlns:a16="http://schemas.microsoft.com/office/drawing/2014/main" id="{9C076308-E916-3841-BBD7-65AB115443CB}"/>
              </a:ext>
            </a:extLst>
          </p:cNvPr>
          <p:cNvSpPr>
            <a:spLocks noGrp="1"/>
          </p:cNvSpPr>
          <p:nvPr>
            <p:ph type="pic" sz="quarter" idx="139" hasCustomPrompt="1"/>
          </p:nvPr>
        </p:nvSpPr>
        <p:spPr bwMode="gray">
          <a:xfrm>
            <a:off x="3118104" y="2322576"/>
            <a:ext cx="2350008" cy="740664"/>
          </a:xfrm>
          <a:prstGeom prst="rect">
            <a:avLst/>
          </a:prstGeom>
          <a:noFill/>
        </p:spPr>
        <p:txBody>
          <a:bodyPr tIns="0" bIns="0" anchor="ctr"/>
          <a:lstStyle>
            <a:lvl1pPr marL="0" marR="0" indent="0" algn="ctr" defTabSz="130996" rtl="0" eaLnBrk="1" fontAlgn="auto" latinLnBrk="0" hangingPunct="1">
              <a:lnSpc>
                <a:spcPct val="100000"/>
              </a:lnSpc>
              <a:spcBef>
                <a:spcPts val="0"/>
              </a:spcBef>
              <a:spcAft>
                <a:spcPts val="0"/>
              </a:spcAft>
              <a:buClrTx/>
              <a:buSzTx/>
              <a:buFontTx/>
              <a:buNone/>
              <a:tabLst/>
              <a:defRPr b="1">
                <a:latin typeface="Calibri" panose="020F0502020204030204" pitchFamily="34" charset="0"/>
              </a:defRPr>
            </a:lvl1pPr>
          </a:lstStyle>
          <a:p>
            <a:r>
              <a:rPr lang="en-US" dirty="0"/>
              <a:t>Picture</a:t>
            </a:r>
          </a:p>
        </p:txBody>
      </p:sp>
      <p:sp>
        <p:nvSpPr>
          <p:cNvPr id="38" name="Picture Placeholder 36">
            <a:extLst>
              <a:ext uri="{FF2B5EF4-FFF2-40B4-BE49-F238E27FC236}">
                <a16:creationId xmlns:a16="http://schemas.microsoft.com/office/drawing/2014/main" id="{36373D64-EF98-4845-9C38-9F34E34A6B30}"/>
              </a:ext>
            </a:extLst>
          </p:cNvPr>
          <p:cNvSpPr>
            <a:spLocks noGrp="1"/>
          </p:cNvSpPr>
          <p:nvPr>
            <p:ph type="pic" sz="quarter" idx="140" hasCustomPrompt="1"/>
          </p:nvPr>
        </p:nvSpPr>
        <p:spPr bwMode="gray">
          <a:xfrm>
            <a:off x="3118104" y="3922776"/>
            <a:ext cx="2350008"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39" name="Picture Placeholder 36">
            <a:extLst>
              <a:ext uri="{FF2B5EF4-FFF2-40B4-BE49-F238E27FC236}">
                <a16:creationId xmlns:a16="http://schemas.microsoft.com/office/drawing/2014/main" id="{70D1AC66-83FF-FE4B-BB73-A03821C1D6BE}"/>
              </a:ext>
            </a:extLst>
          </p:cNvPr>
          <p:cNvSpPr>
            <a:spLocks noGrp="1"/>
          </p:cNvSpPr>
          <p:nvPr>
            <p:ph type="pic" sz="quarter" idx="141" hasCustomPrompt="1"/>
          </p:nvPr>
        </p:nvSpPr>
        <p:spPr bwMode="gray">
          <a:xfrm>
            <a:off x="3118104" y="5532120"/>
            <a:ext cx="2350008"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0" name="Picture Placeholder 36">
            <a:extLst>
              <a:ext uri="{FF2B5EF4-FFF2-40B4-BE49-F238E27FC236}">
                <a16:creationId xmlns:a16="http://schemas.microsoft.com/office/drawing/2014/main" id="{95015FCD-3F9F-7A4F-9E71-E1E0B1D4377D}"/>
              </a:ext>
            </a:extLst>
          </p:cNvPr>
          <p:cNvSpPr>
            <a:spLocks noGrp="1"/>
          </p:cNvSpPr>
          <p:nvPr>
            <p:ph type="pic" sz="quarter" idx="142" hasCustomPrompt="1"/>
          </p:nvPr>
        </p:nvSpPr>
        <p:spPr bwMode="gray">
          <a:xfrm>
            <a:off x="5733288" y="2322576"/>
            <a:ext cx="2350008"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1" name="Picture Placeholder 36">
            <a:extLst>
              <a:ext uri="{FF2B5EF4-FFF2-40B4-BE49-F238E27FC236}">
                <a16:creationId xmlns:a16="http://schemas.microsoft.com/office/drawing/2014/main" id="{66A2F7E1-397F-9D45-AEB1-EBA1641437F6}"/>
              </a:ext>
            </a:extLst>
          </p:cNvPr>
          <p:cNvSpPr>
            <a:spLocks noGrp="1"/>
          </p:cNvSpPr>
          <p:nvPr>
            <p:ph type="pic" sz="quarter" idx="143" hasCustomPrompt="1"/>
          </p:nvPr>
        </p:nvSpPr>
        <p:spPr bwMode="gray">
          <a:xfrm>
            <a:off x="5733288" y="3922776"/>
            <a:ext cx="2350008"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2" name="Picture Placeholder 36">
            <a:extLst>
              <a:ext uri="{FF2B5EF4-FFF2-40B4-BE49-F238E27FC236}">
                <a16:creationId xmlns:a16="http://schemas.microsoft.com/office/drawing/2014/main" id="{C5C0AE0C-6A85-634F-85B3-F2023A12B52C}"/>
              </a:ext>
            </a:extLst>
          </p:cNvPr>
          <p:cNvSpPr>
            <a:spLocks noGrp="1"/>
          </p:cNvSpPr>
          <p:nvPr>
            <p:ph type="pic" sz="quarter" idx="144" hasCustomPrompt="1"/>
          </p:nvPr>
        </p:nvSpPr>
        <p:spPr bwMode="gray">
          <a:xfrm>
            <a:off x="5733288" y="5532120"/>
            <a:ext cx="2350008"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3" name="Picture Placeholder 36">
            <a:extLst>
              <a:ext uri="{FF2B5EF4-FFF2-40B4-BE49-F238E27FC236}">
                <a16:creationId xmlns:a16="http://schemas.microsoft.com/office/drawing/2014/main" id="{E61E2EF5-82E4-A247-94E2-F8CCEE71B38B}"/>
              </a:ext>
            </a:extLst>
          </p:cNvPr>
          <p:cNvSpPr>
            <a:spLocks noGrp="1"/>
          </p:cNvSpPr>
          <p:nvPr>
            <p:ph type="pic" sz="quarter" idx="145" hasCustomPrompt="1"/>
          </p:nvPr>
        </p:nvSpPr>
        <p:spPr bwMode="gray">
          <a:xfrm>
            <a:off x="8348472" y="2322576"/>
            <a:ext cx="2350008"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4" name="Picture Placeholder 36">
            <a:extLst>
              <a:ext uri="{FF2B5EF4-FFF2-40B4-BE49-F238E27FC236}">
                <a16:creationId xmlns:a16="http://schemas.microsoft.com/office/drawing/2014/main" id="{9EEC0270-3165-5240-9ADB-B78D9B961968}"/>
              </a:ext>
            </a:extLst>
          </p:cNvPr>
          <p:cNvSpPr>
            <a:spLocks noGrp="1"/>
          </p:cNvSpPr>
          <p:nvPr>
            <p:ph type="pic" sz="quarter" idx="146" hasCustomPrompt="1"/>
          </p:nvPr>
        </p:nvSpPr>
        <p:spPr bwMode="gray">
          <a:xfrm>
            <a:off x="8348472" y="3922776"/>
            <a:ext cx="2350008"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5" name="Picture Placeholder 36">
            <a:extLst>
              <a:ext uri="{FF2B5EF4-FFF2-40B4-BE49-F238E27FC236}">
                <a16:creationId xmlns:a16="http://schemas.microsoft.com/office/drawing/2014/main" id="{FE1E7F17-89F9-BC4C-A8C5-48869BE9E068}"/>
              </a:ext>
            </a:extLst>
          </p:cNvPr>
          <p:cNvSpPr>
            <a:spLocks noGrp="1"/>
          </p:cNvSpPr>
          <p:nvPr>
            <p:ph type="pic" sz="quarter" idx="147" hasCustomPrompt="1"/>
          </p:nvPr>
        </p:nvSpPr>
        <p:spPr bwMode="gray">
          <a:xfrm>
            <a:off x="8348472" y="5532120"/>
            <a:ext cx="2350008"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6" name="Picture Placeholder 36">
            <a:extLst>
              <a:ext uri="{FF2B5EF4-FFF2-40B4-BE49-F238E27FC236}">
                <a16:creationId xmlns:a16="http://schemas.microsoft.com/office/drawing/2014/main" id="{B46D3499-2D64-7940-9BD1-83D78A752AE6}"/>
              </a:ext>
            </a:extLst>
          </p:cNvPr>
          <p:cNvSpPr>
            <a:spLocks noGrp="1"/>
          </p:cNvSpPr>
          <p:nvPr>
            <p:ph type="pic" sz="quarter" idx="148" hasCustomPrompt="1"/>
          </p:nvPr>
        </p:nvSpPr>
        <p:spPr bwMode="gray">
          <a:xfrm>
            <a:off x="10963656" y="2322576"/>
            <a:ext cx="2350008"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7" name="Picture Placeholder 36">
            <a:extLst>
              <a:ext uri="{FF2B5EF4-FFF2-40B4-BE49-F238E27FC236}">
                <a16:creationId xmlns:a16="http://schemas.microsoft.com/office/drawing/2014/main" id="{773A24A6-497A-6F4C-9CDC-D106C468A76A}"/>
              </a:ext>
            </a:extLst>
          </p:cNvPr>
          <p:cNvSpPr>
            <a:spLocks noGrp="1"/>
          </p:cNvSpPr>
          <p:nvPr>
            <p:ph type="pic" sz="quarter" idx="149" hasCustomPrompt="1"/>
          </p:nvPr>
        </p:nvSpPr>
        <p:spPr bwMode="gray">
          <a:xfrm>
            <a:off x="10963656" y="3922776"/>
            <a:ext cx="2350008"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8" name="Picture Placeholder 36">
            <a:extLst>
              <a:ext uri="{FF2B5EF4-FFF2-40B4-BE49-F238E27FC236}">
                <a16:creationId xmlns:a16="http://schemas.microsoft.com/office/drawing/2014/main" id="{802E676D-A40B-C945-B36D-06DC83E71DA9}"/>
              </a:ext>
            </a:extLst>
          </p:cNvPr>
          <p:cNvSpPr>
            <a:spLocks noGrp="1"/>
          </p:cNvSpPr>
          <p:nvPr>
            <p:ph type="pic" sz="quarter" idx="150" hasCustomPrompt="1"/>
          </p:nvPr>
        </p:nvSpPr>
        <p:spPr bwMode="gray">
          <a:xfrm>
            <a:off x="10963656" y="5532120"/>
            <a:ext cx="2350008" cy="740664"/>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49" name="Text Placeholder 66">
            <a:extLst>
              <a:ext uri="{FF2B5EF4-FFF2-40B4-BE49-F238E27FC236}">
                <a16:creationId xmlns:a16="http://schemas.microsoft.com/office/drawing/2014/main" id="{6D7D73DC-A1CF-3345-8C1F-EBAA8677CFA8}"/>
              </a:ext>
            </a:extLst>
          </p:cNvPr>
          <p:cNvSpPr>
            <a:spLocks noGrp="1"/>
          </p:cNvSpPr>
          <p:nvPr>
            <p:ph type="body" sz="quarter" idx="153" hasCustomPrompt="1"/>
          </p:nvPr>
        </p:nvSpPr>
        <p:spPr bwMode="gray">
          <a:xfrm>
            <a:off x="5733288" y="6281928"/>
            <a:ext cx="2350008" cy="640080"/>
          </a:xfrm>
          <a:noFill/>
        </p:spPr>
        <p:txBody>
          <a:bodyPr lIns="91440" rIns="91440"/>
          <a:lstStyle>
            <a:lvl1pPr marL="0" indent="0" algn="ctr">
              <a:lnSpc>
                <a:spcPct val="100000"/>
              </a:lnSpc>
              <a:spcBef>
                <a:spcPts val="0"/>
              </a:spcBef>
              <a:spcAft>
                <a:spcPts val="0"/>
              </a:spcAft>
              <a:buFontTx/>
              <a:buNone/>
              <a:defRPr sz="1400">
                <a:solidFill>
                  <a:schemeClr val="accent1"/>
                </a:solidFill>
              </a:defRPr>
            </a:lvl1pPr>
          </a:lstStyle>
          <a:p>
            <a:r>
              <a:rPr lang="en-US" dirty="0"/>
              <a:t>Insert thirteenth client description</a:t>
            </a:r>
          </a:p>
        </p:txBody>
      </p:sp>
      <p:sp>
        <p:nvSpPr>
          <p:cNvPr id="50" name="Text Placeholder 69">
            <a:extLst>
              <a:ext uri="{FF2B5EF4-FFF2-40B4-BE49-F238E27FC236}">
                <a16:creationId xmlns:a16="http://schemas.microsoft.com/office/drawing/2014/main" id="{4507775F-B3CD-634B-8584-E391F32BE750}"/>
              </a:ext>
            </a:extLst>
          </p:cNvPr>
          <p:cNvSpPr>
            <a:spLocks noGrp="1"/>
          </p:cNvSpPr>
          <p:nvPr>
            <p:ph type="body" sz="quarter" idx="154" hasCustomPrompt="1"/>
          </p:nvPr>
        </p:nvSpPr>
        <p:spPr bwMode="gray">
          <a:xfrm>
            <a:off x="8348472" y="6281928"/>
            <a:ext cx="2350008" cy="640080"/>
          </a:xfrm>
          <a:noFill/>
        </p:spPr>
        <p:txBody>
          <a:bodyPr lIns="91440" rIns="91440"/>
          <a:lstStyle>
            <a:lvl1pPr marL="0" indent="0" algn="ctr">
              <a:lnSpc>
                <a:spcPct val="100000"/>
              </a:lnSpc>
              <a:spcBef>
                <a:spcPts val="0"/>
              </a:spcBef>
              <a:spcAft>
                <a:spcPts val="0"/>
              </a:spcAft>
              <a:buNone/>
              <a:defRPr sz="1400">
                <a:solidFill>
                  <a:schemeClr val="accent1"/>
                </a:solidFill>
              </a:defRPr>
            </a:lvl1pPr>
          </a:lstStyle>
          <a:p>
            <a:r>
              <a:rPr lang="en-US" dirty="0"/>
              <a:t>Insert fourteenth client description</a:t>
            </a:r>
          </a:p>
        </p:txBody>
      </p:sp>
      <p:sp>
        <p:nvSpPr>
          <p:cNvPr id="51" name="Text Placeholder 90">
            <a:extLst>
              <a:ext uri="{FF2B5EF4-FFF2-40B4-BE49-F238E27FC236}">
                <a16:creationId xmlns:a16="http://schemas.microsoft.com/office/drawing/2014/main" id="{4D33AE12-7167-AF4F-8D08-0B3047C6AB82}"/>
              </a:ext>
            </a:extLst>
          </p:cNvPr>
          <p:cNvSpPr>
            <a:spLocks noGrp="1"/>
          </p:cNvSpPr>
          <p:nvPr>
            <p:ph type="body" sz="quarter" idx="155" hasCustomPrompt="1"/>
          </p:nvPr>
        </p:nvSpPr>
        <p:spPr bwMode="gray">
          <a:xfrm>
            <a:off x="10963656" y="6281928"/>
            <a:ext cx="2350008" cy="640080"/>
          </a:xfrm>
          <a:noFill/>
        </p:spPr>
        <p:txBody>
          <a:bodyPr lIns="91440" rIns="91440"/>
          <a:lstStyle>
            <a:lvl1pPr marL="0" indent="0" algn="ctr">
              <a:lnSpc>
                <a:spcPct val="100000"/>
              </a:lnSpc>
              <a:spcBef>
                <a:spcPts val="0"/>
              </a:spcBef>
              <a:spcAft>
                <a:spcPts val="0"/>
              </a:spcAft>
              <a:buNone/>
              <a:defRPr sz="1400">
                <a:solidFill>
                  <a:schemeClr val="accent1"/>
                </a:solidFill>
              </a:defRPr>
            </a:lvl1pPr>
          </a:lstStyle>
          <a:p>
            <a:r>
              <a:rPr lang="en-US" dirty="0"/>
              <a:t>Insert fifteenth client description</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bwMode="gray">
          <a:xfrm>
            <a:off x="502920" y="3081528"/>
            <a:ext cx="2350008" cy="640080"/>
          </a:xfrm>
        </p:spPr>
        <p:txBody>
          <a:bodyPr lIns="91440" rIns="91440"/>
          <a:lstStyle>
            <a:lvl1pPr marL="0" indent="0" algn="ctr">
              <a:lnSpc>
                <a:spcPct val="100000"/>
              </a:lnSpc>
              <a:spcBef>
                <a:spcPts val="0"/>
              </a:spcBef>
              <a:spcAft>
                <a:spcPts val="0"/>
              </a:spcAft>
              <a:buNone/>
              <a:defRPr sz="1400" b="0">
                <a:solidFill>
                  <a:schemeClr val="accent1"/>
                </a:solidFill>
              </a:defRPr>
            </a:lvl1pPr>
            <a:lvl5pPr marL="521198" indent="0">
              <a:buNone/>
              <a:defRPr/>
            </a:lvl5pPr>
          </a:lstStyle>
          <a:p>
            <a:pPr lvl="0"/>
            <a:r>
              <a:rPr lang="en-US" dirty="0"/>
              <a:t>Insert first client description</a:t>
            </a:r>
          </a:p>
        </p:txBody>
      </p:sp>
      <p:sp>
        <p:nvSpPr>
          <p:cNvPr id="69" name="Slide Number Placeholder 7">
            <a:extLst>
              <a:ext uri="{FF2B5EF4-FFF2-40B4-BE49-F238E27FC236}">
                <a16:creationId xmlns:a16="http://schemas.microsoft.com/office/drawing/2014/main" id="{FD21032A-C9E9-0D44-A67A-B53B030A3FFB}"/>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70" name="Footer Placeholder 2">
            <a:extLst>
              <a:ext uri="{FF2B5EF4-FFF2-40B4-BE49-F238E27FC236}">
                <a16:creationId xmlns:a16="http://schemas.microsoft.com/office/drawing/2014/main" id="{AB822A7D-F8CE-9743-8DD1-37F44E28AFD3}"/>
              </a:ext>
            </a:extLst>
          </p:cNvPr>
          <p:cNvSpPr>
            <a:spLocks noGrp="1"/>
          </p:cNvSpPr>
          <p:nvPr>
            <p:ph type="ftr" sz="quarter" idx="3"/>
          </p:nvPr>
        </p:nvSpPr>
        <p:spPr>
          <a:xfrm>
            <a:off x="457200" y="6978061"/>
            <a:ext cx="1244441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12103046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0 Tombstones (5 x 4) w/ Subheader">
    <p:bg>
      <p:bgPr>
        <a:solidFill>
          <a:schemeClr val="bg1"/>
        </a:solidFill>
        <a:effectLst/>
      </p:bgPr>
    </p:bg>
    <p:spTree>
      <p:nvGrpSpPr>
        <p:cNvPr id="1" name=""/>
        <p:cNvGrpSpPr/>
        <p:nvPr/>
      </p:nvGrpSpPr>
      <p:grpSpPr>
        <a:xfrm>
          <a:off x="0" y="0"/>
          <a:ext cx="0" cy="0"/>
          <a:chOff x="0" y="0"/>
          <a:chExt cx="0" cy="0"/>
        </a:xfrm>
      </p:grpSpPr>
      <p:sp>
        <p:nvSpPr>
          <p:cNvPr id="133" name="Rectangle 3">
            <a:extLst>
              <a:ext uri="{FF2B5EF4-FFF2-40B4-BE49-F238E27FC236}">
                <a16:creationId xmlns:a16="http://schemas.microsoft.com/office/drawing/2014/main" id="{79662D63-D73D-A640-8B45-40FE59227467}"/>
              </a:ext>
            </a:extLst>
          </p:cNvPr>
          <p:cNvSpPr/>
          <p:nvPr userDrawn="1"/>
        </p:nvSpPr>
        <p:spPr bwMode="gray">
          <a:xfrm>
            <a:off x="10936224" y="3504229"/>
            <a:ext cx="2404872"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13" name="Rectangle 3">
            <a:extLst>
              <a:ext uri="{FF2B5EF4-FFF2-40B4-BE49-F238E27FC236}">
                <a16:creationId xmlns:a16="http://schemas.microsoft.com/office/drawing/2014/main" id="{6B2FE03F-1509-FF47-9BE1-A8EA095C21F0}"/>
              </a:ext>
            </a:extLst>
          </p:cNvPr>
          <p:cNvSpPr/>
          <p:nvPr userDrawn="1"/>
        </p:nvSpPr>
        <p:spPr bwMode="gray">
          <a:xfrm>
            <a:off x="475488" y="2303310"/>
            <a:ext cx="2404872"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14" name="Rectangle 3">
            <a:extLst>
              <a:ext uri="{FF2B5EF4-FFF2-40B4-BE49-F238E27FC236}">
                <a16:creationId xmlns:a16="http://schemas.microsoft.com/office/drawing/2014/main" id="{AD915E8F-89A9-F34D-BEB3-6F6B62BC23CE}"/>
              </a:ext>
            </a:extLst>
          </p:cNvPr>
          <p:cNvSpPr/>
          <p:nvPr userDrawn="1"/>
        </p:nvSpPr>
        <p:spPr bwMode="gray">
          <a:xfrm>
            <a:off x="475488" y="3504229"/>
            <a:ext cx="2404872"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15" name="Rectangle 3">
            <a:extLst>
              <a:ext uri="{FF2B5EF4-FFF2-40B4-BE49-F238E27FC236}">
                <a16:creationId xmlns:a16="http://schemas.microsoft.com/office/drawing/2014/main" id="{05AAFF26-DE6B-3B4D-BEB7-111328090CA5}"/>
              </a:ext>
            </a:extLst>
          </p:cNvPr>
          <p:cNvSpPr/>
          <p:nvPr userDrawn="1"/>
        </p:nvSpPr>
        <p:spPr bwMode="gray">
          <a:xfrm>
            <a:off x="475488" y="4705148"/>
            <a:ext cx="2404872"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16" name="Rectangle 3">
            <a:extLst>
              <a:ext uri="{FF2B5EF4-FFF2-40B4-BE49-F238E27FC236}">
                <a16:creationId xmlns:a16="http://schemas.microsoft.com/office/drawing/2014/main" id="{B17BBD20-A36A-F04D-A72D-98639F8A8BDF}"/>
              </a:ext>
            </a:extLst>
          </p:cNvPr>
          <p:cNvSpPr/>
          <p:nvPr userDrawn="1"/>
        </p:nvSpPr>
        <p:spPr bwMode="gray">
          <a:xfrm>
            <a:off x="475488" y="5906067"/>
            <a:ext cx="2404872"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17" name="Rectangle 3">
            <a:extLst>
              <a:ext uri="{FF2B5EF4-FFF2-40B4-BE49-F238E27FC236}">
                <a16:creationId xmlns:a16="http://schemas.microsoft.com/office/drawing/2014/main" id="{881BBEFB-0683-F947-B296-D9443960E5C5}"/>
              </a:ext>
            </a:extLst>
          </p:cNvPr>
          <p:cNvSpPr/>
          <p:nvPr userDrawn="1"/>
        </p:nvSpPr>
        <p:spPr bwMode="gray">
          <a:xfrm>
            <a:off x="3090672" y="2303310"/>
            <a:ext cx="2404872"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18" name="Rectangle 3">
            <a:extLst>
              <a:ext uri="{FF2B5EF4-FFF2-40B4-BE49-F238E27FC236}">
                <a16:creationId xmlns:a16="http://schemas.microsoft.com/office/drawing/2014/main" id="{61EFC2E9-F8E9-FA46-A67B-E91F3C2AB177}"/>
              </a:ext>
            </a:extLst>
          </p:cNvPr>
          <p:cNvSpPr/>
          <p:nvPr userDrawn="1"/>
        </p:nvSpPr>
        <p:spPr bwMode="gray">
          <a:xfrm>
            <a:off x="3090672" y="3504229"/>
            <a:ext cx="2404872"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19" name="Rectangle 3">
            <a:extLst>
              <a:ext uri="{FF2B5EF4-FFF2-40B4-BE49-F238E27FC236}">
                <a16:creationId xmlns:a16="http://schemas.microsoft.com/office/drawing/2014/main" id="{5D7F865D-2BEF-CC49-83B2-FCD035BCC384}"/>
              </a:ext>
            </a:extLst>
          </p:cNvPr>
          <p:cNvSpPr/>
          <p:nvPr userDrawn="1"/>
        </p:nvSpPr>
        <p:spPr bwMode="gray">
          <a:xfrm>
            <a:off x="3090672" y="4705148"/>
            <a:ext cx="2404872"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0" name="Rectangle 3">
            <a:extLst>
              <a:ext uri="{FF2B5EF4-FFF2-40B4-BE49-F238E27FC236}">
                <a16:creationId xmlns:a16="http://schemas.microsoft.com/office/drawing/2014/main" id="{1A791D05-3535-3F46-816B-66D2AF38A76F}"/>
              </a:ext>
            </a:extLst>
          </p:cNvPr>
          <p:cNvSpPr/>
          <p:nvPr userDrawn="1"/>
        </p:nvSpPr>
        <p:spPr bwMode="gray">
          <a:xfrm>
            <a:off x="3090672" y="5906067"/>
            <a:ext cx="2404872"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1" name="Rectangle 3">
            <a:extLst>
              <a:ext uri="{FF2B5EF4-FFF2-40B4-BE49-F238E27FC236}">
                <a16:creationId xmlns:a16="http://schemas.microsoft.com/office/drawing/2014/main" id="{1954C261-220B-FB48-8B0C-B257F2EF651E}"/>
              </a:ext>
            </a:extLst>
          </p:cNvPr>
          <p:cNvSpPr/>
          <p:nvPr userDrawn="1"/>
        </p:nvSpPr>
        <p:spPr bwMode="gray">
          <a:xfrm>
            <a:off x="5705856" y="2303310"/>
            <a:ext cx="2404872"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2" name="Rectangle 3">
            <a:extLst>
              <a:ext uri="{FF2B5EF4-FFF2-40B4-BE49-F238E27FC236}">
                <a16:creationId xmlns:a16="http://schemas.microsoft.com/office/drawing/2014/main" id="{73845AEE-80E9-614A-8F61-1B08D7030F0C}"/>
              </a:ext>
            </a:extLst>
          </p:cNvPr>
          <p:cNvSpPr/>
          <p:nvPr userDrawn="1"/>
        </p:nvSpPr>
        <p:spPr bwMode="gray">
          <a:xfrm>
            <a:off x="5705856" y="3504229"/>
            <a:ext cx="2404872"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3" name="Rectangle 3">
            <a:extLst>
              <a:ext uri="{FF2B5EF4-FFF2-40B4-BE49-F238E27FC236}">
                <a16:creationId xmlns:a16="http://schemas.microsoft.com/office/drawing/2014/main" id="{67E82FFB-4150-3145-9656-205D6A83FF6C}"/>
              </a:ext>
            </a:extLst>
          </p:cNvPr>
          <p:cNvSpPr/>
          <p:nvPr userDrawn="1"/>
        </p:nvSpPr>
        <p:spPr bwMode="gray">
          <a:xfrm>
            <a:off x="5705856" y="4705148"/>
            <a:ext cx="2404872"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4" name="Rectangle 3">
            <a:extLst>
              <a:ext uri="{FF2B5EF4-FFF2-40B4-BE49-F238E27FC236}">
                <a16:creationId xmlns:a16="http://schemas.microsoft.com/office/drawing/2014/main" id="{AB48BA64-08ED-A742-9CEA-A591F3477632}"/>
              </a:ext>
            </a:extLst>
          </p:cNvPr>
          <p:cNvSpPr/>
          <p:nvPr userDrawn="1"/>
        </p:nvSpPr>
        <p:spPr bwMode="gray">
          <a:xfrm>
            <a:off x="5705856" y="5906067"/>
            <a:ext cx="2404872"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5" name="Rectangle 3">
            <a:extLst>
              <a:ext uri="{FF2B5EF4-FFF2-40B4-BE49-F238E27FC236}">
                <a16:creationId xmlns:a16="http://schemas.microsoft.com/office/drawing/2014/main" id="{FA6551D1-C8C5-D047-B075-6B7B67B0D0B4}"/>
              </a:ext>
            </a:extLst>
          </p:cNvPr>
          <p:cNvSpPr/>
          <p:nvPr userDrawn="1"/>
        </p:nvSpPr>
        <p:spPr bwMode="gray">
          <a:xfrm>
            <a:off x="8321040" y="2303310"/>
            <a:ext cx="2404872"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6" name="Rectangle 3">
            <a:extLst>
              <a:ext uri="{FF2B5EF4-FFF2-40B4-BE49-F238E27FC236}">
                <a16:creationId xmlns:a16="http://schemas.microsoft.com/office/drawing/2014/main" id="{A7E3D3EB-1CDA-8449-B9C6-B2B82292A454}"/>
              </a:ext>
            </a:extLst>
          </p:cNvPr>
          <p:cNvSpPr/>
          <p:nvPr userDrawn="1"/>
        </p:nvSpPr>
        <p:spPr bwMode="gray">
          <a:xfrm>
            <a:off x="8321040" y="3504229"/>
            <a:ext cx="2404872"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7" name="Rectangle 3">
            <a:extLst>
              <a:ext uri="{FF2B5EF4-FFF2-40B4-BE49-F238E27FC236}">
                <a16:creationId xmlns:a16="http://schemas.microsoft.com/office/drawing/2014/main" id="{CFFE3984-1C41-E242-A0AE-A24966410978}"/>
              </a:ext>
            </a:extLst>
          </p:cNvPr>
          <p:cNvSpPr/>
          <p:nvPr userDrawn="1"/>
        </p:nvSpPr>
        <p:spPr bwMode="gray">
          <a:xfrm>
            <a:off x="8321040" y="4705148"/>
            <a:ext cx="2404872"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8" name="Rectangle 3">
            <a:extLst>
              <a:ext uri="{FF2B5EF4-FFF2-40B4-BE49-F238E27FC236}">
                <a16:creationId xmlns:a16="http://schemas.microsoft.com/office/drawing/2014/main" id="{DD227078-0B1E-344D-88C4-D54C7F42FCE2}"/>
              </a:ext>
            </a:extLst>
          </p:cNvPr>
          <p:cNvSpPr/>
          <p:nvPr userDrawn="1"/>
        </p:nvSpPr>
        <p:spPr bwMode="gray">
          <a:xfrm>
            <a:off x="8321040" y="5906067"/>
            <a:ext cx="2404872"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29" name="Rectangle 3">
            <a:extLst>
              <a:ext uri="{FF2B5EF4-FFF2-40B4-BE49-F238E27FC236}">
                <a16:creationId xmlns:a16="http://schemas.microsoft.com/office/drawing/2014/main" id="{50F3F337-44F5-534A-9C9D-6530FFB804E1}"/>
              </a:ext>
            </a:extLst>
          </p:cNvPr>
          <p:cNvSpPr/>
          <p:nvPr userDrawn="1"/>
        </p:nvSpPr>
        <p:spPr bwMode="gray">
          <a:xfrm>
            <a:off x="10936224" y="2303310"/>
            <a:ext cx="2404872"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31" name="Rectangle 3">
            <a:extLst>
              <a:ext uri="{FF2B5EF4-FFF2-40B4-BE49-F238E27FC236}">
                <a16:creationId xmlns:a16="http://schemas.microsoft.com/office/drawing/2014/main" id="{804ACB16-8173-9642-ABFB-EB605EE5BF60}"/>
              </a:ext>
            </a:extLst>
          </p:cNvPr>
          <p:cNvSpPr/>
          <p:nvPr userDrawn="1"/>
        </p:nvSpPr>
        <p:spPr bwMode="gray">
          <a:xfrm>
            <a:off x="10936224" y="4705148"/>
            <a:ext cx="2404872"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132" name="Rectangle 3">
            <a:extLst>
              <a:ext uri="{FF2B5EF4-FFF2-40B4-BE49-F238E27FC236}">
                <a16:creationId xmlns:a16="http://schemas.microsoft.com/office/drawing/2014/main" id="{EE6D62A9-300B-F243-BB24-66C7DD5DD19C}"/>
              </a:ext>
            </a:extLst>
          </p:cNvPr>
          <p:cNvSpPr/>
          <p:nvPr userDrawn="1"/>
        </p:nvSpPr>
        <p:spPr bwMode="gray">
          <a:xfrm>
            <a:off x="10936224" y="5906067"/>
            <a:ext cx="2404872" cy="1042415"/>
          </a:xfrm>
          <a:prstGeom prst="rect">
            <a:avLst/>
          </a:prstGeom>
          <a:solidFill>
            <a:schemeClr val="bg1"/>
          </a:solidFill>
          <a:ln w="38100" cap="sq">
            <a:solidFill>
              <a:srgbClr val="CFD1D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99258" tIns="49629" rIns="99258" bIns="49629" rtlCol="0" anchor="ctr"/>
          <a:lstStyle/>
          <a:p>
            <a:pPr algn="ctr"/>
            <a:endParaRPr lang="en-US" sz="1129" dirty="0">
              <a:latin typeface="Calibri" panose="020F0502020204030204" pitchFamily="34" charset="0"/>
            </a:endParaRPr>
          </a:p>
        </p:txBody>
      </p:sp>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73" name="Text Placeholder 5">
            <a:extLst>
              <a:ext uri="{FF2B5EF4-FFF2-40B4-BE49-F238E27FC236}">
                <a16:creationId xmlns:a16="http://schemas.microsoft.com/office/drawing/2014/main" id="{A1F910A2-B06D-0B4C-85D9-186553B30E1E}"/>
              </a:ext>
            </a:extLst>
          </p:cNvPr>
          <p:cNvSpPr>
            <a:spLocks noGrp="1"/>
          </p:cNvSpPr>
          <p:nvPr>
            <p:ph type="body" sz="quarter" idx="36" hasCustomPrompt="1"/>
          </p:nvPr>
        </p:nvSpPr>
        <p:spPr>
          <a:xfrm>
            <a:off x="457200" y="1508760"/>
            <a:ext cx="12902184" cy="548640"/>
          </a:xfrm>
          <a:prstGeom prst="rect">
            <a:avLst/>
          </a:prstGeom>
        </p:spPr>
        <p:txBody>
          <a:bodyPr lIns="0" rIns="0" anchor="t">
            <a:noAutofit/>
          </a:bodyPr>
          <a:lstStyle>
            <a:lvl1pPr marL="0" indent="0" algn="l">
              <a:lnSpc>
                <a:spcPct val="100000"/>
              </a:lnSpc>
              <a:spcBef>
                <a:spcPts val="0"/>
              </a:spcBef>
              <a:spcAft>
                <a:spcPts val="0"/>
              </a:spcAft>
              <a:buNone/>
              <a:defRPr sz="1800" b="1"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lvl="0"/>
            <a:r>
              <a:rPr lang="en-US" dirty="0"/>
              <a:t>Subheader</a:t>
            </a:r>
          </a:p>
        </p:txBody>
      </p:sp>
      <p:sp>
        <p:nvSpPr>
          <p:cNvPr id="74" name="Text Placeholder 17">
            <a:extLst>
              <a:ext uri="{FF2B5EF4-FFF2-40B4-BE49-F238E27FC236}">
                <a16:creationId xmlns:a16="http://schemas.microsoft.com/office/drawing/2014/main" id="{8F989D6E-A789-DA47-BB40-875907BAA2D7}"/>
              </a:ext>
            </a:extLst>
          </p:cNvPr>
          <p:cNvSpPr>
            <a:spLocks noGrp="1"/>
          </p:cNvSpPr>
          <p:nvPr>
            <p:ph type="body" sz="quarter" idx="83" hasCustomPrompt="1"/>
          </p:nvPr>
        </p:nvSpPr>
        <p:spPr bwMode="gray">
          <a:xfrm>
            <a:off x="3118104" y="2862072"/>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second client description</a:t>
            </a:r>
          </a:p>
        </p:txBody>
      </p:sp>
      <p:sp>
        <p:nvSpPr>
          <p:cNvPr id="75" name="Text Placeholder 29">
            <a:extLst>
              <a:ext uri="{FF2B5EF4-FFF2-40B4-BE49-F238E27FC236}">
                <a16:creationId xmlns:a16="http://schemas.microsoft.com/office/drawing/2014/main" id="{BCC190CC-F203-2F42-A571-7A25E4A1FCF7}"/>
              </a:ext>
            </a:extLst>
          </p:cNvPr>
          <p:cNvSpPr>
            <a:spLocks noGrp="1"/>
          </p:cNvSpPr>
          <p:nvPr>
            <p:ph type="body" sz="quarter" idx="91" hasCustomPrompt="1"/>
          </p:nvPr>
        </p:nvSpPr>
        <p:spPr bwMode="gray">
          <a:xfrm>
            <a:off x="5733288" y="2862072"/>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third client description</a:t>
            </a:r>
          </a:p>
        </p:txBody>
      </p:sp>
      <p:sp>
        <p:nvSpPr>
          <p:cNvPr id="76" name="Text Placeholder 41">
            <a:extLst>
              <a:ext uri="{FF2B5EF4-FFF2-40B4-BE49-F238E27FC236}">
                <a16:creationId xmlns:a16="http://schemas.microsoft.com/office/drawing/2014/main" id="{81888721-0568-4241-B40D-95392E2DFD02}"/>
              </a:ext>
            </a:extLst>
          </p:cNvPr>
          <p:cNvSpPr>
            <a:spLocks noGrp="1"/>
          </p:cNvSpPr>
          <p:nvPr>
            <p:ph type="body" sz="quarter" idx="99" hasCustomPrompt="1"/>
          </p:nvPr>
        </p:nvSpPr>
        <p:spPr bwMode="gray">
          <a:xfrm>
            <a:off x="8348472" y="4069080"/>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ninth client description</a:t>
            </a:r>
          </a:p>
        </p:txBody>
      </p:sp>
      <p:sp>
        <p:nvSpPr>
          <p:cNvPr id="77" name="Text Placeholder 53">
            <a:extLst>
              <a:ext uri="{FF2B5EF4-FFF2-40B4-BE49-F238E27FC236}">
                <a16:creationId xmlns:a16="http://schemas.microsoft.com/office/drawing/2014/main" id="{C1A7CB7E-C7EF-5E4C-8399-A17E0F8BA8F2}"/>
              </a:ext>
            </a:extLst>
          </p:cNvPr>
          <p:cNvSpPr>
            <a:spLocks noGrp="1"/>
          </p:cNvSpPr>
          <p:nvPr>
            <p:ph type="body" sz="quarter" idx="107" hasCustomPrompt="1"/>
          </p:nvPr>
        </p:nvSpPr>
        <p:spPr bwMode="gray">
          <a:xfrm>
            <a:off x="5733288" y="5266944"/>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thirteenth client description</a:t>
            </a:r>
          </a:p>
        </p:txBody>
      </p:sp>
      <p:sp>
        <p:nvSpPr>
          <p:cNvPr id="78" name="Picture Placeholder 36">
            <a:extLst>
              <a:ext uri="{FF2B5EF4-FFF2-40B4-BE49-F238E27FC236}">
                <a16:creationId xmlns:a16="http://schemas.microsoft.com/office/drawing/2014/main" id="{FFDF46FA-9F30-5E41-8F9B-2DEBCD1BB556}"/>
              </a:ext>
            </a:extLst>
          </p:cNvPr>
          <p:cNvSpPr>
            <a:spLocks noGrp="1"/>
          </p:cNvSpPr>
          <p:nvPr>
            <p:ph type="pic" sz="quarter" idx="114" hasCustomPrompt="1"/>
          </p:nvPr>
        </p:nvSpPr>
        <p:spPr bwMode="gray">
          <a:xfrm>
            <a:off x="502920" y="2322576"/>
            <a:ext cx="2350008" cy="502920"/>
          </a:xfrm>
          <a:prstGeom prst="rect">
            <a:avLst/>
          </a:prstGeom>
          <a:noFill/>
        </p:spPr>
        <p:txBody>
          <a:bodyPr tIns="0" bIns="0" anchor="ctr"/>
          <a:lstStyle>
            <a:lvl1pPr marL="0" marR="0" indent="0" algn="ctr" defTabSz="130996" rtl="0" eaLnBrk="1" fontAlgn="auto" latinLnBrk="0" hangingPunct="1">
              <a:lnSpc>
                <a:spcPct val="100000"/>
              </a:lnSpc>
              <a:spcBef>
                <a:spcPts val="0"/>
              </a:spcBef>
              <a:spcAft>
                <a:spcPts val="0"/>
              </a:spcAft>
              <a:buClrTx/>
              <a:buSzTx/>
              <a:buFontTx/>
              <a:buNone/>
              <a:tabLst/>
              <a:defRPr b="1">
                <a:latin typeface="Calibri" panose="020F0502020204030204" pitchFamily="34" charset="0"/>
              </a:defRPr>
            </a:lvl1pPr>
          </a:lstStyle>
          <a:p>
            <a:r>
              <a:rPr lang="en-US" dirty="0"/>
              <a:t>Picture</a:t>
            </a:r>
          </a:p>
        </p:txBody>
      </p:sp>
      <p:sp>
        <p:nvSpPr>
          <p:cNvPr id="79" name="Picture Placeholder 36">
            <a:extLst>
              <a:ext uri="{FF2B5EF4-FFF2-40B4-BE49-F238E27FC236}">
                <a16:creationId xmlns:a16="http://schemas.microsoft.com/office/drawing/2014/main" id="{BC21F59B-553C-6944-845A-9542384CD5AE}"/>
              </a:ext>
            </a:extLst>
          </p:cNvPr>
          <p:cNvSpPr>
            <a:spLocks noGrp="1"/>
          </p:cNvSpPr>
          <p:nvPr>
            <p:ph type="pic" sz="quarter" idx="115" hasCustomPrompt="1"/>
          </p:nvPr>
        </p:nvSpPr>
        <p:spPr bwMode="gray">
          <a:xfrm>
            <a:off x="502920" y="3529584"/>
            <a:ext cx="2350008"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80" name="Picture Placeholder 36">
            <a:extLst>
              <a:ext uri="{FF2B5EF4-FFF2-40B4-BE49-F238E27FC236}">
                <a16:creationId xmlns:a16="http://schemas.microsoft.com/office/drawing/2014/main" id="{C74F04A7-5F4E-AD4D-A060-81E52C5BD92D}"/>
              </a:ext>
            </a:extLst>
          </p:cNvPr>
          <p:cNvSpPr>
            <a:spLocks noGrp="1"/>
          </p:cNvSpPr>
          <p:nvPr>
            <p:ph type="pic" sz="quarter" idx="116" hasCustomPrompt="1"/>
          </p:nvPr>
        </p:nvSpPr>
        <p:spPr bwMode="gray">
          <a:xfrm>
            <a:off x="502920" y="4727448"/>
            <a:ext cx="2350008"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81" name="Picture Placeholder 36">
            <a:extLst>
              <a:ext uri="{FF2B5EF4-FFF2-40B4-BE49-F238E27FC236}">
                <a16:creationId xmlns:a16="http://schemas.microsoft.com/office/drawing/2014/main" id="{06D1838B-647F-9F4C-9F59-D186E8527907}"/>
              </a:ext>
            </a:extLst>
          </p:cNvPr>
          <p:cNvSpPr>
            <a:spLocks noGrp="1"/>
          </p:cNvSpPr>
          <p:nvPr>
            <p:ph type="pic" sz="quarter" idx="117" hasCustomPrompt="1"/>
          </p:nvPr>
        </p:nvSpPr>
        <p:spPr bwMode="gray">
          <a:xfrm>
            <a:off x="3118104" y="2322576"/>
            <a:ext cx="2350008" cy="502920"/>
          </a:xfrm>
          <a:prstGeom prst="rect">
            <a:avLst/>
          </a:prstGeom>
          <a:noFill/>
        </p:spPr>
        <p:txBody>
          <a:bodyPr tIns="0" bIns="0" anchor="ctr"/>
          <a:lstStyle>
            <a:lvl1pPr marL="0" marR="0" indent="0" algn="ctr" defTabSz="130996" rtl="0" eaLnBrk="1" fontAlgn="auto" latinLnBrk="0" hangingPunct="1">
              <a:lnSpc>
                <a:spcPct val="100000"/>
              </a:lnSpc>
              <a:spcBef>
                <a:spcPts val="0"/>
              </a:spcBef>
              <a:spcAft>
                <a:spcPts val="0"/>
              </a:spcAft>
              <a:buClrTx/>
              <a:buSzTx/>
              <a:buFontTx/>
              <a:buNone/>
              <a:tabLst/>
              <a:defRPr b="1">
                <a:latin typeface="Calibri" panose="020F0502020204030204" pitchFamily="34" charset="0"/>
              </a:defRPr>
            </a:lvl1pPr>
          </a:lstStyle>
          <a:p>
            <a:r>
              <a:rPr lang="en-US" dirty="0"/>
              <a:t>Picture</a:t>
            </a:r>
          </a:p>
        </p:txBody>
      </p:sp>
      <p:sp>
        <p:nvSpPr>
          <p:cNvPr id="82" name="Picture Placeholder 36">
            <a:extLst>
              <a:ext uri="{FF2B5EF4-FFF2-40B4-BE49-F238E27FC236}">
                <a16:creationId xmlns:a16="http://schemas.microsoft.com/office/drawing/2014/main" id="{3ECBD3FD-7C5A-544A-9EF3-9A11404EA122}"/>
              </a:ext>
            </a:extLst>
          </p:cNvPr>
          <p:cNvSpPr>
            <a:spLocks noGrp="1"/>
          </p:cNvSpPr>
          <p:nvPr>
            <p:ph type="pic" sz="quarter" idx="118" hasCustomPrompt="1"/>
          </p:nvPr>
        </p:nvSpPr>
        <p:spPr bwMode="gray">
          <a:xfrm>
            <a:off x="3118104" y="3529584"/>
            <a:ext cx="2350008"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83" name="Picture Placeholder 36">
            <a:extLst>
              <a:ext uri="{FF2B5EF4-FFF2-40B4-BE49-F238E27FC236}">
                <a16:creationId xmlns:a16="http://schemas.microsoft.com/office/drawing/2014/main" id="{099A5C02-40A7-3840-BAA2-98C20CC8184D}"/>
              </a:ext>
            </a:extLst>
          </p:cNvPr>
          <p:cNvSpPr>
            <a:spLocks noGrp="1"/>
          </p:cNvSpPr>
          <p:nvPr>
            <p:ph type="pic" sz="quarter" idx="119" hasCustomPrompt="1"/>
          </p:nvPr>
        </p:nvSpPr>
        <p:spPr bwMode="gray">
          <a:xfrm>
            <a:off x="3118104" y="4727448"/>
            <a:ext cx="2350008"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84" name="Picture Placeholder 36">
            <a:extLst>
              <a:ext uri="{FF2B5EF4-FFF2-40B4-BE49-F238E27FC236}">
                <a16:creationId xmlns:a16="http://schemas.microsoft.com/office/drawing/2014/main" id="{3FAF2E14-7C94-6D44-AEF9-4CAAAEC3277B}"/>
              </a:ext>
            </a:extLst>
          </p:cNvPr>
          <p:cNvSpPr>
            <a:spLocks noGrp="1"/>
          </p:cNvSpPr>
          <p:nvPr>
            <p:ph type="pic" sz="quarter" idx="120" hasCustomPrompt="1"/>
          </p:nvPr>
        </p:nvSpPr>
        <p:spPr bwMode="gray">
          <a:xfrm>
            <a:off x="5733288" y="2322576"/>
            <a:ext cx="2350008"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85" name="Picture Placeholder 36">
            <a:extLst>
              <a:ext uri="{FF2B5EF4-FFF2-40B4-BE49-F238E27FC236}">
                <a16:creationId xmlns:a16="http://schemas.microsoft.com/office/drawing/2014/main" id="{C152EB47-1B77-9D42-ACAC-0D5690E7A84A}"/>
              </a:ext>
            </a:extLst>
          </p:cNvPr>
          <p:cNvSpPr>
            <a:spLocks noGrp="1"/>
          </p:cNvSpPr>
          <p:nvPr>
            <p:ph type="pic" sz="quarter" idx="121" hasCustomPrompt="1"/>
          </p:nvPr>
        </p:nvSpPr>
        <p:spPr bwMode="gray">
          <a:xfrm>
            <a:off x="5733288" y="3529584"/>
            <a:ext cx="2350008"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86" name="Picture Placeholder 36">
            <a:extLst>
              <a:ext uri="{FF2B5EF4-FFF2-40B4-BE49-F238E27FC236}">
                <a16:creationId xmlns:a16="http://schemas.microsoft.com/office/drawing/2014/main" id="{E0150539-3309-D040-9F17-4F9E0F0BA6C6}"/>
              </a:ext>
            </a:extLst>
          </p:cNvPr>
          <p:cNvSpPr>
            <a:spLocks noGrp="1"/>
          </p:cNvSpPr>
          <p:nvPr>
            <p:ph type="pic" sz="quarter" idx="122" hasCustomPrompt="1"/>
          </p:nvPr>
        </p:nvSpPr>
        <p:spPr bwMode="gray">
          <a:xfrm>
            <a:off x="5733288" y="4727448"/>
            <a:ext cx="2350008"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87" name="Picture Placeholder 36">
            <a:extLst>
              <a:ext uri="{FF2B5EF4-FFF2-40B4-BE49-F238E27FC236}">
                <a16:creationId xmlns:a16="http://schemas.microsoft.com/office/drawing/2014/main" id="{A1EB0BC0-48CF-7246-88D7-8715D4624CBF}"/>
              </a:ext>
            </a:extLst>
          </p:cNvPr>
          <p:cNvSpPr>
            <a:spLocks noGrp="1"/>
          </p:cNvSpPr>
          <p:nvPr>
            <p:ph type="pic" sz="quarter" idx="124" hasCustomPrompt="1"/>
          </p:nvPr>
        </p:nvSpPr>
        <p:spPr bwMode="gray">
          <a:xfrm>
            <a:off x="8348472" y="2322576"/>
            <a:ext cx="2350008"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88" name="Picture Placeholder 36">
            <a:extLst>
              <a:ext uri="{FF2B5EF4-FFF2-40B4-BE49-F238E27FC236}">
                <a16:creationId xmlns:a16="http://schemas.microsoft.com/office/drawing/2014/main" id="{C337F41E-5748-AC46-9DFD-80693059CBDB}"/>
              </a:ext>
            </a:extLst>
          </p:cNvPr>
          <p:cNvSpPr>
            <a:spLocks noGrp="1"/>
          </p:cNvSpPr>
          <p:nvPr>
            <p:ph type="pic" sz="quarter" idx="126" hasCustomPrompt="1"/>
          </p:nvPr>
        </p:nvSpPr>
        <p:spPr bwMode="gray">
          <a:xfrm>
            <a:off x="8348472" y="3529584"/>
            <a:ext cx="2350008"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89" name="Picture Placeholder 36">
            <a:extLst>
              <a:ext uri="{FF2B5EF4-FFF2-40B4-BE49-F238E27FC236}">
                <a16:creationId xmlns:a16="http://schemas.microsoft.com/office/drawing/2014/main" id="{C41AC5E2-94AB-B448-B462-C0E4FFADCF4A}"/>
              </a:ext>
            </a:extLst>
          </p:cNvPr>
          <p:cNvSpPr>
            <a:spLocks noGrp="1"/>
          </p:cNvSpPr>
          <p:nvPr>
            <p:ph type="pic" sz="quarter" idx="128" hasCustomPrompt="1"/>
          </p:nvPr>
        </p:nvSpPr>
        <p:spPr bwMode="gray">
          <a:xfrm>
            <a:off x="8348472" y="4727448"/>
            <a:ext cx="2350008"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90" name="Picture Placeholder 36">
            <a:extLst>
              <a:ext uri="{FF2B5EF4-FFF2-40B4-BE49-F238E27FC236}">
                <a16:creationId xmlns:a16="http://schemas.microsoft.com/office/drawing/2014/main" id="{7865B782-64F2-3041-A0A7-D9D31624A9B6}"/>
              </a:ext>
            </a:extLst>
          </p:cNvPr>
          <p:cNvSpPr>
            <a:spLocks noGrp="1"/>
          </p:cNvSpPr>
          <p:nvPr>
            <p:ph type="pic" sz="quarter" idx="130" hasCustomPrompt="1"/>
          </p:nvPr>
        </p:nvSpPr>
        <p:spPr bwMode="gray">
          <a:xfrm>
            <a:off x="10963656" y="2322576"/>
            <a:ext cx="2350008"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91" name="Picture Placeholder 36">
            <a:extLst>
              <a:ext uri="{FF2B5EF4-FFF2-40B4-BE49-F238E27FC236}">
                <a16:creationId xmlns:a16="http://schemas.microsoft.com/office/drawing/2014/main" id="{B6E2BAC0-641F-A049-85EF-63AFE57F9D8A}"/>
              </a:ext>
            </a:extLst>
          </p:cNvPr>
          <p:cNvSpPr>
            <a:spLocks noGrp="1"/>
          </p:cNvSpPr>
          <p:nvPr>
            <p:ph type="pic" sz="quarter" idx="132" hasCustomPrompt="1"/>
          </p:nvPr>
        </p:nvSpPr>
        <p:spPr bwMode="gray">
          <a:xfrm>
            <a:off x="10963656" y="3529584"/>
            <a:ext cx="2350008"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92" name="Picture Placeholder 36">
            <a:extLst>
              <a:ext uri="{FF2B5EF4-FFF2-40B4-BE49-F238E27FC236}">
                <a16:creationId xmlns:a16="http://schemas.microsoft.com/office/drawing/2014/main" id="{A510BA2C-EC66-DF4C-8D3C-5AD20E6E6455}"/>
              </a:ext>
            </a:extLst>
          </p:cNvPr>
          <p:cNvSpPr>
            <a:spLocks noGrp="1"/>
          </p:cNvSpPr>
          <p:nvPr>
            <p:ph type="pic" sz="quarter" idx="134" hasCustomPrompt="1"/>
          </p:nvPr>
        </p:nvSpPr>
        <p:spPr bwMode="gray">
          <a:xfrm>
            <a:off x="10963656" y="4727448"/>
            <a:ext cx="2350008"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93" name="Picture Placeholder 36">
            <a:extLst>
              <a:ext uri="{FF2B5EF4-FFF2-40B4-BE49-F238E27FC236}">
                <a16:creationId xmlns:a16="http://schemas.microsoft.com/office/drawing/2014/main" id="{9F65A83F-250D-F443-877D-28B44BAABBD8}"/>
              </a:ext>
            </a:extLst>
          </p:cNvPr>
          <p:cNvSpPr>
            <a:spLocks noGrp="1"/>
          </p:cNvSpPr>
          <p:nvPr>
            <p:ph type="pic" sz="quarter" idx="140" hasCustomPrompt="1"/>
          </p:nvPr>
        </p:nvSpPr>
        <p:spPr bwMode="gray">
          <a:xfrm>
            <a:off x="502920" y="5925312"/>
            <a:ext cx="2350008"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94" name="Picture Placeholder 36">
            <a:extLst>
              <a:ext uri="{FF2B5EF4-FFF2-40B4-BE49-F238E27FC236}">
                <a16:creationId xmlns:a16="http://schemas.microsoft.com/office/drawing/2014/main" id="{B9310C8E-A2A0-7A4A-8DFE-7EEE18A7EA4C}"/>
              </a:ext>
            </a:extLst>
          </p:cNvPr>
          <p:cNvSpPr>
            <a:spLocks noGrp="1"/>
          </p:cNvSpPr>
          <p:nvPr>
            <p:ph type="pic" sz="quarter" idx="141" hasCustomPrompt="1"/>
          </p:nvPr>
        </p:nvSpPr>
        <p:spPr bwMode="gray">
          <a:xfrm>
            <a:off x="3118104" y="5925312"/>
            <a:ext cx="2350008"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95" name="Picture Placeholder 36">
            <a:extLst>
              <a:ext uri="{FF2B5EF4-FFF2-40B4-BE49-F238E27FC236}">
                <a16:creationId xmlns:a16="http://schemas.microsoft.com/office/drawing/2014/main" id="{D63A56C0-24D7-B947-8AF3-381DBE183A31}"/>
              </a:ext>
            </a:extLst>
          </p:cNvPr>
          <p:cNvSpPr>
            <a:spLocks noGrp="1"/>
          </p:cNvSpPr>
          <p:nvPr>
            <p:ph type="pic" sz="quarter" idx="142" hasCustomPrompt="1"/>
          </p:nvPr>
        </p:nvSpPr>
        <p:spPr bwMode="gray">
          <a:xfrm>
            <a:off x="5733288" y="5925312"/>
            <a:ext cx="2350008"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96" name="Picture Placeholder 36">
            <a:extLst>
              <a:ext uri="{FF2B5EF4-FFF2-40B4-BE49-F238E27FC236}">
                <a16:creationId xmlns:a16="http://schemas.microsoft.com/office/drawing/2014/main" id="{1D494248-1628-B249-B4D8-6FAA5127B929}"/>
              </a:ext>
            </a:extLst>
          </p:cNvPr>
          <p:cNvSpPr>
            <a:spLocks noGrp="1"/>
          </p:cNvSpPr>
          <p:nvPr>
            <p:ph type="pic" sz="quarter" idx="143" hasCustomPrompt="1"/>
          </p:nvPr>
        </p:nvSpPr>
        <p:spPr bwMode="gray">
          <a:xfrm>
            <a:off x="8348472" y="5925312"/>
            <a:ext cx="2350008"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97" name="Picture Placeholder 36">
            <a:extLst>
              <a:ext uri="{FF2B5EF4-FFF2-40B4-BE49-F238E27FC236}">
                <a16:creationId xmlns:a16="http://schemas.microsoft.com/office/drawing/2014/main" id="{E07DBEC6-47DD-D040-96C1-27CF7C467D11}"/>
              </a:ext>
            </a:extLst>
          </p:cNvPr>
          <p:cNvSpPr>
            <a:spLocks noGrp="1"/>
          </p:cNvSpPr>
          <p:nvPr>
            <p:ph type="pic" sz="quarter" idx="144" hasCustomPrompt="1"/>
          </p:nvPr>
        </p:nvSpPr>
        <p:spPr bwMode="gray">
          <a:xfrm>
            <a:off x="10963656" y="5925312"/>
            <a:ext cx="2350008" cy="502920"/>
          </a:xfrm>
          <a:prstGeom prst="rect">
            <a:avLst/>
          </a:prstGeom>
          <a:noFill/>
        </p:spPr>
        <p:txBody>
          <a:bodyPr tIns="0" bIns="0" anchor="ctr"/>
          <a:lstStyle>
            <a:lvl1pPr marL="0" indent="0" algn="ctr">
              <a:spcBef>
                <a:spcPts val="0"/>
              </a:spcBef>
              <a:buNone/>
              <a:defRPr b="1">
                <a:latin typeface="Calibri" panose="020F0502020204030204" pitchFamily="34" charset="0"/>
              </a:defRPr>
            </a:lvl1pPr>
          </a:lstStyle>
          <a:p>
            <a:r>
              <a:rPr lang="en-US" dirty="0"/>
              <a:t>Picture</a:t>
            </a:r>
          </a:p>
        </p:txBody>
      </p:sp>
      <p:sp>
        <p:nvSpPr>
          <p:cNvPr id="98" name="Text Placeholder 8">
            <a:extLst>
              <a:ext uri="{FF2B5EF4-FFF2-40B4-BE49-F238E27FC236}">
                <a16:creationId xmlns:a16="http://schemas.microsoft.com/office/drawing/2014/main" id="{F9A9ABF1-91A5-344F-85B6-2D2FE31B7B13}"/>
              </a:ext>
            </a:extLst>
          </p:cNvPr>
          <p:cNvSpPr>
            <a:spLocks noGrp="1"/>
          </p:cNvSpPr>
          <p:nvPr>
            <p:ph type="body" sz="quarter" idx="77" hasCustomPrompt="1"/>
          </p:nvPr>
        </p:nvSpPr>
        <p:spPr bwMode="gray">
          <a:xfrm>
            <a:off x="502920" y="4069080"/>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sixth client description</a:t>
            </a:r>
          </a:p>
        </p:txBody>
      </p:sp>
      <p:sp>
        <p:nvSpPr>
          <p:cNvPr id="99" name="Text Placeholder 20">
            <a:extLst>
              <a:ext uri="{FF2B5EF4-FFF2-40B4-BE49-F238E27FC236}">
                <a16:creationId xmlns:a16="http://schemas.microsoft.com/office/drawing/2014/main" id="{397B77B3-FD5F-AD44-A55A-FF1CD769E4CA}"/>
              </a:ext>
            </a:extLst>
          </p:cNvPr>
          <p:cNvSpPr>
            <a:spLocks noGrp="1"/>
          </p:cNvSpPr>
          <p:nvPr>
            <p:ph type="body" sz="quarter" idx="85" hasCustomPrompt="1"/>
          </p:nvPr>
        </p:nvSpPr>
        <p:spPr bwMode="gray">
          <a:xfrm>
            <a:off x="3118104" y="4069080"/>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seventh client description</a:t>
            </a:r>
          </a:p>
        </p:txBody>
      </p:sp>
      <p:sp>
        <p:nvSpPr>
          <p:cNvPr id="100" name="Text Placeholder 32">
            <a:extLst>
              <a:ext uri="{FF2B5EF4-FFF2-40B4-BE49-F238E27FC236}">
                <a16:creationId xmlns:a16="http://schemas.microsoft.com/office/drawing/2014/main" id="{D8DCF78B-DBC9-B94F-ADA2-E804A577AA8D}"/>
              </a:ext>
            </a:extLst>
          </p:cNvPr>
          <p:cNvSpPr>
            <a:spLocks noGrp="1"/>
          </p:cNvSpPr>
          <p:nvPr>
            <p:ph type="body" sz="quarter" idx="93" hasCustomPrompt="1"/>
          </p:nvPr>
        </p:nvSpPr>
        <p:spPr bwMode="gray">
          <a:xfrm>
            <a:off x="5733288" y="4069080"/>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eighth client description</a:t>
            </a:r>
          </a:p>
        </p:txBody>
      </p:sp>
      <p:sp>
        <p:nvSpPr>
          <p:cNvPr id="101" name="Text Placeholder 44">
            <a:extLst>
              <a:ext uri="{FF2B5EF4-FFF2-40B4-BE49-F238E27FC236}">
                <a16:creationId xmlns:a16="http://schemas.microsoft.com/office/drawing/2014/main" id="{30AFEE49-8480-0841-A176-292F23196850}"/>
              </a:ext>
            </a:extLst>
          </p:cNvPr>
          <p:cNvSpPr>
            <a:spLocks noGrp="1"/>
          </p:cNvSpPr>
          <p:nvPr>
            <p:ph type="body" sz="quarter" idx="101" hasCustomPrompt="1"/>
          </p:nvPr>
        </p:nvSpPr>
        <p:spPr bwMode="gray">
          <a:xfrm>
            <a:off x="10963656" y="2862072"/>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fifth client description</a:t>
            </a:r>
          </a:p>
        </p:txBody>
      </p:sp>
      <p:sp>
        <p:nvSpPr>
          <p:cNvPr id="102" name="Text Placeholder 56">
            <a:extLst>
              <a:ext uri="{FF2B5EF4-FFF2-40B4-BE49-F238E27FC236}">
                <a16:creationId xmlns:a16="http://schemas.microsoft.com/office/drawing/2014/main" id="{2CF89549-7F6A-F042-84A5-C6DA907745C5}"/>
              </a:ext>
            </a:extLst>
          </p:cNvPr>
          <p:cNvSpPr>
            <a:spLocks noGrp="1"/>
          </p:cNvSpPr>
          <p:nvPr>
            <p:ph type="body" sz="quarter" idx="109" hasCustomPrompt="1"/>
          </p:nvPr>
        </p:nvSpPr>
        <p:spPr bwMode="gray">
          <a:xfrm>
            <a:off x="8348472" y="5266944"/>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fourteenth client description</a:t>
            </a:r>
          </a:p>
        </p:txBody>
      </p:sp>
      <p:sp>
        <p:nvSpPr>
          <p:cNvPr id="103" name="Text Placeholder 11">
            <a:extLst>
              <a:ext uri="{FF2B5EF4-FFF2-40B4-BE49-F238E27FC236}">
                <a16:creationId xmlns:a16="http://schemas.microsoft.com/office/drawing/2014/main" id="{98C18C29-23AB-B444-90DA-45ED475631E7}"/>
              </a:ext>
            </a:extLst>
          </p:cNvPr>
          <p:cNvSpPr>
            <a:spLocks noGrp="1"/>
          </p:cNvSpPr>
          <p:nvPr>
            <p:ph type="body" sz="quarter" idx="79" hasCustomPrompt="1"/>
          </p:nvPr>
        </p:nvSpPr>
        <p:spPr bwMode="gray">
          <a:xfrm>
            <a:off x="502920" y="5266944"/>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eleventh client description</a:t>
            </a:r>
          </a:p>
        </p:txBody>
      </p:sp>
      <p:sp>
        <p:nvSpPr>
          <p:cNvPr id="104" name="Text Placeholder 23">
            <a:extLst>
              <a:ext uri="{FF2B5EF4-FFF2-40B4-BE49-F238E27FC236}">
                <a16:creationId xmlns:a16="http://schemas.microsoft.com/office/drawing/2014/main" id="{9B16B439-AF49-CF45-8DA7-9614D366A200}"/>
              </a:ext>
            </a:extLst>
          </p:cNvPr>
          <p:cNvSpPr>
            <a:spLocks noGrp="1"/>
          </p:cNvSpPr>
          <p:nvPr>
            <p:ph type="body" sz="quarter" idx="87" hasCustomPrompt="1"/>
          </p:nvPr>
        </p:nvSpPr>
        <p:spPr bwMode="gray">
          <a:xfrm>
            <a:off x="3118104" y="5266944"/>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twelfth client description</a:t>
            </a:r>
          </a:p>
        </p:txBody>
      </p:sp>
      <p:sp>
        <p:nvSpPr>
          <p:cNvPr id="105" name="Text Placeholder 35">
            <a:extLst>
              <a:ext uri="{FF2B5EF4-FFF2-40B4-BE49-F238E27FC236}">
                <a16:creationId xmlns:a16="http://schemas.microsoft.com/office/drawing/2014/main" id="{685EB86E-510D-8A48-8E6F-28435BE9E4C1}"/>
              </a:ext>
            </a:extLst>
          </p:cNvPr>
          <p:cNvSpPr>
            <a:spLocks noGrp="1"/>
          </p:cNvSpPr>
          <p:nvPr>
            <p:ph type="body" sz="quarter" idx="95" hasCustomPrompt="1"/>
          </p:nvPr>
        </p:nvSpPr>
        <p:spPr bwMode="gray">
          <a:xfrm>
            <a:off x="8348472" y="2862072"/>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fourth client description</a:t>
            </a:r>
          </a:p>
        </p:txBody>
      </p:sp>
      <p:sp>
        <p:nvSpPr>
          <p:cNvPr id="106" name="Text Placeholder 47">
            <a:extLst>
              <a:ext uri="{FF2B5EF4-FFF2-40B4-BE49-F238E27FC236}">
                <a16:creationId xmlns:a16="http://schemas.microsoft.com/office/drawing/2014/main" id="{6BE520AC-4D1A-B743-BE50-07B0E7A83E1E}"/>
              </a:ext>
            </a:extLst>
          </p:cNvPr>
          <p:cNvSpPr>
            <a:spLocks noGrp="1"/>
          </p:cNvSpPr>
          <p:nvPr>
            <p:ph type="body" sz="quarter" idx="103" hasCustomPrompt="1"/>
          </p:nvPr>
        </p:nvSpPr>
        <p:spPr bwMode="gray">
          <a:xfrm>
            <a:off x="10963656" y="4069080"/>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tenth client description</a:t>
            </a:r>
          </a:p>
        </p:txBody>
      </p:sp>
      <p:sp>
        <p:nvSpPr>
          <p:cNvPr id="107" name="Text Placeholder 59">
            <a:extLst>
              <a:ext uri="{FF2B5EF4-FFF2-40B4-BE49-F238E27FC236}">
                <a16:creationId xmlns:a16="http://schemas.microsoft.com/office/drawing/2014/main" id="{C8BF3773-8975-4D4E-A9FF-7314C741296F}"/>
              </a:ext>
            </a:extLst>
          </p:cNvPr>
          <p:cNvSpPr>
            <a:spLocks noGrp="1"/>
          </p:cNvSpPr>
          <p:nvPr>
            <p:ph type="body" sz="quarter" idx="111" hasCustomPrompt="1"/>
          </p:nvPr>
        </p:nvSpPr>
        <p:spPr bwMode="gray">
          <a:xfrm>
            <a:off x="10963656" y="5266944"/>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fifteenth client description</a:t>
            </a:r>
          </a:p>
        </p:txBody>
      </p:sp>
      <p:sp>
        <p:nvSpPr>
          <p:cNvPr id="108" name="Text Placeholder 11">
            <a:extLst>
              <a:ext uri="{FF2B5EF4-FFF2-40B4-BE49-F238E27FC236}">
                <a16:creationId xmlns:a16="http://schemas.microsoft.com/office/drawing/2014/main" id="{FB7D2852-E7FC-CE43-BD90-854BDD8CC9E0}"/>
              </a:ext>
            </a:extLst>
          </p:cNvPr>
          <p:cNvSpPr>
            <a:spLocks noGrp="1"/>
          </p:cNvSpPr>
          <p:nvPr>
            <p:ph type="body" sz="quarter" idx="135" hasCustomPrompt="1"/>
          </p:nvPr>
        </p:nvSpPr>
        <p:spPr bwMode="gray">
          <a:xfrm>
            <a:off x="8348472" y="6461260"/>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nineteenth client description</a:t>
            </a:r>
          </a:p>
        </p:txBody>
      </p:sp>
      <p:sp>
        <p:nvSpPr>
          <p:cNvPr id="109" name="Text Placeholder 23">
            <a:extLst>
              <a:ext uri="{FF2B5EF4-FFF2-40B4-BE49-F238E27FC236}">
                <a16:creationId xmlns:a16="http://schemas.microsoft.com/office/drawing/2014/main" id="{8322BE4B-0CEC-FA4F-B95A-87DDBF6DA964}"/>
              </a:ext>
            </a:extLst>
          </p:cNvPr>
          <p:cNvSpPr>
            <a:spLocks noGrp="1"/>
          </p:cNvSpPr>
          <p:nvPr>
            <p:ph type="body" sz="quarter" idx="136" hasCustomPrompt="1"/>
          </p:nvPr>
        </p:nvSpPr>
        <p:spPr bwMode="gray">
          <a:xfrm>
            <a:off x="10963656" y="6461260"/>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twentieth client description</a:t>
            </a:r>
          </a:p>
        </p:txBody>
      </p:sp>
      <p:sp>
        <p:nvSpPr>
          <p:cNvPr id="110" name="Text Placeholder 35">
            <a:extLst>
              <a:ext uri="{FF2B5EF4-FFF2-40B4-BE49-F238E27FC236}">
                <a16:creationId xmlns:a16="http://schemas.microsoft.com/office/drawing/2014/main" id="{F57002A8-966D-EF4B-B6FD-C06D2CE046D6}"/>
              </a:ext>
            </a:extLst>
          </p:cNvPr>
          <p:cNvSpPr>
            <a:spLocks noGrp="1"/>
          </p:cNvSpPr>
          <p:nvPr>
            <p:ph type="body" sz="quarter" idx="137" hasCustomPrompt="1"/>
          </p:nvPr>
        </p:nvSpPr>
        <p:spPr bwMode="gray">
          <a:xfrm>
            <a:off x="502920" y="6461260"/>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sixteenth client description</a:t>
            </a:r>
          </a:p>
        </p:txBody>
      </p:sp>
      <p:sp>
        <p:nvSpPr>
          <p:cNvPr id="111" name="Text Placeholder 47">
            <a:extLst>
              <a:ext uri="{FF2B5EF4-FFF2-40B4-BE49-F238E27FC236}">
                <a16:creationId xmlns:a16="http://schemas.microsoft.com/office/drawing/2014/main" id="{C7603A0F-F04F-A842-AC0D-477151345FDB}"/>
              </a:ext>
            </a:extLst>
          </p:cNvPr>
          <p:cNvSpPr>
            <a:spLocks noGrp="1"/>
          </p:cNvSpPr>
          <p:nvPr>
            <p:ph type="body" sz="quarter" idx="138" hasCustomPrompt="1"/>
          </p:nvPr>
        </p:nvSpPr>
        <p:spPr bwMode="gray">
          <a:xfrm>
            <a:off x="3118104" y="6461260"/>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seventeenth client description</a:t>
            </a:r>
          </a:p>
        </p:txBody>
      </p:sp>
      <p:sp>
        <p:nvSpPr>
          <p:cNvPr id="112" name="Text Placeholder 59">
            <a:extLst>
              <a:ext uri="{FF2B5EF4-FFF2-40B4-BE49-F238E27FC236}">
                <a16:creationId xmlns:a16="http://schemas.microsoft.com/office/drawing/2014/main" id="{EE0CF26F-EA52-AC48-A6B0-53623BD62FCA}"/>
              </a:ext>
            </a:extLst>
          </p:cNvPr>
          <p:cNvSpPr>
            <a:spLocks noGrp="1"/>
          </p:cNvSpPr>
          <p:nvPr>
            <p:ph type="body" sz="quarter" idx="139" hasCustomPrompt="1"/>
          </p:nvPr>
        </p:nvSpPr>
        <p:spPr bwMode="gray">
          <a:xfrm>
            <a:off x="5733288" y="6461260"/>
            <a:ext cx="2350008" cy="457200"/>
          </a:xfrm>
          <a:prstGeom prst="rect">
            <a:avLst/>
          </a:prstGeom>
        </p:spPr>
        <p:txBody>
          <a:bodyPr lIns="91440" rIns="91440">
            <a:noAutofit/>
          </a:bodyPr>
          <a:lstStyle>
            <a:lvl1pPr marL="0" marR="0" indent="0" algn="ctr" defTabSz="130996" rtl="0" eaLnBrk="1" fontAlgn="auto" latinLnBrk="0" hangingPunct="1">
              <a:lnSpc>
                <a:spcPct val="100000"/>
              </a:lnSpc>
              <a:spcBef>
                <a:spcPts val="0"/>
              </a:spcBef>
              <a:spcAft>
                <a:spcPts val="0"/>
              </a:spcAft>
              <a:buClr>
                <a:schemeClr val="tx1">
                  <a:lumMod val="50000"/>
                  <a:lumOff val="50000"/>
                </a:schemeClr>
              </a:buClr>
              <a:buSzPct val="100000"/>
              <a:buFont typeface="Helvetica" pitchFamily="2" charset="0"/>
              <a:buNone/>
              <a:tabLst/>
              <a:defRPr sz="140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marL="0" marR="0" lvl="0" indent="0" algn="ctr" defTabSz="130996" rtl="0" eaLnBrk="1" fontAlgn="auto" latinLnBrk="0" hangingPunct="1">
              <a:lnSpc>
                <a:spcPct val="100000"/>
              </a:lnSpc>
              <a:spcBef>
                <a:spcPts val="0"/>
              </a:spcBef>
              <a:spcAft>
                <a:spcPts val="614"/>
              </a:spcAft>
              <a:buClr>
                <a:schemeClr val="tx1">
                  <a:lumMod val="50000"/>
                  <a:lumOff val="50000"/>
                </a:schemeClr>
              </a:buClr>
              <a:buSzPct val="100000"/>
              <a:buFont typeface="Helvetica" pitchFamily="2" charset="0"/>
              <a:buNone/>
              <a:tabLst/>
              <a:defRPr/>
            </a:pPr>
            <a:r>
              <a:rPr lang="en-US" dirty="0"/>
              <a:t>Insert eighteenth client description</a:t>
            </a:r>
          </a:p>
        </p:txBody>
      </p:sp>
      <p:sp>
        <p:nvSpPr>
          <p:cNvPr id="22" name="Text Placeholder 5">
            <a:extLst>
              <a:ext uri="{FF2B5EF4-FFF2-40B4-BE49-F238E27FC236}">
                <a16:creationId xmlns:a16="http://schemas.microsoft.com/office/drawing/2014/main" id="{5625FD89-0DE0-0F4C-BA36-8BDAAD9C177E}"/>
              </a:ext>
            </a:extLst>
          </p:cNvPr>
          <p:cNvSpPr>
            <a:spLocks noGrp="1"/>
          </p:cNvSpPr>
          <p:nvPr>
            <p:ph type="body" sz="quarter" idx="35" hasCustomPrompt="1"/>
          </p:nvPr>
        </p:nvSpPr>
        <p:spPr bwMode="gray">
          <a:xfrm>
            <a:off x="502920" y="2862072"/>
            <a:ext cx="2350008" cy="457200"/>
          </a:xfrm>
          <a:prstGeom prst="rect">
            <a:avLst/>
          </a:prstGeom>
        </p:spPr>
        <p:txBody>
          <a:bodyPr lIns="91440" rIns="91440" anchor="t">
            <a:noAutofit/>
          </a:bodyPr>
          <a:lstStyle>
            <a:lvl1pPr marL="0" indent="0" algn="ctr">
              <a:lnSpc>
                <a:spcPct val="100000"/>
              </a:lnSpc>
              <a:spcBef>
                <a:spcPts val="0"/>
              </a:spcBef>
              <a:spcAft>
                <a:spcPts val="0"/>
              </a:spcAft>
              <a:buNone/>
              <a:defRPr sz="1400" b="0" baseline="0">
                <a:solidFill>
                  <a:schemeClr val="accent1"/>
                </a:solidFill>
                <a:latin typeface="Calibri" panose="020F0502020204030204" pitchFamily="34" charset="0"/>
              </a:defRPr>
            </a:lvl1pPr>
            <a:lvl2pPr marL="0" indent="0">
              <a:defRPr/>
            </a:lvl2pPr>
            <a:lvl3pPr marL="0" indent="0">
              <a:defRPr/>
            </a:lvl3pPr>
            <a:lvl4pPr marL="0" indent="0">
              <a:defRPr/>
            </a:lvl4pPr>
            <a:lvl5pPr marL="0" indent="0">
              <a:defRPr/>
            </a:lvl5pPr>
          </a:lstStyle>
          <a:p>
            <a:pPr lvl="0"/>
            <a:r>
              <a:rPr lang="en-US" dirty="0"/>
              <a:t>Insert first client description</a:t>
            </a:r>
          </a:p>
        </p:txBody>
      </p:sp>
      <p:sp>
        <p:nvSpPr>
          <p:cNvPr id="66" name="Slide Number Placeholder 7">
            <a:extLst>
              <a:ext uri="{FF2B5EF4-FFF2-40B4-BE49-F238E27FC236}">
                <a16:creationId xmlns:a16="http://schemas.microsoft.com/office/drawing/2014/main" id="{879C820C-8C74-E048-9E4A-1F6E4CC3E7CE}"/>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67" name="Footer Placeholder 2">
            <a:extLst>
              <a:ext uri="{FF2B5EF4-FFF2-40B4-BE49-F238E27FC236}">
                <a16:creationId xmlns:a16="http://schemas.microsoft.com/office/drawing/2014/main" id="{FCC751DD-CD32-4245-BD13-673553BCFD7B}"/>
              </a:ext>
            </a:extLst>
          </p:cNvPr>
          <p:cNvSpPr>
            <a:spLocks noGrp="1"/>
          </p:cNvSpPr>
          <p:nvPr>
            <p:ph type="ftr" sz="quarter" idx="3"/>
          </p:nvPr>
        </p:nvSpPr>
        <p:spPr>
          <a:xfrm>
            <a:off x="457200" y="6978061"/>
            <a:ext cx="1244441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Tree>
    <p:custDataLst>
      <p:custData r:id="rId1"/>
    </p:custDataLst>
    <p:extLst>
      <p:ext uri="{BB962C8B-B14F-4D97-AF65-F5344CB8AC3E}">
        <p14:creationId xmlns:p14="http://schemas.microsoft.com/office/powerpoint/2010/main" val="7288996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Experts With Impac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D4CFFBB-5B40-7942-9BD1-BB0D0F3C2F55}"/>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4442385" y="2718281"/>
            <a:ext cx="2283135" cy="727749"/>
          </a:xfrm>
          <a:prstGeom prst="rect">
            <a:avLst/>
          </a:prstGeom>
        </p:spPr>
      </p:pic>
      <p:grpSp>
        <p:nvGrpSpPr>
          <p:cNvPr id="4" name="Group 3">
            <a:extLst>
              <a:ext uri="{FF2B5EF4-FFF2-40B4-BE49-F238E27FC236}">
                <a16:creationId xmlns:a16="http://schemas.microsoft.com/office/drawing/2014/main" id="{4EB6390C-FF72-2C4E-8BB5-B5969ECBE82A}"/>
              </a:ext>
            </a:extLst>
          </p:cNvPr>
          <p:cNvGrpSpPr/>
          <p:nvPr userDrawn="1"/>
        </p:nvGrpSpPr>
        <p:grpSpPr>
          <a:xfrm>
            <a:off x="7006956" y="3591408"/>
            <a:ext cx="3663669" cy="737793"/>
            <a:chOff x="6998247" y="3591408"/>
            <a:chExt cx="3663669" cy="737793"/>
          </a:xfrm>
        </p:grpSpPr>
        <p:sp>
          <p:nvSpPr>
            <p:cNvPr id="11" name="TextBox 10">
              <a:extLst>
                <a:ext uri="{FF2B5EF4-FFF2-40B4-BE49-F238E27FC236}">
                  <a16:creationId xmlns:a16="http://schemas.microsoft.com/office/drawing/2014/main" id="{8B9D5A99-EC33-7646-A7B3-0BA82E18406B}"/>
                </a:ext>
              </a:extLst>
            </p:cNvPr>
            <p:cNvSpPr txBox="1"/>
            <p:nvPr userDrawn="1"/>
          </p:nvSpPr>
          <p:spPr>
            <a:xfrm>
              <a:off x="6998247" y="3591408"/>
              <a:ext cx="3403197" cy="584775"/>
            </a:xfrm>
            <a:prstGeom prst="rect">
              <a:avLst/>
            </a:prstGeom>
            <a:noFill/>
          </p:spPr>
          <p:txBody>
            <a:bodyPr wrap="square" lIns="0" tIns="0" rIns="0" bIns="0" rtlCol="0" anchor="t">
              <a:noAutofit/>
            </a:bodyPr>
            <a:lstStyle/>
            <a:p>
              <a:r>
                <a:rPr lang="en-US" sz="3200" b="1" dirty="0">
                  <a:solidFill>
                    <a:schemeClr val="accent2"/>
                  </a:solidFill>
                </a:rPr>
                <a:t>Experts with Impact</a:t>
              </a:r>
            </a:p>
          </p:txBody>
        </p:sp>
        <p:sp>
          <p:nvSpPr>
            <p:cNvPr id="12" name="Rectangle 11">
              <a:extLst>
                <a:ext uri="{FF2B5EF4-FFF2-40B4-BE49-F238E27FC236}">
                  <a16:creationId xmlns:a16="http://schemas.microsoft.com/office/drawing/2014/main" id="{4DEAE79F-07B3-A040-BBF3-2DD3AC480847}"/>
                </a:ext>
              </a:extLst>
            </p:cNvPr>
            <p:cNvSpPr/>
            <p:nvPr userDrawn="1"/>
          </p:nvSpPr>
          <p:spPr bwMode="gray">
            <a:xfrm>
              <a:off x="10309039" y="3805761"/>
              <a:ext cx="352877" cy="523440"/>
            </a:xfrm>
            <a:prstGeom prst="rect">
              <a:avLst/>
            </a:prstGeom>
          </p:spPr>
          <p:txBody>
            <a:bodyPr wrap="square">
              <a:noAutofit/>
            </a:bodyPr>
            <a:lstStyle/>
            <a:p>
              <a:r>
                <a:rPr lang="en-US" sz="2000" baseline="100000" dirty="0">
                  <a:solidFill>
                    <a:schemeClr val="accent2"/>
                  </a:solidFill>
                </a:rPr>
                <a:t>™</a:t>
              </a:r>
              <a:endParaRPr lang="en-US" sz="2000" dirty="0">
                <a:solidFill>
                  <a:schemeClr val="accent2"/>
                </a:solidFill>
              </a:endParaRPr>
            </a:p>
          </p:txBody>
        </p:sp>
      </p:grpSp>
      <p:pic>
        <p:nvPicPr>
          <p:cNvPr id="7" name="FTI_Logo">
            <a:extLst>
              <a:ext uri="{FF2B5EF4-FFF2-40B4-BE49-F238E27FC236}">
                <a16:creationId xmlns:a16="http://schemas.microsoft.com/office/drawing/2014/main" id="{5B20B81A-8E7D-4BEA-8AC1-DE7E4B3DB0C1}"/>
              </a:ext>
            </a:extLst>
          </p:cNvPr>
          <p:cNvPicPr>
            <a:picLocks noChangeAspect="1"/>
          </p:cNvPicPr>
          <p:nvPr userDrawn="1"/>
        </p:nvPicPr>
        <p:blipFill>
          <a:blip r:embed="rId4"/>
          <a:stretch>
            <a:fillRect/>
          </a:stretch>
        </p:blipFill>
        <p:spPr>
          <a:xfrm>
            <a:off x="457200" y="6965951"/>
            <a:ext cx="1748472" cy="349250"/>
          </a:xfrm>
          <a:prstGeom prst="rect">
            <a:avLst/>
          </a:prstGeom>
        </p:spPr>
      </p:pic>
    </p:spTree>
    <p:custDataLst>
      <p:custData r:id="rId1"/>
    </p:custDataLst>
    <p:extLst>
      <p:ext uri="{BB962C8B-B14F-4D97-AF65-F5344CB8AC3E}">
        <p14:creationId xmlns:p14="http://schemas.microsoft.com/office/powerpoint/2010/main" val="2233455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7073FDB4-4660-D74B-AF38-8D2DA98D2533}"/>
              </a:ext>
            </a:extLst>
          </p:cNvPr>
          <p:cNvSpPr>
            <a:spLocks noGrp="1"/>
          </p:cNvSpPr>
          <p:nvPr>
            <p:ph type="title" hasCustomPrompt="1"/>
          </p:nvPr>
        </p:nvSpPr>
        <p:spPr>
          <a:xfrm>
            <a:off x="7020386" y="3644628"/>
            <a:ext cx="6336792" cy="3349674"/>
          </a:xfrm>
          <a:prstGeom prst="rect">
            <a:avLst/>
          </a:prstGeom>
        </p:spPr>
        <p:txBody>
          <a:bodyPr lIns="0" tIns="0" rIns="0" bIns="0" anchor="t" anchorCtr="0"/>
          <a:lstStyle>
            <a:lvl1pPr>
              <a:defRPr sz="3200" b="1">
                <a:solidFill>
                  <a:schemeClr val="accent2"/>
                </a:solidFill>
                <a:latin typeface="Calibri" panose="020F0502020204030204" pitchFamily="34" charset="0"/>
                <a:cs typeface="Calibri" panose="020F0502020204030204" pitchFamily="34" charset="0"/>
              </a:defRPr>
            </a:lvl1pPr>
          </a:lstStyle>
          <a:p>
            <a:r>
              <a:rPr lang="en-US" dirty="0"/>
              <a:t>Click to add text</a:t>
            </a:r>
          </a:p>
        </p:txBody>
      </p:sp>
      <p:pic>
        <p:nvPicPr>
          <p:cNvPr id="12" name="Picture 11">
            <a:extLst>
              <a:ext uri="{FF2B5EF4-FFF2-40B4-BE49-F238E27FC236}">
                <a16:creationId xmlns:a16="http://schemas.microsoft.com/office/drawing/2014/main" id="{42C97061-4F8B-8C4D-9F0F-B2BFDF769B11}"/>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4442385" y="2718281"/>
            <a:ext cx="2283135" cy="727749"/>
          </a:xfrm>
          <a:prstGeom prst="rect">
            <a:avLst/>
          </a:prstGeom>
        </p:spPr>
      </p:pic>
      <p:pic>
        <p:nvPicPr>
          <p:cNvPr id="5" name="FTI_Logo">
            <a:extLst>
              <a:ext uri="{FF2B5EF4-FFF2-40B4-BE49-F238E27FC236}">
                <a16:creationId xmlns:a16="http://schemas.microsoft.com/office/drawing/2014/main" id="{F141D35D-264E-4228-92D2-25CE45D6D0CD}"/>
              </a:ext>
            </a:extLst>
          </p:cNvPr>
          <p:cNvPicPr>
            <a:picLocks noChangeAspect="1"/>
          </p:cNvPicPr>
          <p:nvPr userDrawn="1"/>
        </p:nvPicPr>
        <p:blipFill>
          <a:blip r:embed="rId4"/>
          <a:stretch>
            <a:fillRect/>
          </a:stretch>
        </p:blipFill>
        <p:spPr>
          <a:xfrm>
            <a:off x="457200" y="6965951"/>
            <a:ext cx="1748472" cy="349250"/>
          </a:xfrm>
          <a:prstGeom prst="rect">
            <a:avLst/>
          </a:prstGeom>
        </p:spPr>
      </p:pic>
    </p:spTree>
    <p:custDataLst>
      <p:custData r:id="rId1"/>
    </p:custDataLst>
    <p:extLst>
      <p:ext uri="{BB962C8B-B14F-4D97-AF65-F5344CB8AC3E}">
        <p14:creationId xmlns:p14="http://schemas.microsoft.com/office/powerpoint/2010/main" val="342847347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ample Bio-2">
    <p:bg>
      <p:bgPr>
        <a:solidFill>
          <a:schemeClr val="bg1"/>
        </a:solidFill>
        <a:effectLst/>
      </p:bgPr>
    </p:bg>
    <p:spTree>
      <p:nvGrpSpPr>
        <p:cNvPr id="1" name=""/>
        <p:cNvGrpSpPr/>
        <p:nvPr/>
      </p:nvGrpSpPr>
      <p:grpSpPr>
        <a:xfrm>
          <a:off x="0" y="0"/>
          <a:ext cx="0" cy="0"/>
          <a:chOff x="0" y="0"/>
          <a:chExt cx="0" cy="0"/>
        </a:xfrm>
      </p:grpSpPr>
      <p:sp>
        <p:nvSpPr>
          <p:cNvPr id="22" name="Rectangle 3">
            <a:extLst>
              <a:ext uri="{FF2B5EF4-FFF2-40B4-BE49-F238E27FC236}">
                <a16:creationId xmlns:a16="http://schemas.microsoft.com/office/drawing/2014/main" id="{1EE0DBE5-4740-1E4D-85ED-A24F7363FC80}"/>
              </a:ext>
            </a:extLst>
          </p:cNvPr>
          <p:cNvSpPr/>
          <p:nvPr userDrawn="1"/>
        </p:nvSpPr>
        <p:spPr bwMode="gray">
          <a:xfrm>
            <a:off x="475488" y="2077366"/>
            <a:ext cx="1929384" cy="4882896"/>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lIns="90822" tIns="45411" rIns="90822" bIns="45411" rtlCol="0" anchor="ctr"/>
          <a:lstStyle/>
          <a:p>
            <a:pPr algn="ctr"/>
            <a:endParaRPr lang="en-US" sz="1034" dirty="0">
              <a:latin typeface="Calibri" panose="020F0502020204030204" pitchFamily="34" charset="0"/>
              <a:cs typeface="Calibri" panose="020F0502020204030204" pitchFamily="34" charset="0"/>
            </a:endParaRPr>
          </a:p>
        </p:txBody>
      </p:sp>
      <p:sp>
        <p:nvSpPr>
          <p:cNvPr id="15" name="TextBox 14"/>
          <p:cNvSpPr txBox="1"/>
          <p:nvPr userDrawn="1"/>
        </p:nvSpPr>
        <p:spPr>
          <a:xfrm>
            <a:off x="612648" y="3758184"/>
            <a:ext cx="1655064" cy="3063240"/>
          </a:xfrm>
          <a:prstGeom prst="rect">
            <a:avLst/>
          </a:prstGeom>
          <a:noFill/>
        </p:spPr>
        <p:txBody>
          <a:bodyPr wrap="square" lIns="0" tIns="0" rIns="0" bIns="91440" rtlCol="0">
            <a:noAutofit/>
          </a:bodyPr>
          <a:lstStyle/>
          <a:p>
            <a:pPr>
              <a:lnSpc>
                <a:spcPct val="100000"/>
              </a:lnSpc>
              <a:spcBef>
                <a:spcPts val="900"/>
              </a:spcBef>
            </a:pPr>
            <a:r>
              <a:rPr lang="en-US" sz="900" b="1" noProof="1">
                <a:solidFill>
                  <a:schemeClr val="accent2"/>
                </a:solidFill>
                <a:latin typeface="Calibri" panose="020F0502020204030204" pitchFamily="34" charset="0"/>
                <a:cs typeface="Calibri" panose="020F0502020204030204" pitchFamily="34" charset="0"/>
              </a:rPr>
              <a:t>Location (optional)</a:t>
            </a:r>
          </a:p>
          <a:p>
            <a:pPr>
              <a:lnSpc>
                <a:spcPct val="100000"/>
              </a:lnSpc>
              <a:spcBef>
                <a:spcPts val="0"/>
              </a:spcBef>
            </a:pPr>
            <a:r>
              <a:rPr lang="en-US" sz="900" noProof="1">
                <a:latin typeface="Calibri" panose="020F0502020204030204" pitchFamily="34" charset="0"/>
                <a:cs typeface="Calibri" panose="020F0502020204030204" pitchFamily="34" charset="0"/>
              </a:rPr>
              <a:t>Lorum ipsem</a:t>
            </a:r>
          </a:p>
          <a:p>
            <a:pPr>
              <a:lnSpc>
                <a:spcPct val="100000"/>
              </a:lnSpc>
              <a:spcBef>
                <a:spcPts val="0"/>
              </a:spcBef>
            </a:pPr>
            <a:r>
              <a:rPr lang="en-US" sz="900" noProof="1">
                <a:latin typeface="Calibri" panose="020F0502020204030204" pitchFamily="34" charset="0"/>
                <a:cs typeface="Calibri" panose="020F0502020204030204" pitchFamily="34" charset="0"/>
              </a:rPr>
              <a:t>Lorum ipsem</a:t>
            </a:r>
          </a:p>
          <a:p>
            <a:pPr>
              <a:lnSpc>
                <a:spcPct val="100000"/>
              </a:lnSpc>
              <a:spcBef>
                <a:spcPts val="900"/>
              </a:spcBef>
            </a:pPr>
            <a:r>
              <a:rPr lang="en-US" sz="900" b="1" noProof="1">
                <a:solidFill>
                  <a:schemeClr val="accent2"/>
                </a:solidFill>
                <a:latin typeface="Calibri" panose="020F0502020204030204" pitchFamily="34" charset="0"/>
                <a:cs typeface="Calibri" panose="020F0502020204030204" pitchFamily="34" charset="0"/>
              </a:rPr>
              <a:t>Certifications (optional)</a:t>
            </a:r>
          </a:p>
          <a:p>
            <a:pPr>
              <a:lnSpc>
                <a:spcPct val="100000"/>
              </a:lnSpc>
              <a:spcBef>
                <a:spcPts val="0"/>
              </a:spcBef>
            </a:pPr>
            <a:r>
              <a:rPr lang="en-US" sz="900" noProof="1">
                <a:latin typeface="Calibri" panose="020F0502020204030204" pitchFamily="34" charset="0"/>
                <a:cs typeface="Calibri" panose="020F0502020204030204" pitchFamily="34" charset="0"/>
              </a:rPr>
              <a:t>Lorum ipsem</a:t>
            </a:r>
          </a:p>
          <a:p>
            <a:pPr>
              <a:lnSpc>
                <a:spcPct val="100000"/>
              </a:lnSpc>
              <a:spcBef>
                <a:spcPts val="0"/>
              </a:spcBef>
            </a:pPr>
            <a:r>
              <a:rPr lang="en-US" sz="900" noProof="1">
                <a:latin typeface="Calibri" panose="020F0502020204030204" pitchFamily="34" charset="0"/>
                <a:cs typeface="Calibri" panose="020F0502020204030204" pitchFamily="34" charset="0"/>
              </a:rPr>
              <a:t>Lorum ipsem</a:t>
            </a:r>
          </a:p>
          <a:p>
            <a:pPr>
              <a:lnSpc>
                <a:spcPct val="100000"/>
              </a:lnSpc>
              <a:spcBef>
                <a:spcPts val="900"/>
              </a:spcBef>
            </a:pPr>
            <a:r>
              <a:rPr lang="en-US" sz="900" b="1" noProof="1">
                <a:solidFill>
                  <a:schemeClr val="accent2"/>
                </a:solidFill>
                <a:latin typeface="Calibri" panose="020F0502020204030204" pitchFamily="34" charset="0"/>
                <a:cs typeface="Calibri" panose="020F0502020204030204" pitchFamily="34" charset="0"/>
              </a:rPr>
              <a:t>Professional Affiliations (optional)</a:t>
            </a:r>
          </a:p>
          <a:p>
            <a:pPr>
              <a:lnSpc>
                <a:spcPct val="100000"/>
              </a:lnSpc>
              <a:spcBef>
                <a:spcPts val="0"/>
              </a:spcBef>
            </a:pPr>
            <a:r>
              <a:rPr lang="en-US" sz="900" noProof="1">
                <a:latin typeface="Calibri" panose="020F0502020204030204" pitchFamily="34" charset="0"/>
                <a:cs typeface="Calibri" panose="020F0502020204030204" pitchFamily="34" charset="0"/>
              </a:rPr>
              <a:t>Lorum ipsem</a:t>
            </a:r>
          </a:p>
          <a:p>
            <a:pPr>
              <a:lnSpc>
                <a:spcPct val="100000"/>
              </a:lnSpc>
              <a:spcBef>
                <a:spcPts val="0"/>
              </a:spcBef>
            </a:pPr>
            <a:r>
              <a:rPr lang="en-US" sz="900" noProof="1">
                <a:latin typeface="Calibri" panose="020F0502020204030204" pitchFamily="34" charset="0"/>
                <a:cs typeface="Calibri" panose="020F0502020204030204" pitchFamily="34" charset="0"/>
              </a:rPr>
              <a:t>Lorum ipsem</a:t>
            </a:r>
          </a:p>
          <a:p>
            <a:pPr>
              <a:lnSpc>
                <a:spcPct val="100000"/>
              </a:lnSpc>
              <a:spcBef>
                <a:spcPts val="900"/>
              </a:spcBef>
            </a:pPr>
            <a:r>
              <a:rPr lang="en-US" sz="900" b="1" noProof="1">
                <a:solidFill>
                  <a:schemeClr val="accent2"/>
                </a:solidFill>
                <a:latin typeface="Calibri" panose="020F0502020204030204" pitchFamily="34" charset="0"/>
                <a:cs typeface="Calibri" panose="020F0502020204030204" pitchFamily="34" charset="0"/>
              </a:rPr>
              <a:t>Education (optional)</a:t>
            </a:r>
          </a:p>
          <a:p>
            <a:pPr>
              <a:lnSpc>
                <a:spcPct val="100000"/>
              </a:lnSpc>
              <a:spcBef>
                <a:spcPts val="0"/>
              </a:spcBef>
            </a:pPr>
            <a:r>
              <a:rPr lang="en-US" sz="900" noProof="1">
                <a:latin typeface="Calibri" panose="020F0502020204030204" pitchFamily="34" charset="0"/>
                <a:cs typeface="Calibri" panose="020F0502020204030204" pitchFamily="34" charset="0"/>
              </a:rPr>
              <a:t>Lorum ipsem</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900" noProof="1">
                <a:latin typeface="Calibri" panose="020F0502020204030204" pitchFamily="34" charset="0"/>
                <a:cs typeface="Calibri" panose="020F0502020204030204" pitchFamily="34" charset="0"/>
              </a:rPr>
              <a:t>Lorum ipsem</a:t>
            </a:r>
          </a:p>
          <a:p>
            <a:pPr>
              <a:lnSpc>
                <a:spcPct val="100000"/>
              </a:lnSpc>
              <a:spcBef>
                <a:spcPts val="0"/>
              </a:spcBef>
            </a:pPr>
            <a:endParaRPr lang="en-US" sz="900" noProof="1">
              <a:latin typeface="Calibri" panose="020F0502020204030204" pitchFamily="34" charset="0"/>
              <a:cs typeface="Calibri" panose="020F0502020204030204" pitchFamily="34" charset="0"/>
            </a:endParaRPr>
          </a:p>
        </p:txBody>
      </p:sp>
      <p:sp>
        <p:nvSpPr>
          <p:cNvPr id="2" name="TextBox 1"/>
          <p:cNvSpPr txBox="1"/>
          <p:nvPr userDrawn="1"/>
        </p:nvSpPr>
        <p:spPr>
          <a:xfrm>
            <a:off x="457200" y="685800"/>
            <a:ext cx="12902184" cy="685800"/>
          </a:xfrm>
          <a:prstGeom prst="rect">
            <a:avLst/>
          </a:prstGeom>
          <a:noFill/>
        </p:spPr>
        <p:txBody>
          <a:bodyPr wrap="square" lIns="0" tIns="0" rIns="0" bIns="0" rtlCol="0" anchor="b">
            <a:noAutofit/>
          </a:bodyPr>
          <a:lstStyle/>
          <a:p>
            <a:pPr>
              <a:lnSpc>
                <a:spcPct val="90000"/>
              </a:lnSpc>
            </a:pPr>
            <a:r>
              <a:rPr lang="en-US" sz="2400" dirty="0">
                <a:solidFill>
                  <a:schemeClr val="accent2"/>
                </a:solidFill>
                <a:latin typeface="Calibri" panose="020F0502020204030204" pitchFamily="34" charset="0"/>
                <a:cs typeface="Calibri" panose="020F0502020204030204" pitchFamily="34" charset="0"/>
              </a:rPr>
              <a:t>Firstname Lastname</a:t>
            </a:r>
          </a:p>
        </p:txBody>
      </p:sp>
      <p:sp>
        <p:nvSpPr>
          <p:cNvPr id="17" name="TextBox 16"/>
          <p:cNvSpPr txBox="1"/>
          <p:nvPr userDrawn="1"/>
        </p:nvSpPr>
        <p:spPr>
          <a:xfrm>
            <a:off x="457200" y="1499616"/>
            <a:ext cx="7653527" cy="338328"/>
          </a:xfrm>
          <a:prstGeom prst="rect">
            <a:avLst/>
          </a:prstGeom>
          <a:noFill/>
        </p:spPr>
        <p:txBody>
          <a:bodyPr wrap="square" lIns="0" tIns="0" rIns="0" bIns="0" rtlCol="0" anchor="t">
            <a:noAutofit/>
          </a:bodyPr>
          <a:lstStyle/>
          <a:p>
            <a:r>
              <a:rPr lang="en-US" sz="1800" dirty="0">
                <a:solidFill>
                  <a:schemeClr val="accent1"/>
                </a:solidFill>
                <a:latin typeface="Calibri" panose="020F0502020204030204" pitchFamily="34" charset="0"/>
                <a:cs typeface="Calibri" panose="020F0502020204030204" pitchFamily="34" charset="0"/>
              </a:rPr>
              <a:t>Managing Director</a:t>
            </a:r>
          </a:p>
        </p:txBody>
      </p:sp>
      <p:sp>
        <p:nvSpPr>
          <p:cNvPr id="9" name="TextBox 8"/>
          <p:cNvSpPr txBox="1"/>
          <p:nvPr userDrawn="1"/>
        </p:nvSpPr>
        <p:spPr>
          <a:xfrm>
            <a:off x="8129016" y="1499616"/>
            <a:ext cx="5239512" cy="329184"/>
          </a:xfrm>
          <a:prstGeom prst="rect">
            <a:avLst/>
          </a:prstGeom>
          <a:noFill/>
        </p:spPr>
        <p:txBody>
          <a:bodyPr wrap="square" lIns="0" tIns="0" rIns="0" bIns="0" rtlCol="0" anchor="t">
            <a:noAutofit/>
          </a:bodyPr>
          <a:lstStyle/>
          <a:p>
            <a:pPr marL="0" marR="0" lvl="0" indent="0" algn="l" defTabSz="120691"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cs typeface="Calibri" panose="020F0502020204030204" pitchFamily="34" charset="0"/>
              </a:rPr>
              <a:t>+1 212-444-3444 </a:t>
            </a:r>
            <a:br>
              <a:rPr lang="en-US" sz="1200" dirty="0">
                <a:latin typeface="Calibri" panose="020F0502020204030204" pitchFamily="34" charset="0"/>
                <a:cs typeface="Calibri" panose="020F0502020204030204" pitchFamily="34" charset="0"/>
              </a:rPr>
            </a:br>
            <a:r>
              <a:rPr lang="en-US" sz="1200" dirty="0">
                <a:latin typeface="Calibri" panose="020F0502020204030204" pitchFamily="34" charset="0"/>
                <a:cs typeface="Calibri" panose="020F0502020204030204" pitchFamily="34" charset="0"/>
              </a:rPr>
              <a:t>Firstname.Lastname@EmailAddress.com</a:t>
            </a:r>
          </a:p>
        </p:txBody>
      </p:sp>
      <p:pic>
        <p:nvPicPr>
          <p:cNvPr id="4" name="Picture 3" descr="A person wearing a suit and tie smiling at the camera&#10;&#10;Description automatically generated">
            <a:extLst>
              <a:ext uri="{FF2B5EF4-FFF2-40B4-BE49-F238E27FC236}">
                <a16:creationId xmlns:a16="http://schemas.microsoft.com/office/drawing/2014/main" id="{9F9785C4-6CEF-4BDF-8735-59C8E6ABE8FA}"/>
              </a:ext>
            </a:extLst>
          </p:cNvPr>
          <p:cNvPicPr preferRelativeResize="0">
            <a:picLocks/>
          </p:cNvPicPr>
          <p:nvPr userDrawn="1"/>
        </p:nvPicPr>
        <p:blipFill>
          <a:blip r:embed="rId2"/>
          <a:stretch>
            <a:fillRect/>
          </a:stretch>
        </p:blipFill>
        <p:spPr>
          <a:xfrm>
            <a:off x="612648" y="2212330"/>
            <a:ext cx="1655064" cy="1417320"/>
          </a:xfrm>
          <a:prstGeom prst="rect">
            <a:avLst/>
          </a:prstGeom>
        </p:spPr>
      </p:pic>
      <p:sp>
        <p:nvSpPr>
          <p:cNvPr id="27" name="Slide Number Placeholder 7">
            <a:extLst>
              <a:ext uri="{FF2B5EF4-FFF2-40B4-BE49-F238E27FC236}">
                <a16:creationId xmlns:a16="http://schemas.microsoft.com/office/drawing/2014/main" id="{83F68DF3-BF10-6843-860E-BB4B8A76647A}"/>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28" name="Footer Placeholder 2">
            <a:extLst>
              <a:ext uri="{FF2B5EF4-FFF2-40B4-BE49-F238E27FC236}">
                <a16:creationId xmlns:a16="http://schemas.microsoft.com/office/drawing/2014/main" id="{941AD721-E96F-484A-A1B1-10B5E8A08909}"/>
              </a:ext>
            </a:extLst>
          </p:cNvPr>
          <p:cNvSpPr>
            <a:spLocks noGrp="1"/>
          </p:cNvSpPr>
          <p:nvPr>
            <p:ph type="ftr" sz="quarter" idx="3"/>
          </p:nvPr>
        </p:nvSpPr>
        <p:spPr>
          <a:xfrm>
            <a:off x="457200" y="6978061"/>
            <a:ext cx="1244441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12" name="TextBox 11">
            <a:extLst>
              <a:ext uri="{FF2B5EF4-FFF2-40B4-BE49-F238E27FC236}">
                <a16:creationId xmlns:a16="http://schemas.microsoft.com/office/drawing/2014/main" id="{0B4E3627-0E8B-6A40-9CF4-DB609D2404C5}"/>
              </a:ext>
            </a:extLst>
          </p:cNvPr>
          <p:cNvSpPr txBox="1"/>
          <p:nvPr userDrawn="1"/>
        </p:nvSpPr>
        <p:spPr>
          <a:xfrm>
            <a:off x="2642616" y="2017431"/>
            <a:ext cx="10716768" cy="4846320"/>
          </a:xfrm>
          <a:prstGeom prst="rect">
            <a:avLst/>
          </a:prstGeom>
          <a:noFill/>
        </p:spPr>
        <p:txBody>
          <a:bodyPr wrap="square" lIns="0" tIns="0" rIns="0" bIns="0" numCol="2" spcCol="274320" rtlCol="0">
            <a:noAutofit/>
          </a:bodyPr>
          <a:lstStyle/>
          <a:p>
            <a:pPr>
              <a:lnSpc>
                <a:spcPct val="100000"/>
              </a:lnSpc>
              <a:spcBef>
                <a:spcPts val="450"/>
              </a:spcBef>
              <a:spcAft>
                <a:spcPts val="450"/>
              </a:spcAft>
            </a:pPr>
            <a:r>
              <a:rPr lang="en-US" sz="1200" b="1" noProof="1">
                <a:solidFill>
                  <a:schemeClr val="accent2"/>
                </a:solidFill>
                <a:latin typeface="Calibri" panose="020F0502020204030204" pitchFamily="34" charset="0"/>
                <a:cs typeface="Calibri" panose="020F0502020204030204" pitchFamily="34" charset="0"/>
              </a:rPr>
              <a:t>Ken Smith provides and implements solutions to produce an efficient organization. Mr. Smith has industry expertise which includes health care, pharmaceutical, service providers and distributors. He has more than 30 years of experience in providing interim management, including as Chief Operations Officer and Chief Executive Officer, advising on operational and financial improvements, restructurings and project management. Mr. Smith is a member of the firm’s Executive Committee.</a:t>
            </a:r>
          </a:p>
          <a:p>
            <a:pPr>
              <a:lnSpc>
                <a:spcPct val="100000"/>
              </a:lnSpc>
              <a:spcBef>
                <a:spcPts val="450"/>
              </a:spcBef>
              <a:spcAft>
                <a:spcPts val="450"/>
              </a:spcAft>
            </a:pPr>
            <a:r>
              <a:rPr lang="en-US" sz="1000" b="0" noProof="1">
                <a:solidFill>
                  <a:schemeClr val="tx1"/>
                </a:solidFill>
                <a:latin typeface="Calibri" panose="020F0502020204030204" pitchFamily="34" charset="0"/>
                <a:cs typeface="Calibri" panose="020F0502020204030204" pitchFamily="34" charset="0"/>
              </a:rPr>
              <a:t>Mr. Smith has led performance improvement and operations restructuring engagements for numerous healthcare organizations throughout the United States and Southern Canada. He has provided leadership to clients in developing strategic options in regard to possible mergers, development of integrated systems, development of physician networks, negotiations with managed care companies, and the establishment of other alliances. He has also assisted a number of clients in the exploration of strategic business options, including service expansion, consolidation, and divestiture of non-performing assets. All of these engagements have focused on balancing market demands and operating strategies with prudent economics.</a:t>
            </a:r>
          </a:p>
          <a:p>
            <a:pPr marL="0" marR="0" lvl="0" indent="0" algn="l" defTabSz="457200" rtl="0" eaLnBrk="1" fontAlgn="auto" latinLnBrk="0" hangingPunct="1">
              <a:lnSpc>
                <a:spcPct val="100000"/>
              </a:lnSpc>
              <a:spcBef>
                <a:spcPts val="450"/>
              </a:spcBef>
              <a:spcAft>
                <a:spcPts val="450"/>
              </a:spcAft>
              <a:buClrTx/>
              <a:buSzTx/>
              <a:buFontTx/>
              <a:buNone/>
              <a:tabLst/>
              <a:defRPr/>
            </a:pPr>
            <a:r>
              <a:rPr lang="en-US" sz="1000" b="0" noProof="1">
                <a:solidFill>
                  <a:schemeClr val="tx1"/>
                </a:solidFill>
                <a:latin typeface="Calibri" panose="020F0502020204030204" pitchFamily="34" charset="0"/>
                <a:cs typeface="Calibri" panose="020F0502020204030204" pitchFamily="34" charset="0"/>
              </a:rPr>
              <a:t>Lorem ipsum dolor sit amet, consectetur adipiscing elit, sed do eiusmod tempor incididunt ut labore et dolore magna aliqua. Quam nulla porttitor massa id neque aliquam vestibulum morbi. Quis vel eros donec ac odio tempor orci. Nisi scelerisque eu ultrices vitae. Praesent elementum facilisis leo vel fringilla est ullamcorper eget. Aliquam nulla facilisi cras fermentum odio eu. Lectus vestibulum mattis ullamcorper velit sed ullamcorper morbi tincidunt. Felis donec et odio pellentesque. </a:t>
            </a:r>
          </a:p>
          <a:p>
            <a:pPr marL="0" marR="0" lvl="0" indent="0" algn="l" defTabSz="457200" rtl="0" eaLnBrk="1" fontAlgn="auto" latinLnBrk="0" hangingPunct="1">
              <a:lnSpc>
                <a:spcPct val="100000"/>
              </a:lnSpc>
              <a:spcBef>
                <a:spcPts val="450"/>
              </a:spcBef>
              <a:spcAft>
                <a:spcPts val="450"/>
              </a:spcAft>
              <a:buClrTx/>
              <a:buSzTx/>
              <a:buFontTx/>
              <a:buNone/>
              <a:tabLst/>
              <a:defRPr/>
            </a:pPr>
            <a:r>
              <a:rPr lang="en-US" sz="1000" b="0" noProof="1">
                <a:solidFill>
                  <a:schemeClr val="tx1"/>
                </a:solidFill>
                <a:latin typeface="Calibri" panose="020F0502020204030204" pitchFamily="34" charset="0"/>
                <a:cs typeface="Calibri" panose="020F0502020204030204" pitchFamily="34" charset="0"/>
              </a:rPr>
              <a:t>A diam sollicitudin tempor id. Augue ut lectus arcu bibendum at. Et tortor consequat id porta nibh venenatis cras sed felis. Viverra accumsan in nisl Aliquam etiam erat velit scelerisque. Vestibulum rhoncus est pellentesque elit ullamcorper. A diam sollicitudin tempor id. Augue ut lectus arcu bibendum at. Et tortor consequat id porta nibh venenatis cras sed felis. Viverra accumsan in nisl nisi scelerisque eu ultrices vitae. Fames ac turpis egestas sed tempus urna. Dignissim cras tincidunt lobortis feugiat vivamus at. Leo a diam sollicitudin tempor id eu. Venenatis a condimentum vitae sapien. Sed turpis tincidunt id aliquet.</a:t>
            </a:r>
          </a:p>
          <a:p>
            <a:pPr marL="0" marR="0" lvl="0" indent="0" algn="l" defTabSz="457200" rtl="0" eaLnBrk="1" fontAlgn="auto" latinLnBrk="0" hangingPunct="1">
              <a:lnSpc>
                <a:spcPct val="100000"/>
              </a:lnSpc>
              <a:spcBef>
                <a:spcPts val="450"/>
              </a:spcBef>
              <a:spcAft>
                <a:spcPts val="450"/>
              </a:spcAft>
              <a:buClrTx/>
              <a:buSzTx/>
              <a:buFontTx/>
              <a:buNone/>
              <a:tabLst/>
              <a:defRPr/>
            </a:pPr>
            <a:r>
              <a:rPr lang="en-US" sz="1000" b="0" noProof="1">
                <a:solidFill>
                  <a:schemeClr val="tx1"/>
                </a:solidFill>
                <a:latin typeface="Calibri" panose="020F0502020204030204" pitchFamily="34" charset="0"/>
                <a:cs typeface="Calibri" panose="020F0502020204030204" pitchFamily="34" charset="0"/>
              </a:rPr>
              <a:t>Donec adipiscing tristique risus nec. Massa tempor nec feugiat nisl pretium fusce id. Nulla facilisi morbi tempus iaculis urna id. Id volutpat lacus laoreet non curabitur gravida arcu ac tortor. Massa tempor nec feugiat nisl. A diam sollicitudin tempor id. Augue ut lectus arcu bibendum at. Et tortor consequat id porta nibh venenatis cras sed felis. Viverra accumsan in nisl nisi scelerisque eu ultrices vitae. Fames ac turpis egestas sed tempus urna. Dignissim cras tincidunt lobortis feugiat vivamus at. In eu mi bibendum neque egestas congue quisque. Tortor posuere ac ut consequat semper. Vulputate sapien nec sagittis aliquam malesuada bibendum arcu vitae. Non arcu risus quis varius quam. Enim nec dui nunc mattis. Tempor nec feugiat nisl pretium. </a:t>
            </a:r>
          </a:p>
          <a:p>
            <a:pPr marL="0" marR="0" lvl="0" indent="0" algn="l" defTabSz="457200" rtl="0" eaLnBrk="1" fontAlgn="auto" latinLnBrk="0" hangingPunct="1">
              <a:lnSpc>
                <a:spcPct val="100000"/>
              </a:lnSpc>
              <a:spcBef>
                <a:spcPts val="450"/>
              </a:spcBef>
              <a:spcAft>
                <a:spcPts val="450"/>
              </a:spcAft>
              <a:buClrTx/>
              <a:buSzTx/>
              <a:buFontTx/>
              <a:buNone/>
              <a:tabLst/>
              <a:defRPr/>
            </a:pPr>
            <a:r>
              <a:rPr lang="en-US" sz="1000" b="0" noProof="1">
                <a:solidFill>
                  <a:schemeClr val="tx1"/>
                </a:solidFill>
                <a:latin typeface="Calibri" panose="020F0502020204030204" pitchFamily="34" charset="0"/>
                <a:cs typeface="Calibri" panose="020F0502020204030204" pitchFamily="34" charset="0"/>
              </a:rPr>
              <a:t>Enim nulla aliquet porttitor lacus luctus accumsan. Lectus arcu bibendum at varius vel pharetra vel turpis. Aliquet risus feugiat in ante metus dictum at tempor commodo. Malesuada bibendum arcu vitae elementum curabitur vitae nunc sed. Vulputate enim nulla aliquet porttitor lacus luctus accumsan tortor posuere.</a:t>
            </a:r>
          </a:p>
          <a:p>
            <a:pPr marL="0" marR="0" lvl="0" indent="0" algn="l" defTabSz="457200" rtl="0" eaLnBrk="1" fontAlgn="auto" latinLnBrk="0" hangingPunct="1">
              <a:lnSpc>
                <a:spcPct val="100000"/>
              </a:lnSpc>
              <a:spcBef>
                <a:spcPts val="450"/>
              </a:spcBef>
              <a:spcAft>
                <a:spcPts val="450"/>
              </a:spcAft>
              <a:buClrTx/>
              <a:buSzTx/>
              <a:buFontTx/>
              <a:buNone/>
              <a:tabLst/>
              <a:defRPr/>
            </a:pPr>
            <a:r>
              <a:rPr lang="en-US" sz="1000" b="0" noProof="1">
                <a:solidFill>
                  <a:schemeClr val="tx1"/>
                </a:solidFill>
                <a:latin typeface="Calibri" panose="020F0502020204030204" pitchFamily="34" charset="0"/>
                <a:cs typeface="Calibri" panose="020F0502020204030204" pitchFamily="34" charset="0"/>
              </a:rPr>
              <a:t>Vel facilisis volutpat est velit egestas dui id. A diam maecenas sed enim ut sem viverra aliquet eget. Praesent elementum facilisis leo vel fringilla est ullamcorper eget. Aliquam nulla facilisi cras fermentum odio eu. Lectus vestibulum mattis ullamcorper velit sed ullamcorper morbi tincidunt. Felis donec et odio pellentesque. A diam sollicitudin tempor id. Augue ut lectus arcu bibendum at. Et tortor consequat id porta nibh venenatis cras sed felis. Viverra accumsan in nisl nisi scelerisque eu ultrices vitae. Fames ac turpis egestas sed tempus urna. Dignissim cras tincidunt lobortis feugiat vivamus at.</a:t>
            </a:r>
          </a:p>
          <a:p>
            <a:pPr marL="0" marR="0" lvl="0" indent="0" algn="l" defTabSz="457200" rtl="0" eaLnBrk="1" fontAlgn="auto" latinLnBrk="0" hangingPunct="1">
              <a:lnSpc>
                <a:spcPct val="100000"/>
              </a:lnSpc>
              <a:spcBef>
                <a:spcPts val="450"/>
              </a:spcBef>
              <a:spcAft>
                <a:spcPts val="450"/>
              </a:spcAft>
              <a:buClrTx/>
              <a:buSzTx/>
              <a:buFontTx/>
              <a:buNone/>
              <a:tabLst/>
              <a:defRPr/>
            </a:pPr>
            <a:r>
              <a:rPr lang="en-US" sz="1000" b="0" noProof="1">
                <a:solidFill>
                  <a:schemeClr val="tx1"/>
                </a:solidFill>
                <a:latin typeface="Calibri" panose="020F0502020204030204" pitchFamily="34" charset="0"/>
                <a:cs typeface="Calibri" panose="020F0502020204030204" pitchFamily="34" charset="0"/>
              </a:rPr>
              <a:t>Montes nascetur ridiculus mus mauris vitae ultricies leo. Blandit aliquam etiam erat velit scelerisque in dictum non consectetur. Nunc id cursus metus aliquam eleifend. Neque vitae tempus quam pellentesque nec. Ut morbi tincidunt augue interdum. Convallis tellus id interdum velit laoreet id donec ultrices tincidunt. </a:t>
            </a:r>
            <a:endParaRPr lang="en-US" sz="1100" b="1" noProof="1">
              <a:solidFill>
                <a:schemeClr val="accent2"/>
              </a:solidFill>
              <a:latin typeface="Calibri" panose="020F0502020204030204" pitchFamily="34" charset="0"/>
              <a:cs typeface="Calibri" panose="020F0502020204030204" pitchFamily="34" charset="0"/>
            </a:endParaRPr>
          </a:p>
        </p:txBody>
      </p:sp>
      <p:sp>
        <p:nvSpPr>
          <p:cNvPr id="29" name="TextBox 28">
            <a:extLst>
              <a:ext uri="{FF2B5EF4-FFF2-40B4-BE49-F238E27FC236}">
                <a16:creationId xmlns:a16="http://schemas.microsoft.com/office/drawing/2014/main" id="{9D09DD74-06AC-FC4C-8F15-8F9D035EBB44}"/>
              </a:ext>
            </a:extLst>
          </p:cNvPr>
          <p:cNvSpPr txBox="1"/>
          <p:nvPr userDrawn="1"/>
        </p:nvSpPr>
        <p:spPr>
          <a:xfrm>
            <a:off x="14001749" y="689685"/>
            <a:ext cx="3819492" cy="1139115"/>
          </a:xfrm>
          <a:prstGeom prst="rect">
            <a:avLst/>
          </a:prstGeom>
          <a:solidFill>
            <a:schemeClr val="bg1"/>
          </a:solidFill>
          <a:ln w="25400">
            <a:solidFill>
              <a:srgbClr val="FF0000"/>
            </a:solidFill>
          </a:ln>
        </p:spPr>
        <p:txBody>
          <a:bodyPr vert="horz" lIns="85723" tIns="0" rIns="0" bIns="0" rtlCol="0" anchor="t" anchorCtr="0">
            <a:no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67B1"/>
                </a:solidFill>
                <a:effectLst/>
                <a:uLnTx/>
                <a:uFillTx/>
                <a:latin typeface="Calibri" panose="020F0502020204030204" pitchFamily="34" charset="0"/>
                <a:ea typeface="ＭＳ Ｐゴシック"/>
                <a:cs typeface="Calibri" panose="020F0502020204030204" pitchFamily="34" charset="0"/>
              </a:rPr>
              <a:t>Enter up to two (2) phone numbers at which the client can reach out on the first line separated by a vertical line.</a:t>
            </a:r>
          </a:p>
        </p:txBody>
      </p:sp>
      <p:sp>
        <p:nvSpPr>
          <p:cNvPr id="30" name="TextBox 29">
            <a:extLst>
              <a:ext uri="{FF2B5EF4-FFF2-40B4-BE49-F238E27FC236}">
                <a16:creationId xmlns:a16="http://schemas.microsoft.com/office/drawing/2014/main" id="{4542ADF6-946F-024F-9719-A3171A47CB83}"/>
              </a:ext>
            </a:extLst>
          </p:cNvPr>
          <p:cNvSpPr txBox="1"/>
          <p:nvPr userDrawn="1"/>
        </p:nvSpPr>
        <p:spPr>
          <a:xfrm>
            <a:off x="-2529716" y="1049501"/>
            <a:ext cx="2411606" cy="892174"/>
          </a:xfrm>
          <a:prstGeom prst="rect">
            <a:avLst/>
          </a:prstGeom>
          <a:solidFill>
            <a:schemeClr val="bg1"/>
          </a:solidFill>
          <a:ln w="25400">
            <a:solidFill>
              <a:srgbClr val="FF0000"/>
            </a:solidFill>
          </a:ln>
        </p:spPr>
        <p:txBody>
          <a:bodyPr vert="horz" lIns="85723" tIns="0" rIns="0" bIns="0" rtlCol="0" anchor="t" anchorCtr="0">
            <a:noAutofit/>
          </a:bodyPr>
          <a:lstStyle/>
          <a:p>
            <a:pPr>
              <a:lnSpc>
                <a:spcPct val="120000"/>
              </a:lnSpc>
              <a:defRPr/>
            </a:pPr>
            <a:r>
              <a:rPr lang="en-US" sz="1400" b="1" kern="0" dirty="0">
                <a:solidFill>
                  <a:schemeClr val="accent2"/>
                </a:solidFill>
                <a:latin typeface="Calibri" panose="020F0502020204030204" pitchFamily="34" charset="0"/>
                <a:ea typeface="ＭＳ Ｐゴシック"/>
                <a:cs typeface="Calibri" panose="020F0502020204030204" pitchFamily="34" charset="0"/>
              </a:rPr>
              <a:t>Corporate Title is represented in the subheader – </a:t>
            </a:r>
            <a:r>
              <a:rPr lang="en-US" sz="1200" dirty="0">
                <a:latin typeface="Calibri" panose="020F0502020204030204" pitchFamily="34" charset="0"/>
                <a:cs typeface="Calibri" panose="020F0502020204030204" pitchFamily="34" charset="0"/>
              </a:rPr>
              <a:t>not to be included elsewhere within the bio.</a:t>
            </a:r>
          </a:p>
        </p:txBody>
      </p:sp>
      <p:sp>
        <p:nvSpPr>
          <p:cNvPr id="31" name="TextBox 30">
            <a:extLst>
              <a:ext uri="{FF2B5EF4-FFF2-40B4-BE49-F238E27FC236}">
                <a16:creationId xmlns:a16="http://schemas.microsoft.com/office/drawing/2014/main" id="{665CB1B5-D0EA-2A43-98B7-979097E0B16B}"/>
              </a:ext>
            </a:extLst>
          </p:cNvPr>
          <p:cNvSpPr txBox="1"/>
          <p:nvPr userDrawn="1"/>
        </p:nvSpPr>
        <p:spPr>
          <a:xfrm>
            <a:off x="-1883173" y="2054224"/>
            <a:ext cx="1758462" cy="1326124"/>
          </a:xfrm>
          <a:prstGeom prst="rect">
            <a:avLst/>
          </a:prstGeom>
          <a:solidFill>
            <a:schemeClr val="bg1"/>
          </a:solidFill>
          <a:ln w="25400">
            <a:solidFill>
              <a:srgbClr val="FF0000"/>
            </a:solidFill>
          </a:ln>
        </p:spPr>
        <p:txBody>
          <a:bodyPr vert="horz" lIns="85723" tIns="0" rIns="0" bIns="0" rtlCol="0" anchor="t" anchorCtr="0">
            <a:noAutofit/>
          </a:bodyPr>
          <a:lstStyle/>
          <a:p>
            <a:pPr>
              <a:lnSpc>
                <a:spcPct val="120000"/>
              </a:lnSpc>
              <a:defRPr/>
            </a:pPr>
            <a:r>
              <a:rPr lang="en-US" sz="1400" b="1" kern="0" dirty="0">
                <a:solidFill>
                  <a:schemeClr val="accent2"/>
                </a:solidFill>
                <a:latin typeface="Calibri" panose="020F0502020204030204" pitchFamily="34" charset="0"/>
                <a:ea typeface="ＭＳ Ｐゴシック"/>
                <a:cs typeface="Calibri" panose="020F0502020204030204" pitchFamily="34" charset="0"/>
              </a:rPr>
              <a:t>Professional Portrait is optional. </a:t>
            </a:r>
            <a:r>
              <a:rPr lang="en-US" sz="1200" dirty="0">
                <a:latin typeface="Calibri" panose="020F0502020204030204" pitchFamily="34" charset="0"/>
                <a:cs typeface="Calibri" panose="020F0502020204030204" pitchFamily="34" charset="0"/>
              </a:rPr>
              <a:t>If not including the Professional Portrait, utilize the Bio slide layout w/o image.</a:t>
            </a:r>
          </a:p>
        </p:txBody>
      </p:sp>
      <p:sp>
        <p:nvSpPr>
          <p:cNvPr id="32" name="TextBox 31">
            <a:extLst>
              <a:ext uri="{FF2B5EF4-FFF2-40B4-BE49-F238E27FC236}">
                <a16:creationId xmlns:a16="http://schemas.microsoft.com/office/drawing/2014/main" id="{48F9A952-E2A5-784A-B1D6-2218201BF58A}"/>
              </a:ext>
            </a:extLst>
          </p:cNvPr>
          <p:cNvSpPr txBox="1"/>
          <p:nvPr userDrawn="1"/>
        </p:nvSpPr>
        <p:spPr>
          <a:xfrm>
            <a:off x="-1698171" y="3752526"/>
            <a:ext cx="1573460" cy="1833025"/>
          </a:xfrm>
          <a:prstGeom prst="rect">
            <a:avLst/>
          </a:prstGeom>
          <a:solidFill>
            <a:schemeClr val="bg1"/>
          </a:solidFill>
          <a:ln w="25400">
            <a:solidFill>
              <a:srgbClr val="FF0000"/>
            </a:solidFill>
          </a:ln>
        </p:spPr>
        <p:txBody>
          <a:bodyPr vert="horz" lIns="85723" tIns="0" rIns="0" bIns="0" rtlCol="0" anchor="t" anchorCtr="0">
            <a:noAutofit/>
          </a:bodyPr>
          <a:lstStyle/>
          <a:p>
            <a:pPr>
              <a:lnSpc>
                <a:spcPct val="120000"/>
              </a:lnSpc>
              <a:defRPr/>
            </a:pPr>
            <a:r>
              <a:rPr lang="en-US" sz="1400" b="1" kern="0" dirty="0">
                <a:solidFill>
                  <a:schemeClr val="accent2"/>
                </a:solidFill>
                <a:latin typeface="Calibri" panose="020F0502020204030204" pitchFamily="34" charset="0"/>
                <a:ea typeface="ＭＳ Ｐゴシック"/>
                <a:cs typeface="Calibri" panose="020F0502020204030204" pitchFamily="34" charset="0"/>
              </a:rPr>
              <a:t>Items in the left rail are optional – please include what is relevant. </a:t>
            </a:r>
            <a:r>
              <a:rPr lang="en-US" sz="1200" dirty="0">
                <a:latin typeface="Calibri" panose="020F0502020204030204" pitchFamily="34" charset="0"/>
                <a:cs typeface="Calibri" panose="020F0502020204030204" pitchFamily="34" charset="0"/>
              </a:rPr>
              <a:t>If included, listing should be in alphabetical or chronological order.</a:t>
            </a:r>
          </a:p>
        </p:txBody>
      </p:sp>
      <p:sp>
        <p:nvSpPr>
          <p:cNvPr id="33" name="TextBox 32">
            <a:extLst>
              <a:ext uri="{FF2B5EF4-FFF2-40B4-BE49-F238E27FC236}">
                <a16:creationId xmlns:a16="http://schemas.microsoft.com/office/drawing/2014/main" id="{0CA0FF2A-C3A4-AE44-948A-586C566B068D}"/>
              </a:ext>
            </a:extLst>
          </p:cNvPr>
          <p:cNvSpPr txBox="1"/>
          <p:nvPr userDrawn="1"/>
        </p:nvSpPr>
        <p:spPr>
          <a:xfrm>
            <a:off x="14001749" y="2054224"/>
            <a:ext cx="4847591" cy="8966702"/>
          </a:xfrm>
          <a:prstGeom prst="rect">
            <a:avLst/>
          </a:prstGeom>
          <a:solidFill>
            <a:schemeClr val="bg1"/>
          </a:solidFill>
          <a:ln w="25400">
            <a:solidFill>
              <a:srgbClr val="FF0000"/>
            </a:solidFill>
          </a:ln>
        </p:spPr>
        <p:txBody>
          <a:bodyPr vert="horz" lIns="85723" tIns="0" rIns="0" bIns="0" rtlCol="0" anchor="t" anchorCtr="0">
            <a:noAutofit/>
          </a:bodyPr>
          <a:lstStyle/>
          <a:p>
            <a:pPr marL="0" lvl="1" defTabSz="1005840" fontAlgn="base">
              <a:lnSpc>
                <a:spcPct val="125000"/>
              </a:lnSpc>
              <a:spcAft>
                <a:spcPts val="450"/>
              </a:spcAft>
              <a:buClr>
                <a:schemeClr val="accent2"/>
              </a:buClr>
              <a:buSzPct val="80000"/>
              <a:defRPr/>
            </a:pPr>
            <a:r>
              <a:rPr lang="en-US" sz="1400" b="1" dirty="0">
                <a:solidFill>
                  <a:schemeClr val="accent2"/>
                </a:solidFill>
                <a:latin typeface="Calibri" panose="020F0502020204030204" pitchFamily="34" charset="0"/>
                <a:cs typeface="Calibri" panose="020F0502020204030204" pitchFamily="34" charset="0"/>
              </a:rPr>
              <a:t>Bio Policy Guidelines</a:t>
            </a:r>
            <a:endParaRPr lang="en-US" sz="1400" dirty="0">
              <a:solidFill>
                <a:srgbClr val="000000"/>
              </a:solidFill>
              <a:latin typeface="Calibri" panose="020F0502020204030204" pitchFamily="34" charset="0"/>
              <a:cs typeface="Calibri" panose="020F0502020204030204" pitchFamily="34" charset="0"/>
            </a:endParaRPr>
          </a:p>
          <a:p>
            <a:pPr marL="231775" lvl="1" indent="-231775" defTabSz="1005840" fontAlgn="base">
              <a:lnSpc>
                <a:spcPct val="125000"/>
              </a:lnSpc>
              <a:spcAft>
                <a:spcPts val="450"/>
              </a:spcAft>
              <a:buClr>
                <a:schemeClr val="accent2"/>
              </a:buClr>
              <a:buSzPct val="80000"/>
              <a:buFont typeface="AppleMyungjo Regular" pitchFamily="2" charset="-127"/>
              <a:buChar char="◼"/>
              <a:defRPr/>
            </a:pPr>
            <a:r>
              <a:rPr lang="en-US" sz="1200" dirty="0">
                <a:solidFill>
                  <a:srgbClr val="000000"/>
                </a:solidFill>
                <a:latin typeface="Calibri" panose="020F0502020204030204" pitchFamily="34" charset="0"/>
                <a:cs typeface="Calibri" panose="020F0502020204030204" pitchFamily="34" charset="0"/>
              </a:rPr>
              <a:t>After first mention of formal name, utilize Honorific Title or first name thereafter and consistently through  </a:t>
            </a:r>
          </a:p>
          <a:p>
            <a:pPr lvl="1" indent="-231775" defTabSz="1005840" fontAlgn="base">
              <a:lnSpc>
                <a:spcPct val="125000"/>
              </a:lnSpc>
              <a:spcAft>
                <a:spcPts val="450"/>
              </a:spcAft>
              <a:buClr>
                <a:schemeClr val="accent2"/>
              </a:buClr>
              <a:buSzPct val="80000"/>
              <a:buFont typeface="System Font Regular"/>
              <a:buChar char="—"/>
              <a:defRPr/>
            </a:pPr>
            <a:r>
              <a:rPr lang="en-US" sz="1200" dirty="0">
                <a:solidFill>
                  <a:srgbClr val="000000"/>
                </a:solidFill>
                <a:latin typeface="Calibri" panose="020F0502020204030204" pitchFamily="34" charset="0"/>
                <a:cs typeface="Calibri" panose="020F0502020204030204" pitchFamily="34" charset="0"/>
              </a:rPr>
              <a:t>Name should be used consistently throughout (i.e. Mr. Smith OR John)</a:t>
            </a:r>
          </a:p>
          <a:p>
            <a:pPr lvl="1" indent="-231775" defTabSz="1005840" fontAlgn="base">
              <a:lnSpc>
                <a:spcPct val="125000"/>
              </a:lnSpc>
              <a:spcAft>
                <a:spcPts val="450"/>
              </a:spcAft>
              <a:buClr>
                <a:schemeClr val="accent2"/>
              </a:buClr>
              <a:buSzPct val="80000"/>
              <a:buFont typeface="System Font Regular"/>
              <a:buChar char="—"/>
              <a:defRPr/>
            </a:pPr>
            <a:r>
              <a:rPr lang="en-US" sz="1200" dirty="0">
                <a:solidFill>
                  <a:srgbClr val="000000"/>
                </a:solidFill>
                <a:latin typeface="Calibri" panose="020F0502020204030204" pitchFamily="34" charset="0"/>
                <a:cs typeface="Calibri" panose="020F0502020204030204" pitchFamily="34" charset="0"/>
              </a:rPr>
              <a:t>He / She is permitted throughout</a:t>
            </a:r>
          </a:p>
          <a:p>
            <a:pPr marL="231775" lvl="1" indent="-231775" defTabSz="1005840" fontAlgn="base">
              <a:lnSpc>
                <a:spcPct val="125000"/>
              </a:lnSpc>
              <a:spcAft>
                <a:spcPts val="450"/>
              </a:spcAft>
              <a:buClr>
                <a:schemeClr val="accent2"/>
              </a:buClr>
              <a:buSzPct val="80000"/>
              <a:buFont typeface="AppleMyungjo Regular" pitchFamily="2" charset="-127"/>
              <a:buChar char="◼"/>
              <a:defRPr/>
            </a:pPr>
            <a:r>
              <a:rPr lang="en-US" sz="1200" dirty="0">
                <a:solidFill>
                  <a:srgbClr val="000000"/>
                </a:solidFill>
                <a:latin typeface="Calibri" panose="020F0502020204030204" pitchFamily="34" charset="0"/>
                <a:cs typeface="Calibri" panose="020F0502020204030204" pitchFamily="34" charset="0"/>
              </a:rPr>
              <a:t>Information should be written in a chronological manner within each paragraph</a:t>
            </a:r>
          </a:p>
          <a:p>
            <a:pPr marL="231775" lvl="1" indent="-231775" defTabSz="1005840" fontAlgn="base">
              <a:lnSpc>
                <a:spcPct val="125000"/>
              </a:lnSpc>
              <a:spcAft>
                <a:spcPts val="450"/>
              </a:spcAft>
              <a:buClr>
                <a:schemeClr val="accent2"/>
              </a:buClr>
              <a:buSzPct val="80000"/>
              <a:buFont typeface="AppleMyungjo Regular" pitchFamily="2" charset="-127"/>
              <a:buChar char="◼"/>
              <a:defRPr/>
            </a:pPr>
            <a:r>
              <a:rPr lang="en-US" sz="1200" dirty="0">
                <a:solidFill>
                  <a:srgbClr val="000000"/>
                </a:solidFill>
                <a:latin typeface="Calibri" panose="020F0502020204030204" pitchFamily="34" charset="0"/>
                <a:cs typeface="Calibri" panose="020F0502020204030204" pitchFamily="34" charset="0"/>
              </a:rPr>
              <a:t>Headings and / or bullets </a:t>
            </a:r>
            <a:r>
              <a:rPr lang="en-US" sz="1200" b="1" dirty="0">
                <a:solidFill>
                  <a:srgbClr val="000000"/>
                </a:solidFill>
                <a:latin typeface="Calibri" panose="020F0502020204030204" pitchFamily="34" charset="0"/>
                <a:cs typeface="Calibri" panose="020F0502020204030204" pitchFamily="34" charset="0"/>
              </a:rPr>
              <a:t>not permitted within Professional Expertise / Body Context / Education Paragraphs</a:t>
            </a:r>
          </a:p>
          <a:p>
            <a:pPr marL="231775" lvl="1" indent="-231775" defTabSz="1005840" fontAlgn="base">
              <a:lnSpc>
                <a:spcPct val="125000"/>
              </a:lnSpc>
              <a:spcAft>
                <a:spcPts val="450"/>
              </a:spcAft>
              <a:buClr>
                <a:schemeClr val="accent2"/>
              </a:buClr>
              <a:buSzPct val="80000"/>
              <a:buFont typeface="AppleMyungjo Regular" pitchFamily="2" charset="-127"/>
              <a:buChar char="◼"/>
              <a:defRPr/>
            </a:pPr>
            <a:r>
              <a:rPr lang="en-US" sz="1200" b="1" dirty="0">
                <a:solidFill>
                  <a:srgbClr val="000000"/>
                </a:solidFill>
                <a:latin typeface="Calibri" panose="020F0502020204030204" pitchFamily="34" charset="0"/>
                <a:cs typeface="Calibri" panose="020F0502020204030204" pitchFamily="34" charset="0"/>
              </a:rPr>
              <a:t>Relevant Experience </a:t>
            </a:r>
            <a:r>
              <a:rPr lang="en-US" sz="1200" dirty="0">
                <a:solidFill>
                  <a:srgbClr val="000000"/>
                </a:solidFill>
                <a:latin typeface="Calibri" panose="020F0502020204030204" pitchFamily="34" charset="0"/>
                <a:cs typeface="Calibri" panose="020F0502020204030204" pitchFamily="34" charset="0"/>
              </a:rPr>
              <a:t>and</a:t>
            </a:r>
            <a:r>
              <a:rPr lang="en-US" sz="1200" b="1" dirty="0">
                <a:solidFill>
                  <a:srgbClr val="000000"/>
                </a:solidFill>
                <a:latin typeface="Calibri" panose="020F0502020204030204" pitchFamily="34" charset="0"/>
                <a:cs typeface="Calibri" panose="020F0502020204030204" pitchFamily="34" charset="0"/>
              </a:rPr>
              <a:t> Awards &amp; Recognition Paragraphs </a:t>
            </a:r>
            <a:r>
              <a:rPr lang="en-US" sz="1200" dirty="0">
                <a:solidFill>
                  <a:srgbClr val="000000"/>
                </a:solidFill>
                <a:latin typeface="Calibri" panose="020F0502020204030204" pitchFamily="34" charset="0"/>
                <a:cs typeface="Calibri" panose="020F0502020204030204" pitchFamily="34" charset="0"/>
              </a:rPr>
              <a:t>should include </a:t>
            </a:r>
            <a:r>
              <a:rPr lang="en-US" sz="1200" b="1" dirty="0">
                <a:solidFill>
                  <a:srgbClr val="000000"/>
                </a:solidFill>
                <a:latin typeface="Calibri" panose="020F0502020204030204" pitchFamily="34" charset="0"/>
                <a:cs typeface="Calibri" panose="020F0502020204030204" pitchFamily="34" charset="0"/>
              </a:rPr>
              <a:t>headings as seen within templates</a:t>
            </a:r>
          </a:p>
          <a:p>
            <a:pPr marL="0" lvl="1" defTabSz="1005840" fontAlgn="base">
              <a:lnSpc>
                <a:spcPct val="125000"/>
              </a:lnSpc>
              <a:spcAft>
                <a:spcPts val="450"/>
              </a:spcAft>
              <a:buClr>
                <a:schemeClr val="accent2"/>
              </a:buClr>
              <a:buSzPct val="80000"/>
              <a:defRPr/>
            </a:pPr>
            <a:r>
              <a:rPr lang="en-US" sz="1400" b="1" dirty="0">
                <a:solidFill>
                  <a:schemeClr val="accent2"/>
                </a:solidFill>
                <a:latin typeface="Calibri" panose="020F0502020204030204" pitchFamily="34" charset="0"/>
                <a:cs typeface="Calibri" panose="020F0502020204030204" pitchFamily="34" charset="0"/>
              </a:rPr>
              <a:t>Optional Areas: </a:t>
            </a:r>
            <a:r>
              <a:rPr lang="en-US" sz="1200" dirty="0">
                <a:solidFill>
                  <a:srgbClr val="000000"/>
                </a:solidFill>
                <a:latin typeface="Calibri" panose="020F0502020204030204" pitchFamily="34" charset="0"/>
                <a:cs typeface="Calibri" panose="020F0502020204030204" pitchFamily="34" charset="0"/>
              </a:rPr>
              <a:t>if included, format / guidelines should be used as follows </a:t>
            </a:r>
            <a:endParaRPr lang="en-US" sz="1200" b="1" dirty="0">
              <a:solidFill>
                <a:srgbClr val="000000"/>
              </a:solidFill>
              <a:latin typeface="Calibri" panose="020F0502020204030204" pitchFamily="34" charset="0"/>
              <a:cs typeface="Calibri" panose="020F0502020204030204" pitchFamily="34" charset="0"/>
            </a:endParaRPr>
          </a:p>
          <a:p>
            <a:pPr marL="231775" lvl="1" indent="-231775" defTabSz="1005840" fontAlgn="base">
              <a:lnSpc>
                <a:spcPct val="125000"/>
              </a:lnSpc>
              <a:spcAft>
                <a:spcPts val="450"/>
              </a:spcAft>
              <a:buClr>
                <a:schemeClr val="accent2"/>
              </a:buClr>
              <a:buSzPct val="80000"/>
              <a:buFont typeface="AppleMyungjo Regular" pitchFamily="2" charset="-127"/>
              <a:buChar char="◼"/>
              <a:defRPr/>
            </a:pPr>
            <a:r>
              <a:rPr lang="en-US" sz="1200" dirty="0">
                <a:solidFill>
                  <a:srgbClr val="000000"/>
                </a:solidFill>
                <a:latin typeface="Calibri" panose="020F0502020204030204" pitchFamily="34" charset="0"/>
                <a:cs typeface="Calibri" panose="020F0502020204030204" pitchFamily="34" charset="0"/>
              </a:rPr>
              <a:t>Education Paragraph (to be included if need to detail more information than is in the left rail and add where/as relevant)</a:t>
            </a:r>
          </a:p>
          <a:p>
            <a:pPr lvl="1" indent="-231775" defTabSz="1005840" fontAlgn="base">
              <a:lnSpc>
                <a:spcPct val="125000"/>
              </a:lnSpc>
              <a:spcAft>
                <a:spcPts val="450"/>
              </a:spcAft>
              <a:buClr>
                <a:schemeClr val="accent2"/>
              </a:buClr>
              <a:buSzPct val="80000"/>
              <a:buFont typeface="System Font Regular"/>
              <a:buChar char="—"/>
              <a:defRPr/>
            </a:pPr>
            <a:r>
              <a:rPr lang="en-US" sz="1200" dirty="0">
                <a:solidFill>
                  <a:srgbClr val="000000"/>
                </a:solidFill>
                <a:latin typeface="Calibri" panose="020F0502020204030204" pitchFamily="34" charset="0"/>
                <a:cs typeface="Calibri" panose="020F0502020204030204" pitchFamily="34" charset="0"/>
              </a:rPr>
              <a:t>Format: 1. Degrees: [Name] holds a [degree using periods, listed in ascending order – lowest to highest] in [subject; lowercase] from [School] ; 2. Certification(s): [Name] is a [Certification; caps] and a member of [Organization]. 3. Affiliations (listed in order of importance / degree of involvement) [Name] [serves as the Title or is member; caps] of [Organization (and location if applicable)] </a:t>
            </a:r>
          </a:p>
          <a:p>
            <a:pPr marL="231775" lvl="1" indent="-231775" defTabSz="1005840" fontAlgn="base">
              <a:lnSpc>
                <a:spcPct val="125000"/>
              </a:lnSpc>
              <a:spcAft>
                <a:spcPts val="450"/>
              </a:spcAft>
              <a:buClr>
                <a:schemeClr val="accent2"/>
              </a:buClr>
              <a:buSzPct val="80000"/>
              <a:buFont typeface="AppleMyungjo Regular" pitchFamily="2" charset="-127"/>
              <a:buChar char="◼"/>
              <a:defRPr/>
            </a:pPr>
            <a:r>
              <a:rPr lang="en-US" sz="1200" dirty="0">
                <a:solidFill>
                  <a:srgbClr val="000000"/>
                </a:solidFill>
                <a:latin typeface="Calibri" panose="020F0502020204030204" pitchFamily="34" charset="0"/>
                <a:cs typeface="Calibri" panose="020F0502020204030204" pitchFamily="34" charset="0"/>
              </a:rPr>
              <a:t>Relevant Experience</a:t>
            </a:r>
          </a:p>
          <a:p>
            <a:pPr lvl="1" indent="-231775" defTabSz="1005840" fontAlgn="base">
              <a:lnSpc>
                <a:spcPct val="125000"/>
              </a:lnSpc>
              <a:spcAft>
                <a:spcPts val="450"/>
              </a:spcAft>
              <a:buClr>
                <a:schemeClr val="accent2"/>
              </a:buClr>
              <a:buSzPct val="80000"/>
              <a:buFont typeface="System Font Regular"/>
              <a:buChar char="—"/>
              <a:defRPr/>
            </a:pPr>
            <a:r>
              <a:rPr lang="en-US" sz="1200" dirty="0">
                <a:solidFill>
                  <a:srgbClr val="000000"/>
                </a:solidFill>
                <a:latin typeface="Calibri" panose="020F0502020204030204" pitchFamily="34" charset="0"/>
                <a:cs typeface="Calibri" panose="020F0502020204030204" pitchFamily="34" charset="0"/>
              </a:rPr>
              <a:t>Bulleted to delineate quickly professional’s key engagements </a:t>
            </a:r>
          </a:p>
          <a:p>
            <a:pPr marL="231775" lvl="1" indent="-231775" defTabSz="1005840" fontAlgn="base">
              <a:lnSpc>
                <a:spcPct val="125000"/>
              </a:lnSpc>
              <a:spcAft>
                <a:spcPts val="450"/>
              </a:spcAft>
              <a:buClr>
                <a:schemeClr val="accent2"/>
              </a:buClr>
              <a:buSzPct val="80000"/>
              <a:buFont typeface="AppleMyungjo Regular" pitchFamily="2" charset="-127"/>
              <a:buChar char="◼"/>
              <a:defRPr/>
            </a:pPr>
            <a:r>
              <a:rPr lang="en-US" sz="1200" dirty="0">
                <a:solidFill>
                  <a:srgbClr val="000000"/>
                </a:solidFill>
                <a:latin typeface="Calibri" panose="020F0502020204030204" pitchFamily="34" charset="0"/>
                <a:cs typeface="Calibri" panose="020F0502020204030204" pitchFamily="34" charset="0"/>
              </a:rPr>
              <a:t>Awards &amp; Recognition</a:t>
            </a:r>
          </a:p>
          <a:p>
            <a:pPr lvl="1" indent="-231775" defTabSz="1005840" fontAlgn="base">
              <a:lnSpc>
                <a:spcPct val="125000"/>
              </a:lnSpc>
              <a:spcAft>
                <a:spcPts val="450"/>
              </a:spcAft>
              <a:buClr>
                <a:schemeClr val="accent2"/>
              </a:buClr>
              <a:buSzPct val="80000"/>
              <a:buFont typeface="System Font Regular"/>
              <a:buChar char="—"/>
              <a:defRPr/>
            </a:pPr>
            <a:r>
              <a:rPr lang="en-US" sz="1200" dirty="0">
                <a:solidFill>
                  <a:srgbClr val="000000"/>
                </a:solidFill>
                <a:latin typeface="Calibri" panose="020F0502020204030204" pitchFamily="34" charset="0"/>
                <a:cs typeface="Calibri" panose="020F0502020204030204" pitchFamily="34" charset="0"/>
              </a:rPr>
              <a:t>Format: </a:t>
            </a:r>
            <a:r>
              <a:rPr lang="en-US" sz="1200" b="1" dirty="0">
                <a:solidFill>
                  <a:srgbClr val="000000"/>
                </a:solidFill>
                <a:latin typeface="Calibri" panose="020F0502020204030204" pitchFamily="34" charset="0"/>
                <a:cs typeface="Calibri" panose="020F0502020204030204" pitchFamily="34" charset="0"/>
              </a:rPr>
              <a:t>Name of award (bold), </a:t>
            </a:r>
            <a:r>
              <a:rPr lang="en-US" sz="1200" dirty="0">
                <a:solidFill>
                  <a:srgbClr val="000000"/>
                </a:solidFill>
                <a:latin typeface="Calibri" panose="020F0502020204030204" pitchFamily="34" charset="0"/>
                <a:cs typeface="Calibri" panose="020F0502020204030204" pitchFamily="34" charset="0"/>
              </a:rPr>
              <a:t>Category, special recognition or honorary mention if part of award, </a:t>
            </a:r>
            <a:r>
              <a:rPr lang="en-US" sz="1200" i="1" dirty="0">
                <a:solidFill>
                  <a:srgbClr val="000000"/>
                </a:solidFill>
                <a:latin typeface="Calibri" panose="020F0502020204030204" pitchFamily="34" charset="0"/>
                <a:cs typeface="Calibri" panose="020F0502020204030204" pitchFamily="34" charset="0"/>
              </a:rPr>
              <a:t>Sponsor firm or publisher name (italics), </a:t>
            </a:r>
            <a:r>
              <a:rPr lang="en-US" sz="1200" dirty="0">
                <a:solidFill>
                  <a:srgbClr val="000000"/>
                </a:solidFill>
                <a:latin typeface="Calibri" panose="020F0502020204030204" pitchFamily="34" charset="0"/>
                <a:cs typeface="Calibri" panose="020F0502020204030204" pitchFamily="34" charset="0"/>
              </a:rPr>
              <a:t>Year (unitalicized)</a:t>
            </a:r>
          </a:p>
          <a:p>
            <a:pPr lvl="1" indent="-231775" defTabSz="1005840" fontAlgn="base">
              <a:lnSpc>
                <a:spcPct val="125000"/>
              </a:lnSpc>
              <a:spcAft>
                <a:spcPts val="450"/>
              </a:spcAft>
              <a:buClr>
                <a:schemeClr val="accent2"/>
              </a:buClr>
              <a:buSzPct val="80000"/>
              <a:buFont typeface="System Font Regular"/>
              <a:buChar char="—"/>
              <a:defRPr/>
            </a:pPr>
            <a:r>
              <a:rPr lang="en-US" sz="1200" i="1" dirty="0">
                <a:solidFill>
                  <a:srgbClr val="000000"/>
                </a:solidFill>
                <a:latin typeface="Calibri" panose="020F0502020204030204" pitchFamily="34" charset="0"/>
                <a:cs typeface="Calibri" panose="020F0502020204030204" pitchFamily="34" charset="0"/>
              </a:rPr>
              <a:t>Awards which repeat over several years should be cited as (earliest year – latest year)</a:t>
            </a:r>
          </a:p>
          <a:p>
            <a:pPr lvl="1" indent="-231775" defTabSz="1005840" fontAlgn="base">
              <a:lnSpc>
                <a:spcPct val="125000"/>
              </a:lnSpc>
              <a:spcAft>
                <a:spcPts val="450"/>
              </a:spcAft>
              <a:buClr>
                <a:schemeClr val="accent2"/>
              </a:buClr>
              <a:buSzPct val="80000"/>
              <a:buFont typeface="System Font Regular"/>
              <a:buChar char="—"/>
              <a:defRPr/>
            </a:pPr>
            <a:r>
              <a:rPr lang="en-US" sz="1200" i="1" dirty="0">
                <a:solidFill>
                  <a:srgbClr val="000000"/>
                </a:solidFill>
                <a:latin typeface="Calibri" panose="020F0502020204030204" pitchFamily="34" charset="0"/>
                <a:cs typeface="Calibri" panose="020F0502020204030204" pitchFamily="34" charset="0"/>
              </a:rPr>
              <a:t>Awards with official recognition from the sponsor firm as ‘winner or leader’ may be listed; finalist status not permitted</a:t>
            </a:r>
          </a:p>
          <a:p>
            <a:pPr lvl="1" indent="-231775" defTabSz="1005840" fontAlgn="base">
              <a:lnSpc>
                <a:spcPct val="125000"/>
              </a:lnSpc>
              <a:spcAft>
                <a:spcPts val="450"/>
              </a:spcAft>
              <a:buClr>
                <a:schemeClr val="accent2"/>
              </a:buClr>
              <a:buSzPct val="80000"/>
              <a:buFont typeface="System Font Regular"/>
              <a:buChar char="—"/>
              <a:defRPr/>
            </a:pPr>
            <a:r>
              <a:rPr lang="en-US" sz="1200" i="1" dirty="0">
                <a:solidFill>
                  <a:srgbClr val="000000"/>
                </a:solidFill>
                <a:latin typeface="Calibri" panose="020F0502020204030204" pitchFamily="34" charset="0"/>
                <a:cs typeface="Calibri" panose="020F0502020204030204" pitchFamily="34" charset="0"/>
              </a:rPr>
              <a:t>Quote or subjective commentary not permitted </a:t>
            </a:r>
          </a:p>
          <a:p>
            <a:pPr lvl="1" indent="-231775" defTabSz="1005840" fontAlgn="base">
              <a:lnSpc>
                <a:spcPct val="125000"/>
              </a:lnSpc>
              <a:spcAft>
                <a:spcPts val="450"/>
              </a:spcAft>
              <a:buClr>
                <a:schemeClr val="accent2"/>
              </a:buClr>
              <a:buSzPct val="80000"/>
              <a:buFont typeface="System Font Regular"/>
              <a:buChar char="—"/>
              <a:defRPr/>
            </a:pPr>
            <a:r>
              <a:rPr lang="en-US" sz="1200" i="1" dirty="0">
                <a:solidFill>
                  <a:srgbClr val="000000"/>
                </a:solidFill>
                <a:latin typeface="Calibri" panose="020F0502020204030204" pitchFamily="34" charset="0"/>
                <a:cs typeface="Calibri" panose="020F0502020204030204" pitchFamily="34" charset="0"/>
              </a:rPr>
              <a:t>Client deals to be listed only if part of the official award recognition announcement and of public knowledge </a:t>
            </a:r>
          </a:p>
          <a:p>
            <a:pPr lvl="1" indent="-231775" defTabSz="1005840" fontAlgn="base">
              <a:lnSpc>
                <a:spcPct val="125000"/>
              </a:lnSpc>
              <a:spcAft>
                <a:spcPts val="450"/>
              </a:spcAft>
              <a:buClr>
                <a:schemeClr val="accent2"/>
              </a:buClr>
              <a:buSzPct val="80000"/>
              <a:buFont typeface="System Font Regular"/>
              <a:buChar char="—"/>
              <a:defRPr/>
            </a:pPr>
            <a:endParaRPr lang="en-US" sz="1200" dirty="0">
              <a:solidFill>
                <a:srgbClr val="000000"/>
              </a:solidFill>
              <a:latin typeface="Calibri" panose="020F0502020204030204" pitchFamily="34" charset="0"/>
              <a:cs typeface="Calibri" panose="020F0502020204030204" pitchFamily="34" charset="0"/>
            </a:endParaRPr>
          </a:p>
          <a:p>
            <a:pPr marL="0" lvl="1" defTabSz="1005840" fontAlgn="base">
              <a:lnSpc>
                <a:spcPct val="125000"/>
              </a:lnSpc>
              <a:spcAft>
                <a:spcPts val="450"/>
              </a:spcAft>
              <a:buClr>
                <a:schemeClr val="accent2"/>
              </a:buClr>
              <a:buSzPct val="80000"/>
              <a:defRPr/>
            </a:pPr>
            <a:endParaRPr lang="en-US" sz="12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71616009"/>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ingle Bio-2 w/ Photo">
    <p:bg>
      <p:bgPr>
        <a:solidFill>
          <a:schemeClr val="bg1"/>
        </a:solidFill>
        <a:effectLst/>
      </p:bgPr>
    </p:bg>
    <p:spTree>
      <p:nvGrpSpPr>
        <p:cNvPr id="1" name=""/>
        <p:cNvGrpSpPr/>
        <p:nvPr/>
      </p:nvGrpSpPr>
      <p:grpSpPr>
        <a:xfrm>
          <a:off x="0" y="0"/>
          <a:ext cx="0" cy="0"/>
          <a:chOff x="0" y="0"/>
          <a:chExt cx="0" cy="0"/>
        </a:xfrm>
      </p:grpSpPr>
      <p:sp>
        <p:nvSpPr>
          <p:cNvPr id="3" name="Bio 1">
            <a:extLst>
              <a:ext uri="{FF2B5EF4-FFF2-40B4-BE49-F238E27FC236}">
                <a16:creationId xmlns:a16="http://schemas.microsoft.com/office/drawing/2014/main" id="{8E289337-D3F9-4643-9791-41520E5D0D73}"/>
              </a:ext>
            </a:extLst>
          </p:cNvPr>
          <p:cNvSpPr>
            <a:spLocks noGrp="1"/>
          </p:cNvSpPr>
          <p:nvPr>
            <p:ph type="body" sz="quarter" idx="92" hasCustomPrompt="1"/>
          </p:nvPr>
        </p:nvSpPr>
        <p:spPr>
          <a:xfrm>
            <a:off x="612648" y="3759862"/>
            <a:ext cx="1655064" cy="3063240"/>
          </a:xfrm>
          <a:noFill/>
        </p:spPr>
        <p:txBody>
          <a:bodyPr/>
          <a:lstStyle>
            <a:lvl1pPr marL="0" marR="0" indent="0" algn="l" defTabSz="1005840" rtl="0" eaLnBrk="1" fontAlgn="auto" latinLnBrk="0" hangingPunct="1">
              <a:lnSpc>
                <a:spcPct val="100000"/>
              </a:lnSpc>
              <a:spcBef>
                <a:spcPts val="0"/>
              </a:spcBef>
              <a:spcAft>
                <a:spcPts val="0"/>
              </a:spcAft>
              <a:buClr>
                <a:schemeClr val="accent2"/>
              </a:buClr>
              <a:buSzTx/>
              <a:buFont typeface="System Font Regular"/>
              <a:buNone/>
              <a:tabLst/>
              <a:defRPr sz="900" b="1">
                <a:solidFill>
                  <a:schemeClr val="accent2"/>
                </a:solidFill>
                <a:latin typeface="Calibri" panose="020F0502020204030204" pitchFamily="34" charset="0"/>
                <a:cs typeface="Calibri" panose="020F0502020204030204" pitchFamily="34" charset="0"/>
              </a:defRPr>
            </a:lvl1pPr>
            <a:lvl2pPr marL="0" marR="0" indent="0" algn="l" defTabSz="1005840" rtl="0" eaLnBrk="1" fontAlgn="auto" latinLnBrk="0" hangingPunct="1">
              <a:lnSpc>
                <a:spcPct val="100000"/>
              </a:lnSpc>
              <a:spcBef>
                <a:spcPts val="0"/>
              </a:spcBef>
              <a:spcAft>
                <a:spcPts val="0"/>
              </a:spcAft>
              <a:buClr>
                <a:schemeClr val="accent2"/>
              </a:buClr>
              <a:buSzTx/>
              <a:buFontTx/>
              <a:buNone/>
              <a:tabLst/>
              <a:defRPr sz="900"/>
            </a:lvl2pPr>
            <a:lvl3pPr marL="0" marR="0" indent="0" algn="l" defTabSz="1005840" rtl="0" eaLnBrk="1" fontAlgn="auto" latinLnBrk="0" hangingPunct="1">
              <a:lnSpc>
                <a:spcPct val="100000"/>
              </a:lnSpc>
              <a:spcBef>
                <a:spcPts val="600"/>
              </a:spcBef>
              <a:spcAft>
                <a:spcPts val="0"/>
              </a:spcAft>
              <a:buClr>
                <a:schemeClr val="accent2"/>
              </a:buClr>
              <a:buSzTx/>
              <a:buFontTx/>
              <a:buNone/>
              <a:tabLst/>
              <a:defRPr sz="900" b="1">
                <a:solidFill>
                  <a:schemeClr val="accent2"/>
                </a:solidFill>
                <a:latin typeface="Calibri" panose="020F0502020204030204" pitchFamily="34" charset="0"/>
                <a:cs typeface="Calibri" panose="020F0502020204030204" pitchFamily="34" charset="0"/>
              </a:defRPr>
            </a:lvl3pPr>
            <a:lvl4pPr marL="0" marR="0" indent="0" algn="l" defTabSz="1005840" rtl="0" eaLnBrk="1" fontAlgn="auto" latinLnBrk="0" hangingPunct="1">
              <a:lnSpc>
                <a:spcPct val="100000"/>
              </a:lnSpc>
              <a:spcBef>
                <a:spcPts val="0"/>
              </a:spcBef>
              <a:spcAft>
                <a:spcPts val="0"/>
              </a:spcAft>
              <a:buClr>
                <a:schemeClr val="accent2"/>
              </a:buClr>
              <a:buSzTx/>
              <a:buFont typeface="System Font Regular"/>
              <a:buNone/>
              <a:tabLst/>
              <a:defRPr sz="900" b="0">
                <a:solidFill>
                  <a:schemeClr val="tx1"/>
                </a:solidFill>
                <a:latin typeface="Calibri" panose="020F0502020204030204" pitchFamily="34" charset="0"/>
                <a:cs typeface="Calibri" panose="020F0502020204030204" pitchFamily="34" charset="0"/>
              </a:defRPr>
            </a:lvl4pPr>
            <a:lvl5pPr marL="0" marR="0" indent="0" algn="l" defTabSz="1005840" rtl="0" eaLnBrk="1" fontAlgn="auto" latinLnBrk="0" hangingPunct="1">
              <a:lnSpc>
                <a:spcPct val="100000"/>
              </a:lnSpc>
              <a:spcBef>
                <a:spcPts val="0"/>
              </a:spcBef>
              <a:spcAft>
                <a:spcPts val="0"/>
              </a:spcAft>
              <a:buClr>
                <a:schemeClr val="accent2"/>
              </a:buClr>
              <a:buSzTx/>
              <a:buFont typeface="System Font Regular"/>
              <a:buNone/>
              <a:tabLst/>
              <a:defRPr sz="900" i="0">
                <a:latin typeface="Calibri" panose="020F0502020204030204" pitchFamily="34" charset="0"/>
                <a:cs typeface="Calibri" panose="020F0502020204030204" pitchFamily="34" charset="0"/>
              </a:defRPr>
            </a:lvl5pPr>
            <a:lvl6pPr marL="0" indent="0">
              <a:lnSpc>
                <a:spcPct val="100000"/>
              </a:lnSpc>
              <a:spcBef>
                <a:spcPts val="0"/>
              </a:spcBef>
              <a:buFontTx/>
              <a:buNone/>
              <a:defRPr sz="900" i="1">
                <a:solidFill>
                  <a:schemeClr val="tx1"/>
                </a:solidFill>
                <a:latin typeface="Calibri" panose="020F0502020204030204" pitchFamily="34" charset="0"/>
                <a:cs typeface="Calibri" panose="020F0502020204030204" pitchFamily="34" charset="0"/>
              </a:defRPr>
            </a:lvl6pPr>
          </a:lstStyle>
          <a:p>
            <a:pPr marL="0" marR="0" lvl="0" indent="0" algn="l" defTabSz="1005840" rtl="0" eaLnBrk="1" fontAlgn="auto" latinLnBrk="0" hangingPunct="1">
              <a:lnSpc>
                <a:spcPct val="100000"/>
              </a:lnSpc>
              <a:spcBef>
                <a:spcPts val="0"/>
              </a:spcBef>
              <a:spcAft>
                <a:spcPts val="0"/>
              </a:spcAft>
              <a:buClr>
                <a:schemeClr val="accent2"/>
              </a:buClr>
              <a:buSzTx/>
              <a:buFontTx/>
              <a:buNone/>
              <a:tabLst/>
              <a:defRPr/>
            </a:pPr>
            <a:r>
              <a:rPr lang="en-US" dirty="0"/>
              <a:t>Location, Certifications, Professional Affiliations, Education (optional) – Level 1 Heading Style</a:t>
            </a:r>
          </a:p>
          <a:p>
            <a:pPr marL="0" marR="0" lvl="1" indent="0" algn="l" defTabSz="1005840" rtl="0" eaLnBrk="1" fontAlgn="auto" latinLnBrk="0" hangingPunct="1">
              <a:lnSpc>
                <a:spcPct val="100000"/>
              </a:lnSpc>
              <a:spcBef>
                <a:spcPts val="0"/>
              </a:spcBef>
              <a:spcAft>
                <a:spcPts val="0"/>
              </a:spcAft>
              <a:buClr>
                <a:schemeClr val="accent2"/>
              </a:buClr>
              <a:buSzTx/>
              <a:buFontTx/>
              <a:buNone/>
              <a:tabLst/>
              <a:defRPr/>
            </a:pPr>
            <a:r>
              <a:rPr lang="en-US" dirty="0"/>
              <a:t>Level 1 Text Style</a:t>
            </a:r>
          </a:p>
          <a:p>
            <a:pPr lvl="2"/>
            <a:r>
              <a:rPr lang="en-US" dirty="0"/>
              <a:t>Levels 2 + Heading Style</a:t>
            </a:r>
          </a:p>
          <a:p>
            <a:pPr lvl="3"/>
            <a:r>
              <a:rPr lang="en-US" dirty="0"/>
              <a:t>Levels 2 + Text Style</a:t>
            </a:r>
          </a:p>
        </p:txBody>
      </p:sp>
      <p:sp>
        <p:nvSpPr>
          <p:cNvPr id="4" name="Name 1">
            <a:extLst>
              <a:ext uri="{FF2B5EF4-FFF2-40B4-BE49-F238E27FC236}">
                <a16:creationId xmlns:a16="http://schemas.microsoft.com/office/drawing/2014/main" id="{0C587A0C-B11F-4A44-8A74-057337E58B60}"/>
              </a:ext>
            </a:extLst>
          </p:cNvPr>
          <p:cNvSpPr>
            <a:spLocks noGrp="1"/>
          </p:cNvSpPr>
          <p:nvPr>
            <p:ph type="title" hasCustomPrompt="1"/>
          </p:nvPr>
        </p:nvSpPr>
        <p:spPr/>
        <p:txBody>
          <a:bodyPr anchor="b">
            <a:noAutofit/>
          </a:bodyPr>
          <a:lstStyle>
            <a:lvl1pPr>
              <a:defRPr>
                <a:latin typeface="Calibri" panose="020F0502020204030204" pitchFamily="34" charset="0"/>
                <a:cs typeface="Calibri" panose="020F0502020204030204" pitchFamily="34" charset="0"/>
              </a:defRPr>
            </a:lvl1pPr>
          </a:lstStyle>
          <a:p>
            <a:r>
              <a:rPr lang="en-US" noProof="1"/>
              <a:t>Enter Firstname Lastname</a:t>
            </a:r>
          </a:p>
        </p:txBody>
      </p:sp>
      <p:sp>
        <p:nvSpPr>
          <p:cNvPr id="12" name="Title 1">
            <a:extLst>
              <a:ext uri="{FF2B5EF4-FFF2-40B4-BE49-F238E27FC236}">
                <a16:creationId xmlns:a16="http://schemas.microsoft.com/office/drawing/2014/main" id="{1FE489CB-B3D7-DF4C-85E1-7517C4E6A2C4}"/>
              </a:ext>
            </a:extLst>
          </p:cNvPr>
          <p:cNvSpPr>
            <a:spLocks noGrp="1"/>
          </p:cNvSpPr>
          <p:nvPr>
            <p:ph type="body" sz="quarter" idx="14" hasCustomPrompt="1"/>
          </p:nvPr>
        </p:nvSpPr>
        <p:spPr>
          <a:xfrm>
            <a:off x="457200" y="1500348"/>
            <a:ext cx="7658099" cy="334801"/>
          </a:xfrm>
        </p:spPr>
        <p:txBody>
          <a:bodyPr anchor="t"/>
          <a:lstStyle>
            <a:lvl1pPr marL="0" indent="0">
              <a:lnSpc>
                <a:spcPct val="100000"/>
              </a:lnSpc>
              <a:spcBef>
                <a:spcPts val="0"/>
              </a:spcBef>
              <a:spcAft>
                <a:spcPts val="0"/>
              </a:spcAft>
              <a:buFontTx/>
              <a:buNone/>
              <a:defRPr sz="1800" b="0">
                <a:solidFill>
                  <a:schemeClr val="accent1"/>
                </a:solidFill>
                <a:latin typeface="Calibri" panose="020F0502020204030204" pitchFamily="34" charset="0"/>
                <a:cs typeface="Calibri" panose="020F0502020204030204" pitchFamily="34" charset="0"/>
              </a:defRPr>
            </a:lvl1pPr>
            <a:lvl5pPr marL="476922" indent="0">
              <a:buNone/>
              <a:defRPr/>
            </a:lvl5pPr>
          </a:lstStyle>
          <a:p>
            <a:pPr lvl="0"/>
            <a:r>
              <a:rPr lang="en-US" dirty="0"/>
              <a:t>Click to add Job Title</a:t>
            </a:r>
          </a:p>
        </p:txBody>
      </p:sp>
      <p:sp>
        <p:nvSpPr>
          <p:cNvPr id="16" name="Photo 1">
            <a:extLst>
              <a:ext uri="{FF2B5EF4-FFF2-40B4-BE49-F238E27FC236}">
                <a16:creationId xmlns:a16="http://schemas.microsoft.com/office/drawing/2014/main" id="{1A79BBFD-A18E-7D48-BACE-46D5081D33FA}"/>
              </a:ext>
            </a:extLst>
          </p:cNvPr>
          <p:cNvSpPr>
            <a:spLocks noGrp="1"/>
          </p:cNvSpPr>
          <p:nvPr>
            <p:ph type="pic" sz="quarter" idx="84" hasCustomPrompt="1"/>
          </p:nvPr>
        </p:nvSpPr>
        <p:spPr bwMode="gray">
          <a:xfrm>
            <a:off x="612648" y="2223670"/>
            <a:ext cx="1655064" cy="1417320"/>
          </a:xfrm>
        </p:spPr>
        <p:txBody>
          <a:bodyPr/>
          <a:lstStyle>
            <a:lvl1pPr marL="0" indent="0">
              <a:buFontTx/>
              <a:buNone/>
              <a:defRPr>
                <a:latin typeface="Calibri" panose="020F0502020204030204" pitchFamily="34" charset="0"/>
                <a:cs typeface="Calibri" panose="020F0502020204030204" pitchFamily="34" charset="0"/>
              </a:defRPr>
            </a:lvl1pPr>
          </a:lstStyle>
          <a:p>
            <a:r>
              <a:rPr lang="en-US"/>
              <a:t>Bild durch Klicken auf Symbol hinzufügen</a:t>
            </a:r>
            <a:endParaRPr lang="en-US" dirty="0"/>
          </a:p>
        </p:txBody>
      </p:sp>
      <p:sp>
        <p:nvSpPr>
          <p:cNvPr id="17" name="Text Placeholder 7">
            <a:extLst>
              <a:ext uri="{FF2B5EF4-FFF2-40B4-BE49-F238E27FC236}">
                <a16:creationId xmlns:a16="http://schemas.microsoft.com/office/drawing/2014/main" id="{E4A97D20-D89A-FF45-8E26-72CF1D392058}"/>
              </a:ext>
            </a:extLst>
          </p:cNvPr>
          <p:cNvSpPr>
            <a:spLocks noGrp="1"/>
          </p:cNvSpPr>
          <p:nvPr>
            <p:ph type="body" sz="quarter" idx="85" hasCustomPrompt="1"/>
          </p:nvPr>
        </p:nvSpPr>
        <p:spPr>
          <a:xfrm>
            <a:off x="8129016" y="1501698"/>
            <a:ext cx="5239512" cy="333452"/>
          </a:xfrm>
        </p:spPr>
        <p:txBody>
          <a:bodyPr anchor="t"/>
          <a:lstStyle>
            <a:lvl1pPr marL="0" marR="0" indent="0" algn="l" defTabSz="920376" rtl="0" eaLnBrk="1" fontAlgn="auto" latinLnBrk="0" hangingPunct="1">
              <a:lnSpc>
                <a:spcPct val="100000"/>
              </a:lnSpc>
              <a:spcBef>
                <a:spcPts val="0"/>
              </a:spcBef>
              <a:spcAft>
                <a:spcPts val="0"/>
              </a:spcAft>
              <a:buClrTx/>
              <a:buSzTx/>
              <a:buFont typeface="System Font Regular"/>
              <a:buNone/>
              <a:tabLst/>
              <a:defRPr sz="1200" b="0">
                <a:solidFill>
                  <a:schemeClr val="tx1"/>
                </a:solidFill>
                <a:latin typeface="Calibri" panose="020F0502020204030204" pitchFamily="34" charset="0"/>
                <a:cs typeface="Calibri" panose="020F0502020204030204" pitchFamily="34" charset="0"/>
              </a:defRPr>
            </a:lvl1pPr>
            <a:lvl2pPr marL="182880" indent="-182880">
              <a:lnSpc>
                <a:spcPct val="110000"/>
              </a:lnSpc>
              <a:spcAft>
                <a:spcPts val="450"/>
              </a:spcAft>
              <a:buFont typeface="System Font Regular"/>
              <a:buChar char="■"/>
              <a:defRPr sz="1200" b="0"/>
            </a:lvl2pPr>
            <a:lvl3pPr marL="182880" indent="-182880">
              <a:lnSpc>
                <a:spcPct val="110000"/>
              </a:lnSpc>
              <a:spcAft>
                <a:spcPts val="0"/>
              </a:spcAft>
              <a:buFont typeface="System Font Regular"/>
              <a:buChar char="■"/>
              <a:tabLst/>
              <a:defRPr sz="1200" b="1"/>
            </a:lvl3pPr>
            <a:lvl4pPr marL="182880" indent="0">
              <a:lnSpc>
                <a:spcPct val="110000"/>
              </a:lnSpc>
              <a:buFontTx/>
              <a:buNone/>
              <a:tabLst/>
              <a:defRPr sz="1200"/>
            </a:lvl4pPr>
            <a:lvl5pPr marL="516161" indent="0">
              <a:buNone/>
              <a:defRPr/>
            </a:lvl5pPr>
          </a:lstStyle>
          <a:p>
            <a:pPr lvl="0"/>
            <a:r>
              <a:rPr lang="en-US" dirty="0"/>
              <a:t>Click to add Phone Number</a:t>
            </a:r>
            <a:br>
              <a:rPr lang="en-US" dirty="0"/>
            </a:br>
            <a:r>
              <a:rPr lang="en-US" dirty="0"/>
              <a:t>Email Address</a:t>
            </a:r>
          </a:p>
        </p:txBody>
      </p:sp>
      <p:sp>
        <p:nvSpPr>
          <p:cNvPr id="13" name="Rectangle 3">
            <a:extLst>
              <a:ext uri="{FF2B5EF4-FFF2-40B4-BE49-F238E27FC236}">
                <a16:creationId xmlns:a16="http://schemas.microsoft.com/office/drawing/2014/main" id="{2AF1EAA3-631C-7D4C-A2A6-1A9D5697AEAE}"/>
              </a:ext>
            </a:extLst>
          </p:cNvPr>
          <p:cNvSpPr/>
          <p:nvPr userDrawn="1"/>
        </p:nvSpPr>
        <p:spPr bwMode="gray">
          <a:xfrm>
            <a:off x="475488" y="2077366"/>
            <a:ext cx="1929384" cy="4882896"/>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lIns="90822" tIns="45411" rIns="90822" bIns="45411" rtlCol="0" anchor="ctr"/>
          <a:lstStyle/>
          <a:p>
            <a:pPr algn="ctr"/>
            <a:endParaRPr lang="en-US" sz="1034" dirty="0">
              <a:latin typeface="Calibri" panose="020F0502020204030204" pitchFamily="34" charset="0"/>
              <a:cs typeface="Calibri" panose="020F0502020204030204" pitchFamily="34" charset="0"/>
            </a:endParaRPr>
          </a:p>
        </p:txBody>
      </p:sp>
      <p:sp>
        <p:nvSpPr>
          <p:cNvPr id="25" name="Slide Number Placeholder 7">
            <a:extLst>
              <a:ext uri="{FF2B5EF4-FFF2-40B4-BE49-F238E27FC236}">
                <a16:creationId xmlns:a16="http://schemas.microsoft.com/office/drawing/2014/main" id="{0540AE1B-9485-9E42-8CA9-8153C8115118}"/>
              </a:ext>
            </a:extLst>
          </p:cNvPr>
          <p:cNvSpPr>
            <a:spLocks noGrp="1"/>
          </p:cNvSpPr>
          <p:nvPr>
            <p:ph type="sldNum" sz="quarter" idx="4"/>
          </p:nvPr>
        </p:nvSpPr>
        <p:spPr>
          <a:xfrm>
            <a:off x="12902184" y="6971187"/>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26" name="Footer Placeholder 2">
            <a:extLst>
              <a:ext uri="{FF2B5EF4-FFF2-40B4-BE49-F238E27FC236}">
                <a16:creationId xmlns:a16="http://schemas.microsoft.com/office/drawing/2014/main" id="{311093D7-9FC8-1048-9AAF-8FA887DA4F5F}"/>
              </a:ext>
            </a:extLst>
          </p:cNvPr>
          <p:cNvSpPr>
            <a:spLocks noGrp="1"/>
          </p:cNvSpPr>
          <p:nvPr>
            <p:ph type="ftr" sz="quarter" idx="3"/>
          </p:nvPr>
        </p:nvSpPr>
        <p:spPr>
          <a:xfrm>
            <a:off x="457200" y="6978061"/>
            <a:ext cx="1244498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18" name="Text Placeholder 5">
            <a:extLst>
              <a:ext uri="{FF2B5EF4-FFF2-40B4-BE49-F238E27FC236}">
                <a16:creationId xmlns:a16="http://schemas.microsoft.com/office/drawing/2014/main" id="{49536698-2335-9343-B056-A2ABF1D9A6DD}"/>
              </a:ext>
            </a:extLst>
          </p:cNvPr>
          <p:cNvSpPr>
            <a:spLocks noGrp="1"/>
          </p:cNvSpPr>
          <p:nvPr>
            <p:ph type="body" sz="quarter" idx="86" hasCustomPrompt="1"/>
          </p:nvPr>
        </p:nvSpPr>
        <p:spPr>
          <a:xfrm>
            <a:off x="2642616" y="2011680"/>
            <a:ext cx="10716768" cy="4965192"/>
          </a:xfrm>
        </p:spPr>
        <p:txBody>
          <a:bodyPr numCol="2" spcCol="274320" anchor="t"/>
          <a:lstStyle>
            <a:lvl1pPr marL="0" marR="0" indent="0" algn="l" defTabSz="1005840" rtl="0" eaLnBrk="1" fontAlgn="auto" latinLnBrk="0" hangingPunct="1">
              <a:lnSpc>
                <a:spcPct val="110000"/>
              </a:lnSpc>
              <a:spcBef>
                <a:spcPts val="450"/>
              </a:spcBef>
              <a:spcAft>
                <a:spcPts val="450"/>
              </a:spcAft>
              <a:buClr>
                <a:schemeClr val="accent2"/>
              </a:buClr>
              <a:buSzTx/>
              <a:buFontTx/>
              <a:buNone/>
              <a:tabLst/>
              <a:defRPr lang="en-US" sz="1200" b="1">
                <a:solidFill>
                  <a:schemeClr val="accent2"/>
                </a:solidFill>
                <a:latin typeface="Calibri" panose="020F0502020204030204" pitchFamily="34" charset="0"/>
                <a:cs typeface="Calibri" panose="020F0502020204030204" pitchFamily="34" charset="0"/>
              </a:defRPr>
            </a:lvl1pPr>
            <a:lvl2pPr marL="0" marR="0" indent="0" algn="l" defTabSz="1005840" rtl="0" eaLnBrk="1" fontAlgn="auto" latinLnBrk="0" hangingPunct="1">
              <a:lnSpc>
                <a:spcPct val="110000"/>
              </a:lnSpc>
              <a:spcBef>
                <a:spcPts val="450"/>
              </a:spcBef>
              <a:spcAft>
                <a:spcPts val="450"/>
              </a:spcAft>
              <a:buClr>
                <a:schemeClr val="accent2"/>
              </a:buClr>
              <a:buSzTx/>
              <a:buFontTx/>
              <a:buNone/>
              <a:tabLst/>
              <a:defRPr lang="en-US" sz="1000">
                <a:latin typeface="Calibri" panose="020F0502020204030204" pitchFamily="34" charset="0"/>
                <a:cs typeface="Calibri" panose="020F0502020204030204" pitchFamily="34" charset="0"/>
              </a:defRPr>
            </a:lvl2pPr>
            <a:lvl3pPr marL="0" marR="0" indent="0" algn="l" defTabSz="1005840" rtl="0" eaLnBrk="1" fontAlgn="auto" latinLnBrk="0" hangingPunct="1">
              <a:lnSpc>
                <a:spcPct val="110000"/>
              </a:lnSpc>
              <a:spcBef>
                <a:spcPts val="450"/>
              </a:spcBef>
              <a:spcAft>
                <a:spcPts val="450"/>
              </a:spcAft>
              <a:buClr>
                <a:schemeClr val="accent2"/>
              </a:buClr>
              <a:buSzTx/>
              <a:buFontTx/>
              <a:buNone/>
              <a:tabLst/>
              <a:defRPr lang="en-US" sz="1000" b="1">
                <a:latin typeface="Calibri" panose="020F0502020204030204" pitchFamily="34" charset="0"/>
                <a:cs typeface="Calibri" panose="020F0502020204030204" pitchFamily="34" charset="0"/>
              </a:defRPr>
            </a:lvl3pPr>
            <a:lvl4pPr marL="182880" marR="0" indent="-182880" algn="l" defTabSz="1005840" rtl="0" eaLnBrk="1" fontAlgn="auto" latinLnBrk="0" hangingPunct="1">
              <a:lnSpc>
                <a:spcPct val="110000"/>
              </a:lnSpc>
              <a:spcBef>
                <a:spcPts val="450"/>
              </a:spcBef>
              <a:spcAft>
                <a:spcPts val="450"/>
              </a:spcAft>
              <a:buClr>
                <a:schemeClr val="accent2"/>
              </a:buClr>
              <a:buSzTx/>
              <a:buFont typeface="System Font Regular"/>
              <a:buChar char="■"/>
              <a:tabLst/>
              <a:defRPr sz="1000">
                <a:latin typeface="Calibri" panose="020F0502020204030204" pitchFamily="34" charset="0"/>
                <a:cs typeface="Calibri" panose="020F0502020204030204" pitchFamily="34" charset="0"/>
              </a:defRPr>
            </a:lvl4pPr>
            <a:lvl5pPr marL="402336" marR="0" indent="-219456" algn="l" defTabSz="1005840" rtl="0" eaLnBrk="1" fontAlgn="auto" latinLnBrk="0" hangingPunct="1">
              <a:lnSpc>
                <a:spcPct val="110000"/>
              </a:lnSpc>
              <a:spcBef>
                <a:spcPts val="450"/>
              </a:spcBef>
              <a:spcAft>
                <a:spcPts val="450"/>
              </a:spcAft>
              <a:buClr>
                <a:schemeClr val="accent2"/>
              </a:buClr>
              <a:buSzTx/>
              <a:buFont typeface="System Font Regular"/>
              <a:buChar char="—"/>
              <a:tabLst/>
              <a:defRPr lang="en-US" sz="1000">
                <a:latin typeface="Calibri" panose="020F0502020204030204" pitchFamily="34" charset="0"/>
                <a:cs typeface="Calibri" panose="020F0502020204030204" pitchFamily="34" charset="0"/>
              </a:defRPr>
            </a:lvl5pPr>
          </a:lstStyle>
          <a:p>
            <a:pPr marL="0" marR="0" lvl="0" indent="0" algn="l" defTabSz="1005840" rtl="0" eaLnBrk="1" fontAlgn="auto" latinLnBrk="0" hangingPunct="1">
              <a:lnSpc>
                <a:spcPct val="110000"/>
              </a:lnSpc>
              <a:spcBef>
                <a:spcPts val="450"/>
              </a:spcBef>
              <a:spcAft>
                <a:spcPts val="450"/>
              </a:spcAft>
              <a:buClr>
                <a:schemeClr val="accent2"/>
              </a:buClr>
              <a:buSzTx/>
              <a:buFontTx/>
              <a:buNone/>
              <a:tabLst/>
              <a:defRPr/>
            </a:pPr>
            <a:r>
              <a:rPr lang="en-US" dirty="0"/>
              <a:t>Insert bio text here. To apply the Calibri regular text formatting style after the intro paragraph, highlight all of the bio text right after the intro paragraph, then click the increase list level (right arrow) button on the Home ribbon. Click the decrease list level (left arrow) button to get back to the intro paragraph formatting style (bold, medium blue text).</a:t>
            </a:r>
          </a:p>
          <a:p>
            <a:pPr marL="0" marR="0" lvl="1" indent="0" algn="l" defTabSz="1005840" rtl="0" eaLnBrk="1" fontAlgn="auto" latinLnBrk="0" hangingPunct="1">
              <a:lnSpc>
                <a:spcPct val="110000"/>
              </a:lnSpc>
              <a:spcBef>
                <a:spcPts val="0"/>
              </a:spcBef>
              <a:spcAft>
                <a:spcPts val="450"/>
              </a:spcAft>
              <a:buClr>
                <a:schemeClr val="accent2"/>
              </a:buClr>
              <a:buSzTx/>
              <a:buFontTx/>
              <a:buNone/>
              <a:tabLst/>
              <a:defRPr/>
            </a:pPr>
            <a:r>
              <a:rPr lang="en-US" dirty="0"/>
              <a:t>Additional Paragraphs – Level 1 + Text Style</a:t>
            </a:r>
          </a:p>
          <a:p>
            <a:pPr marL="0" marR="0" lvl="2" indent="0" algn="l" defTabSz="1005840" rtl="0" eaLnBrk="1" fontAlgn="auto" latinLnBrk="0" hangingPunct="1">
              <a:lnSpc>
                <a:spcPct val="110000"/>
              </a:lnSpc>
              <a:spcBef>
                <a:spcPts val="0"/>
              </a:spcBef>
              <a:spcAft>
                <a:spcPts val="450"/>
              </a:spcAft>
              <a:buClr>
                <a:schemeClr val="accent2"/>
              </a:buClr>
              <a:buSzTx/>
              <a:buFontTx/>
              <a:buNone/>
              <a:tabLst/>
              <a:defRPr/>
            </a:pPr>
            <a:r>
              <a:rPr lang="en-US" dirty="0"/>
              <a:t>Subparagraph Heading – Levels 2 + Subheading Style</a:t>
            </a:r>
          </a:p>
          <a:p>
            <a:pPr marL="182880" marR="0" lvl="3" indent="-182880" algn="l" defTabSz="1005840" rtl="0" eaLnBrk="1" fontAlgn="auto" latinLnBrk="0" hangingPunct="1">
              <a:lnSpc>
                <a:spcPct val="110000"/>
              </a:lnSpc>
              <a:spcBef>
                <a:spcPts val="0"/>
              </a:spcBef>
              <a:spcAft>
                <a:spcPts val="450"/>
              </a:spcAft>
              <a:buClr>
                <a:schemeClr val="accent2"/>
              </a:buClr>
              <a:buSzTx/>
              <a:buFont typeface="System Font Regular"/>
              <a:buChar char="■"/>
              <a:tabLst/>
              <a:defRPr/>
            </a:pPr>
            <a:r>
              <a:rPr lang="en-US" dirty="0"/>
              <a:t>Additional – Levels 2+ Subheading Style</a:t>
            </a:r>
          </a:p>
          <a:p>
            <a:pPr marL="402336" marR="0" lvl="4" indent="-219456" algn="l" defTabSz="1005840" rtl="0" eaLnBrk="1" fontAlgn="auto" latinLnBrk="0" hangingPunct="1">
              <a:lnSpc>
                <a:spcPct val="110000"/>
              </a:lnSpc>
              <a:spcBef>
                <a:spcPts val="0"/>
              </a:spcBef>
              <a:spcAft>
                <a:spcPts val="450"/>
              </a:spcAft>
              <a:buClr>
                <a:schemeClr val="accent2"/>
              </a:buClr>
              <a:buSzTx/>
              <a:buFont typeface="System Font Regular"/>
              <a:buChar char="—"/>
              <a:tabLst/>
              <a:defRPr/>
            </a:pPr>
            <a:r>
              <a:rPr lang="en-US" dirty="0"/>
              <a:t>Additional – Levels 2 + Subheading Style</a:t>
            </a:r>
          </a:p>
          <a:p>
            <a:pPr marL="0" marR="0" lvl="0" indent="0" algn="l" defTabSz="1005840" rtl="0" eaLnBrk="1" fontAlgn="auto" latinLnBrk="0" hangingPunct="1">
              <a:lnSpc>
                <a:spcPct val="110000"/>
              </a:lnSpc>
              <a:spcBef>
                <a:spcPts val="450"/>
              </a:spcBef>
              <a:spcAft>
                <a:spcPts val="450"/>
              </a:spcAft>
              <a:buClr>
                <a:schemeClr val="accent2"/>
              </a:buClr>
              <a:buSzTx/>
              <a:buFontTx/>
              <a:buNone/>
              <a:tabLst/>
              <a:defRPr/>
            </a:pPr>
            <a:endParaRPr lang="en-US" dirty="0"/>
          </a:p>
        </p:txBody>
      </p:sp>
      <p:sp>
        <p:nvSpPr>
          <p:cNvPr id="20" name="TextBox 19">
            <a:extLst>
              <a:ext uri="{FF2B5EF4-FFF2-40B4-BE49-F238E27FC236}">
                <a16:creationId xmlns:a16="http://schemas.microsoft.com/office/drawing/2014/main" id="{0975C344-361B-F24D-91FB-A680B0EBE513}"/>
              </a:ext>
            </a:extLst>
          </p:cNvPr>
          <p:cNvSpPr txBox="1"/>
          <p:nvPr userDrawn="1"/>
        </p:nvSpPr>
        <p:spPr>
          <a:xfrm>
            <a:off x="14001749" y="689685"/>
            <a:ext cx="3819492" cy="1139115"/>
          </a:xfrm>
          <a:prstGeom prst="rect">
            <a:avLst/>
          </a:prstGeom>
          <a:solidFill>
            <a:schemeClr val="bg1"/>
          </a:solidFill>
          <a:ln w="25400">
            <a:solidFill>
              <a:srgbClr val="FF0000"/>
            </a:solidFill>
          </a:ln>
        </p:spPr>
        <p:txBody>
          <a:bodyPr vert="horz" lIns="85723" tIns="0" rIns="0" bIns="0" rtlCol="0" anchor="t" anchorCtr="0">
            <a:no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67B1"/>
                </a:solidFill>
                <a:effectLst/>
                <a:uLnTx/>
                <a:uFillTx/>
                <a:latin typeface="Calibri" panose="020F0502020204030204" pitchFamily="34" charset="0"/>
                <a:ea typeface="ＭＳ Ｐゴシック"/>
                <a:cs typeface="Calibri" panose="020F0502020204030204" pitchFamily="34" charset="0"/>
              </a:rPr>
              <a:t>Enter up to two (2) phone numbers at which the client can reach out on the first line separated by a vertical line.</a:t>
            </a:r>
          </a:p>
        </p:txBody>
      </p:sp>
      <p:sp>
        <p:nvSpPr>
          <p:cNvPr id="21" name="TextBox 20">
            <a:extLst>
              <a:ext uri="{FF2B5EF4-FFF2-40B4-BE49-F238E27FC236}">
                <a16:creationId xmlns:a16="http://schemas.microsoft.com/office/drawing/2014/main" id="{C479FE34-8BFF-E04D-9EA8-0EA374AD8958}"/>
              </a:ext>
            </a:extLst>
          </p:cNvPr>
          <p:cNvSpPr txBox="1"/>
          <p:nvPr userDrawn="1"/>
        </p:nvSpPr>
        <p:spPr>
          <a:xfrm>
            <a:off x="-2529716" y="1049501"/>
            <a:ext cx="2411606" cy="892174"/>
          </a:xfrm>
          <a:prstGeom prst="rect">
            <a:avLst/>
          </a:prstGeom>
          <a:solidFill>
            <a:schemeClr val="bg1"/>
          </a:solidFill>
          <a:ln w="25400">
            <a:solidFill>
              <a:srgbClr val="FF0000"/>
            </a:solidFill>
          </a:ln>
        </p:spPr>
        <p:txBody>
          <a:bodyPr vert="horz" lIns="85723" tIns="0" rIns="0" bIns="0" rtlCol="0" anchor="t" anchorCtr="0">
            <a:noAutofit/>
          </a:bodyPr>
          <a:lstStyle/>
          <a:p>
            <a:pPr>
              <a:lnSpc>
                <a:spcPct val="120000"/>
              </a:lnSpc>
              <a:defRPr/>
            </a:pPr>
            <a:r>
              <a:rPr lang="en-US" sz="1400" b="1" kern="0" dirty="0">
                <a:solidFill>
                  <a:schemeClr val="accent2"/>
                </a:solidFill>
                <a:latin typeface="Calibri" panose="020F0502020204030204" pitchFamily="34" charset="0"/>
                <a:ea typeface="ＭＳ Ｐゴシック"/>
                <a:cs typeface="Calibri" panose="020F0502020204030204" pitchFamily="34" charset="0"/>
              </a:rPr>
              <a:t>Corporate Title is represented in the subheader – </a:t>
            </a:r>
            <a:r>
              <a:rPr lang="en-US" sz="1200" dirty="0">
                <a:latin typeface="Calibri" panose="020F0502020204030204" pitchFamily="34" charset="0"/>
                <a:cs typeface="Calibri" panose="020F0502020204030204" pitchFamily="34" charset="0"/>
              </a:rPr>
              <a:t>not to be included elsewhere within the bio.</a:t>
            </a:r>
          </a:p>
        </p:txBody>
      </p:sp>
      <p:sp>
        <p:nvSpPr>
          <p:cNvPr id="22" name="TextBox 21">
            <a:extLst>
              <a:ext uri="{FF2B5EF4-FFF2-40B4-BE49-F238E27FC236}">
                <a16:creationId xmlns:a16="http://schemas.microsoft.com/office/drawing/2014/main" id="{8F09D650-F507-D64E-87F2-3A87F8BB5A72}"/>
              </a:ext>
            </a:extLst>
          </p:cNvPr>
          <p:cNvSpPr txBox="1"/>
          <p:nvPr userDrawn="1"/>
        </p:nvSpPr>
        <p:spPr>
          <a:xfrm>
            <a:off x="-1883173" y="2054224"/>
            <a:ext cx="1758462" cy="1326124"/>
          </a:xfrm>
          <a:prstGeom prst="rect">
            <a:avLst/>
          </a:prstGeom>
          <a:solidFill>
            <a:schemeClr val="bg1"/>
          </a:solidFill>
          <a:ln w="25400">
            <a:solidFill>
              <a:srgbClr val="FF0000"/>
            </a:solidFill>
          </a:ln>
        </p:spPr>
        <p:txBody>
          <a:bodyPr vert="horz" lIns="85723" tIns="0" rIns="0" bIns="0" rtlCol="0" anchor="t" anchorCtr="0">
            <a:noAutofit/>
          </a:bodyPr>
          <a:lstStyle/>
          <a:p>
            <a:pPr>
              <a:lnSpc>
                <a:spcPct val="120000"/>
              </a:lnSpc>
              <a:defRPr/>
            </a:pPr>
            <a:r>
              <a:rPr lang="en-US" sz="1400" b="1" kern="0" dirty="0">
                <a:solidFill>
                  <a:schemeClr val="accent2"/>
                </a:solidFill>
                <a:latin typeface="Calibri" panose="020F0502020204030204" pitchFamily="34" charset="0"/>
                <a:ea typeface="ＭＳ Ｐゴシック"/>
                <a:cs typeface="Calibri" panose="020F0502020204030204" pitchFamily="34" charset="0"/>
              </a:rPr>
              <a:t>Professional Portrait is optional. </a:t>
            </a:r>
            <a:r>
              <a:rPr lang="en-US" sz="1200" dirty="0">
                <a:latin typeface="Calibri" panose="020F0502020204030204" pitchFamily="34" charset="0"/>
                <a:cs typeface="Calibri" panose="020F0502020204030204" pitchFamily="34" charset="0"/>
              </a:rPr>
              <a:t>If not including the Professional Portrait, utilize the Bio slide layout w/o image.</a:t>
            </a:r>
          </a:p>
        </p:txBody>
      </p:sp>
      <p:sp>
        <p:nvSpPr>
          <p:cNvPr id="23" name="TextBox 22">
            <a:extLst>
              <a:ext uri="{FF2B5EF4-FFF2-40B4-BE49-F238E27FC236}">
                <a16:creationId xmlns:a16="http://schemas.microsoft.com/office/drawing/2014/main" id="{65A91168-211E-B247-B8E1-6B30CA1A15FE}"/>
              </a:ext>
            </a:extLst>
          </p:cNvPr>
          <p:cNvSpPr txBox="1"/>
          <p:nvPr userDrawn="1"/>
        </p:nvSpPr>
        <p:spPr>
          <a:xfrm>
            <a:off x="-1698171" y="3752526"/>
            <a:ext cx="1573460" cy="1833025"/>
          </a:xfrm>
          <a:prstGeom prst="rect">
            <a:avLst/>
          </a:prstGeom>
          <a:solidFill>
            <a:schemeClr val="bg1"/>
          </a:solidFill>
          <a:ln w="25400">
            <a:solidFill>
              <a:srgbClr val="FF0000"/>
            </a:solidFill>
          </a:ln>
        </p:spPr>
        <p:txBody>
          <a:bodyPr vert="horz" lIns="85723" tIns="0" rIns="0" bIns="0" rtlCol="0" anchor="t" anchorCtr="0">
            <a:noAutofit/>
          </a:bodyPr>
          <a:lstStyle/>
          <a:p>
            <a:pPr>
              <a:lnSpc>
                <a:spcPct val="120000"/>
              </a:lnSpc>
              <a:defRPr/>
            </a:pPr>
            <a:r>
              <a:rPr lang="en-US" sz="1400" b="1" kern="0" dirty="0">
                <a:solidFill>
                  <a:schemeClr val="accent2"/>
                </a:solidFill>
                <a:latin typeface="Calibri" panose="020F0502020204030204" pitchFamily="34" charset="0"/>
                <a:ea typeface="ＭＳ Ｐゴシック"/>
                <a:cs typeface="Calibri" panose="020F0502020204030204" pitchFamily="34" charset="0"/>
              </a:rPr>
              <a:t>Items in the left rail are optional – please include what is relevant. </a:t>
            </a:r>
            <a:r>
              <a:rPr lang="en-US" sz="1200" dirty="0">
                <a:latin typeface="Calibri" panose="020F0502020204030204" pitchFamily="34" charset="0"/>
                <a:cs typeface="Calibri" panose="020F0502020204030204" pitchFamily="34" charset="0"/>
              </a:rPr>
              <a:t>If included, listing should be in alphabetical or chronological order.</a:t>
            </a:r>
          </a:p>
        </p:txBody>
      </p:sp>
      <p:sp>
        <p:nvSpPr>
          <p:cNvPr id="24" name="TextBox 23">
            <a:extLst>
              <a:ext uri="{FF2B5EF4-FFF2-40B4-BE49-F238E27FC236}">
                <a16:creationId xmlns:a16="http://schemas.microsoft.com/office/drawing/2014/main" id="{2FB0BF28-26C3-FC47-BB0E-1F7B9C0ECC9F}"/>
              </a:ext>
            </a:extLst>
          </p:cNvPr>
          <p:cNvSpPr txBox="1"/>
          <p:nvPr userDrawn="1"/>
        </p:nvSpPr>
        <p:spPr>
          <a:xfrm>
            <a:off x="14001749" y="2054224"/>
            <a:ext cx="4847591" cy="8966702"/>
          </a:xfrm>
          <a:prstGeom prst="rect">
            <a:avLst/>
          </a:prstGeom>
          <a:solidFill>
            <a:schemeClr val="bg1"/>
          </a:solidFill>
          <a:ln w="25400">
            <a:solidFill>
              <a:srgbClr val="FF0000"/>
            </a:solidFill>
          </a:ln>
        </p:spPr>
        <p:txBody>
          <a:bodyPr vert="horz" lIns="85723" tIns="0" rIns="0" bIns="0" rtlCol="0" anchor="t" anchorCtr="0">
            <a:noAutofit/>
          </a:bodyPr>
          <a:lstStyle/>
          <a:p>
            <a:pPr marL="0" lvl="1" defTabSz="1005840" fontAlgn="base">
              <a:lnSpc>
                <a:spcPct val="125000"/>
              </a:lnSpc>
              <a:spcAft>
                <a:spcPts val="450"/>
              </a:spcAft>
              <a:buClr>
                <a:schemeClr val="accent2"/>
              </a:buClr>
              <a:buSzPct val="80000"/>
              <a:defRPr/>
            </a:pPr>
            <a:r>
              <a:rPr lang="en-US" sz="1400" b="1" dirty="0">
                <a:solidFill>
                  <a:schemeClr val="accent2"/>
                </a:solidFill>
                <a:latin typeface="Calibri" panose="020F0502020204030204" pitchFamily="34" charset="0"/>
                <a:cs typeface="Calibri" panose="020F0502020204030204" pitchFamily="34" charset="0"/>
              </a:rPr>
              <a:t>Bio Policy Guidelines</a:t>
            </a:r>
            <a:endParaRPr lang="en-US" sz="1400" dirty="0">
              <a:solidFill>
                <a:srgbClr val="000000"/>
              </a:solidFill>
              <a:latin typeface="Calibri" panose="020F0502020204030204" pitchFamily="34" charset="0"/>
              <a:cs typeface="Calibri" panose="020F0502020204030204" pitchFamily="34" charset="0"/>
            </a:endParaRPr>
          </a:p>
          <a:p>
            <a:pPr marL="231775" lvl="1" indent="-231775" defTabSz="1005840" fontAlgn="base">
              <a:lnSpc>
                <a:spcPct val="125000"/>
              </a:lnSpc>
              <a:spcAft>
                <a:spcPts val="450"/>
              </a:spcAft>
              <a:buClr>
                <a:schemeClr val="accent2"/>
              </a:buClr>
              <a:buSzPct val="80000"/>
              <a:buFont typeface="AppleMyungjo Regular" pitchFamily="2" charset="-127"/>
              <a:buChar char="◼"/>
              <a:defRPr/>
            </a:pPr>
            <a:r>
              <a:rPr lang="en-US" sz="1200" dirty="0">
                <a:solidFill>
                  <a:srgbClr val="000000"/>
                </a:solidFill>
                <a:latin typeface="Calibri" panose="020F0502020204030204" pitchFamily="34" charset="0"/>
                <a:cs typeface="Calibri" panose="020F0502020204030204" pitchFamily="34" charset="0"/>
              </a:rPr>
              <a:t>After first mention of formal name, utilize Honorific Title or first name thereafter and consistently through  </a:t>
            </a:r>
          </a:p>
          <a:p>
            <a:pPr lvl="1" indent="-231775" defTabSz="1005840" fontAlgn="base">
              <a:lnSpc>
                <a:spcPct val="125000"/>
              </a:lnSpc>
              <a:spcAft>
                <a:spcPts val="450"/>
              </a:spcAft>
              <a:buClr>
                <a:schemeClr val="accent2"/>
              </a:buClr>
              <a:buSzPct val="80000"/>
              <a:buFont typeface="System Font Regular"/>
              <a:buChar char="—"/>
              <a:defRPr/>
            </a:pPr>
            <a:r>
              <a:rPr lang="en-US" sz="1200" dirty="0">
                <a:solidFill>
                  <a:srgbClr val="000000"/>
                </a:solidFill>
                <a:latin typeface="Calibri" panose="020F0502020204030204" pitchFamily="34" charset="0"/>
                <a:cs typeface="Calibri" panose="020F0502020204030204" pitchFamily="34" charset="0"/>
              </a:rPr>
              <a:t>Name should be used consistently throughout (i.e. Mr. Smith OR John)</a:t>
            </a:r>
          </a:p>
          <a:p>
            <a:pPr lvl="1" indent="-231775" defTabSz="1005840" fontAlgn="base">
              <a:lnSpc>
                <a:spcPct val="125000"/>
              </a:lnSpc>
              <a:spcAft>
                <a:spcPts val="450"/>
              </a:spcAft>
              <a:buClr>
                <a:schemeClr val="accent2"/>
              </a:buClr>
              <a:buSzPct val="80000"/>
              <a:buFont typeface="System Font Regular"/>
              <a:buChar char="—"/>
              <a:defRPr/>
            </a:pPr>
            <a:r>
              <a:rPr lang="en-US" sz="1200" dirty="0">
                <a:solidFill>
                  <a:srgbClr val="000000"/>
                </a:solidFill>
                <a:latin typeface="Calibri" panose="020F0502020204030204" pitchFamily="34" charset="0"/>
                <a:cs typeface="Calibri" panose="020F0502020204030204" pitchFamily="34" charset="0"/>
              </a:rPr>
              <a:t>He / She is permitted throughout</a:t>
            </a:r>
          </a:p>
          <a:p>
            <a:pPr marL="231775" lvl="1" indent="-231775" defTabSz="1005840" fontAlgn="base">
              <a:lnSpc>
                <a:spcPct val="125000"/>
              </a:lnSpc>
              <a:spcAft>
                <a:spcPts val="450"/>
              </a:spcAft>
              <a:buClr>
                <a:schemeClr val="accent2"/>
              </a:buClr>
              <a:buSzPct val="80000"/>
              <a:buFont typeface="AppleMyungjo Regular" pitchFamily="2" charset="-127"/>
              <a:buChar char="◼"/>
              <a:defRPr/>
            </a:pPr>
            <a:r>
              <a:rPr lang="en-US" sz="1200" dirty="0">
                <a:solidFill>
                  <a:srgbClr val="000000"/>
                </a:solidFill>
                <a:latin typeface="Calibri" panose="020F0502020204030204" pitchFamily="34" charset="0"/>
                <a:cs typeface="Calibri" panose="020F0502020204030204" pitchFamily="34" charset="0"/>
              </a:rPr>
              <a:t>Information should be written in a chronological manner within each paragraph</a:t>
            </a:r>
          </a:p>
          <a:p>
            <a:pPr marL="231775" lvl="1" indent="-231775" defTabSz="1005840" fontAlgn="base">
              <a:lnSpc>
                <a:spcPct val="125000"/>
              </a:lnSpc>
              <a:spcAft>
                <a:spcPts val="450"/>
              </a:spcAft>
              <a:buClr>
                <a:schemeClr val="accent2"/>
              </a:buClr>
              <a:buSzPct val="80000"/>
              <a:buFont typeface="AppleMyungjo Regular" pitchFamily="2" charset="-127"/>
              <a:buChar char="◼"/>
              <a:defRPr/>
            </a:pPr>
            <a:r>
              <a:rPr lang="en-US" sz="1200" dirty="0">
                <a:solidFill>
                  <a:srgbClr val="000000"/>
                </a:solidFill>
                <a:latin typeface="Calibri" panose="020F0502020204030204" pitchFamily="34" charset="0"/>
                <a:cs typeface="Calibri" panose="020F0502020204030204" pitchFamily="34" charset="0"/>
              </a:rPr>
              <a:t>Headings and / or bullets </a:t>
            </a:r>
            <a:r>
              <a:rPr lang="en-US" sz="1200" b="1" dirty="0">
                <a:solidFill>
                  <a:srgbClr val="000000"/>
                </a:solidFill>
                <a:latin typeface="Calibri" panose="020F0502020204030204" pitchFamily="34" charset="0"/>
                <a:cs typeface="Calibri" panose="020F0502020204030204" pitchFamily="34" charset="0"/>
              </a:rPr>
              <a:t>not permitted within Professional Expertise / Body Context / Education Paragraphs</a:t>
            </a:r>
          </a:p>
          <a:p>
            <a:pPr marL="231775" lvl="1" indent="-231775" defTabSz="1005840" fontAlgn="base">
              <a:lnSpc>
                <a:spcPct val="125000"/>
              </a:lnSpc>
              <a:spcAft>
                <a:spcPts val="450"/>
              </a:spcAft>
              <a:buClr>
                <a:schemeClr val="accent2"/>
              </a:buClr>
              <a:buSzPct val="80000"/>
              <a:buFont typeface="AppleMyungjo Regular" pitchFamily="2" charset="-127"/>
              <a:buChar char="◼"/>
              <a:defRPr/>
            </a:pPr>
            <a:r>
              <a:rPr lang="en-US" sz="1200" b="1" dirty="0">
                <a:solidFill>
                  <a:srgbClr val="000000"/>
                </a:solidFill>
                <a:latin typeface="Calibri" panose="020F0502020204030204" pitchFamily="34" charset="0"/>
                <a:cs typeface="Calibri" panose="020F0502020204030204" pitchFamily="34" charset="0"/>
              </a:rPr>
              <a:t>Relevant Experience </a:t>
            </a:r>
            <a:r>
              <a:rPr lang="en-US" sz="1200" dirty="0">
                <a:solidFill>
                  <a:srgbClr val="000000"/>
                </a:solidFill>
                <a:latin typeface="Calibri" panose="020F0502020204030204" pitchFamily="34" charset="0"/>
                <a:cs typeface="Calibri" panose="020F0502020204030204" pitchFamily="34" charset="0"/>
              </a:rPr>
              <a:t>and</a:t>
            </a:r>
            <a:r>
              <a:rPr lang="en-US" sz="1200" b="1" dirty="0">
                <a:solidFill>
                  <a:srgbClr val="000000"/>
                </a:solidFill>
                <a:latin typeface="Calibri" panose="020F0502020204030204" pitchFamily="34" charset="0"/>
                <a:cs typeface="Calibri" panose="020F0502020204030204" pitchFamily="34" charset="0"/>
              </a:rPr>
              <a:t> Awards &amp; Recognition Paragraphs </a:t>
            </a:r>
            <a:r>
              <a:rPr lang="en-US" sz="1200" dirty="0">
                <a:solidFill>
                  <a:srgbClr val="000000"/>
                </a:solidFill>
                <a:latin typeface="Calibri" panose="020F0502020204030204" pitchFamily="34" charset="0"/>
                <a:cs typeface="Calibri" panose="020F0502020204030204" pitchFamily="34" charset="0"/>
              </a:rPr>
              <a:t>should include </a:t>
            </a:r>
            <a:r>
              <a:rPr lang="en-US" sz="1200" b="1" dirty="0">
                <a:solidFill>
                  <a:srgbClr val="000000"/>
                </a:solidFill>
                <a:latin typeface="Calibri" panose="020F0502020204030204" pitchFamily="34" charset="0"/>
                <a:cs typeface="Calibri" panose="020F0502020204030204" pitchFamily="34" charset="0"/>
              </a:rPr>
              <a:t>headings as seen within templates</a:t>
            </a:r>
          </a:p>
          <a:p>
            <a:pPr marL="0" lvl="1" defTabSz="1005840" fontAlgn="base">
              <a:lnSpc>
                <a:spcPct val="125000"/>
              </a:lnSpc>
              <a:spcAft>
                <a:spcPts val="450"/>
              </a:spcAft>
              <a:buClr>
                <a:schemeClr val="accent2"/>
              </a:buClr>
              <a:buSzPct val="80000"/>
              <a:defRPr/>
            </a:pPr>
            <a:r>
              <a:rPr lang="en-US" sz="1400" b="1" dirty="0">
                <a:solidFill>
                  <a:schemeClr val="accent2"/>
                </a:solidFill>
                <a:latin typeface="Calibri" panose="020F0502020204030204" pitchFamily="34" charset="0"/>
                <a:cs typeface="Calibri" panose="020F0502020204030204" pitchFamily="34" charset="0"/>
              </a:rPr>
              <a:t>Optional Areas: </a:t>
            </a:r>
            <a:r>
              <a:rPr lang="en-US" sz="1200" dirty="0">
                <a:solidFill>
                  <a:srgbClr val="000000"/>
                </a:solidFill>
                <a:latin typeface="Calibri" panose="020F0502020204030204" pitchFamily="34" charset="0"/>
                <a:cs typeface="Calibri" panose="020F0502020204030204" pitchFamily="34" charset="0"/>
              </a:rPr>
              <a:t>if included, format / guidelines should be used as follows </a:t>
            </a:r>
            <a:endParaRPr lang="en-US" sz="1200" b="1" dirty="0">
              <a:solidFill>
                <a:srgbClr val="000000"/>
              </a:solidFill>
              <a:latin typeface="Calibri" panose="020F0502020204030204" pitchFamily="34" charset="0"/>
              <a:cs typeface="Calibri" panose="020F0502020204030204" pitchFamily="34" charset="0"/>
            </a:endParaRPr>
          </a:p>
          <a:p>
            <a:pPr marL="231775" lvl="1" indent="-231775" defTabSz="1005840" fontAlgn="base">
              <a:lnSpc>
                <a:spcPct val="125000"/>
              </a:lnSpc>
              <a:spcAft>
                <a:spcPts val="450"/>
              </a:spcAft>
              <a:buClr>
                <a:schemeClr val="accent2"/>
              </a:buClr>
              <a:buSzPct val="80000"/>
              <a:buFont typeface="AppleMyungjo Regular" pitchFamily="2" charset="-127"/>
              <a:buChar char="◼"/>
              <a:defRPr/>
            </a:pPr>
            <a:r>
              <a:rPr lang="en-US" sz="1200" dirty="0">
                <a:solidFill>
                  <a:srgbClr val="000000"/>
                </a:solidFill>
                <a:latin typeface="Calibri" panose="020F0502020204030204" pitchFamily="34" charset="0"/>
                <a:cs typeface="Calibri" panose="020F0502020204030204" pitchFamily="34" charset="0"/>
              </a:rPr>
              <a:t>Education Paragraph (to be included if need to detail more information than is in the left rail and add where/as relevant)</a:t>
            </a:r>
          </a:p>
          <a:p>
            <a:pPr lvl="1" indent="-231775" defTabSz="1005840" fontAlgn="base">
              <a:lnSpc>
                <a:spcPct val="125000"/>
              </a:lnSpc>
              <a:spcAft>
                <a:spcPts val="450"/>
              </a:spcAft>
              <a:buClr>
                <a:schemeClr val="accent2"/>
              </a:buClr>
              <a:buSzPct val="80000"/>
              <a:buFont typeface="System Font Regular"/>
              <a:buChar char="—"/>
              <a:defRPr/>
            </a:pPr>
            <a:r>
              <a:rPr lang="en-US" sz="1200" dirty="0">
                <a:solidFill>
                  <a:srgbClr val="000000"/>
                </a:solidFill>
                <a:latin typeface="Calibri" panose="020F0502020204030204" pitchFamily="34" charset="0"/>
                <a:cs typeface="Calibri" panose="020F0502020204030204" pitchFamily="34" charset="0"/>
              </a:rPr>
              <a:t>Format: 1. Degrees: [Name] holds a [degree using periods, listed in ascending order – lowest to highest] in [subject; lowercase] from [School] ; 2. Certification(s): [Name] is a [Certification; caps] and a member of [Organization]. 3. Affiliations (listed in order of importance / degree of involvement) [Name] [serves as the Title or is member; caps] of [Organization (and location if applicable)] </a:t>
            </a:r>
          </a:p>
          <a:p>
            <a:pPr marL="231775" lvl="1" indent="-231775" defTabSz="1005840" fontAlgn="base">
              <a:lnSpc>
                <a:spcPct val="125000"/>
              </a:lnSpc>
              <a:spcAft>
                <a:spcPts val="450"/>
              </a:spcAft>
              <a:buClr>
                <a:schemeClr val="accent2"/>
              </a:buClr>
              <a:buSzPct val="80000"/>
              <a:buFont typeface="AppleMyungjo Regular" pitchFamily="2" charset="-127"/>
              <a:buChar char="◼"/>
              <a:defRPr/>
            </a:pPr>
            <a:r>
              <a:rPr lang="en-US" sz="1200" dirty="0">
                <a:solidFill>
                  <a:srgbClr val="000000"/>
                </a:solidFill>
                <a:latin typeface="Calibri" panose="020F0502020204030204" pitchFamily="34" charset="0"/>
                <a:cs typeface="Calibri" panose="020F0502020204030204" pitchFamily="34" charset="0"/>
              </a:rPr>
              <a:t>Relevant Experience</a:t>
            </a:r>
          </a:p>
          <a:p>
            <a:pPr lvl="1" indent="-231775" defTabSz="1005840" fontAlgn="base">
              <a:lnSpc>
                <a:spcPct val="125000"/>
              </a:lnSpc>
              <a:spcAft>
                <a:spcPts val="450"/>
              </a:spcAft>
              <a:buClr>
                <a:schemeClr val="accent2"/>
              </a:buClr>
              <a:buSzPct val="80000"/>
              <a:buFont typeface="System Font Regular"/>
              <a:buChar char="—"/>
              <a:defRPr/>
            </a:pPr>
            <a:r>
              <a:rPr lang="en-US" sz="1200" dirty="0">
                <a:solidFill>
                  <a:srgbClr val="000000"/>
                </a:solidFill>
                <a:latin typeface="Calibri" panose="020F0502020204030204" pitchFamily="34" charset="0"/>
                <a:cs typeface="Calibri" panose="020F0502020204030204" pitchFamily="34" charset="0"/>
              </a:rPr>
              <a:t>Bulleted to delineate quickly professional’s key engagements </a:t>
            </a:r>
          </a:p>
          <a:p>
            <a:pPr marL="231775" lvl="1" indent="-231775" defTabSz="1005840" fontAlgn="base">
              <a:lnSpc>
                <a:spcPct val="125000"/>
              </a:lnSpc>
              <a:spcAft>
                <a:spcPts val="450"/>
              </a:spcAft>
              <a:buClr>
                <a:schemeClr val="accent2"/>
              </a:buClr>
              <a:buSzPct val="80000"/>
              <a:buFont typeface="AppleMyungjo Regular" pitchFamily="2" charset="-127"/>
              <a:buChar char="◼"/>
              <a:defRPr/>
            </a:pPr>
            <a:r>
              <a:rPr lang="en-US" sz="1200" dirty="0">
                <a:solidFill>
                  <a:srgbClr val="000000"/>
                </a:solidFill>
                <a:latin typeface="Calibri" panose="020F0502020204030204" pitchFamily="34" charset="0"/>
                <a:cs typeface="Calibri" panose="020F0502020204030204" pitchFamily="34" charset="0"/>
              </a:rPr>
              <a:t>Awards &amp; Recognition</a:t>
            </a:r>
          </a:p>
          <a:p>
            <a:pPr lvl="1" indent="-231775" defTabSz="1005840" fontAlgn="base">
              <a:lnSpc>
                <a:spcPct val="125000"/>
              </a:lnSpc>
              <a:spcAft>
                <a:spcPts val="450"/>
              </a:spcAft>
              <a:buClr>
                <a:schemeClr val="accent2"/>
              </a:buClr>
              <a:buSzPct val="80000"/>
              <a:buFont typeface="System Font Regular"/>
              <a:buChar char="—"/>
              <a:defRPr/>
            </a:pPr>
            <a:r>
              <a:rPr lang="en-US" sz="1200" dirty="0">
                <a:solidFill>
                  <a:srgbClr val="000000"/>
                </a:solidFill>
                <a:latin typeface="Calibri" panose="020F0502020204030204" pitchFamily="34" charset="0"/>
                <a:cs typeface="Calibri" panose="020F0502020204030204" pitchFamily="34" charset="0"/>
              </a:rPr>
              <a:t>Format: </a:t>
            </a:r>
            <a:r>
              <a:rPr lang="en-US" sz="1200" b="1" dirty="0">
                <a:solidFill>
                  <a:srgbClr val="000000"/>
                </a:solidFill>
                <a:latin typeface="Calibri" panose="020F0502020204030204" pitchFamily="34" charset="0"/>
                <a:cs typeface="Calibri" panose="020F0502020204030204" pitchFamily="34" charset="0"/>
              </a:rPr>
              <a:t>Name of award (bold), </a:t>
            </a:r>
            <a:r>
              <a:rPr lang="en-US" sz="1200" dirty="0">
                <a:solidFill>
                  <a:srgbClr val="000000"/>
                </a:solidFill>
                <a:latin typeface="Calibri" panose="020F0502020204030204" pitchFamily="34" charset="0"/>
                <a:cs typeface="Calibri" panose="020F0502020204030204" pitchFamily="34" charset="0"/>
              </a:rPr>
              <a:t>Category, special recognition or honorary mention if part of award, </a:t>
            </a:r>
            <a:r>
              <a:rPr lang="en-US" sz="1200" i="1" dirty="0">
                <a:solidFill>
                  <a:srgbClr val="000000"/>
                </a:solidFill>
                <a:latin typeface="Calibri" panose="020F0502020204030204" pitchFamily="34" charset="0"/>
                <a:cs typeface="Calibri" panose="020F0502020204030204" pitchFamily="34" charset="0"/>
              </a:rPr>
              <a:t>Sponsor firm or publisher name (italics), </a:t>
            </a:r>
            <a:r>
              <a:rPr lang="en-US" sz="1200" dirty="0">
                <a:solidFill>
                  <a:srgbClr val="000000"/>
                </a:solidFill>
                <a:latin typeface="Calibri" panose="020F0502020204030204" pitchFamily="34" charset="0"/>
                <a:cs typeface="Calibri" panose="020F0502020204030204" pitchFamily="34" charset="0"/>
              </a:rPr>
              <a:t>Year (unitalicized)</a:t>
            </a:r>
          </a:p>
          <a:p>
            <a:pPr lvl="1" indent="-231775" defTabSz="1005840" fontAlgn="base">
              <a:lnSpc>
                <a:spcPct val="125000"/>
              </a:lnSpc>
              <a:spcAft>
                <a:spcPts val="450"/>
              </a:spcAft>
              <a:buClr>
                <a:schemeClr val="accent2"/>
              </a:buClr>
              <a:buSzPct val="80000"/>
              <a:buFont typeface="System Font Regular"/>
              <a:buChar char="—"/>
              <a:defRPr/>
            </a:pPr>
            <a:r>
              <a:rPr lang="en-US" sz="1200" i="1" dirty="0">
                <a:solidFill>
                  <a:srgbClr val="000000"/>
                </a:solidFill>
                <a:latin typeface="Calibri" panose="020F0502020204030204" pitchFamily="34" charset="0"/>
                <a:cs typeface="Calibri" panose="020F0502020204030204" pitchFamily="34" charset="0"/>
              </a:rPr>
              <a:t>Awards which repeat over several years should be cited as (earliest year – latest year)</a:t>
            </a:r>
          </a:p>
          <a:p>
            <a:pPr lvl="1" indent="-231775" defTabSz="1005840" fontAlgn="base">
              <a:lnSpc>
                <a:spcPct val="125000"/>
              </a:lnSpc>
              <a:spcAft>
                <a:spcPts val="450"/>
              </a:spcAft>
              <a:buClr>
                <a:schemeClr val="accent2"/>
              </a:buClr>
              <a:buSzPct val="80000"/>
              <a:buFont typeface="System Font Regular"/>
              <a:buChar char="—"/>
              <a:defRPr/>
            </a:pPr>
            <a:r>
              <a:rPr lang="en-US" sz="1200" i="1" dirty="0">
                <a:solidFill>
                  <a:srgbClr val="000000"/>
                </a:solidFill>
                <a:latin typeface="Calibri" panose="020F0502020204030204" pitchFamily="34" charset="0"/>
                <a:cs typeface="Calibri" panose="020F0502020204030204" pitchFamily="34" charset="0"/>
              </a:rPr>
              <a:t>Awards with official recognition from the sponsor firm as ‘winner or leader’ may be listed; finalist status not permitted</a:t>
            </a:r>
          </a:p>
          <a:p>
            <a:pPr lvl="1" indent="-231775" defTabSz="1005840" fontAlgn="base">
              <a:lnSpc>
                <a:spcPct val="125000"/>
              </a:lnSpc>
              <a:spcAft>
                <a:spcPts val="450"/>
              </a:spcAft>
              <a:buClr>
                <a:schemeClr val="accent2"/>
              </a:buClr>
              <a:buSzPct val="80000"/>
              <a:buFont typeface="System Font Regular"/>
              <a:buChar char="—"/>
              <a:defRPr/>
            </a:pPr>
            <a:r>
              <a:rPr lang="en-US" sz="1200" i="1" dirty="0">
                <a:solidFill>
                  <a:srgbClr val="000000"/>
                </a:solidFill>
                <a:latin typeface="Calibri" panose="020F0502020204030204" pitchFamily="34" charset="0"/>
                <a:cs typeface="Calibri" panose="020F0502020204030204" pitchFamily="34" charset="0"/>
              </a:rPr>
              <a:t>Quote or subjective commentary not permitted </a:t>
            </a:r>
          </a:p>
          <a:p>
            <a:pPr lvl="1" indent="-231775" defTabSz="1005840" fontAlgn="base">
              <a:lnSpc>
                <a:spcPct val="125000"/>
              </a:lnSpc>
              <a:spcAft>
                <a:spcPts val="450"/>
              </a:spcAft>
              <a:buClr>
                <a:schemeClr val="accent2"/>
              </a:buClr>
              <a:buSzPct val="80000"/>
              <a:buFont typeface="System Font Regular"/>
              <a:buChar char="—"/>
              <a:defRPr/>
            </a:pPr>
            <a:r>
              <a:rPr lang="en-US" sz="1200" i="1" dirty="0">
                <a:solidFill>
                  <a:srgbClr val="000000"/>
                </a:solidFill>
                <a:latin typeface="Calibri" panose="020F0502020204030204" pitchFamily="34" charset="0"/>
                <a:cs typeface="Calibri" panose="020F0502020204030204" pitchFamily="34" charset="0"/>
              </a:rPr>
              <a:t>Client deals to be listed only if part of the official award recognition announcement and of public knowledge </a:t>
            </a:r>
          </a:p>
          <a:p>
            <a:pPr lvl="1" indent="-231775" defTabSz="1005840" fontAlgn="base">
              <a:lnSpc>
                <a:spcPct val="125000"/>
              </a:lnSpc>
              <a:spcAft>
                <a:spcPts val="450"/>
              </a:spcAft>
              <a:buClr>
                <a:schemeClr val="accent2"/>
              </a:buClr>
              <a:buSzPct val="80000"/>
              <a:buFont typeface="System Font Regular"/>
              <a:buChar char="—"/>
              <a:defRPr/>
            </a:pPr>
            <a:endParaRPr lang="en-US" sz="1200" dirty="0">
              <a:solidFill>
                <a:srgbClr val="000000"/>
              </a:solidFill>
              <a:latin typeface="Calibri" panose="020F0502020204030204" pitchFamily="34" charset="0"/>
              <a:cs typeface="Calibri" panose="020F0502020204030204" pitchFamily="34" charset="0"/>
            </a:endParaRPr>
          </a:p>
          <a:p>
            <a:pPr marL="0" lvl="1" defTabSz="1005840" fontAlgn="base">
              <a:lnSpc>
                <a:spcPct val="125000"/>
              </a:lnSpc>
              <a:spcAft>
                <a:spcPts val="450"/>
              </a:spcAft>
              <a:buClr>
                <a:schemeClr val="accent2"/>
              </a:buClr>
              <a:buSzPct val="80000"/>
              <a:defRPr/>
            </a:pPr>
            <a:endParaRPr lang="en-US" sz="12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47863478"/>
      </p:ext>
    </p:extLst>
  </p:cSld>
  <p:clrMapOvr>
    <a:masterClrMapping/>
  </p:clrMapOvr>
  <p:extLst>
    <p:ext uri="{DCECCB84-F9BA-43D5-87BE-67443E8EF086}">
      <p15:sldGuideLst xmlns:p15="http://schemas.microsoft.com/office/powerpoint/2012/main">
        <p15:guide id="7" pos="285">
          <p15:clr>
            <a:srgbClr val="A4A3A4"/>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ingle Bio-2 w/o Photo">
    <p:bg>
      <p:bgPr>
        <a:solidFill>
          <a:schemeClr val="bg1"/>
        </a:solidFill>
        <a:effectLst/>
      </p:bgPr>
    </p:bg>
    <p:spTree>
      <p:nvGrpSpPr>
        <p:cNvPr id="1" name=""/>
        <p:cNvGrpSpPr/>
        <p:nvPr/>
      </p:nvGrpSpPr>
      <p:grpSpPr>
        <a:xfrm>
          <a:off x="0" y="0"/>
          <a:ext cx="0" cy="0"/>
          <a:chOff x="0" y="0"/>
          <a:chExt cx="0" cy="0"/>
        </a:xfrm>
      </p:grpSpPr>
      <p:sp>
        <p:nvSpPr>
          <p:cNvPr id="3" name="Bio 1">
            <a:extLst>
              <a:ext uri="{FF2B5EF4-FFF2-40B4-BE49-F238E27FC236}">
                <a16:creationId xmlns:a16="http://schemas.microsoft.com/office/drawing/2014/main" id="{8E289337-D3F9-4643-9791-41520E5D0D73}"/>
              </a:ext>
            </a:extLst>
          </p:cNvPr>
          <p:cNvSpPr>
            <a:spLocks noGrp="1"/>
          </p:cNvSpPr>
          <p:nvPr>
            <p:ph type="body" sz="quarter" idx="92" hasCustomPrompt="1"/>
          </p:nvPr>
        </p:nvSpPr>
        <p:spPr>
          <a:xfrm>
            <a:off x="612648" y="2223670"/>
            <a:ext cx="1655064" cy="4599432"/>
          </a:xfrm>
          <a:noFill/>
        </p:spPr>
        <p:txBody>
          <a:bodyPr/>
          <a:lstStyle>
            <a:lvl1pPr marL="0" marR="0" indent="0" algn="l" defTabSz="1005840" rtl="0" eaLnBrk="1" fontAlgn="auto" latinLnBrk="0" hangingPunct="1">
              <a:lnSpc>
                <a:spcPct val="100000"/>
              </a:lnSpc>
              <a:spcBef>
                <a:spcPts val="0"/>
              </a:spcBef>
              <a:spcAft>
                <a:spcPts val="0"/>
              </a:spcAft>
              <a:buClr>
                <a:schemeClr val="accent2"/>
              </a:buClr>
              <a:buSzTx/>
              <a:buFont typeface="System Font Regular"/>
              <a:buNone/>
              <a:tabLst/>
              <a:defRPr sz="900" b="1">
                <a:solidFill>
                  <a:schemeClr val="accent2"/>
                </a:solidFill>
                <a:latin typeface="Calibri" panose="020F0502020204030204" pitchFamily="34" charset="0"/>
                <a:cs typeface="Calibri" panose="020F0502020204030204" pitchFamily="34" charset="0"/>
              </a:defRPr>
            </a:lvl1pPr>
            <a:lvl2pPr marL="0" marR="0" indent="0" algn="l" defTabSz="1005840" rtl="0" eaLnBrk="1" fontAlgn="auto" latinLnBrk="0" hangingPunct="1">
              <a:lnSpc>
                <a:spcPct val="100000"/>
              </a:lnSpc>
              <a:spcBef>
                <a:spcPts val="0"/>
              </a:spcBef>
              <a:spcAft>
                <a:spcPts val="0"/>
              </a:spcAft>
              <a:buClr>
                <a:schemeClr val="accent2"/>
              </a:buClr>
              <a:buSzTx/>
              <a:buFontTx/>
              <a:buNone/>
              <a:tabLst/>
              <a:defRPr sz="900"/>
            </a:lvl2pPr>
            <a:lvl3pPr marL="0" marR="0" indent="0" algn="l" defTabSz="1005840" rtl="0" eaLnBrk="1" fontAlgn="auto" latinLnBrk="0" hangingPunct="1">
              <a:lnSpc>
                <a:spcPct val="100000"/>
              </a:lnSpc>
              <a:spcBef>
                <a:spcPts val="900"/>
              </a:spcBef>
              <a:spcAft>
                <a:spcPts val="0"/>
              </a:spcAft>
              <a:buClr>
                <a:schemeClr val="accent2"/>
              </a:buClr>
              <a:buSzTx/>
              <a:buFontTx/>
              <a:buNone/>
              <a:tabLst/>
              <a:defRPr sz="900" b="1">
                <a:solidFill>
                  <a:schemeClr val="accent2"/>
                </a:solidFill>
                <a:latin typeface="Calibri" panose="020F0502020204030204" pitchFamily="34" charset="0"/>
                <a:cs typeface="Calibri" panose="020F0502020204030204" pitchFamily="34" charset="0"/>
              </a:defRPr>
            </a:lvl3pPr>
            <a:lvl4pPr marL="0" marR="0" indent="0" algn="l" defTabSz="1005840" rtl="0" eaLnBrk="1" fontAlgn="auto" latinLnBrk="0" hangingPunct="1">
              <a:lnSpc>
                <a:spcPct val="100000"/>
              </a:lnSpc>
              <a:spcBef>
                <a:spcPts val="0"/>
              </a:spcBef>
              <a:spcAft>
                <a:spcPts val="0"/>
              </a:spcAft>
              <a:buClr>
                <a:schemeClr val="accent2"/>
              </a:buClr>
              <a:buSzTx/>
              <a:buFont typeface="System Font Regular"/>
              <a:buNone/>
              <a:tabLst/>
              <a:defRPr sz="900" b="0">
                <a:solidFill>
                  <a:schemeClr val="tx1"/>
                </a:solidFill>
                <a:latin typeface="Calibri" panose="020F0502020204030204" pitchFamily="34" charset="0"/>
                <a:cs typeface="Calibri" panose="020F0502020204030204" pitchFamily="34" charset="0"/>
              </a:defRPr>
            </a:lvl4pPr>
            <a:lvl5pPr marL="0" marR="0" indent="0" algn="l" defTabSz="1005840" rtl="0" eaLnBrk="1" fontAlgn="auto" latinLnBrk="0" hangingPunct="1">
              <a:lnSpc>
                <a:spcPct val="100000"/>
              </a:lnSpc>
              <a:spcBef>
                <a:spcPts val="0"/>
              </a:spcBef>
              <a:spcAft>
                <a:spcPts val="0"/>
              </a:spcAft>
              <a:buClr>
                <a:schemeClr val="accent2"/>
              </a:buClr>
              <a:buSzTx/>
              <a:buFont typeface="System Font Regular"/>
              <a:buNone/>
              <a:tabLst/>
              <a:defRPr sz="900" i="0">
                <a:latin typeface="Calibri" panose="020F0502020204030204" pitchFamily="34" charset="0"/>
                <a:cs typeface="Calibri" panose="020F0502020204030204" pitchFamily="34" charset="0"/>
              </a:defRPr>
            </a:lvl5pPr>
            <a:lvl6pPr marL="0" indent="0">
              <a:lnSpc>
                <a:spcPct val="100000"/>
              </a:lnSpc>
              <a:spcBef>
                <a:spcPts val="0"/>
              </a:spcBef>
              <a:buFontTx/>
              <a:buNone/>
              <a:defRPr sz="900" i="1">
                <a:solidFill>
                  <a:schemeClr val="tx1"/>
                </a:solidFill>
                <a:latin typeface="Calibri" panose="020F0502020204030204" pitchFamily="34" charset="0"/>
                <a:cs typeface="Calibri" panose="020F0502020204030204" pitchFamily="34" charset="0"/>
              </a:defRPr>
            </a:lvl6pPr>
          </a:lstStyle>
          <a:p>
            <a:pPr marL="0" marR="0" lvl="0" indent="0" algn="l" defTabSz="1005840" rtl="0" eaLnBrk="1" fontAlgn="auto" latinLnBrk="0" hangingPunct="1">
              <a:lnSpc>
                <a:spcPct val="100000"/>
              </a:lnSpc>
              <a:spcBef>
                <a:spcPts val="0"/>
              </a:spcBef>
              <a:spcAft>
                <a:spcPts val="0"/>
              </a:spcAft>
              <a:buClr>
                <a:schemeClr val="accent2"/>
              </a:buClr>
              <a:buSzTx/>
              <a:buFontTx/>
              <a:buNone/>
              <a:tabLst/>
              <a:defRPr/>
            </a:pPr>
            <a:r>
              <a:rPr lang="en-US" dirty="0"/>
              <a:t>Location, Certifications, Professional Affiliations, Education (optional) – Level 1 Heading Style</a:t>
            </a:r>
          </a:p>
          <a:p>
            <a:pPr marL="0" marR="0" lvl="1" indent="0" algn="l" defTabSz="1005840" rtl="0" eaLnBrk="1" fontAlgn="auto" latinLnBrk="0" hangingPunct="1">
              <a:lnSpc>
                <a:spcPct val="100000"/>
              </a:lnSpc>
              <a:spcBef>
                <a:spcPts val="0"/>
              </a:spcBef>
              <a:spcAft>
                <a:spcPts val="0"/>
              </a:spcAft>
              <a:buClr>
                <a:schemeClr val="accent2"/>
              </a:buClr>
              <a:buSzTx/>
              <a:buFontTx/>
              <a:buNone/>
              <a:tabLst/>
              <a:defRPr/>
            </a:pPr>
            <a:r>
              <a:rPr lang="en-US" dirty="0"/>
              <a:t>Level 1 Text Style</a:t>
            </a:r>
          </a:p>
          <a:p>
            <a:pPr lvl="2"/>
            <a:r>
              <a:rPr lang="en-US" dirty="0"/>
              <a:t>Levels 2 + Heading Style</a:t>
            </a:r>
          </a:p>
          <a:p>
            <a:pPr lvl="3"/>
            <a:r>
              <a:rPr lang="en-US" dirty="0"/>
              <a:t>Levels 2 + Text Style</a:t>
            </a:r>
          </a:p>
        </p:txBody>
      </p:sp>
      <p:sp>
        <p:nvSpPr>
          <p:cNvPr id="4" name="Name 1">
            <a:extLst>
              <a:ext uri="{FF2B5EF4-FFF2-40B4-BE49-F238E27FC236}">
                <a16:creationId xmlns:a16="http://schemas.microsoft.com/office/drawing/2014/main" id="{0C587A0C-B11F-4A44-8A74-057337E58B60}"/>
              </a:ext>
            </a:extLst>
          </p:cNvPr>
          <p:cNvSpPr>
            <a:spLocks noGrp="1"/>
          </p:cNvSpPr>
          <p:nvPr>
            <p:ph type="title" hasCustomPrompt="1"/>
          </p:nvPr>
        </p:nvSpPr>
        <p:spPr/>
        <p:txBody>
          <a:bodyPr anchor="b">
            <a:noAutofit/>
          </a:bodyPr>
          <a:lstStyle>
            <a:lvl1pPr>
              <a:defRPr>
                <a:latin typeface="Calibri" panose="020F0502020204030204" pitchFamily="34" charset="0"/>
                <a:cs typeface="Calibri" panose="020F0502020204030204" pitchFamily="34" charset="0"/>
              </a:defRPr>
            </a:lvl1pPr>
          </a:lstStyle>
          <a:p>
            <a:r>
              <a:rPr lang="en-US" noProof="1"/>
              <a:t>Enter Firstname Lastname</a:t>
            </a:r>
          </a:p>
        </p:txBody>
      </p:sp>
      <p:sp>
        <p:nvSpPr>
          <p:cNvPr id="12" name="Title 1">
            <a:extLst>
              <a:ext uri="{FF2B5EF4-FFF2-40B4-BE49-F238E27FC236}">
                <a16:creationId xmlns:a16="http://schemas.microsoft.com/office/drawing/2014/main" id="{1FE489CB-B3D7-DF4C-85E1-7517C4E6A2C4}"/>
              </a:ext>
            </a:extLst>
          </p:cNvPr>
          <p:cNvSpPr>
            <a:spLocks noGrp="1"/>
          </p:cNvSpPr>
          <p:nvPr>
            <p:ph type="body" sz="quarter" idx="14" hasCustomPrompt="1"/>
          </p:nvPr>
        </p:nvSpPr>
        <p:spPr>
          <a:xfrm>
            <a:off x="457200" y="1502791"/>
            <a:ext cx="7657605" cy="329184"/>
          </a:xfrm>
        </p:spPr>
        <p:txBody>
          <a:bodyPr anchor="t"/>
          <a:lstStyle>
            <a:lvl1pPr marL="0" indent="0">
              <a:lnSpc>
                <a:spcPct val="100000"/>
              </a:lnSpc>
              <a:spcBef>
                <a:spcPts val="0"/>
              </a:spcBef>
              <a:spcAft>
                <a:spcPts val="0"/>
              </a:spcAft>
              <a:buFontTx/>
              <a:buNone/>
              <a:defRPr sz="1800" b="0">
                <a:solidFill>
                  <a:schemeClr val="accent1"/>
                </a:solidFill>
                <a:latin typeface="Calibri" panose="020F0502020204030204" pitchFamily="34" charset="0"/>
                <a:cs typeface="Calibri" panose="020F0502020204030204" pitchFamily="34" charset="0"/>
              </a:defRPr>
            </a:lvl1pPr>
            <a:lvl5pPr marL="476922" indent="0">
              <a:buNone/>
              <a:defRPr/>
            </a:lvl5pPr>
          </a:lstStyle>
          <a:p>
            <a:pPr lvl="0"/>
            <a:r>
              <a:rPr lang="en-US"/>
              <a:t>Click to add Job Title</a:t>
            </a:r>
          </a:p>
        </p:txBody>
      </p:sp>
      <p:sp>
        <p:nvSpPr>
          <p:cNvPr id="17" name="Text Placeholder 7">
            <a:extLst>
              <a:ext uri="{FF2B5EF4-FFF2-40B4-BE49-F238E27FC236}">
                <a16:creationId xmlns:a16="http://schemas.microsoft.com/office/drawing/2014/main" id="{E4A97D20-D89A-FF45-8E26-72CF1D392058}"/>
              </a:ext>
            </a:extLst>
          </p:cNvPr>
          <p:cNvSpPr>
            <a:spLocks noGrp="1"/>
          </p:cNvSpPr>
          <p:nvPr>
            <p:ph type="body" sz="quarter" idx="85" hasCustomPrompt="1"/>
          </p:nvPr>
        </p:nvSpPr>
        <p:spPr>
          <a:xfrm>
            <a:off x="8129016" y="1502791"/>
            <a:ext cx="5239512" cy="329184"/>
          </a:xfrm>
        </p:spPr>
        <p:txBody>
          <a:bodyPr/>
          <a:lstStyle>
            <a:lvl1pPr marL="0" marR="0" indent="0" algn="l" defTabSz="920376" rtl="0" eaLnBrk="1" fontAlgn="auto" latinLnBrk="0" hangingPunct="1">
              <a:lnSpc>
                <a:spcPct val="100000"/>
              </a:lnSpc>
              <a:spcBef>
                <a:spcPts val="0"/>
              </a:spcBef>
              <a:spcAft>
                <a:spcPts val="0"/>
              </a:spcAft>
              <a:buClrTx/>
              <a:buSzTx/>
              <a:buFont typeface="System Font Regular"/>
              <a:buNone/>
              <a:tabLst/>
              <a:defRPr sz="1200" b="0">
                <a:solidFill>
                  <a:schemeClr val="tx1"/>
                </a:solidFill>
                <a:latin typeface="Calibri" panose="020F0502020204030204" pitchFamily="34" charset="0"/>
                <a:cs typeface="Calibri" panose="020F0502020204030204" pitchFamily="34" charset="0"/>
              </a:defRPr>
            </a:lvl1pPr>
            <a:lvl2pPr marL="182880" indent="-182880">
              <a:lnSpc>
                <a:spcPct val="110000"/>
              </a:lnSpc>
              <a:spcAft>
                <a:spcPts val="450"/>
              </a:spcAft>
              <a:buFont typeface="System Font Regular"/>
              <a:buChar char="■"/>
              <a:defRPr sz="1200" b="0"/>
            </a:lvl2pPr>
            <a:lvl3pPr marL="182880" indent="-182880">
              <a:lnSpc>
                <a:spcPct val="110000"/>
              </a:lnSpc>
              <a:spcAft>
                <a:spcPts val="0"/>
              </a:spcAft>
              <a:buFont typeface="System Font Regular"/>
              <a:buChar char="■"/>
              <a:tabLst/>
              <a:defRPr sz="1200" b="1"/>
            </a:lvl3pPr>
            <a:lvl4pPr marL="182880" indent="0">
              <a:lnSpc>
                <a:spcPct val="110000"/>
              </a:lnSpc>
              <a:buFontTx/>
              <a:buNone/>
              <a:tabLst/>
              <a:defRPr sz="1200"/>
            </a:lvl4pPr>
            <a:lvl5pPr marL="516161" indent="0">
              <a:buNone/>
              <a:defRPr/>
            </a:lvl5pPr>
          </a:lstStyle>
          <a:p>
            <a:pPr lvl="0"/>
            <a:r>
              <a:rPr lang="en-US" dirty="0"/>
              <a:t>Click to add Phone Number</a:t>
            </a:r>
            <a:br>
              <a:rPr lang="en-US" dirty="0"/>
            </a:br>
            <a:r>
              <a:rPr lang="en-US" dirty="0"/>
              <a:t>Email Address</a:t>
            </a:r>
          </a:p>
        </p:txBody>
      </p:sp>
      <p:sp>
        <p:nvSpPr>
          <p:cNvPr id="13" name="Rectangle 3">
            <a:extLst>
              <a:ext uri="{FF2B5EF4-FFF2-40B4-BE49-F238E27FC236}">
                <a16:creationId xmlns:a16="http://schemas.microsoft.com/office/drawing/2014/main" id="{2AF1EAA3-631C-7D4C-A2A6-1A9D5697AEAE}"/>
              </a:ext>
            </a:extLst>
          </p:cNvPr>
          <p:cNvSpPr/>
          <p:nvPr userDrawn="1"/>
        </p:nvSpPr>
        <p:spPr bwMode="gray">
          <a:xfrm>
            <a:off x="475488" y="2077366"/>
            <a:ext cx="1929384" cy="4882896"/>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lIns="90822" tIns="45411" rIns="90822" bIns="45411" rtlCol="0" anchor="ctr"/>
          <a:lstStyle/>
          <a:p>
            <a:pPr algn="ctr"/>
            <a:endParaRPr lang="en-US" sz="1034" dirty="0">
              <a:latin typeface="Calibri" panose="020F0502020204030204" pitchFamily="34" charset="0"/>
              <a:cs typeface="Calibri" panose="020F0502020204030204" pitchFamily="34" charset="0"/>
            </a:endParaRPr>
          </a:p>
        </p:txBody>
      </p:sp>
      <p:sp>
        <p:nvSpPr>
          <p:cNvPr id="25" name="Slide Number Placeholder 7">
            <a:extLst>
              <a:ext uri="{FF2B5EF4-FFF2-40B4-BE49-F238E27FC236}">
                <a16:creationId xmlns:a16="http://schemas.microsoft.com/office/drawing/2014/main" id="{0540AE1B-9485-9E42-8CA9-8153C8115118}"/>
              </a:ext>
            </a:extLst>
          </p:cNvPr>
          <p:cNvSpPr>
            <a:spLocks noGrp="1"/>
          </p:cNvSpPr>
          <p:nvPr>
            <p:ph type="sldNum" sz="quarter" idx="4"/>
          </p:nvPr>
        </p:nvSpPr>
        <p:spPr>
          <a:xfrm>
            <a:off x="12902184" y="69677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26" name="Footer Placeholder 2">
            <a:extLst>
              <a:ext uri="{FF2B5EF4-FFF2-40B4-BE49-F238E27FC236}">
                <a16:creationId xmlns:a16="http://schemas.microsoft.com/office/drawing/2014/main" id="{311093D7-9FC8-1048-9AAF-8FA887DA4F5F}"/>
              </a:ext>
            </a:extLst>
          </p:cNvPr>
          <p:cNvSpPr>
            <a:spLocks noGrp="1"/>
          </p:cNvSpPr>
          <p:nvPr>
            <p:ph type="ftr" sz="quarter" idx="3"/>
          </p:nvPr>
        </p:nvSpPr>
        <p:spPr>
          <a:xfrm>
            <a:off x="457200" y="6978061"/>
            <a:ext cx="1244498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18" name="Text Placeholder 5">
            <a:extLst>
              <a:ext uri="{FF2B5EF4-FFF2-40B4-BE49-F238E27FC236}">
                <a16:creationId xmlns:a16="http://schemas.microsoft.com/office/drawing/2014/main" id="{49536698-2335-9343-B056-A2ABF1D9A6DD}"/>
              </a:ext>
            </a:extLst>
          </p:cNvPr>
          <p:cNvSpPr>
            <a:spLocks noGrp="1"/>
          </p:cNvSpPr>
          <p:nvPr>
            <p:ph type="body" sz="quarter" idx="86" hasCustomPrompt="1"/>
          </p:nvPr>
        </p:nvSpPr>
        <p:spPr>
          <a:xfrm>
            <a:off x="2642616" y="2011680"/>
            <a:ext cx="10716768" cy="4960620"/>
          </a:xfrm>
        </p:spPr>
        <p:txBody>
          <a:bodyPr numCol="2" spcCol="274320" anchor="t"/>
          <a:lstStyle>
            <a:lvl1pPr marL="0" marR="0" indent="0" algn="l" defTabSz="1005840" rtl="0" eaLnBrk="1" fontAlgn="auto" latinLnBrk="0" hangingPunct="1">
              <a:lnSpc>
                <a:spcPct val="110000"/>
              </a:lnSpc>
              <a:spcBef>
                <a:spcPts val="450"/>
              </a:spcBef>
              <a:spcAft>
                <a:spcPts val="450"/>
              </a:spcAft>
              <a:buClr>
                <a:schemeClr val="accent2"/>
              </a:buClr>
              <a:buSzTx/>
              <a:buFontTx/>
              <a:buNone/>
              <a:tabLst/>
              <a:defRPr lang="en-US" sz="1200" b="1">
                <a:solidFill>
                  <a:schemeClr val="accent2"/>
                </a:solidFill>
                <a:latin typeface="Calibri" panose="020F0502020204030204" pitchFamily="34" charset="0"/>
                <a:cs typeface="Calibri" panose="020F0502020204030204" pitchFamily="34" charset="0"/>
              </a:defRPr>
            </a:lvl1pPr>
            <a:lvl2pPr marL="0" marR="0" indent="0" algn="l" defTabSz="1005840" rtl="0" eaLnBrk="1" fontAlgn="auto" latinLnBrk="0" hangingPunct="1">
              <a:lnSpc>
                <a:spcPct val="110000"/>
              </a:lnSpc>
              <a:spcBef>
                <a:spcPts val="450"/>
              </a:spcBef>
              <a:spcAft>
                <a:spcPts val="450"/>
              </a:spcAft>
              <a:buClr>
                <a:schemeClr val="accent2"/>
              </a:buClr>
              <a:buSzTx/>
              <a:buFontTx/>
              <a:buNone/>
              <a:tabLst/>
              <a:defRPr lang="en-US" sz="1000">
                <a:latin typeface="Calibri" panose="020F0502020204030204" pitchFamily="34" charset="0"/>
                <a:cs typeface="Calibri" panose="020F0502020204030204" pitchFamily="34" charset="0"/>
              </a:defRPr>
            </a:lvl2pPr>
            <a:lvl3pPr marL="0" marR="0" indent="0" algn="l" defTabSz="1005840" rtl="0" eaLnBrk="1" fontAlgn="auto" latinLnBrk="0" hangingPunct="1">
              <a:lnSpc>
                <a:spcPct val="110000"/>
              </a:lnSpc>
              <a:spcBef>
                <a:spcPts val="450"/>
              </a:spcBef>
              <a:spcAft>
                <a:spcPts val="450"/>
              </a:spcAft>
              <a:buClr>
                <a:schemeClr val="accent2"/>
              </a:buClr>
              <a:buSzTx/>
              <a:buFontTx/>
              <a:buNone/>
              <a:tabLst/>
              <a:defRPr lang="en-US" sz="1000" b="1">
                <a:latin typeface="Calibri" panose="020F0502020204030204" pitchFamily="34" charset="0"/>
                <a:cs typeface="Calibri" panose="020F0502020204030204" pitchFamily="34" charset="0"/>
              </a:defRPr>
            </a:lvl3pPr>
            <a:lvl4pPr marL="182880" marR="0" indent="-182880" algn="l" defTabSz="1005840" rtl="0" eaLnBrk="1" fontAlgn="auto" latinLnBrk="0" hangingPunct="1">
              <a:lnSpc>
                <a:spcPct val="110000"/>
              </a:lnSpc>
              <a:spcBef>
                <a:spcPts val="450"/>
              </a:spcBef>
              <a:spcAft>
                <a:spcPts val="450"/>
              </a:spcAft>
              <a:buClr>
                <a:schemeClr val="accent2"/>
              </a:buClr>
              <a:buSzTx/>
              <a:buFont typeface="System Font Regular"/>
              <a:buChar char="■"/>
              <a:tabLst/>
              <a:defRPr sz="1000">
                <a:latin typeface="Calibri" panose="020F0502020204030204" pitchFamily="34" charset="0"/>
                <a:cs typeface="Calibri" panose="020F0502020204030204" pitchFamily="34" charset="0"/>
              </a:defRPr>
            </a:lvl4pPr>
            <a:lvl5pPr marL="402336" marR="0" indent="-219456" algn="l" defTabSz="1005840" rtl="0" eaLnBrk="1" fontAlgn="auto" latinLnBrk="0" hangingPunct="1">
              <a:lnSpc>
                <a:spcPct val="110000"/>
              </a:lnSpc>
              <a:spcBef>
                <a:spcPts val="450"/>
              </a:spcBef>
              <a:spcAft>
                <a:spcPts val="450"/>
              </a:spcAft>
              <a:buClr>
                <a:schemeClr val="accent2"/>
              </a:buClr>
              <a:buSzTx/>
              <a:buFont typeface="System Font Regular"/>
              <a:buChar char="—"/>
              <a:tabLst/>
              <a:defRPr lang="en-US" sz="1000">
                <a:latin typeface="Calibri" panose="020F0502020204030204" pitchFamily="34" charset="0"/>
                <a:cs typeface="Calibri" panose="020F0502020204030204" pitchFamily="34" charset="0"/>
              </a:defRPr>
            </a:lvl5pPr>
          </a:lstStyle>
          <a:p>
            <a:pPr marL="0" marR="0" lvl="0" indent="0" algn="l" defTabSz="1005840" rtl="0" eaLnBrk="1" fontAlgn="auto" latinLnBrk="0" hangingPunct="1">
              <a:lnSpc>
                <a:spcPct val="110000"/>
              </a:lnSpc>
              <a:spcBef>
                <a:spcPts val="450"/>
              </a:spcBef>
              <a:spcAft>
                <a:spcPts val="450"/>
              </a:spcAft>
              <a:buClr>
                <a:schemeClr val="accent2"/>
              </a:buClr>
              <a:buSzTx/>
              <a:buFontTx/>
              <a:buNone/>
              <a:tabLst/>
              <a:defRPr/>
            </a:pPr>
            <a:r>
              <a:rPr lang="en-US" dirty="0"/>
              <a:t>Insert bio text here. To apply the Calibri regular text formatting style after the intro paragraph, highlight all of the bio text right after the intro paragraph, then click the increase list level (right arrow) button on the Home ribbon. Click the decrease list level (left arrow) button to get back to the intro paragraph formatting style (bold, medium blue text).</a:t>
            </a:r>
          </a:p>
          <a:p>
            <a:pPr marL="0" marR="0" lvl="1" indent="0" algn="l" defTabSz="1005840" rtl="0" eaLnBrk="1" fontAlgn="auto" latinLnBrk="0" hangingPunct="1">
              <a:lnSpc>
                <a:spcPct val="110000"/>
              </a:lnSpc>
              <a:spcBef>
                <a:spcPts val="0"/>
              </a:spcBef>
              <a:spcAft>
                <a:spcPts val="450"/>
              </a:spcAft>
              <a:buClr>
                <a:schemeClr val="accent2"/>
              </a:buClr>
              <a:buSzTx/>
              <a:buFontTx/>
              <a:buNone/>
              <a:tabLst/>
              <a:defRPr/>
            </a:pPr>
            <a:r>
              <a:rPr lang="en-US" dirty="0"/>
              <a:t>Additional Paragraphs – Level 1 + Text Style</a:t>
            </a:r>
          </a:p>
          <a:p>
            <a:pPr marL="0" marR="0" lvl="2" indent="0" algn="l" defTabSz="1005840" rtl="0" eaLnBrk="1" fontAlgn="auto" latinLnBrk="0" hangingPunct="1">
              <a:lnSpc>
                <a:spcPct val="110000"/>
              </a:lnSpc>
              <a:spcBef>
                <a:spcPts val="0"/>
              </a:spcBef>
              <a:spcAft>
                <a:spcPts val="450"/>
              </a:spcAft>
              <a:buClr>
                <a:schemeClr val="accent2"/>
              </a:buClr>
              <a:buSzTx/>
              <a:buFontTx/>
              <a:buNone/>
              <a:tabLst/>
              <a:defRPr/>
            </a:pPr>
            <a:r>
              <a:rPr lang="en-US" dirty="0"/>
              <a:t>Subparagraph Heading – Levels 2 + Subheading Style</a:t>
            </a:r>
          </a:p>
          <a:p>
            <a:pPr marL="182880" marR="0" lvl="3" indent="-182880" algn="l" defTabSz="1005840" rtl="0" eaLnBrk="1" fontAlgn="auto" latinLnBrk="0" hangingPunct="1">
              <a:lnSpc>
                <a:spcPct val="110000"/>
              </a:lnSpc>
              <a:spcBef>
                <a:spcPts val="0"/>
              </a:spcBef>
              <a:spcAft>
                <a:spcPts val="450"/>
              </a:spcAft>
              <a:buClr>
                <a:schemeClr val="accent2"/>
              </a:buClr>
              <a:buSzTx/>
              <a:buFont typeface="System Font Regular"/>
              <a:buChar char="■"/>
              <a:tabLst/>
              <a:defRPr/>
            </a:pPr>
            <a:r>
              <a:rPr lang="en-US" dirty="0"/>
              <a:t>Additional – Levels 2+ Subheading Style</a:t>
            </a:r>
          </a:p>
          <a:p>
            <a:pPr marL="402336" marR="0" lvl="4" indent="-219456" algn="l" defTabSz="1005840" rtl="0" eaLnBrk="1" fontAlgn="auto" latinLnBrk="0" hangingPunct="1">
              <a:lnSpc>
                <a:spcPct val="110000"/>
              </a:lnSpc>
              <a:spcBef>
                <a:spcPts val="0"/>
              </a:spcBef>
              <a:spcAft>
                <a:spcPts val="450"/>
              </a:spcAft>
              <a:buClr>
                <a:schemeClr val="accent2"/>
              </a:buClr>
              <a:buSzTx/>
              <a:buFont typeface="System Font Regular"/>
              <a:buChar char="—"/>
              <a:tabLst/>
              <a:defRPr/>
            </a:pPr>
            <a:r>
              <a:rPr lang="en-US" dirty="0"/>
              <a:t>Additional – Levels 2 + Subheading Style</a:t>
            </a:r>
          </a:p>
          <a:p>
            <a:pPr marL="0" marR="0" lvl="0" indent="0" algn="l" defTabSz="1005840" rtl="0" eaLnBrk="1" fontAlgn="auto" latinLnBrk="0" hangingPunct="1">
              <a:lnSpc>
                <a:spcPct val="110000"/>
              </a:lnSpc>
              <a:spcBef>
                <a:spcPts val="450"/>
              </a:spcBef>
              <a:spcAft>
                <a:spcPts val="450"/>
              </a:spcAft>
              <a:buClr>
                <a:schemeClr val="accent2"/>
              </a:buClr>
              <a:buSzTx/>
              <a:buFontTx/>
              <a:buNone/>
              <a:tabLst/>
              <a:defRPr/>
            </a:pPr>
            <a:endParaRPr lang="en-US" dirty="0"/>
          </a:p>
        </p:txBody>
      </p:sp>
      <p:sp>
        <p:nvSpPr>
          <p:cNvPr id="22" name="TextBox 21">
            <a:extLst>
              <a:ext uri="{FF2B5EF4-FFF2-40B4-BE49-F238E27FC236}">
                <a16:creationId xmlns:a16="http://schemas.microsoft.com/office/drawing/2014/main" id="{FBAE928F-52A7-824F-BDAD-2E08201A5E38}"/>
              </a:ext>
            </a:extLst>
          </p:cNvPr>
          <p:cNvSpPr txBox="1"/>
          <p:nvPr userDrawn="1"/>
        </p:nvSpPr>
        <p:spPr>
          <a:xfrm>
            <a:off x="14001749" y="689685"/>
            <a:ext cx="3819492" cy="1139115"/>
          </a:xfrm>
          <a:prstGeom prst="rect">
            <a:avLst/>
          </a:prstGeom>
          <a:solidFill>
            <a:schemeClr val="bg1"/>
          </a:solidFill>
          <a:ln w="25400">
            <a:solidFill>
              <a:srgbClr val="FF0000"/>
            </a:solidFill>
          </a:ln>
        </p:spPr>
        <p:txBody>
          <a:bodyPr vert="horz" lIns="85723" tIns="0" rIns="0" bIns="0" rtlCol="0" anchor="t" anchorCtr="0">
            <a:no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67B1"/>
                </a:solidFill>
                <a:effectLst/>
                <a:uLnTx/>
                <a:uFillTx/>
                <a:latin typeface="Calibri" panose="020F0502020204030204" pitchFamily="34" charset="0"/>
                <a:ea typeface="ＭＳ Ｐゴシック"/>
                <a:cs typeface="Calibri" panose="020F0502020204030204" pitchFamily="34" charset="0"/>
              </a:rPr>
              <a:t>Enter up to two (2) phone numbers at which the client can reach out on the first line separated by a vertical line.</a:t>
            </a:r>
          </a:p>
        </p:txBody>
      </p:sp>
      <p:sp>
        <p:nvSpPr>
          <p:cNvPr id="23" name="TextBox 22">
            <a:extLst>
              <a:ext uri="{FF2B5EF4-FFF2-40B4-BE49-F238E27FC236}">
                <a16:creationId xmlns:a16="http://schemas.microsoft.com/office/drawing/2014/main" id="{D89851BC-939B-3440-B455-0E35C780696D}"/>
              </a:ext>
            </a:extLst>
          </p:cNvPr>
          <p:cNvSpPr txBox="1"/>
          <p:nvPr userDrawn="1"/>
        </p:nvSpPr>
        <p:spPr>
          <a:xfrm>
            <a:off x="-2529716" y="1049501"/>
            <a:ext cx="2411606" cy="892174"/>
          </a:xfrm>
          <a:prstGeom prst="rect">
            <a:avLst/>
          </a:prstGeom>
          <a:solidFill>
            <a:schemeClr val="bg1"/>
          </a:solidFill>
          <a:ln w="25400">
            <a:solidFill>
              <a:srgbClr val="FF0000"/>
            </a:solidFill>
          </a:ln>
        </p:spPr>
        <p:txBody>
          <a:bodyPr vert="horz" lIns="85723" tIns="0" rIns="0" bIns="0" rtlCol="0" anchor="t" anchorCtr="0">
            <a:noAutofit/>
          </a:bodyPr>
          <a:lstStyle/>
          <a:p>
            <a:pPr>
              <a:lnSpc>
                <a:spcPct val="120000"/>
              </a:lnSpc>
              <a:defRPr/>
            </a:pPr>
            <a:r>
              <a:rPr lang="en-US" sz="1400" b="1" kern="0" dirty="0">
                <a:solidFill>
                  <a:schemeClr val="accent2"/>
                </a:solidFill>
                <a:latin typeface="Calibri" panose="020F0502020204030204" pitchFamily="34" charset="0"/>
                <a:ea typeface="ＭＳ Ｐゴシック"/>
                <a:cs typeface="Calibri" panose="020F0502020204030204" pitchFamily="34" charset="0"/>
              </a:rPr>
              <a:t>Corporate Title is represented in the subheader – </a:t>
            </a:r>
            <a:r>
              <a:rPr lang="en-US" sz="1200" dirty="0">
                <a:latin typeface="Calibri" panose="020F0502020204030204" pitchFamily="34" charset="0"/>
                <a:cs typeface="Calibri" panose="020F0502020204030204" pitchFamily="34" charset="0"/>
              </a:rPr>
              <a:t>not to be included elsewhere within the bio.</a:t>
            </a:r>
          </a:p>
        </p:txBody>
      </p:sp>
      <p:sp>
        <p:nvSpPr>
          <p:cNvPr id="24" name="TextBox 23">
            <a:extLst>
              <a:ext uri="{FF2B5EF4-FFF2-40B4-BE49-F238E27FC236}">
                <a16:creationId xmlns:a16="http://schemas.microsoft.com/office/drawing/2014/main" id="{F933EF37-D59F-424A-832E-6D2A98703FB5}"/>
              </a:ext>
            </a:extLst>
          </p:cNvPr>
          <p:cNvSpPr txBox="1"/>
          <p:nvPr userDrawn="1"/>
        </p:nvSpPr>
        <p:spPr>
          <a:xfrm>
            <a:off x="-1883173" y="2054224"/>
            <a:ext cx="1758462" cy="1326124"/>
          </a:xfrm>
          <a:prstGeom prst="rect">
            <a:avLst/>
          </a:prstGeom>
          <a:solidFill>
            <a:schemeClr val="bg1"/>
          </a:solidFill>
          <a:ln w="25400">
            <a:solidFill>
              <a:srgbClr val="FF0000"/>
            </a:solidFill>
          </a:ln>
        </p:spPr>
        <p:txBody>
          <a:bodyPr vert="horz" lIns="85723" tIns="0" rIns="0" bIns="0" rtlCol="0" anchor="t" anchorCtr="0">
            <a:noAutofit/>
          </a:bodyPr>
          <a:lstStyle/>
          <a:p>
            <a:pPr>
              <a:lnSpc>
                <a:spcPct val="120000"/>
              </a:lnSpc>
              <a:defRPr/>
            </a:pPr>
            <a:r>
              <a:rPr lang="en-US" sz="1400" b="1" kern="0" dirty="0">
                <a:solidFill>
                  <a:schemeClr val="accent2"/>
                </a:solidFill>
                <a:latin typeface="Calibri" panose="020F0502020204030204" pitchFamily="34" charset="0"/>
                <a:ea typeface="ＭＳ Ｐゴシック"/>
                <a:cs typeface="Calibri" panose="020F0502020204030204" pitchFamily="34" charset="0"/>
              </a:rPr>
              <a:t>Professional Portrait is optional. </a:t>
            </a:r>
            <a:r>
              <a:rPr lang="en-US" sz="1200" dirty="0">
                <a:latin typeface="Calibri" panose="020F0502020204030204" pitchFamily="34" charset="0"/>
                <a:cs typeface="Calibri" panose="020F0502020204030204" pitchFamily="34" charset="0"/>
              </a:rPr>
              <a:t>If not including the Professional Portrait, utilize the Bio slide layout w/o image.</a:t>
            </a:r>
          </a:p>
        </p:txBody>
      </p:sp>
      <p:sp>
        <p:nvSpPr>
          <p:cNvPr id="27" name="TextBox 26">
            <a:extLst>
              <a:ext uri="{FF2B5EF4-FFF2-40B4-BE49-F238E27FC236}">
                <a16:creationId xmlns:a16="http://schemas.microsoft.com/office/drawing/2014/main" id="{AB3EAC5E-DF0E-D94E-8A18-412AE00AE213}"/>
              </a:ext>
            </a:extLst>
          </p:cNvPr>
          <p:cNvSpPr txBox="1"/>
          <p:nvPr userDrawn="1"/>
        </p:nvSpPr>
        <p:spPr>
          <a:xfrm>
            <a:off x="-1698171" y="3752526"/>
            <a:ext cx="1573460" cy="1833025"/>
          </a:xfrm>
          <a:prstGeom prst="rect">
            <a:avLst/>
          </a:prstGeom>
          <a:solidFill>
            <a:schemeClr val="bg1"/>
          </a:solidFill>
          <a:ln w="25400">
            <a:solidFill>
              <a:srgbClr val="FF0000"/>
            </a:solidFill>
          </a:ln>
        </p:spPr>
        <p:txBody>
          <a:bodyPr vert="horz" lIns="85723" tIns="0" rIns="0" bIns="0" rtlCol="0" anchor="t" anchorCtr="0">
            <a:noAutofit/>
          </a:bodyPr>
          <a:lstStyle/>
          <a:p>
            <a:pPr>
              <a:lnSpc>
                <a:spcPct val="120000"/>
              </a:lnSpc>
              <a:defRPr/>
            </a:pPr>
            <a:r>
              <a:rPr lang="en-US" sz="1400" b="1" kern="0" dirty="0">
                <a:solidFill>
                  <a:schemeClr val="accent2"/>
                </a:solidFill>
                <a:latin typeface="Calibri" panose="020F0502020204030204" pitchFamily="34" charset="0"/>
                <a:ea typeface="ＭＳ Ｐゴシック"/>
                <a:cs typeface="Calibri" panose="020F0502020204030204" pitchFamily="34" charset="0"/>
              </a:rPr>
              <a:t>Items in the left rail are optional – please include what is relevant. </a:t>
            </a:r>
            <a:r>
              <a:rPr lang="en-US" sz="1200" dirty="0">
                <a:latin typeface="Calibri" panose="020F0502020204030204" pitchFamily="34" charset="0"/>
                <a:cs typeface="Calibri" panose="020F0502020204030204" pitchFamily="34" charset="0"/>
              </a:rPr>
              <a:t>If included, listing should be in alphabetical or chronological order.</a:t>
            </a:r>
          </a:p>
        </p:txBody>
      </p:sp>
      <p:sp>
        <p:nvSpPr>
          <p:cNvPr id="28" name="TextBox 27">
            <a:extLst>
              <a:ext uri="{FF2B5EF4-FFF2-40B4-BE49-F238E27FC236}">
                <a16:creationId xmlns:a16="http://schemas.microsoft.com/office/drawing/2014/main" id="{AB780FCB-3FA3-4A4B-A5BD-80514B9239FB}"/>
              </a:ext>
            </a:extLst>
          </p:cNvPr>
          <p:cNvSpPr txBox="1"/>
          <p:nvPr userDrawn="1"/>
        </p:nvSpPr>
        <p:spPr>
          <a:xfrm>
            <a:off x="14001749" y="2054224"/>
            <a:ext cx="4847591" cy="8966702"/>
          </a:xfrm>
          <a:prstGeom prst="rect">
            <a:avLst/>
          </a:prstGeom>
          <a:solidFill>
            <a:schemeClr val="bg1"/>
          </a:solidFill>
          <a:ln w="25400">
            <a:solidFill>
              <a:srgbClr val="FF0000"/>
            </a:solidFill>
          </a:ln>
        </p:spPr>
        <p:txBody>
          <a:bodyPr vert="horz" lIns="85723" tIns="0" rIns="0" bIns="0" rtlCol="0" anchor="t" anchorCtr="0">
            <a:noAutofit/>
          </a:bodyPr>
          <a:lstStyle/>
          <a:p>
            <a:pPr marL="0" lvl="1" defTabSz="1005840" fontAlgn="base">
              <a:lnSpc>
                <a:spcPct val="125000"/>
              </a:lnSpc>
              <a:spcAft>
                <a:spcPts val="450"/>
              </a:spcAft>
              <a:buClr>
                <a:schemeClr val="accent2"/>
              </a:buClr>
              <a:buSzPct val="80000"/>
              <a:defRPr/>
            </a:pPr>
            <a:r>
              <a:rPr lang="en-US" sz="1400" b="1" dirty="0">
                <a:solidFill>
                  <a:schemeClr val="accent2"/>
                </a:solidFill>
                <a:latin typeface="Calibri" panose="020F0502020204030204" pitchFamily="34" charset="0"/>
                <a:cs typeface="Calibri" panose="020F0502020204030204" pitchFamily="34" charset="0"/>
              </a:rPr>
              <a:t>Bio Policy Guidelines</a:t>
            </a:r>
            <a:endParaRPr lang="en-US" sz="1400" dirty="0">
              <a:solidFill>
                <a:srgbClr val="000000"/>
              </a:solidFill>
              <a:latin typeface="Calibri" panose="020F0502020204030204" pitchFamily="34" charset="0"/>
              <a:cs typeface="Calibri" panose="020F0502020204030204" pitchFamily="34" charset="0"/>
            </a:endParaRPr>
          </a:p>
          <a:p>
            <a:pPr marL="231775" lvl="1" indent="-231775" defTabSz="1005840" fontAlgn="base">
              <a:lnSpc>
                <a:spcPct val="125000"/>
              </a:lnSpc>
              <a:spcAft>
                <a:spcPts val="450"/>
              </a:spcAft>
              <a:buClr>
                <a:schemeClr val="accent2"/>
              </a:buClr>
              <a:buSzPct val="80000"/>
              <a:buFont typeface="AppleMyungjo Regular" pitchFamily="2" charset="-127"/>
              <a:buChar char="◼"/>
              <a:defRPr/>
            </a:pPr>
            <a:r>
              <a:rPr lang="en-US" sz="1200" dirty="0">
                <a:solidFill>
                  <a:srgbClr val="000000"/>
                </a:solidFill>
                <a:latin typeface="Calibri" panose="020F0502020204030204" pitchFamily="34" charset="0"/>
                <a:cs typeface="Calibri" panose="020F0502020204030204" pitchFamily="34" charset="0"/>
              </a:rPr>
              <a:t>After first mention of formal name, utilize Honorific Title or first name thereafter and consistently through  </a:t>
            </a:r>
          </a:p>
          <a:p>
            <a:pPr lvl="1" indent="-231775" defTabSz="1005840" fontAlgn="base">
              <a:lnSpc>
                <a:spcPct val="125000"/>
              </a:lnSpc>
              <a:spcAft>
                <a:spcPts val="450"/>
              </a:spcAft>
              <a:buClr>
                <a:schemeClr val="accent2"/>
              </a:buClr>
              <a:buSzPct val="80000"/>
              <a:buFont typeface="System Font Regular"/>
              <a:buChar char="—"/>
              <a:defRPr/>
            </a:pPr>
            <a:r>
              <a:rPr lang="en-US" sz="1200" dirty="0">
                <a:solidFill>
                  <a:srgbClr val="000000"/>
                </a:solidFill>
                <a:latin typeface="Calibri" panose="020F0502020204030204" pitchFamily="34" charset="0"/>
                <a:cs typeface="Calibri" panose="020F0502020204030204" pitchFamily="34" charset="0"/>
              </a:rPr>
              <a:t>Name should be used consistently throughout (i.e. Mr. Smith OR John)</a:t>
            </a:r>
          </a:p>
          <a:p>
            <a:pPr lvl="1" indent="-231775" defTabSz="1005840" fontAlgn="base">
              <a:lnSpc>
                <a:spcPct val="125000"/>
              </a:lnSpc>
              <a:spcAft>
                <a:spcPts val="450"/>
              </a:spcAft>
              <a:buClr>
                <a:schemeClr val="accent2"/>
              </a:buClr>
              <a:buSzPct val="80000"/>
              <a:buFont typeface="System Font Regular"/>
              <a:buChar char="—"/>
              <a:defRPr/>
            </a:pPr>
            <a:r>
              <a:rPr lang="en-US" sz="1200" dirty="0">
                <a:solidFill>
                  <a:srgbClr val="000000"/>
                </a:solidFill>
                <a:latin typeface="Calibri" panose="020F0502020204030204" pitchFamily="34" charset="0"/>
                <a:cs typeface="Calibri" panose="020F0502020204030204" pitchFamily="34" charset="0"/>
              </a:rPr>
              <a:t>He / She is permitted throughout</a:t>
            </a:r>
          </a:p>
          <a:p>
            <a:pPr marL="231775" lvl="1" indent="-231775" defTabSz="1005840" fontAlgn="base">
              <a:lnSpc>
                <a:spcPct val="125000"/>
              </a:lnSpc>
              <a:spcAft>
                <a:spcPts val="450"/>
              </a:spcAft>
              <a:buClr>
                <a:schemeClr val="accent2"/>
              </a:buClr>
              <a:buSzPct val="80000"/>
              <a:buFont typeface="AppleMyungjo Regular" pitchFamily="2" charset="-127"/>
              <a:buChar char="◼"/>
              <a:defRPr/>
            </a:pPr>
            <a:r>
              <a:rPr lang="en-US" sz="1200" dirty="0">
                <a:solidFill>
                  <a:srgbClr val="000000"/>
                </a:solidFill>
                <a:latin typeface="Calibri" panose="020F0502020204030204" pitchFamily="34" charset="0"/>
                <a:cs typeface="Calibri" panose="020F0502020204030204" pitchFamily="34" charset="0"/>
              </a:rPr>
              <a:t>Information should be written in a chronological manner within each paragraph</a:t>
            </a:r>
          </a:p>
          <a:p>
            <a:pPr marL="231775" lvl="1" indent="-231775" defTabSz="1005840" fontAlgn="base">
              <a:lnSpc>
                <a:spcPct val="125000"/>
              </a:lnSpc>
              <a:spcAft>
                <a:spcPts val="450"/>
              </a:spcAft>
              <a:buClr>
                <a:schemeClr val="accent2"/>
              </a:buClr>
              <a:buSzPct val="80000"/>
              <a:buFont typeface="AppleMyungjo Regular" pitchFamily="2" charset="-127"/>
              <a:buChar char="◼"/>
              <a:defRPr/>
            </a:pPr>
            <a:r>
              <a:rPr lang="en-US" sz="1200" dirty="0">
                <a:solidFill>
                  <a:srgbClr val="000000"/>
                </a:solidFill>
                <a:latin typeface="Calibri" panose="020F0502020204030204" pitchFamily="34" charset="0"/>
                <a:cs typeface="Calibri" panose="020F0502020204030204" pitchFamily="34" charset="0"/>
              </a:rPr>
              <a:t>Headings and / or bullets </a:t>
            </a:r>
            <a:r>
              <a:rPr lang="en-US" sz="1200" b="1" dirty="0">
                <a:solidFill>
                  <a:srgbClr val="000000"/>
                </a:solidFill>
                <a:latin typeface="Calibri" panose="020F0502020204030204" pitchFamily="34" charset="0"/>
                <a:cs typeface="Calibri" panose="020F0502020204030204" pitchFamily="34" charset="0"/>
              </a:rPr>
              <a:t>not permitted within Professional Expertise / Body Context / Education Paragraphs</a:t>
            </a:r>
          </a:p>
          <a:p>
            <a:pPr marL="231775" lvl="1" indent="-231775" defTabSz="1005840" fontAlgn="base">
              <a:lnSpc>
                <a:spcPct val="125000"/>
              </a:lnSpc>
              <a:spcAft>
                <a:spcPts val="450"/>
              </a:spcAft>
              <a:buClr>
                <a:schemeClr val="accent2"/>
              </a:buClr>
              <a:buSzPct val="80000"/>
              <a:buFont typeface="AppleMyungjo Regular" pitchFamily="2" charset="-127"/>
              <a:buChar char="◼"/>
              <a:defRPr/>
            </a:pPr>
            <a:r>
              <a:rPr lang="en-US" sz="1200" b="1" dirty="0">
                <a:solidFill>
                  <a:srgbClr val="000000"/>
                </a:solidFill>
                <a:latin typeface="Calibri" panose="020F0502020204030204" pitchFamily="34" charset="0"/>
                <a:cs typeface="Calibri" panose="020F0502020204030204" pitchFamily="34" charset="0"/>
              </a:rPr>
              <a:t>Relevant Experience </a:t>
            </a:r>
            <a:r>
              <a:rPr lang="en-US" sz="1200" dirty="0">
                <a:solidFill>
                  <a:srgbClr val="000000"/>
                </a:solidFill>
                <a:latin typeface="Calibri" panose="020F0502020204030204" pitchFamily="34" charset="0"/>
                <a:cs typeface="Calibri" panose="020F0502020204030204" pitchFamily="34" charset="0"/>
              </a:rPr>
              <a:t>and</a:t>
            </a:r>
            <a:r>
              <a:rPr lang="en-US" sz="1200" b="1" dirty="0">
                <a:solidFill>
                  <a:srgbClr val="000000"/>
                </a:solidFill>
                <a:latin typeface="Calibri" panose="020F0502020204030204" pitchFamily="34" charset="0"/>
                <a:cs typeface="Calibri" panose="020F0502020204030204" pitchFamily="34" charset="0"/>
              </a:rPr>
              <a:t> Awards &amp; Recognition Paragraphs </a:t>
            </a:r>
            <a:r>
              <a:rPr lang="en-US" sz="1200" dirty="0">
                <a:solidFill>
                  <a:srgbClr val="000000"/>
                </a:solidFill>
                <a:latin typeface="Calibri" panose="020F0502020204030204" pitchFamily="34" charset="0"/>
                <a:cs typeface="Calibri" panose="020F0502020204030204" pitchFamily="34" charset="0"/>
              </a:rPr>
              <a:t>should include </a:t>
            </a:r>
            <a:r>
              <a:rPr lang="en-US" sz="1200" b="1" dirty="0">
                <a:solidFill>
                  <a:srgbClr val="000000"/>
                </a:solidFill>
                <a:latin typeface="Calibri" panose="020F0502020204030204" pitchFamily="34" charset="0"/>
                <a:cs typeface="Calibri" panose="020F0502020204030204" pitchFamily="34" charset="0"/>
              </a:rPr>
              <a:t>headings as seen within templates</a:t>
            </a:r>
          </a:p>
          <a:p>
            <a:pPr marL="0" lvl="1" defTabSz="1005840" fontAlgn="base">
              <a:lnSpc>
                <a:spcPct val="125000"/>
              </a:lnSpc>
              <a:spcAft>
                <a:spcPts val="450"/>
              </a:spcAft>
              <a:buClr>
                <a:schemeClr val="accent2"/>
              </a:buClr>
              <a:buSzPct val="80000"/>
              <a:defRPr/>
            </a:pPr>
            <a:r>
              <a:rPr lang="en-US" sz="1400" b="1" dirty="0">
                <a:solidFill>
                  <a:schemeClr val="accent2"/>
                </a:solidFill>
                <a:latin typeface="Calibri" panose="020F0502020204030204" pitchFamily="34" charset="0"/>
                <a:cs typeface="Calibri" panose="020F0502020204030204" pitchFamily="34" charset="0"/>
              </a:rPr>
              <a:t>Optional Areas: </a:t>
            </a:r>
            <a:r>
              <a:rPr lang="en-US" sz="1200" dirty="0">
                <a:solidFill>
                  <a:srgbClr val="000000"/>
                </a:solidFill>
                <a:latin typeface="Calibri" panose="020F0502020204030204" pitchFamily="34" charset="0"/>
                <a:cs typeface="Calibri" panose="020F0502020204030204" pitchFamily="34" charset="0"/>
              </a:rPr>
              <a:t>if included, format / guidelines should be used as follows </a:t>
            </a:r>
            <a:endParaRPr lang="en-US" sz="1200" b="1" dirty="0">
              <a:solidFill>
                <a:srgbClr val="000000"/>
              </a:solidFill>
              <a:latin typeface="Calibri" panose="020F0502020204030204" pitchFamily="34" charset="0"/>
              <a:cs typeface="Calibri" panose="020F0502020204030204" pitchFamily="34" charset="0"/>
            </a:endParaRPr>
          </a:p>
          <a:p>
            <a:pPr marL="231775" lvl="1" indent="-231775" defTabSz="1005840" fontAlgn="base">
              <a:lnSpc>
                <a:spcPct val="125000"/>
              </a:lnSpc>
              <a:spcAft>
                <a:spcPts val="450"/>
              </a:spcAft>
              <a:buClr>
                <a:schemeClr val="accent2"/>
              </a:buClr>
              <a:buSzPct val="80000"/>
              <a:buFont typeface="AppleMyungjo Regular" pitchFamily="2" charset="-127"/>
              <a:buChar char="◼"/>
              <a:defRPr/>
            </a:pPr>
            <a:r>
              <a:rPr lang="en-US" sz="1200" dirty="0">
                <a:solidFill>
                  <a:srgbClr val="000000"/>
                </a:solidFill>
                <a:latin typeface="Calibri" panose="020F0502020204030204" pitchFamily="34" charset="0"/>
                <a:cs typeface="Calibri" panose="020F0502020204030204" pitchFamily="34" charset="0"/>
              </a:rPr>
              <a:t>Education Paragraph (to be included if need to detail more information than is in the left rail and add where/as relevant)</a:t>
            </a:r>
          </a:p>
          <a:p>
            <a:pPr lvl="1" indent="-231775" defTabSz="1005840" fontAlgn="base">
              <a:lnSpc>
                <a:spcPct val="125000"/>
              </a:lnSpc>
              <a:spcAft>
                <a:spcPts val="450"/>
              </a:spcAft>
              <a:buClr>
                <a:schemeClr val="accent2"/>
              </a:buClr>
              <a:buSzPct val="80000"/>
              <a:buFont typeface="System Font Regular"/>
              <a:buChar char="—"/>
              <a:defRPr/>
            </a:pPr>
            <a:r>
              <a:rPr lang="en-US" sz="1200" dirty="0">
                <a:solidFill>
                  <a:srgbClr val="000000"/>
                </a:solidFill>
                <a:latin typeface="Calibri" panose="020F0502020204030204" pitchFamily="34" charset="0"/>
                <a:cs typeface="Calibri" panose="020F0502020204030204" pitchFamily="34" charset="0"/>
              </a:rPr>
              <a:t>Format: 1. Degrees: [Name] holds a [degree using periods, listed in ascending order – lowest to highest] in [subject; lowercase] from [School] ; 2. Certification(s): [Name] is a [Certification; caps] and a member of [Organization]. 3. Affiliations (listed in order of importance / degree of involvement) [Name] [serves as the Title or is member; caps] of [Organization (and location if applicable)] </a:t>
            </a:r>
          </a:p>
          <a:p>
            <a:pPr marL="231775" lvl="1" indent="-231775" defTabSz="1005840" fontAlgn="base">
              <a:lnSpc>
                <a:spcPct val="125000"/>
              </a:lnSpc>
              <a:spcAft>
                <a:spcPts val="450"/>
              </a:spcAft>
              <a:buClr>
                <a:schemeClr val="accent2"/>
              </a:buClr>
              <a:buSzPct val="80000"/>
              <a:buFont typeface="AppleMyungjo Regular" pitchFamily="2" charset="-127"/>
              <a:buChar char="◼"/>
              <a:defRPr/>
            </a:pPr>
            <a:r>
              <a:rPr lang="en-US" sz="1200" dirty="0">
                <a:solidFill>
                  <a:srgbClr val="000000"/>
                </a:solidFill>
                <a:latin typeface="Calibri" panose="020F0502020204030204" pitchFamily="34" charset="0"/>
                <a:cs typeface="Calibri" panose="020F0502020204030204" pitchFamily="34" charset="0"/>
              </a:rPr>
              <a:t>Relevant Experience</a:t>
            </a:r>
          </a:p>
          <a:p>
            <a:pPr lvl="1" indent="-231775" defTabSz="1005840" fontAlgn="base">
              <a:lnSpc>
                <a:spcPct val="125000"/>
              </a:lnSpc>
              <a:spcAft>
                <a:spcPts val="450"/>
              </a:spcAft>
              <a:buClr>
                <a:schemeClr val="accent2"/>
              </a:buClr>
              <a:buSzPct val="80000"/>
              <a:buFont typeface="System Font Regular"/>
              <a:buChar char="—"/>
              <a:defRPr/>
            </a:pPr>
            <a:r>
              <a:rPr lang="en-US" sz="1200" dirty="0">
                <a:solidFill>
                  <a:srgbClr val="000000"/>
                </a:solidFill>
                <a:latin typeface="Calibri" panose="020F0502020204030204" pitchFamily="34" charset="0"/>
                <a:cs typeface="Calibri" panose="020F0502020204030204" pitchFamily="34" charset="0"/>
              </a:rPr>
              <a:t>Bulleted to delineate quickly professional’s key engagements </a:t>
            </a:r>
          </a:p>
          <a:p>
            <a:pPr marL="231775" lvl="1" indent="-231775" defTabSz="1005840" fontAlgn="base">
              <a:lnSpc>
                <a:spcPct val="125000"/>
              </a:lnSpc>
              <a:spcAft>
                <a:spcPts val="450"/>
              </a:spcAft>
              <a:buClr>
                <a:schemeClr val="accent2"/>
              </a:buClr>
              <a:buSzPct val="80000"/>
              <a:buFont typeface="AppleMyungjo Regular" pitchFamily="2" charset="-127"/>
              <a:buChar char="◼"/>
              <a:defRPr/>
            </a:pPr>
            <a:r>
              <a:rPr lang="en-US" sz="1200" dirty="0">
                <a:solidFill>
                  <a:srgbClr val="000000"/>
                </a:solidFill>
                <a:latin typeface="Calibri" panose="020F0502020204030204" pitchFamily="34" charset="0"/>
                <a:cs typeface="Calibri" panose="020F0502020204030204" pitchFamily="34" charset="0"/>
              </a:rPr>
              <a:t>Awards &amp; Recognition</a:t>
            </a:r>
          </a:p>
          <a:p>
            <a:pPr lvl="1" indent="-231775" defTabSz="1005840" fontAlgn="base">
              <a:lnSpc>
                <a:spcPct val="125000"/>
              </a:lnSpc>
              <a:spcAft>
                <a:spcPts val="450"/>
              </a:spcAft>
              <a:buClr>
                <a:schemeClr val="accent2"/>
              </a:buClr>
              <a:buSzPct val="80000"/>
              <a:buFont typeface="System Font Regular"/>
              <a:buChar char="—"/>
              <a:defRPr/>
            </a:pPr>
            <a:r>
              <a:rPr lang="en-US" sz="1200" dirty="0">
                <a:solidFill>
                  <a:srgbClr val="000000"/>
                </a:solidFill>
                <a:latin typeface="Calibri" panose="020F0502020204030204" pitchFamily="34" charset="0"/>
                <a:cs typeface="Calibri" panose="020F0502020204030204" pitchFamily="34" charset="0"/>
              </a:rPr>
              <a:t>Format: </a:t>
            </a:r>
            <a:r>
              <a:rPr lang="en-US" sz="1200" b="1" dirty="0">
                <a:solidFill>
                  <a:srgbClr val="000000"/>
                </a:solidFill>
                <a:latin typeface="Calibri" panose="020F0502020204030204" pitchFamily="34" charset="0"/>
                <a:cs typeface="Calibri" panose="020F0502020204030204" pitchFamily="34" charset="0"/>
              </a:rPr>
              <a:t>Name of award (bold), </a:t>
            </a:r>
            <a:r>
              <a:rPr lang="en-US" sz="1200" dirty="0">
                <a:solidFill>
                  <a:srgbClr val="000000"/>
                </a:solidFill>
                <a:latin typeface="Calibri" panose="020F0502020204030204" pitchFamily="34" charset="0"/>
                <a:cs typeface="Calibri" panose="020F0502020204030204" pitchFamily="34" charset="0"/>
              </a:rPr>
              <a:t>Category, special recognition or honorary mention if part of award, </a:t>
            </a:r>
            <a:r>
              <a:rPr lang="en-US" sz="1200" i="1" dirty="0">
                <a:solidFill>
                  <a:srgbClr val="000000"/>
                </a:solidFill>
                <a:latin typeface="Calibri" panose="020F0502020204030204" pitchFamily="34" charset="0"/>
                <a:cs typeface="Calibri" panose="020F0502020204030204" pitchFamily="34" charset="0"/>
              </a:rPr>
              <a:t>Sponsor firm or publisher name (italics), </a:t>
            </a:r>
            <a:r>
              <a:rPr lang="en-US" sz="1200" dirty="0">
                <a:solidFill>
                  <a:srgbClr val="000000"/>
                </a:solidFill>
                <a:latin typeface="Calibri" panose="020F0502020204030204" pitchFamily="34" charset="0"/>
                <a:cs typeface="Calibri" panose="020F0502020204030204" pitchFamily="34" charset="0"/>
              </a:rPr>
              <a:t>Year (unitalicized)</a:t>
            </a:r>
          </a:p>
          <a:p>
            <a:pPr lvl="1" indent="-231775" defTabSz="1005840" fontAlgn="base">
              <a:lnSpc>
                <a:spcPct val="125000"/>
              </a:lnSpc>
              <a:spcAft>
                <a:spcPts val="450"/>
              </a:spcAft>
              <a:buClr>
                <a:schemeClr val="accent2"/>
              </a:buClr>
              <a:buSzPct val="80000"/>
              <a:buFont typeface="System Font Regular"/>
              <a:buChar char="—"/>
              <a:defRPr/>
            </a:pPr>
            <a:r>
              <a:rPr lang="en-US" sz="1200" i="1" dirty="0">
                <a:solidFill>
                  <a:srgbClr val="000000"/>
                </a:solidFill>
                <a:latin typeface="Calibri" panose="020F0502020204030204" pitchFamily="34" charset="0"/>
                <a:cs typeface="Calibri" panose="020F0502020204030204" pitchFamily="34" charset="0"/>
              </a:rPr>
              <a:t>Awards which repeat over several years should be cited as (earliest year – latest year)</a:t>
            </a:r>
          </a:p>
          <a:p>
            <a:pPr lvl="1" indent="-231775" defTabSz="1005840" fontAlgn="base">
              <a:lnSpc>
                <a:spcPct val="125000"/>
              </a:lnSpc>
              <a:spcAft>
                <a:spcPts val="450"/>
              </a:spcAft>
              <a:buClr>
                <a:schemeClr val="accent2"/>
              </a:buClr>
              <a:buSzPct val="80000"/>
              <a:buFont typeface="System Font Regular"/>
              <a:buChar char="—"/>
              <a:defRPr/>
            </a:pPr>
            <a:r>
              <a:rPr lang="en-US" sz="1200" i="1" dirty="0">
                <a:solidFill>
                  <a:srgbClr val="000000"/>
                </a:solidFill>
                <a:latin typeface="Calibri" panose="020F0502020204030204" pitchFamily="34" charset="0"/>
                <a:cs typeface="Calibri" panose="020F0502020204030204" pitchFamily="34" charset="0"/>
              </a:rPr>
              <a:t>Awards with official recognition from the sponsor firm as ‘winner or leader’ may be listed; finalist status not permitted</a:t>
            </a:r>
          </a:p>
          <a:p>
            <a:pPr lvl="1" indent="-231775" defTabSz="1005840" fontAlgn="base">
              <a:lnSpc>
                <a:spcPct val="125000"/>
              </a:lnSpc>
              <a:spcAft>
                <a:spcPts val="450"/>
              </a:spcAft>
              <a:buClr>
                <a:schemeClr val="accent2"/>
              </a:buClr>
              <a:buSzPct val="80000"/>
              <a:buFont typeface="System Font Regular"/>
              <a:buChar char="—"/>
              <a:defRPr/>
            </a:pPr>
            <a:r>
              <a:rPr lang="en-US" sz="1200" i="1" dirty="0">
                <a:solidFill>
                  <a:srgbClr val="000000"/>
                </a:solidFill>
                <a:latin typeface="Calibri" panose="020F0502020204030204" pitchFamily="34" charset="0"/>
                <a:cs typeface="Calibri" panose="020F0502020204030204" pitchFamily="34" charset="0"/>
              </a:rPr>
              <a:t>Quote or subjective commentary not permitted </a:t>
            </a:r>
          </a:p>
          <a:p>
            <a:pPr lvl="1" indent="-231775" defTabSz="1005840" fontAlgn="base">
              <a:lnSpc>
                <a:spcPct val="125000"/>
              </a:lnSpc>
              <a:spcAft>
                <a:spcPts val="450"/>
              </a:spcAft>
              <a:buClr>
                <a:schemeClr val="accent2"/>
              </a:buClr>
              <a:buSzPct val="80000"/>
              <a:buFont typeface="System Font Regular"/>
              <a:buChar char="—"/>
              <a:defRPr/>
            </a:pPr>
            <a:r>
              <a:rPr lang="en-US" sz="1200" i="1" dirty="0">
                <a:solidFill>
                  <a:srgbClr val="000000"/>
                </a:solidFill>
                <a:latin typeface="Calibri" panose="020F0502020204030204" pitchFamily="34" charset="0"/>
                <a:cs typeface="Calibri" panose="020F0502020204030204" pitchFamily="34" charset="0"/>
              </a:rPr>
              <a:t>Client deals to be listed only if part of the official award recognition announcement and of public knowledge </a:t>
            </a:r>
          </a:p>
          <a:p>
            <a:pPr lvl="1" indent="-231775" defTabSz="1005840" fontAlgn="base">
              <a:lnSpc>
                <a:spcPct val="125000"/>
              </a:lnSpc>
              <a:spcAft>
                <a:spcPts val="450"/>
              </a:spcAft>
              <a:buClr>
                <a:schemeClr val="accent2"/>
              </a:buClr>
              <a:buSzPct val="80000"/>
              <a:buFont typeface="System Font Regular"/>
              <a:buChar char="—"/>
              <a:defRPr/>
            </a:pPr>
            <a:endParaRPr lang="en-US" sz="1200" dirty="0">
              <a:solidFill>
                <a:srgbClr val="000000"/>
              </a:solidFill>
              <a:latin typeface="Calibri" panose="020F0502020204030204" pitchFamily="34" charset="0"/>
              <a:cs typeface="Calibri" panose="020F0502020204030204" pitchFamily="34" charset="0"/>
            </a:endParaRPr>
          </a:p>
          <a:p>
            <a:pPr marL="0" lvl="1" defTabSz="1005840" fontAlgn="base">
              <a:lnSpc>
                <a:spcPct val="125000"/>
              </a:lnSpc>
              <a:spcAft>
                <a:spcPts val="450"/>
              </a:spcAft>
              <a:buClr>
                <a:schemeClr val="accent2"/>
              </a:buClr>
              <a:buSzPct val="80000"/>
              <a:defRPr/>
            </a:pPr>
            <a:endParaRPr lang="en-US" sz="12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6351009"/>
      </p:ext>
    </p:extLst>
  </p:cSld>
  <p:clrMapOvr>
    <a:masterClrMapping/>
  </p:clrMapOvr>
  <p:extLst>
    <p:ext uri="{DCECCB84-F9BA-43D5-87BE-67443E8EF086}">
      <p15:sldGuideLst xmlns:p15="http://schemas.microsoft.com/office/powerpoint/2012/main">
        <p15:guide id="7" pos="285">
          <p15:clr>
            <a:srgbClr val="A4A3A4"/>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 Case Study (No Icons No Dash)_CF">
    <p:spTree>
      <p:nvGrpSpPr>
        <p:cNvPr id="1" name=""/>
        <p:cNvGrpSpPr/>
        <p:nvPr/>
      </p:nvGrpSpPr>
      <p:grpSpPr>
        <a:xfrm>
          <a:off x="0" y="0"/>
          <a:ext cx="0" cy="0"/>
          <a:chOff x="0" y="0"/>
          <a:chExt cx="0" cy="0"/>
        </a:xfrm>
      </p:grpSpPr>
      <p:sp>
        <p:nvSpPr>
          <p:cNvPr id="10" name="Text Placeholder 8">
            <a:extLst>
              <a:ext uri="{FF2B5EF4-FFF2-40B4-BE49-F238E27FC236}">
                <a16:creationId xmlns:a16="http://schemas.microsoft.com/office/drawing/2014/main" id="{99DE9A3D-0EA3-6549-AC82-A4B91BC712E1}"/>
              </a:ext>
            </a:extLst>
          </p:cNvPr>
          <p:cNvSpPr>
            <a:spLocks noGrp="1"/>
          </p:cNvSpPr>
          <p:nvPr>
            <p:ph type="body" sz="quarter" idx="48" hasCustomPrompt="1"/>
          </p:nvPr>
        </p:nvSpPr>
        <p:spPr bwMode="gray">
          <a:xfrm>
            <a:off x="9000017" y="2044700"/>
            <a:ext cx="4343400" cy="4910328"/>
          </a:xfrm>
          <a:prstGeom prst="rect">
            <a:avLst/>
          </a:prstGeom>
          <a:ln w="38100" cap="sq">
            <a:solidFill>
              <a:srgbClr val="CFD1D1"/>
            </a:solidFill>
            <a:miter lim="800000"/>
          </a:ln>
        </p:spPr>
        <p:txBody>
          <a:bodyPr anchor="ctr"/>
          <a:lstStyle>
            <a:lvl1pPr marL="370498" indent="0" algn="ctr">
              <a:buNone/>
              <a:defRPr sz="100">
                <a:solidFill>
                  <a:schemeClr val="bg1"/>
                </a:solidFill>
                <a:latin typeface="Calibri" panose="020F0502020204030204" pitchFamily="34" charset="0"/>
              </a:defRPr>
            </a:lvl1pPr>
          </a:lstStyle>
          <a:p>
            <a:r>
              <a:rPr lang="en-US" dirty="0"/>
              <a:t>Click to add company logo</a:t>
            </a:r>
          </a:p>
        </p:txBody>
      </p:sp>
      <p:sp>
        <p:nvSpPr>
          <p:cNvPr id="2" name="Title 1">
            <a:extLst>
              <a:ext uri="{FF2B5EF4-FFF2-40B4-BE49-F238E27FC236}">
                <a16:creationId xmlns:a16="http://schemas.microsoft.com/office/drawing/2014/main" id="{632F4F6D-30D7-8248-9B7E-ED48D7FD40A5}"/>
              </a:ext>
            </a:extLst>
          </p:cNvPr>
          <p:cNvSpPr>
            <a:spLocks noGrp="1"/>
          </p:cNvSpPr>
          <p:nvPr>
            <p:ph type="title" hasCustomPrompt="1"/>
          </p:nvPr>
        </p:nvSpPr>
        <p:spPr/>
        <p:txBody>
          <a:bodyPr/>
          <a:lstStyle/>
          <a:p>
            <a:r>
              <a:rPr lang="en-US" dirty="0"/>
              <a:t>Page Title</a:t>
            </a:r>
          </a:p>
        </p:txBody>
      </p:sp>
      <p:sp>
        <p:nvSpPr>
          <p:cNvPr id="3" name="Slide Number Placeholder 2">
            <a:extLst>
              <a:ext uri="{FF2B5EF4-FFF2-40B4-BE49-F238E27FC236}">
                <a16:creationId xmlns:a16="http://schemas.microsoft.com/office/drawing/2014/main" id="{16BCB83E-28BC-B64F-99DC-D09D2A20ED5F}"/>
              </a:ext>
            </a:extLst>
          </p:cNvPr>
          <p:cNvSpPr>
            <a:spLocks noGrp="1"/>
          </p:cNvSpPr>
          <p:nvPr>
            <p:ph type="sldNum" sz="quarter" idx="10"/>
          </p:nvPr>
        </p:nvSpPr>
        <p:spPr/>
        <p:txBody>
          <a:bodyPr/>
          <a:lstStyle/>
          <a:p>
            <a:fld id="{495CDFE8-06BB-8C4A-81DE-67EF32F50FC9}" type="slidenum">
              <a:rPr lang="en-US" smtClean="0"/>
              <a:pPr/>
              <a:t>‹#›</a:t>
            </a:fld>
            <a:endParaRPr lang="en-US" dirty="0"/>
          </a:p>
        </p:txBody>
      </p:sp>
      <p:sp>
        <p:nvSpPr>
          <p:cNvPr id="4" name="Footer Placeholder 3">
            <a:extLst>
              <a:ext uri="{FF2B5EF4-FFF2-40B4-BE49-F238E27FC236}">
                <a16:creationId xmlns:a16="http://schemas.microsoft.com/office/drawing/2014/main" id="{13897DB1-7E3B-4A45-81F9-7FA8E5FD35DB}"/>
              </a:ext>
            </a:extLst>
          </p:cNvPr>
          <p:cNvSpPr>
            <a:spLocks noGrp="1"/>
          </p:cNvSpPr>
          <p:nvPr>
            <p:ph type="ftr" sz="quarter" idx="11"/>
          </p:nvPr>
        </p:nvSpPr>
        <p:spPr/>
        <p:txBody>
          <a:bodyPr/>
          <a:lstStyle/>
          <a:p>
            <a:endParaRPr lang="en-US" dirty="0"/>
          </a:p>
        </p:txBody>
      </p:sp>
      <p:sp>
        <p:nvSpPr>
          <p:cNvPr id="11" name="Text Box 9">
            <a:extLst>
              <a:ext uri="{FF2B5EF4-FFF2-40B4-BE49-F238E27FC236}">
                <a16:creationId xmlns:a16="http://schemas.microsoft.com/office/drawing/2014/main" id="{F4D8F138-001D-0E48-AE7D-AA946F2039D5}"/>
              </a:ext>
            </a:extLst>
          </p:cNvPr>
          <p:cNvSpPr txBox="1"/>
          <p:nvPr userDrawn="1"/>
        </p:nvSpPr>
        <p:spPr>
          <a:xfrm>
            <a:off x="4714322" y="2075688"/>
            <a:ext cx="4032504" cy="347472"/>
          </a:xfrm>
          <a:prstGeom prst="rect">
            <a:avLst/>
          </a:prstGeom>
          <a:noFill/>
        </p:spPr>
        <p:txBody>
          <a:bodyPr wrap="square" lIns="0" tIns="0" rIns="0" bIns="45720" rtlCol="0" anchor="b" anchorCtr="0">
            <a:noAutofit/>
          </a:bodyPr>
          <a:lstStyle/>
          <a:p>
            <a:r>
              <a:rPr lang="en-US" sz="1400" b="1" dirty="0">
                <a:solidFill>
                  <a:schemeClr val="accent1"/>
                </a:solidFill>
                <a:latin typeface="Calibri" panose="020F0502020204030204" pitchFamily="34" charset="0"/>
                <a:cs typeface="Calibri" panose="020F0502020204030204" pitchFamily="34" charset="0"/>
              </a:rPr>
              <a:t>OUR ROLE:</a:t>
            </a:r>
          </a:p>
        </p:txBody>
      </p:sp>
      <p:sp>
        <p:nvSpPr>
          <p:cNvPr id="12" name="Text Box 10">
            <a:extLst>
              <a:ext uri="{FF2B5EF4-FFF2-40B4-BE49-F238E27FC236}">
                <a16:creationId xmlns:a16="http://schemas.microsoft.com/office/drawing/2014/main" id="{406EC28A-F473-144A-A7DA-29E7261D8FBD}"/>
              </a:ext>
            </a:extLst>
          </p:cNvPr>
          <p:cNvSpPr txBox="1"/>
          <p:nvPr userDrawn="1"/>
        </p:nvSpPr>
        <p:spPr>
          <a:xfrm>
            <a:off x="454024" y="2075688"/>
            <a:ext cx="4032504" cy="347472"/>
          </a:xfrm>
          <a:prstGeom prst="rect">
            <a:avLst/>
          </a:prstGeom>
          <a:noFill/>
        </p:spPr>
        <p:txBody>
          <a:bodyPr wrap="square" lIns="0" tIns="0" rIns="0" bIns="45720" rtlCol="0" anchor="b" anchorCtr="0">
            <a:noAutofit/>
          </a:bodyPr>
          <a:lstStyle/>
          <a:p>
            <a:r>
              <a:rPr lang="en-US" sz="1400" b="1" dirty="0">
                <a:solidFill>
                  <a:schemeClr val="accent1"/>
                </a:solidFill>
                <a:latin typeface="Calibri" panose="020F0502020204030204" pitchFamily="34" charset="0"/>
                <a:cs typeface="Calibri" panose="020F0502020204030204" pitchFamily="34" charset="0"/>
              </a:rPr>
              <a:t>SITUATION:</a:t>
            </a:r>
          </a:p>
        </p:txBody>
      </p:sp>
      <p:sp>
        <p:nvSpPr>
          <p:cNvPr id="13" name="Text Box 11">
            <a:extLst>
              <a:ext uri="{FF2B5EF4-FFF2-40B4-BE49-F238E27FC236}">
                <a16:creationId xmlns:a16="http://schemas.microsoft.com/office/drawing/2014/main" id="{41752064-E80F-9A40-9566-17B39C65701A}"/>
              </a:ext>
            </a:extLst>
          </p:cNvPr>
          <p:cNvSpPr txBox="1"/>
          <p:nvPr userDrawn="1"/>
        </p:nvSpPr>
        <p:spPr>
          <a:xfrm>
            <a:off x="9178468" y="2072132"/>
            <a:ext cx="3986784" cy="347472"/>
          </a:xfrm>
          <a:prstGeom prst="rect">
            <a:avLst/>
          </a:prstGeom>
          <a:noFill/>
        </p:spPr>
        <p:txBody>
          <a:bodyPr wrap="square" lIns="0" tIns="0" rIns="0" bIns="45720" rtlCol="0" anchor="b" anchorCtr="0">
            <a:noAutofit/>
          </a:bodyPr>
          <a:lstStyle/>
          <a:p>
            <a:r>
              <a:rPr lang="en-US" sz="1400" b="1" dirty="0">
                <a:solidFill>
                  <a:schemeClr val="accent1"/>
                </a:solidFill>
                <a:latin typeface="Calibri" panose="020F0502020204030204" pitchFamily="34" charset="0"/>
                <a:cs typeface="Calibri" panose="020F0502020204030204" pitchFamily="34" charset="0"/>
              </a:rPr>
              <a:t>OUR IMPACT:</a:t>
            </a:r>
          </a:p>
        </p:txBody>
      </p:sp>
      <p:sp>
        <p:nvSpPr>
          <p:cNvPr id="5" name="Text Placeholder 2">
            <a:extLst>
              <a:ext uri="{FF2B5EF4-FFF2-40B4-BE49-F238E27FC236}">
                <a16:creationId xmlns:a16="http://schemas.microsoft.com/office/drawing/2014/main" id="{1EC2C0D3-68AF-864D-AE56-B67FB473A6E6}"/>
              </a:ext>
            </a:extLst>
          </p:cNvPr>
          <p:cNvSpPr>
            <a:spLocks noGrp="1"/>
          </p:cNvSpPr>
          <p:nvPr>
            <p:ph type="body" sz="quarter" idx="17" hasCustomPrompt="1"/>
          </p:nvPr>
        </p:nvSpPr>
        <p:spPr>
          <a:xfrm>
            <a:off x="457200" y="1364118"/>
            <a:ext cx="12902184" cy="314036"/>
          </a:xfrm>
          <a:prstGeom prst="rect">
            <a:avLst/>
          </a:prstGeom>
        </p:spPr>
        <p:txBody>
          <a:bodyPr anchor="b">
            <a:noAutofit/>
          </a:bodyPr>
          <a:lstStyle>
            <a:lvl1pPr marL="0" indent="0">
              <a:spcAft>
                <a:spcPts val="0"/>
              </a:spcAft>
              <a:buNone/>
              <a:defRPr sz="1800" b="1" baseline="0">
                <a:solidFill>
                  <a:schemeClr val="accent2"/>
                </a:solidFill>
                <a:latin typeface="Calibri" panose="020F0502020204030204" pitchFamily="34" charset="0"/>
              </a:defRPr>
            </a:lvl1pPr>
          </a:lstStyle>
          <a:p>
            <a:pPr lvl="0"/>
            <a:r>
              <a:rPr lang="en-US" dirty="0"/>
              <a:t>Company Name/Project Name</a:t>
            </a:r>
          </a:p>
        </p:txBody>
      </p:sp>
      <p:sp>
        <p:nvSpPr>
          <p:cNvPr id="6" name="Text Placeholder 3">
            <a:extLst>
              <a:ext uri="{FF2B5EF4-FFF2-40B4-BE49-F238E27FC236}">
                <a16:creationId xmlns:a16="http://schemas.microsoft.com/office/drawing/2014/main" id="{5895DB41-A47F-B94D-B15A-76F177810BD8}"/>
              </a:ext>
            </a:extLst>
          </p:cNvPr>
          <p:cNvSpPr>
            <a:spLocks noGrp="1"/>
          </p:cNvSpPr>
          <p:nvPr>
            <p:ph type="body" sz="quarter" idx="14" hasCustomPrompt="1"/>
          </p:nvPr>
        </p:nvSpPr>
        <p:spPr>
          <a:xfrm>
            <a:off x="457200" y="1684158"/>
            <a:ext cx="12902184" cy="320040"/>
          </a:xfrm>
          <a:prstGeom prst="rect">
            <a:avLst/>
          </a:prstGeom>
        </p:spPr>
        <p:txBody>
          <a:bodyPr anchor="t">
            <a:noAutofit/>
          </a:bodyPr>
          <a:lstStyle>
            <a:lvl1pPr marL="0" indent="0">
              <a:buNone/>
              <a:defRPr sz="1200" baseline="0">
                <a:latin typeface="Calibri" panose="020F0502020204030204" pitchFamily="34" charset="0"/>
              </a:defRPr>
            </a:lvl1pPr>
          </a:lstStyle>
          <a:p>
            <a:pPr lvl="0"/>
            <a:r>
              <a:rPr lang="en-US" dirty="0"/>
              <a:t>Client Revenue/Services/Industry</a:t>
            </a:r>
          </a:p>
        </p:txBody>
      </p:sp>
      <p:sp>
        <p:nvSpPr>
          <p:cNvPr id="7" name="Text Placeholder 4">
            <a:extLst>
              <a:ext uri="{FF2B5EF4-FFF2-40B4-BE49-F238E27FC236}">
                <a16:creationId xmlns:a16="http://schemas.microsoft.com/office/drawing/2014/main" id="{8AE84468-9CCB-2A4F-9DA6-7A35ACACCBD6}"/>
              </a:ext>
            </a:extLst>
          </p:cNvPr>
          <p:cNvSpPr>
            <a:spLocks noGrp="1"/>
          </p:cNvSpPr>
          <p:nvPr>
            <p:ph type="body" sz="quarter" idx="27" hasCustomPrompt="1"/>
          </p:nvPr>
        </p:nvSpPr>
        <p:spPr>
          <a:xfrm>
            <a:off x="454023" y="2427240"/>
            <a:ext cx="4032504" cy="4544568"/>
          </a:xfrm>
          <a:prstGeom prst="rect">
            <a:avLst/>
          </a:prstGeom>
        </p:spPr>
        <p:txBody>
          <a:bodyPr lIns="0" tIns="0" rIns="0" bIns="0">
            <a:noAutofit/>
          </a:bodyPr>
          <a:lstStyle>
            <a:lvl1pPr>
              <a:defRPr sz="1100">
                <a:latin typeface="Calibri" panose="020F0502020204030204" pitchFamily="34" charset="0"/>
              </a:defRPr>
            </a:lvl1pPr>
            <a:lvl2pPr>
              <a:defRPr sz="1100"/>
            </a:lvl2pPr>
            <a:lvl3pPr>
              <a:defRPr sz="1100"/>
            </a:lvl3pPr>
          </a:lstStyle>
          <a:p>
            <a:pPr lvl="0"/>
            <a:r>
              <a:rPr lang="en-US" dirty="0"/>
              <a:t>Click to add text</a:t>
            </a:r>
          </a:p>
          <a:p>
            <a:pPr lvl="1"/>
            <a:r>
              <a:rPr lang="en-US" dirty="0"/>
              <a:t>Click to add text</a:t>
            </a:r>
          </a:p>
          <a:p>
            <a:pPr lvl="2"/>
            <a:r>
              <a:rPr lang="en-US" dirty="0"/>
              <a:t>Click to add text</a:t>
            </a:r>
          </a:p>
        </p:txBody>
      </p:sp>
      <p:sp>
        <p:nvSpPr>
          <p:cNvPr id="8" name="Text Placeholder 5">
            <a:extLst>
              <a:ext uri="{FF2B5EF4-FFF2-40B4-BE49-F238E27FC236}">
                <a16:creationId xmlns:a16="http://schemas.microsoft.com/office/drawing/2014/main" id="{E8505719-8EBD-7E46-BCD7-6C2537A2FEF0}"/>
              </a:ext>
            </a:extLst>
          </p:cNvPr>
          <p:cNvSpPr>
            <a:spLocks noGrp="1"/>
          </p:cNvSpPr>
          <p:nvPr>
            <p:ph type="body" sz="quarter" idx="36" hasCustomPrompt="1"/>
          </p:nvPr>
        </p:nvSpPr>
        <p:spPr>
          <a:xfrm>
            <a:off x="4714322" y="2427240"/>
            <a:ext cx="4032504" cy="4544568"/>
          </a:xfrm>
          <a:prstGeom prst="rect">
            <a:avLst/>
          </a:prstGeom>
        </p:spPr>
        <p:txBody>
          <a:bodyPr lIns="0" tIns="0" rIns="0" bIns="0">
            <a:noAutofit/>
          </a:bodyPr>
          <a:lstStyle>
            <a:lvl1pPr>
              <a:defRPr sz="1100">
                <a:latin typeface="Calibri" panose="020F0502020204030204" pitchFamily="34" charset="0"/>
              </a:defRPr>
            </a:lvl1pPr>
            <a:lvl2pPr>
              <a:defRPr sz="1100"/>
            </a:lvl2pPr>
            <a:lvl3pPr>
              <a:defRPr sz="1100"/>
            </a:lvl3pPr>
          </a:lstStyle>
          <a:p>
            <a:pPr lvl="0"/>
            <a:r>
              <a:rPr lang="en-US" dirty="0"/>
              <a:t>Click to add text</a:t>
            </a:r>
          </a:p>
          <a:p>
            <a:pPr lvl="1"/>
            <a:r>
              <a:rPr lang="en-US" dirty="0"/>
              <a:t>Click to add text</a:t>
            </a:r>
          </a:p>
          <a:p>
            <a:pPr lvl="2"/>
            <a:r>
              <a:rPr lang="en-US" dirty="0"/>
              <a:t>Click to add text</a:t>
            </a:r>
          </a:p>
        </p:txBody>
      </p:sp>
      <p:sp>
        <p:nvSpPr>
          <p:cNvPr id="9" name="Text Placeholder 7">
            <a:extLst>
              <a:ext uri="{FF2B5EF4-FFF2-40B4-BE49-F238E27FC236}">
                <a16:creationId xmlns:a16="http://schemas.microsoft.com/office/drawing/2014/main" id="{62704286-AC8B-5543-96C6-FC99EDE57534}"/>
              </a:ext>
            </a:extLst>
          </p:cNvPr>
          <p:cNvSpPr>
            <a:spLocks noGrp="1"/>
          </p:cNvSpPr>
          <p:nvPr>
            <p:ph type="body" sz="quarter" idx="44" hasCustomPrompt="1"/>
          </p:nvPr>
        </p:nvSpPr>
        <p:spPr>
          <a:xfrm>
            <a:off x="9178468" y="2423684"/>
            <a:ext cx="3988892" cy="4351766"/>
          </a:xfrm>
          <a:prstGeom prst="rect">
            <a:avLst/>
          </a:prstGeom>
          <a:noFill/>
        </p:spPr>
        <p:txBody>
          <a:bodyPr lIns="0" tIns="0" rIns="0" bIns="0">
            <a:noAutofit/>
          </a:bodyPr>
          <a:lstStyle>
            <a:lvl1pPr>
              <a:defRPr sz="1100">
                <a:latin typeface="Calibri" panose="020F0502020204030204" pitchFamily="34" charset="0"/>
              </a:defRPr>
            </a:lvl1pPr>
            <a:lvl2pPr>
              <a:defRPr sz="1100"/>
            </a:lvl2pPr>
            <a:lvl3pPr>
              <a:defRPr sz="1100"/>
            </a:lvl3pPr>
          </a:lstStyle>
          <a:p>
            <a:pPr lvl="0"/>
            <a:r>
              <a:rPr lang="en-US" dirty="0"/>
              <a:t>Click to add text</a:t>
            </a:r>
          </a:p>
          <a:p>
            <a:pPr lvl="1"/>
            <a:r>
              <a:rPr lang="en-US" dirty="0"/>
              <a:t>Click to add text</a:t>
            </a:r>
          </a:p>
          <a:p>
            <a:pPr lvl="2"/>
            <a:r>
              <a:rPr lang="en-US" dirty="0"/>
              <a:t>Click to add text</a:t>
            </a:r>
          </a:p>
        </p:txBody>
      </p:sp>
      <p:sp>
        <p:nvSpPr>
          <p:cNvPr id="14" name="Text Placeholder 16">
            <a:extLst>
              <a:ext uri="{FF2B5EF4-FFF2-40B4-BE49-F238E27FC236}">
                <a16:creationId xmlns:a16="http://schemas.microsoft.com/office/drawing/2014/main" id="{A36E1BD9-CF40-804E-A6DF-C9D42AC61D32}"/>
              </a:ext>
            </a:extLst>
          </p:cNvPr>
          <p:cNvSpPr txBox="1">
            <a:spLocks/>
          </p:cNvSpPr>
          <p:nvPr userDrawn="1"/>
        </p:nvSpPr>
        <p:spPr>
          <a:xfrm>
            <a:off x="-2512308" y="685800"/>
            <a:ext cx="2411606" cy="4910328"/>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25400">
            <a:noFill/>
          </a:ln>
        </p:spPr>
        <p:txBody>
          <a:bodyPr/>
          <a:lstStyle>
            <a:lvl1pPr marL="0" indent="0" algn="l" defTabSz="1005840" rtl="0" eaLnBrk="1" latinLnBrk="0" hangingPunct="1">
              <a:lnSpc>
                <a:spcPct val="100000"/>
              </a:lnSpc>
              <a:spcBef>
                <a:spcPts val="0"/>
              </a:spcBef>
              <a:spcAft>
                <a:spcPts val="450"/>
              </a:spcAft>
              <a:buClr>
                <a:schemeClr val="accent2"/>
              </a:buClr>
              <a:buFont typeface="System Font Regular"/>
              <a:buNone/>
              <a:tabLst/>
              <a:defRPr sz="1400" b="0" kern="120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2pPr>
            <a:lvl3pPr marL="576072"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3pPr>
            <a:lvl4pPr marL="749808"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4pPr>
            <a:lvl5pPr marL="923544"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5pPr>
            <a:lvl6pPr marL="661988" marR="0" indent="0" algn="l" defTabSz="1005840" rtl="0" eaLnBrk="1" fontAlgn="auto" latinLnBrk="0" hangingPunct="1">
              <a:lnSpc>
                <a:spcPct val="110000"/>
              </a:lnSpc>
              <a:spcBef>
                <a:spcPts val="550"/>
              </a:spcBef>
              <a:spcAft>
                <a:spcPts val="0"/>
              </a:spcAft>
              <a:buClrTx/>
              <a:buSzTx/>
              <a:buFont typeface="System Font Regular"/>
              <a:buNone/>
              <a:tabLst/>
              <a:defRPr sz="1200" kern="1200">
                <a:solidFill>
                  <a:schemeClr val="tx2"/>
                </a:solidFill>
                <a:latin typeface="Calibri" panose="020F0502020204030204" pitchFamily="34" charset="0"/>
                <a:ea typeface="+mn-ea"/>
                <a:cs typeface="Calibri" panose="020F0502020204030204" pitchFamily="34" charset="0"/>
              </a:defRPr>
            </a:lvl6pPr>
            <a:lvl7pPr marL="1035050" indent="-171450" algn="l" defTabSz="1005840" rtl="0" eaLnBrk="1" latinLnBrk="0" hangingPunct="1">
              <a:lnSpc>
                <a:spcPct val="110000"/>
              </a:lnSpc>
              <a:spcBef>
                <a:spcPts val="550"/>
              </a:spcBef>
              <a:buFont typeface="System Font Regular"/>
              <a:buChar char="–"/>
              <a:tabLst/>
              <a:defRPr sz="1200" kern="1200">
                <a:solidFill>
                  <a:schemeClr val="tx2"/>
                </a:solidFill>
                <a:latin typeface="Calibri" panose="020F0502020204030204" pitchFamily="34" charset="0"/>
                <a:ea typeface="+mn-ea"/>
                <a:cs typeface="Calibri" panose="020F0502020204030204" pitchFamily="34" charset="0"/>
              </a:defRPr>
            </a:lvl7pPr>
            <a:lvl8pPr marL="3771900" indent="-251460" algn="l" defTabSz="1005840" rtl="0" eaLnBrk="1" latinLnBrk="0" hangingPunct="1">
              <a:lnSpc>
                <a:spcPct val="90000"/>
              </a:lnSpc>
              <a:spcBef>
                <a:spcPts val="550"/>
              </a:spcBef>
              <a:buFont typeface="Arial" panose="020B0604020202020204" pitchFamily="34" charset="0"/>
              <a:buChar char="•"/>
              <a:defRPr sz="1200" kern="1200">
                <a:solidFill>
                  <a:schemeClr val="tx1"/>
                </a:solidFill>
                <a:latin typeface="+mn-lt"/>
                <a:ea typeface="+mn-ea"/>
                <a:cs typeface="+mn-cs"/>
              </a:defRPr>
            </a:lvl8pPr>
            <a:lvl9pPr marL="4023360" indent="0" algn="l" defTabSz="1005840" rtl="0" eaLnBrk="1" latinLnBrk="0" hangingPunct="1">
              <a:lnSpc>
                <a:spcPct val="90000"/>
              </a:lnSpc>
              <a:spcBef>
                <a:spcPts val="550"/>
              </a:spcBef>
              <a:buFont typeface="Arial" panose="020B0604020202020204" pitchFamily="34" charset="0"/>
              <a:buNone/>
              <a:defRPr sz="1200" kern="1200">
                <a:solidFill>
                  <a:schemeClr val="tx1"/>
                </a:solidFill>
                <a:latin typeface="+mn-lt"/>
                <a:ea typeface="+mn-ea"/>
                <a:cs typeface="+mn-cs"/>
              </a:defRPr>
            </a:lvl9pPr>
          </a:lstStyle>
          <a:p>
            <a:r>
              <a:rPr lang="en-US" sz="1200" dirty="0">
                <a:solidFill>
                  <a:schemeClr val="dk1"/>
                </a:solidFill>
                <a:latin typeface="Calibri"/>
              </a:rPr>
              <a:t> </a:t>
            </a:r>
          </a:p>
        </p:txBody>
      </p:sp>
      <p:sp>
        <p:nvSpPr>
          <p:cNvPr id="15" name="Text Placeholder 16">
            <a:extLst>
              <a:ext uri="{FF2B5EF4-FFF2-40B4-BE49-F238E27FC236}">
                <a16:creationId xmlns:a16="http://schemas.microsoft.com/office/drawing/2014/main" id="{EB261E30-EBB4-D94B-A97D-03961C5C6AA5}"/>
              </a:ext>
            </a:extLst>
          </p:cNvPr>
          <p:cNvSpPr txBox="1">
            <a:spLocks/>
          </p:cNvSpPr>
          <p:nvPr userDrawn="1"/>
        </p:nvSpPr>
        <p:spPr>
          <a:xfrm>
            <a:off x="13928089" y="685800"/>
            <a:ext cx="3831725" cy="4184374"/>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a:noFill/>
          </a:ln>
        </p:spPr>
        <p:txBody>
          <a:bodyPr/>
          <a:lstStyle>
            <a:lvl1pPr marL="0" indent="0" algn="l" defTabSz="1005840" rtl="0" eaLnBrk="1" latinLnBrk="0" hangingPunct="1">
              <a:lnSpc>
                <a:spcPct val="100000"/>
              </a:lnSpc>
              <a:spcBef>
                <a:spcPts val="0"/>
              </a:spcBef>
              <a:spcAft>
                <a:spcPts val="450"/>
              </a:spcAft>
              <a:buClr>
                <a:schemeClr val="accent2"/>
              </a:buClr>
              <a:buFont typeface="System Font Regular"/>
              <a:buNone/>
              <a:tabLst/>
              <a:defRPr sz="1400" b="0" kern="120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2pPr>
            <a:lvl3pPr marL="576072"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3pPr>
            <a:lvl4pPr marL="749808"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4pPr>
            <a:lvl5pPr marL="923544"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5pPr>
            <a:lvl6pPr marL="661988" marR="0" indent="0" algn="l" defTabSz="1005840" rtl="0" eaLnBrk="1" fontAlgn="auto" latinLnBrk="0" hangingPunct="1">
              <a:lnSpc>
                <a:spcPct val="110000"/>
              </a:lnSpc>
              <a:spcBef>
                <a:spcPts val="550"/>
              </a:spcBef>
              <a:spcAft>
                <a:spcPts val="0"/>
              </a:spcAft>
              <a:buClrTx/>
              <a:buSzTx/>
              <a:buFont typeface="System Font Regular"/>
              <a:buNone/>
              <a:tabLst/>
              <a:defRPr sz="1200" kern="1200">
                <a:solidFill>
                  <a:schemeClr val="tx2"/>
                </a:solidFill>
                <a:latin typeface="Calibri" panose="020F0502020204030204" pitchFamily="34" charset="0"/>
                <a:ea typeface="+mn-ea"/>
                <a:cs typeface="Calibri" panose="020F0502020204030204" pitchFamily="34" charset="0"/>
              </a:defRPr>
            </a:lvl6pPr>
            <a:lvl7pPr marL="1035050" indent="-171450" algn="l" defTabSz="1005840" rtl="0" eaLnBrk="1" latinLnBrk="0" hangingPunct="1">
              <a:lnSpc>
                <a:spcPct val="110000"/>
              </a:lnSpc>
              <a:spcBef>
                <a:spcPts val="550"/>
              </a:spcBef>
              <a:buFont typeface="System Font Regular"/>
              <a:buChar char="–"/>
              <a:tabLst/>
              <a:defRPr sz="1200" kern="1200">
                <a:solidFill>
                  <a:schemeClr val="tx2"/>
                </a:solidFill>
                <a:latin typeface="Calibri" panose="020F0502020204030204" pitchFamily="34" charset="0"/>
                <a:ea typeface="+mn-ea"/>
                <a:cs typeface="Calibri" panose="020F0502020204030204" pitchFamily="34" charset="0"/>
              </a:defRPr>
            </a:lvl7pPr>
            <a:lvl8pPr marL="3771900" indent="-251460" algn="l" defTabSz="1005840" rtl="0" eaLnBrk="1" latinLnBrk="0" hangingPunct="1">
              <a:lnSpc>
                <a:spcPct val="90000"/>
              </a:lnSpc>
              <a:spcBef>
                <a:spcPts val="550"/>
              </a:spcBef>
              <a:buFont typeface="Arial" panose="020B0604020202020204" pitchFamily="34" charset="0"/>
              <a:buChar char="•"/>
              <a:defRPr sz="1200" kern="1200">
                <a:solidFill>
                  <a:schemeClr val="tx1"/>
                </a:solidFill>
                <a:latin typeface="+mn-lt"/>
                <a:ea typeface="+mn-ea"/>
                <a:cs typeface="+mn-cs"/>
              </a:defRPr>
            </a:lvl8pPr>
            <a:lvl9pPr marL="4023360" indent="0" algn="l" defTabSz="1005840" rtl="0" eaLnBrk="1" latinLnBrk="0" hangingPunct="1">
              <a:lnSpc>
                <a:spcPct val="90000"/>
              </a:lnSpc>
              <a:spcBef>
                <a:spcPts val="550"/>
              </a:spcBef>
              <a:buFont typeface="Arial" panose="020B0604020202020204" pitchFamily="34" charset="0"/>
              <a:buNone/>
              <a:defRPr sz="1200" kern="1200">
                <a:solidFill>
                  <a:schemeClr val="tx1"/>
                </a:solidFill>
                <a:latin typeface="+mn-lt"/>
                <a:ea typeface="+mn-ea"/>
                <a:cs typeface="+mn-cs"/>
              </a:defRPr>
            </a:lvl9pPr>
          </a:lstStyle>
          <a:p>
            <a:r>
              <a:rPr lang="en-US" sz="1200" dirty="0">
                <a:solidFill>
                  <a:schemeClr val="dk1"/>
                </a:solidFill>
                <a:latin typeface="Calibri"/>
              </a:rPr>
              <a:t> </a:t>
            </a:r>
          </a:p>
        </p:txBody>
      </p:sp>
    </p:spTree>
    <p:extLst>
      <p:ext uri="{BB962C8B-B14F-4D97-AF65-F5344CB8AC3E}">
        <p14:creationId xmlns:p14="http://schemas.microsoft.com/office/powerpoint/2010/main" val="88605626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ase Study-2 (No Icons)_CF">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DD61FFD-BEE1-8F46-A89B-1A9FC181E4F1}"/>
              </a:ext>
            </a:extLst>
          </p:cNvPr>
          <p:cNvSpPr/>
          <p:nvPr userDrawn="1"/>
        </p:nvSpPr>
        <p:spPr bwMode="gray">
          <a:xfrm>
            <a:off x="475488" y="1828802"/>
            <a:ext cx="6300216" cy="5120640"/>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4" name="Rectangle 13">
            <a:extLst>
              <a:ext uri="{FF2B5EF4-FFF2-40B4-BE49-F238E27FC236}">
                <a16:creationId xmlns:a16="http://schemas.microsoft.com/office/drawing/2014/main" id="{3FAF9F80-8A2B-144A-A997-C5B6D225B403}"/>
              </a:ext>
            </a:extLst>
          </p:cNvPr>
          <p:cNvSpPr/>
          <p:nvPr userDrawn="1"/>
        </p:nvSpPr>
        <p:spPr bwMode="gray">
          <a:xfrm>
            <a:off x="7040880" y="1828802"/>
            <a:ext cx="6300216" cy="5120640"/>
          </a:xfrm>
          <a:prstGeom prst="rect">
            <a:avLst/>
          </a:prstGeom>
          <a:noFill/>
          <a:ln w="38100">
            <a:solidFill>
              <a:srgbClr val="CFD1D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2B888BD0-C668-49E8-829A-013B6AE2FC1E}"/>
              </a:ext>
            </a:extLst>
          </p:cNvPr>
          <p:cNvSpPr>
            <a:spLocks noGrp="1"/>
          </p:cNvSpPr>
          <p:nvPr>
            <p:ph type="title" hasCustomPrompt="1"/>
          </p:nvPr>
        </p:nvSpPr>
        <p:spPr/>
        <p:txBody>
          <a:bodyPr/>
          <a:lstStyle/>
          <a:p>
            <a:r>
              <a:rPr lang="en-US" dirty="0"/>
              <a:t>Page Title</a:t>
            </a:r>
          </a:p>
        </p:txBody>
      </p:sp>
      <p:sp>
        <p:nvSpPr>
          <p:cNvPr id="3" name="Slide Number Placeholder 2">
            <a:extLst>
              <a:ext uri="{FF2B5EF4-FFF2-40B4-BE49-F238E27FC236}">
                <a16:creationId xmlns:a16="http://schemas.microsoft.com/office/drawing/2014/main" id="{B4147C98-3E90-4C3A-9A3E-00CED95AC750}"/>
              </a:ext>
            </a:extLst>
          </p:cNvPr>
          <p:cNvSpPr>
            <a:spLocks noGrp="1"/>
          </p:cNvSpPr>
          <p:nvPr>
            <p:ph type="sldNum" sz="quarter" idx="10"/>
          </p:nvPr>
        </p:nvSpPr>
        <p:spPr/>
        <p:txBody>
          <a:bodyPr/>
          <a:lstStyle/>
          <a:p>
            <a:fld id="{495CDFE8-06BB-8C4A-81DE-67EF32F50FC9}" type="slidenum">
              <a:rPr lang="en-US" smtClean="0"/>
              <a:pPr/>
              <a:t>‹#›</a:t>
            </a:fld>
            <a:endParaRPr lang="en-US" dirty="0"/>
          </a:p>
        </p:txBody>
      </p:sp>
      <p:sp>
        <p:nvSpPr>
          <p:cNvPr id="4" name="Footer Placeholder 3">
            <a:extLst>
              <a:ext uri="{FF2B5EF4-FFF2-40B4-BE49-F238E27FC236}">
                <a16:creationId xmlns:a16="http://schemas.microsoft.com/office/drawing/2014/main" id="{94781D4A-6104-40C6-BB3B-C7CB01AFFF96}"/>
              </a:ext>
            </a:extLst>
          </p:cNvPr>
          <p:cNvSpPr>
            <a:spLocks noGrp="1"/>
          </p:cNvSpPr>
          <p:nvPr>
            <p:ph type="ftr" sz="quarter" idx="11"/>
          </p:nvPr>
        </p:nvSpPr>
        <p:spPr/>
        <p:txBody>
          <a:bodyPr/>
          <a:lstStyle/>
          <a:p>
            <a:endParaRPr lang="en-US" dirty="0"/>
          </a:p>
        </p:txBody>
      </p:sp>
      <p:sp>
        <p:nvSpPr>
          <p:cNvPr id="5" name="Text Placeholder 2">
            <a:extLst>
              <a:ext uri="{FF2B5EF4-FFF2-40B4-BE49-F238E27FC236}">
                <a16:creationId xmlns:a16="http://schemas.microsoft.com/office/drawing/2014/main" id="{06C022FF-6879-441D-BA2F-0283B8B849BE}"/>
              </a:ext>
            </a:extLst>
          </p:cNvPr>
          <p:cNvSpPr>
            <a:spLocks noGrp="1"/>
          </p:cNvSpPr>
          <p:nvPr>
            <p:ph type="body" sz="quarter" idx="21" hasCustomPrompt="1"/>
          </p:nvPr>
        </p:nvSpPr>
        <p:spPr bwMode="gray">
          <a:xfrm>
            <a:off x="594360" y="1952626"/>
            <a:ext cx="6062472" cy="388607"/>
          </a:xfrm>
        </p:spPr>
        <p:txBody>
          <a:bodyPr bIns="0" anchor="b" anchorCtr="0"/>
          <a:lstStyle>
            <a:lvl1pPr marL="0" indent="0" algn="l">
              <a:buNone/>
              <a:defRPr sz="1800" b="1" baseline="0">
                <a:solidFill>
                  <a:schemeClr val="accent2"/>
                </a:solidFill>
                <a:latin typeface="Calibri" panose="020F0502020204030204" pitchFamily="34" charset="0"/>
              </a:defRPr>
            </a:lvl1pPr>
          </a:lstStyle>
          <a:p>
            <a:pPr lvl="0"/>
            <a:r>
              <a:rPr lang="en-US" dirty="0"/>
              <a:t>Company Name/Project Name</a:t>
            </a:r>
          </a:p>
        </p:txBody>
      </p:sp>
      <p:sp>
        <p:nvSpPr>
          <p:cNvPr id="8" name="Text Placeholder 6">
            <a:extLst>
              <a:ext uri="{FF2B5EF4-FFF2-40B4-BE49-F238E27FC236}">
                <a16:creationId xmlns:a16="http://schemas.microsoft.com/office/drawing/2014/main" id="{8C12E2AE-5E23-40D8-867A-8110B343F521}"/>
              </a:ext>
            </a:extLst>
          </p:cNvPr>
          <p:cNvSpPr>
            <a:spLocks noGrp="1"/>
          </p:cNvSpPr>
          <p:nvPr>
            <p:ph type="body" sz="quarter" idx="22" hasCustomPrompt="1"/>
          </p:nvPr>
        </p:nvSpPr>
        <p:spPr bwMode="gray">
          <a:xfrm>
            <a:off x="7159752" y="1952626"/>
            <a:ext cx="6062472" cy="388607"/>
          </a:xfrm>
        </p:spPr>
        <p:txBody>
          <a:bodyPr anchor="b" anchorCtr="0"/>
          <a:lstStyle>
            <a:lvl1pPr marL="0" indent="0" algn="l">
              <a:buNone/>
              <a:defRPr sz="1800" b="1" baseline="0">
                <a:solidFill>
                  <a:schemeClr val="accent2"/>
                </a:solidFill>
                <a:latin typeface="Calibri" panose="020F0502020204030204" pitchFamily="34" charset="0"/>
              </a:defRPr>
            </a:lvl1pPr>
          </a:lstStyle>
          <a:p>
            <a:pPr lvl="0"/>
            <a:r>
              <a:rPr lang="en-US" dirty="0"/>
              <a:t>Company Name/Project Name</a:t>
            </a:r>
          </a:p>
        </p:txBody>
      </p:sp>
      <p:sp>
        <p:nvSpPr>
          <p:cNvPr id="6" name="Text Placeholder 3">
            <a:extLst>
              <a:ext uri="{FF2B5EF4-FFF2-40B4-BE49-F238E27FC236}">
                <a16:creationId xmlns:a16="http://schemas.microsoft.com/office/drawing/2014/main" id="{DDE9782B-B449-4BF1-A64C-5DBCC1BECF99}"/>
              </a:ext>
            </a:extLst>
          </p:cNvPr>
          <p:cNvSpPr>
            <a:spLocks noGrp="1"/>
          </p:cNvSpPr>
          <p:nvPr>
            <p:ph type="body" sz="quarter" idx="15" hasCustomPrompt="1"/>
          </p:nvPr>
        </p:nvSpPr>
        <p:spPr bwMode="gray">
          <a:xfrm>
            <a:off x="594360" y="2355785"/>
            <a:ext cx="6062472" cy="301710"/>
          </a:xfrm>
          <a:prstGeom prst="rect">
            <a:avLst/>
          </a:prstGeom>
        </p:spPr>
        <p:txBody>
          <a:bodyPr>
            <a:noAutofit/>
          </a:bodyPr>
          <a:lstStyle>
            <a:lvl1pPr marL="0" indent="0" algn="l">
              <a:buNone/>
              <a:defRPr sz="1200" b="0" i="0" baseline="0">
                <a:solidFill>
                  <a:schemeClr val="tx1"/>
                </a:solidFill>
              </a:defRPr>
            </a:lvl1pPr>
          </a:lstStyle>
          <a:p>
            <a:pPr lvl="0"/>
            <a:r>
              <a:rPr lang="en-US" dirty="0"/>
              <a:t>Client Revenue/Services/Industry</a:t>
            </a:r>
          </a:p>
        </p:txBody>
      </p:sp>
      <p:sp>
        <p:nvSpPr>
          <p:cNvPr id="9" name="Text Placeholder 7">
            <a:extLst>
              <a:ext uri="{FF2B5EF4-FFF2-40B4-BE49-F238E27FC236}">
                <a16:creationId xmlns:a16="http://schemas.microsoft.com/office/drawing/2014/main" id="{D6D0A6ED-60AC-42DD-B1C5-233C298C3E64}"/>
              </a:ext>
            </a:extLst>
          </p:cNvPr>
          <p:cNvSpPr>
            <a:spLocks noGrp="1"/>
          </p:cNvSpPr>
          <p:nvPr>
            <p:ph type="body" sz="quarter" idx="19" hasCustomPrompt="1"/>
          </p:nvPr>
        </p:nvSpPr>
        <p:spPr bwMode="gray">
          <a:xfrm>
            <a:off x="7159752" y="2356545"/>
            <a:ext cx="6062472" cy="300951"/>
          </a:xfrm>
          <a:prstGeom prst="rect">
            <a:avLst/>
          </a:prstGeom>
        </p:spPr>
        <p:txBody>
          <a:bodyPr>
            <a:noAutofit/>
          </a:bodyPr>
          <a:lstStyle>
            <a:lvl1pPr marL="0" indent="0" algn="l">
              <a:buNone/>
              <a:defRPr sz="1200" i="0" baseline="0"/>
            </a:lvl1pPr>
          </a:lstStyle>
          <a:p>
            <a:pPr lvl="0"/>
            <a:r>
              <a:rPr lang="en-US" dirty="0"/>
              <a:t>Client Revenue/Services/Industry</a:t>
            </a:r>
          </a:p>
        </p:txBody>
      </p:sp>
      <p:sp>
        <p:nvSpPr>
          <p:cNvPr id="7" name="Text Placeholder 5">
            <a:extLst>
              <a:ext uri="{FF2B5EF4-FFF2-40B4-BE49-F238E27FC236}">
                <a16:creationId xmlns:a16="http://schemas.microsoft.com/office/drawing/2014/main" id="{A904A951-C262-4463-8A7F-75E30C74A516}"/>
              </a:ext>
            </a:extLst>
          </p:cNvPr>
          <p:cNvSpPr>
            <a:spLocks noGrp="1"/>
          </p:cNvSpPr>
          <p:nvPr>
            <p:ph type="body" sz="quarter" idx="13" hasCustomPrompt="1"/>
          </p:nvPr>
        </p:nvSpPr>
        <p:spPr bwMode="gray">
          <a:xfrm>
            <a:off x="594360" y="2657536"/>
            <a:ext cx="6062472" cy="4181414"/>
          </a:xfrm>
          <a:prstGeom prst="rect">
            <a:avLst/>
          </a:prstGeom>
        </p:spPr>
        <p:txBody>
          <a:bodyPr lIns="0" tIns="0" rIns="0" bIns="0">
            <a:noAutofit/>
          </a:bodyPr>
          <a:lstStyle>
            <a:lvl1pPr marL="0" indent="0">
              <a:spcBef>
                <a:spcPts val="250"/>
              </a:spcBef>
              <a:spcAft>
                <a:spcPts val="250"/>
              </a:spcAft>
              <a:buFontTx/>
              <a:buNone/>
              <a:defRPr lang="en-US" sz="1400" b="1" cap="all" baseline="0" dirty="0" smtClean="0">
                <a:solidFill>
                  <a:schemeClr val="accent1"/>
                </a:solidFill>
              </a:defRPr>
            </a:lvl1pPr>
            <a:lvl2pPr marL="182880" indent="-182880">
              <a:spcAft>
                <a:spcPts val="200"/>
              </a:spcAft>
              <a:buFont typeface="Arial" panose="020B0604020202020204" pitchFamily="34" charset="0"/>
              <a:buChar char="■"/>
              <a:defRPr sz="1100"/>
            </a:lvl2pPr>
            <a:lvl3pPr marL="402336" indent="-219456">
              <a:spcAft>
                <a:spcPts val="200"/>
              </a:spcAft>
              <a:buFont typeface="Arial Black" panose="020B0A04020102020204" pitchFamily="34" charset="0"/>
              <a:buChar char="—"/>
              <a:defRPr sz="1100"/>
            </a:lvl3pPr>
            <a:lvl4pPr marL="576072">
              <a:spcAft>
                <a:spcPts val="200"/>
              </a:spcAft>
              <a:defRPr sz="1100"/>
            </a:lvl4pPr>
          </a:lstStyle>
          <a:p>
            <a:pPr lvl="0"/>
            <a:r>
              <a:rPr lang="en-US" dirty="0"/>
              <a:t>Insert Situation, Our Role and Our Impact text here. To apply bullet formatting styles, highlight your text, then click the increase list level (right arrow) button on the Home ribbon. Click the decrease list level (left arrow) button to get back to the subhead formatting style (Situation/Our Role/Our Impact).</a:t>
            </a:r>
          </a:p>
          <a:p>
            <a:pPr lvl="1"/>
            <a:r>
              <a:rPr lang="en-US" dirty="0"/>
              <a:t>Click to add text</a:t>
            </a:r>
          </a:p>
          <a:p>
            <a:pPr lvl="2"/>
            <a:r>
              <a:rPr lang="en-US" dirty="0"/>
              <a:t>Click to add text</a:t>
            </a:r>
          </a:p>
          <a:p>
            <a:pPr lvl="3"/>
            <a:r>
              <a:rPr lang="en-US" dirty="0"/>
              <a:t>Click to add text</a:t>
            </a:r>
          </a:p>
        </p:txBody>
      </p:sp>
      <p:sp>
        <p:nvSpPr>
          <p:cNvPr id="10" name="Text Placeholder 9">
            <a:extLst>
              <a:ext uri="{FF2B5EF4-FFF2-40B4-BE49-F238E27FC236}">
                <a16:creationId xmlns:a16="http://schemas.microsoft.com/office/drawing/2014/main" id="{8E93B3B6-0D07-49B4-9281-4DD6FAC42D94}"/>
              </a:ext>
            </a:extLst>
          </p:cNvPr>
          <p:cNvSpPr>
            <a:spLocks noGrp="1"/>
          </p:cNvSpPr>
          <p:nvPr>
            <p:ph type="body" sz="quarter" idx="18" hasCustomPrompt="1"/>
          </p:nvPr>
        </p:nvSpPr>
        <p:spPr bwMode="gray">
          <a:xfrm>
            <a:off x="7159752" y="2657536"/>
            <a:ext cx="6062472" cy="4178808"/>
          </a:xfrm>
          <a:prstGeom prst="rect">
            <a:avLst/>
          </a:prstGeom>
        </p:spPr>
        <p:txBody>
          <a:bodyPr lIns="0" tIns="0" rIns="0" bIns="0">
            <a:noAutofit/>
          </a:bodyPr>
          <a:lstStyle>
            <a:lvl1pPr marL="0" indent="0">
              <a:spcBef>
                <a:spcPts val="250"/>
              </a:spcBef>
              <a:spcAft>
                <a:spcPts val="250"/>
              </a:spcAft>
              <a:buFontTx/>
              <a:buNone/>
              <a:defRPr sz="1400" b="1" cap="all" baseline="0">
                <a:solidFill>
                  <a:schemeClr val="accent1"/>
                </a:solidFill>
              </a:defRPr>
            </a:lvl1pPr>
            <a:lvl2pPr marL="182880" indent="-182880">
              <a:spcBef>
                <a:spcPts val="0"/>
              </a:spcBef>
              <a:spcAft>
                <a:spcPts val="200"/>
              </a:spcAft>
              <a:buFont typeface="Arial" panose="020B0604020202020204" pitchFamily="34" charset="0"/>
              <a:buChar char="■"/>
              <a:defRPr sz="1100"/>
            </a:lvl2pPr>
            <a:lvl3pPr marL="402336" indent="-219456">
              <a:spcBef>
                <a:spcPts val="0"/>
              </a:spcBef>
              <a:spcAft>
                <a:spcPts val="200"/>
              </a:spcAft>
              <a:buFont typeface="Arial Black" panose="020B0A04020102020204" pitchFamily="34" charset="0"/>
              <a:buChar char="—"/>
              <a:defRPr sz="1100"/>
            </a:lvl3pPr>
            <a:lvl4pPr marL="576072">
              <a:spcBef>
                <a:spcPts val="0"/>
              </a:spcBef>
              <a:spcAft>
                <a:spcPts val="200"/>
              </a:spcAft>
              <a:defRPr sz="1100"/>
            </a:lvl4pPr>
          </a:lstStyle>
          <a:p>
            <a:pPr lvl="0"/>
            <a:r>
              <a:rPr lang="en-US" dirty="0"/>
              <a:t>Insert Situation, Our Role and Our Impact text here. To apply bullet formatting styles, highlight your text, then click the increase list level (right arrow) button on the Home ribbon. Click the decrease list level (left arrow) button to get back to the subhead formatting style (Situation/Our Role/Our Impact). </a:t>
            </a:r>
          </a:p>
          <a:p>
            <a:pPr lvl="1"/>
            <a:r>
              <a:rPr lang="en-US" dirty="0"/>
              <a:t>Click to add text</a:t>
            </a:r>
          </a:p>
          <a:p>
            <a:pPr lvl="2"/>
            <a:r>
              <a:rPr lang="en-US" dirty="0"/>
              <a:t>Click to add text</a:t>
            </a:r>
          </a:p>
          <a:p>
            <a:pPr lvl="3"/>
            <a:r>
              <a:rPr lang="en-US" dirty="0"/>
              <a:t>Click to add text</a:t>
            </a:r>
          </a:p>
        </p:txBody>
      </p:sp>
      <p:sp>
        <p:nvSpPr>
          <p:cNvPr id="15" name="Text Placeholder 16">
            <a:extLst>
              <a:ext uri="{FF2B5EF4-FFF2-40B4-BE49-F238E27FC236}">
                <a16:creationId xmlns:a16="http://schemas.microsoft.com/office/drawing/2014/main" id="{C9F2BDC3-4BAD-6940-853C-A630CC6F24A4}"/>
              </a:ext>
            </a:extLst>
          </p:cNvPr>
          <p:cNvSpPr txBox="1">
            <a:spLocks/>
          </p:cNvSpPr>
          <p:nvPr userDrawn="1"/>
        </p:nvSpPr>
        <p:spPr>
          <a:xfrm>
            <a:off x="-5184949" y="201801"/>
            <a:ext cx="5014128" cy="3108806"/>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25400">
            <a:noFill/>
          </a:ln>
        </p:spPr>
        <p:txBody>
          <a:bodyPr/>
          <a:lstStyle>
            <a:lvl1pPr marL="0" indent="0" algn="l" defTabSz="1005840" rtl="0" eaLnBrk="1" latinLnBrk="0" hangingPunct="1">
              <a:lnSpc>
                <a:spcPct val="100000"/>
              </a:lnSpc>
              <a:spcBef>
                <a:spcPts val="0"/>
              </a:spcBef>
              <a:spcAft>
                <a:spcPts val="450"/>
              </a:spcAft>
              <a:buClr>
                <a:schemeClr val="accent2"/>
              </a:buClr>
              <a:buFont typeface="System Font Regular"/>
              <a:buNone/>
              <a:tabLst/>
              <a:defRPr sz="1400" b="0" kern="120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2pPr>
            <a:lvl3pPr marL="576072"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3pPr>
            <a:lvl4pPr marL="749808"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4pPr>
            <a:lvl5pPr marL="923544"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5pPr>
            <a:lvl6pPr marL="661988" marR="0" indent="0" algn="l" defTabSz="1005840" rtl="0" eaLnBrk="1" fontAlgn="auto" latinLnBrk="0" hangingPunct="1">
              <a:lnSpc>
                <a:spcPct val="110000"/>
              </a:lnSpc>
              <a:spcBef>
                <a:spcPts val="550"/>
              </a:spcBef>
              <a:spcAft>
                <a:spcPts val="0"/>
              </a:spcAft>
              <a:buClrTx/>
              <a:buSzTx/>
              <a:buFont typeface="System Font Regular"/>
              <a:buNone/>
              <a:tabLst/>
              <a:defRPr sz="1200" kern="1200">
                <a:solidFill>
                  <a:schemeClr val="tx2"/>
                </a:solidFill>
                <a:latin typeface="Calibri" panose="020F0502020204030204" pitchFamily="34" charset="0"/>
                <a:ea typeface="+mn-ea"/>
                <a:cs typeface="Calibri" panose="020F0502020204030204" pitchFamily="34" charset="0"/>
              </a:defRPr>
            </a:lvl6pPr>
            <a:lvl7pPr marL="1035050" indent="-171450" algn="l" defTabSz="1005840" rtl="0" eaLnBrk="1" latinLnBrk="0" hangingPunct="1">
              <a:lnSpc>
                <a:spcPct val="110000"/>
              </a:lnSpc>
              <a:spcBef>
                <a:spcPts val="550"/>
              </a:spcBef>
              <a:buFont typeface="System Font Regular"/>
              <a:buChar char="–"/>
              <a:tabLst/>
              <a:defRPr sz="1200" kern="1200">
                <a:solidFill>
                  <a:schemeClr val="tx2"/>
                </a:solidFill>
                <a:latin typeface="Calibri" panose="020F0502020204030204" pitchFamily="34" charset="0"/>
                <a:ea typeface="+mn-ea"/>
                <a:cs typeface="Calibri" panose="020F0502020204030204" pitchFamily="34" charset="0"/>
              </a:defRPr>
            </a:lvl7pPr>
            <a:lvl8pPr marL="3771900" indent="-251460" algn="l" defTabSz="1005840" rtl="0" eaLnBrk="1" latinLnBrk="0" hangingPunct="1">
              <a:lnSpc>
                <a:spcPct val="90000"/>
              </a:lnSpc>
              <a:spcBef>
                <a:spcPts val="550"/>
              </a:spcBef>
              <a:buFont typeface="Arial" panose="020B0604020202020204" pitchFamily="34" charset="0"/>
              <a:buChar char="•"/>
              <a:defRPr sz="1200" kern="1200">
                <a:solidFill>
                  <a:schemeClr val="tx1"/>
                </a:solidFill>
                <a:latin typeface="+mn-lt"/>
                <a:ea typeface="+mn-ea"/>
                <a:cs typeface="+mn-cs"/>
              </a:defRPr>
            </a:lvl8pPr>
            <a:lvl9pPr marL="4023360" indent="0" algn="l" defTabSz="1005840" rtl="0" eaLnBrk="1" latinLnBrk="0" hangingPunct="1">
              <a:lnSpc>
                <a:spcPct val="90000"/>
              </a:lnSpc>
              <a:spcBef>
                <a:spcPts val="550"/>
              </a:spcBef>
              <a:buFont typeface="Arial" panose="020B0604020202020204" pitchFamily="34" charset="0"/>
              <a:buNone/>
              <a:defRPr sz="1200" kern="1200">
                <a:solidFill>
                  <a:schemeClr val="tx1"/>
                </a:solidFill>
                <a:latin typeface="+mn-lt"/>
                <a:ea typeface="+mn-ea"/>
                <a:cs typeface="+mn-cs"/>
              </a:defRPr>
            </a:lvl9pPr>
          </a:lstStyle>
          <a:p>
            <a:r>
              <a:rPr lang="en-US" sz="1200" dirty="0">
                <a:solidFill>
                  <a:schemeClr val="dk1"/>
                </a:solidFill>
                <a:latin typeface="Calibri"/>
              </a:rPr>
              <a:t> </a:t>
            </a:r>
          </a:p>
        </p:txBody>
      </p:sp>
      <p:sp>
        <p:nvSpPr>
          <p:cNvPr id="16" name="Text Placeholder 16">
            <a:extLst>
              <a:ext uri="{FF2B5EF4-FFF2-40B4-BE49-F238E27FC236}">
                <a16:creationId xmlns:a16="http://schemas.microsoft.com/office/drawing/2014/main" id="{CE2166A3-CBB7-D34C-8304-D400B1AEB223}"/>
              </a:ext>
            </a:extLst>
          </p:cNvPr>
          <p:cNvSpPr txBox="1">
            <a:spLocks/>
          </p:cNvSpPr>
          <p:nvPr userDrawn="1"/>
        </p:nvSpPr>
        <p:spPr>
          <a:xfrm>
            <a:off x="-5184949" y="3516923"/>
            <a:ext cx="5014128" cy="434939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a:noFill/>
          </a:ln>
        </p:spPr>
        <p:txBody>
          <a:bodyPr/>
          <a:lstStyle>
            <a:lvl1pPr marL="0" indent="0" algn="l" defTabSz="1005840" rtl="0" eaLnBrk="1" latinLnBrk="0" hangingPunct="1">
              <a:lnSpc>
                <a:spcPct val="100000"/>
              </a:lnSpc>
              <a:spcBef>
                <a:spcPts val="0"/>
              </a:spcBef>
              <a:spcAft>
                <a:spcPts val="450"/>
              </a:spcAft>
              <a:buClr>
                <a:schemeClr val="accent2"/>
              </a:buClr>
              <a:buFont typeface="System Font Regular"/>
              <a:buNone/>
              <a:tabLst/>
              <a:defRPr sz="1400" b="0" kern="120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2pPr>
            <a:lvl3pPr marL="576072"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3pPr>
            <a:lvl4pPr marL="749808"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4pPr>
            <a:lvl5pPr marL="923544"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5pPr>
            <a:lvl6pPr marL="661988" marR="0" indent="0" algn="l" defTabSz="1005840" rtl="0" eaLnBrk="1" fontAlgn="auto" latinLnBrk="0" hangingPunct="1">
              <a:lnSpc>
                <a:spcPct val="110000"/>
              </a:lnSpc>
              <a:spcBef>
                <a:spcPts val="550"/>
              </a:spcBef>
              <a:spcAft>
                <a:spcPts val="0"/>
              </a:spcAft>
              <a:buClrTx/>
              <a:buSzTx/>
              <a:buFont typeface="System Font Regular"/>
              <a:buNone/>
              <a:tabLst/>
              <a:defRPr sz="1200" kern="1200">
                <a:solidFill>
                  <a:schemeClr val="tx2"/>
                </a:solidFill>
                <a:latin typeface="Calibri" panose="020F0502020204030204" pitchFamily="34" charset="0"/>
                <a:ea typeface="+mn-ea"/>
                <a:cs typeface="Calibri" panose="020F0502020204030204" pitchFamily="34" charset="0"/>
              </a:defRPr>
            </a:lvl6pPr>
            <a:lvl7pPr marL="1035050" indent="-171450" algn="l" defTabSz="1005840" rtl="0" eaLnBrk="1" latinLnBrk="0" hangingPunct="1">
              <a:lnSpc>
                <a:spcPct val="110000"/>
              </a:lnSpc>
              <a:spcBef>
                <a:spcPts val="550"/>
              </a:spcBef>
              <a:buFont typeface="System Font Regular"/>
              <a:buChar char="–"/>
              <a:tabLst/>
              <a:defRPr sz="1200" kern="1200">
                <a:solidFill>
                  <a:schemeClr val="tx2"/>
                </a:solidFill>
                <a:latin typeface="Calibri" panose="020F0502020204030204" pitchFamily="34" charset="0"/>
                <a:ea typeface="+mn-ea"/>
                <a:cs typeface="Calibri" panose="020F0502020204030204" pitchFamily="34" charset="0"/>
              </a:defRPr>
            </a:lvl7pPr>
            <a:lvl8pPr marL="3771900" indent="-251460" algn="l" defTabSz="1005840" rtl="0" eaLnBrk="1" latinLnBrk="0" hangingPunct="1">
              <a:lnSpc>
                <a:spcPct val="90000"/>
              </a:lnSpc>
              <a:spcBef>
                <a:spcPts val="550"/>
              </a:spcBef>
              <a:buFont typeface="Arial" panose="020B0604020202020204" pitchFamily="34" charset="0"/>
              <a:buChar char="•"/>
              <a:defRPr sz="1200" kern="1200">
                <a:solidFill>
                  <a:schemeClr val="tx1"/>
                </a:solidFill>
                <a:latin typeface="+mn-lt"/>
                <a:ea typeface="+mn-ea"/>
                <a:cs typeface="+mn-cs"/>
              </a:defRPr>
            </a:lvl8pPr>
            <a:lvl9pPr marL="4023360" indent="0" algn="l" defTabSz="1005840" rtl="0" eaLnBrk="1" latinLnBrk="0" hangingPunct="1">
              <a:lnSpc>
                <a:spcPct val="90000"/>
              </a:lnSpc>
              <a:spcBef>
                <a:spcPts val="550"/>
              </a:spcBef>
              <a:buFont typeface="Arial" panose="020B0604020202020204" pitchFamily="34" charset="0"/>
              <a:buNone/>
              <a:defRPr sz="1200" kern="1200">
                <a:solidFill>
                  <a:schemeClr val="tx1"/>
                </a:solidFill>
                <a:latin typeface="+mn-lt"/>
                <a:ea typeface="+mn-ea"/>
                <a:cs typeface="+mn-cs"/>
              </a:defRPr>
            </a:lvl9pPr>
          </a:lstStyle>
          <a:p>
            <a:r>
              <a:rPr lang="en-US" sz="1200" dirty="0">
                <a:solidFill>
                  <a:schemeClr val="dk1"/>
                </a:solidFill>
                <a:latin typeface="Calibri"/>
              </a:rPr>
              <a:t> </a:t>
            </a:r>
          </a:p>
        </p:txBody>
      </p:sp>
    </p:spTree>
    <p:extLst>
      <p:ext uri="{BB962C8B-B14F-4D97-AF65-F5344CB8AC3E}">
        <p14:creationId xmlns:p14="http://schemas.microsoft.com/office/powerpoint/2010/main" val="103381548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 Columns w/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F5CA1-5A18-6747-A6C3-A4E2B252055A}"/>
              </a:ext>
            </a:extLst>
          </p:cNvPr>
          <p:cNvSpPr>
            <a:spLocks noGrp="1"/>
          </p:cNvSpPr>
          <p:nvPr>
            <p:ph type="title" hasCustomPrompt="1"/>
          </p:nvPr>
        </p:nvSpPr>
        <p:spPr/>
        <p:txBody>
          <a:bodyPr/>
          <a:lstStyle/>
          <a:p>
            <a:r>
              <a:rPr lang="en-US" dirty="0"/>
              <a:t>Page Title</a:t>
            </a:r>
          </a:p>
        </p:txBody>
      </p:sp>
      <p:sp>
        <p:nvSpPr>
          <p:cNvPr id="4" name="Slide Number Placeholder 3">
            <a:extLst>
              <a:ext uri="{FF2B5EF4-FFF2-40B4-BE49-F238E27FC236}">
                <a16:creationId xmlns:a16="http://schemas.microsoft.com/office/drawing/2014/main" id="{9786A6AD-2C71-EE41-A1B8-BBDE15193C1A}"/>
              </a:ext>
            </a:extLst>
          </p:cNvPr>
          <p:cNvSpPr>
            <a:spLocks noGrp="1"/>
          </p:cNvSpPr>
          <p:nvPr>
            <p:ph type="sldNum" sz="quarter" idx="10"/>
          </p:nvPr>
        </p:nvSpPr>
        <p:spPr/>
        <p:txBody>
          <a:bodyPr/>
          <a:lstStyle/>
          <a:p>
            <a:fld id="{495CDFE8-06BB-8C4A-81DE-67EF32F50FC9}" type="slidenum">
              <a:rPr lang="en-US" smtClean="0"/>
              <a:pPr/>
              <a:t>‹#›</a:t>
            </a:fld>
            <a:endParaRPr lang="en-US" dirty="0"/>
          </a:p>
        </p:txBody>
      </p:sp>
      <p:sp>
        <p:nvSpPr>
          <p:cNvPr id="5" name="Footer Placeholder 4">
            <a:extLst>
              <a:ext uri="{FF2B5EF4-FFF2-40B4-BE49-F238E27FC236}">
                <a16:creationId xmlns:a16="http://schemas.microsoft.com/office/drawing/2014/main" id="{643C4941-C523-054F-91B8-A54ADC648654}"/>
              </a:ext>
            </a:extLst>
          </p:cNvPr>
          <p:cNvSpPr>
            <a:spLocks noGrp="1"/>
          </p:cNvSpPr>
          <p:nvPr>
            <p:ph type="ftr" sz="quarter" idx="11"/>
          </p:nvPr>
        </p:nvSpPr>
        <p:spPr/>
        <p:txBody>
          <a:bodyPr/>
          <a:lstStyle/>
          <a:p>
            <a:endParaRPr lang="en-US" dirty="0"/>
          </a:p>
        </p:txBody>
      </p:sp>
      <p:sp>
        <p:nvSpPr>
          <p:cNvPr id="22" name="Content Placeholder 5">
            <a:extLst>
              <a:ext uri="{FF2B5EF4-FFF2-40B4-BE49-F238E27FC236}">
                <a16:creationId xmlns:a16="http://schemas.microsoft.com/office/drawing/2014/main" id="{26FF058D-C1F3-224D-B45E-4B08B9141318}"/>
              </a:ext>
            </a:extLst>
          </p:cNvPr>
          <p:cNvSpPr>
            <a:spLocks noGrp="1"/>
          </p:cNvSpPr>
          <p:nvPr>
            <p:ph sz="quarter" idx="14" hasCustomPrompt="1"/>
          </p:nvPr>
        </p:nvSpPr>
        <p:spPr>
          <a:xfrm>
            <a:off x="457200" y="1828800"/>
            <a:ext cx="6336792" cy="51389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23" name="Content Placeholder 5">
            <a:extLst>
              <a:ext uri="{FF2B5EF4-FFF2-40B4-BE49-F238E27FC236}">
                <a16:creationId xmlns:a16="http://schemas.microsoft.com/office/drawing/2014/main" id="{12E386FD-04C3-0A46-AF67-5F4213575DE9}"/>
              </a:ext>
            </a:extLst>
          </p:cNvPr>
          <p:cNvSpPr>
            <a:spLocks noGrp="1"/>
          </p:cNvSpPr>
          <p:nvPr>
            <p:ph sz="quarter" idx="15" hasCustomPrompt="1"/>
          </p:nvPr>
        </p:nvSpPr>
        <p:spPr>
          <a:xfrm>
            <a:off x="7022592" y="1828800"/>
            <a:ext cx="6336792" cy="51389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25139630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 Column w/ Table w/ Key Messag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F5CA1-5A18-6747-A6C3-A4E2B252055A}"/>
              </a:ext>
            </a:extLst>
          </p:cNvPr>
          <p:cNvSpPr>
            <a:spLocks noGrp="1"/>
          </p:cNvSpPr>
          <p:nvPr>
            <p:ph type="title" hasCustomPrompt="1"/>
          </p:nvPr>
        </p:nvSpPr>
        <p:spPr/>
        <p:txBody>
          <a:bodyPr/>
          <a:lstStyle/>
          <a:p>
            <a:r>
              <a:rPr lang="en-US" dirty="0"/>
              <a:t>Page Title</a:t>
            </a:r>
          </a:p>
        </p:txBody>
      </p:sp>
      <p:sp>
        <p:nvSpPr>
          <p:cNvPr id="4" name="Slide Number Placeholder 3">
            <a:extLst>
              <a:ext uri="{FF2B5EF4-FFF2-40B4-BE49-F238E27FC236}">
                <a16:creationId xmlns:a16="http://schemas.microsoft.com/office/drawing/2014/main" id="{9786A6AD-2C71-EE41-A1B8-BBDE15193C1A}"/>
              </a:ext>
            </a:extLst>
          </p:cNvPr>
          <p:cNvSpPr>
            <a:spLocks noGrp="1"/>
          </p:cNvSpPr>
          <p:nvPr>
            <p:ph type="sldNum" sz="quarter" idx="10"/>
          </p:nvPr>
        </p:nvSpPr>
        <p:spPr/>
        <p:txBody>
          <a:bodyPr/>
          <a:lstStyle/>
          <a:p>
            <a:fld id="{495CDFE8-06BB-8C4A-81DE-67EF32F50FC9}" type="slidenum">
              <a:rPr lang="en-US" smtClean="0"/>
              <a:pPr/>
              <a:t>‹#›</a:t>
            </a:fld>
            <a:endParaRPr lang="en-US" dirty="0"/>
          </a:p>
        </p:txBody>
      </p:sp>
      <p:sp>
        <p:nvSpPr>
          <p:cNvPr id="5" name="Footer Placeholder 4">
            <a:extLst>
              <a:ext uri="{FF2B5EF4-FFF2-40B4-BE49-F238E27FC236}">
                <a16:creationId xmlns:a16="http://schemas.microsoft.com/office/drawing/2014/main" id="{643C4941-C523-054F-91B8-A54ADC648654}"/>
              </a:ext>
            </a:extLst>
          </p:cNvPr>
          <p:cNvSpPr>
            <a:spLocks noGrp="1"/>
          </p:cNvSpPr>
          <p:nvPr>
            <p:ph type="ftr" sz="quarter" idx="11"/>
          </p:nvPr>
        </p:nvSpPr>
        <p:spPr/>
        <p:txBody>
          <a:bodyPr/>
          <a:lstStyle/>
          <a:p>
            <a:endParaRPr lang="en-US" dirty="0"/>
          </a:p>
        </p:txBody>
      </p:sp>
      <p:sp>
        <p:nvSpPr>
          <p:cNvPr id="6" name="Content Placeholder 5">
            <a:extLst>
              <a:ext uri="{FF2B5EF4-FFF2-40B4-BE49-F238E27FC236}">
                <a16:creationId xmlns:a16="http://schemas.microsoft.com/office/drawing/2014/main" id="{8B5DA0ED-3B1D-854D-9B45-00A31CF7A5D8}"/>
              </a:ext>
            </a:extLst>
          </p:cNvPr>
          <p:cNvSpPr>
            <a:spLocks noGrp="1"/>
          </p:cNvSpPr>
          <p:nvPr>
            <p:ph sz="quarter" idx="12" hasCustomPrompt="1"/>
          </p:nvPr>
        </p:nvSpPr>
        <p:spPr>
          <a:xfrm>
            <a:off x="4828032" y="1828800"/>
            <a:ext cx="8531352" cy="5142016"/>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9" name="Content Placeholder 5">
            <a:extLst>
              <a:ext uri="{FF2B5EF4-FFF2-40B4-BE49-F238E27FC236}">
                <a16:creationId xmlns:a16="http://schemas.microsoft.com/office/drawing/2014/main" id="{65973EA2-EEA7-5148-A364-C8C0C37C1AFF}"/>
              </a:ext>
            </a:extLst>
          </p:cNvPr>
          <p:cNvSpPr>
            <a:spLocks noGrp="1"/>
          </p:cNvSpPr>
          <p:nvPr>
            <p:ph sz="quarter" idx="17" hasCustomPrompt="1"/>
          </p:nvPr>
        </p:nvSpPr>
        <p:spPr>
          <a:xfrm>
            <a:off x="457200" y="1830658"/>
            <a:ext cx="4142232" cy="51389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229009419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 Column w/ Table w/ Key Mess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F5CA1-5A18-6747-A6C3-A4E2B252055A}"/>
              </a:ext>
            </a:extLst>
          </p:cNvPr>
          <p:cNvSpPr>
            <a:spLocks noGrp="1"/>
          </p:cNvSpPr>
          <p:nvPr>
            <p:ph type="title" hasCustomPrompt="1"/>
          </p:nvPr>
        </p:nvSpPr>
        <p:spPr/>
        <p:txBody>
          <a:bodyPr/>
          <a:lstStyle/>
          <a:p>
            <a:r>
              <a:rPr lang="en-US" dirty="0"/>
              <a:t>Page Title</a:t>
            </a:r>
          </a:p>
        </p:txBody>
      </p:sp>
      <p:sp>
        <p:nvSpPr>
          <p:cNvPr id="4" name="Slide Number Placeholder 3">
            <a:extLst>
              <a:ext uri="{FF2B5EF4-FFF2-40B4-BE49-F238E27FC236}">
                <a16:creationId xmlns:a16="http://schemas.microsoft.com/office/drawing/2014/main" id="{9786A6AD-2C71-EE41-A1B8-BBDE15193C1A}"/>
              </a:ext>
            </a:extLst>
          </p:cNvPr>
          <p:cNvSpPr>
            <a:spLocks noGrp="1"/>
          </p:cNvSpPr>
          <p:nvPr>
            <p:ph type="sldNum" sz="quarter" idx="10"/>
          </p:nvPr>
        </p:nvSpPr>
        <p:spPr/>
        <p:txBody>
          <a:bodyPr/>
          <a:lstStyle/>
          <a:p>
            <a:fld id="{495CDFE8-06BB-8C4A-81DE-67EF32F50FC9}" type="slidenum">
              <a:rPr lang="en-US" smtClean="0"/>
              <a:pPr/>
              <a:t>‹#›</a:t>
            </a:fld>
            <a:endParaRPr lang="en-US" dirty="0"/>
          </a:p>
        </p:txBody>
      </p:sp>
      <p:sp>
        <p:nvSpPr>
          <p:cNvPr id="5" name="Footer Placeholder 4">
            <a:extLst>
              <a:ext uri="{FF2B5EF4-FFF2-40B4-BE49-F238E27FC236}">
                <a16:creationId xmlns:a16="http://schemas.microsoft.com/office/drawing/2014/main" id="{643C4941-C523-054F-91B8-A54ADC648654}"/>
              </a:ext>
            </a:extLst>
          </p:cNvPr>
          <p:cNvSpPr>
            <a:spLocks noGrp="1"/>
          </p:cNvSpPr>
          <p:nvPr>
            <p:ph type="ftr" sz="quarter" idx="11"/>
          </p:nvPr>
        </p:nvSpPr>
        <p:spPr/>
        <p:txBody>
          <a:bodyPr/>
          <a:lstStyle/>
          <a:p>
            <a:endParaRPr lang="en-US" dirty="0"/>
          </a:p>
        </p:txBody>
      </p:sp>
      <p:sp>
        <p:nvSpPr>
          <p:cNvPr id="6" name="Content Placeholder 5">
            <a:extLst>
              <a:ext uri="{FF2B5EF4-FFF2-40B4-BE49-F238E27FC236}">
                <a16:creationId xmlns:a16="http://schemas.microsoft.com/office/drawing/2014/main" id="{8B5DA0ED-3B1D-854D-9B45-00A31CF7A5D8}"/>
              </a:ext>
            </a:extLst>
          </p:cNvPr>
          <p:cNvSpPr>
            <a:spLocks noGrp="1"/>
          </p:cNvSpPr>
          <p:nvPr>
            <p:ph sz="quarter" idx="12" hasCustomPrompt="1"/>
          </p:nvPr>
        </p:nvSpPr>
        <p:spPr>
          <a:xfrm>
            <a:off x="457200" y="1828800"/>
            <a:ext cx="8531352" cy="5142016"/>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9" name="Content Placeholder 5">
            <a:extLst>
              <a:ext uri="{FF2B5EF4-FFF2-40B4-BE49-F238E27FC236}">
                <a16:creationId xmlns:a16="http://schemas.microsoft.com/office/drawing/2014/main" id="{65973EA2-EEA7-5148-A364-C8C0C37C1AFF}"/>
              </a:ext>
            </a:extLst>
          </p:cNvPr>
          <p:cNvSpPr>
            <a:spLocks noGrp="1"/>
          </p:cNvSpPr>
          <p:nvPr>
            <p:ph sz="quarter" idx="17" hasCustomPrompt="1"/>
          </p:nvPr>
        </p:nvSpPr>
        <p:spPr>
          <a:xfrm>
            <a:off x="9217152" y="1830658"/>
            <a:ext cx="4142232" cy="51389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357689809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 Rows w/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F5CA1-5A18-6747-A6C3-A4E2B252055A}"/>
              </a:ext>
            </a:extLst>
          </p:cNvPr>
          <p:cNvSpPr>
            <a:spLocks noGrp="1"/>
          </p:cNvSpPr>
          <p:nvPr>
            <p:ph type="title" hasCustomPrompt="1"/>
          </p:nvPr>
        </p:nvSpPr>
        <p:spPr/>
        <p:txBody>
          <a:bodyPr/>
          <a:lstStyle/>
          <a:p>
            <a:r>
              <a:rPr lang="en-US" dirty="0"/>
              <a:t>Page Title</a:t>
            </a:r>
          </a:p>
        </p:txBody>
      </p:sp>
      <p:sp>
        <p:nvSpPr>
          <p:cNvPr id="4" name="Slide Number Placeholder 3">
            <a:extLst>
              <a:ext uri="{FF2B5EF4-FFF2-40B4-BE49-F238E27FC236}">
                <a16:creationId xmlns:a16="http://schemas.microsoft.com/office/drawing/2014/main" id="{9786A6AD-2C71-EE41-A1B8-BBDE15193C1A}"/>
              </a:ext>
            </a:extLst>
          </p:cNvPr>
          <p:cNvSpPr>
            <a:spLocks noGrp="1"/>
          </p:cNvSpPr>
          <p:nvPr>
            <p:ph type="sldNum" sz="quarter" idx="10"/>
          </p:nvPr>
        </p:nvSpPr>
        <p:spPr/>
        <p:txBody>
          <a:bodyPr/>
          <a:lstStyle/>
          <a:p>
            <a:fld id="{495CDFE8-06BB-8C4A-81DE-67EF32F50FC9}" type="slidenum">
              <a:rPr lang="en-US" smtClean="0"/>
              <a:pPr/>
              <a:t>‹#›</a:t>
            </a:fld>
            <a:endParaRPr lang="en-US" dirty="0"/>
          </a:p>
        </p:txBody>
      </p:sp>
      <p:sp>
        <p:nvSpPr>
          <p:cNvPr id="5" name="Footer Placeholder 4">
            <a:extLst>
              <a:ext uri="{FF2B5EF4-FFF2-40B4-BE49-F238E27FC236}">
                <a16:creationId xmlns:a16="http://schemas.microsoft.com/office/drawing/2014/main" id="{643C4941-C523-054F-91B8-A54ADC648654}"/>
              </a:ext>
            </a:extLst>
          </p:cNvPr>
          <p:cNvSpPr>
            <a:spLocks noGrp="1"/>
          </p:cNvSpPr>
          <p:nvPr>
            <p:ph type="ftr" sz="quarter" idx="11"/>
          </p:nvPr>
        </p:nvSpPr>
        <p:spPr/>
        <p:txBody>
          <a:bodyPr/>
          <a:lstStyle/>
          <a:p>
            <a:endParaRPr lang="en-US" dirty="0"/>
          </a:p>
        </p:txBody>
      </p:sp>
      <p:sp>
        <p:nvSpPr>
          <p:cNvPr id="22" name="Content Placeholder 5">
            <a:extLst>
              <a:ext uri="{FF2B5EF4-FFF2-40B4-BE49-F238E27FC236}">
                <a16:creationId xmlns:a16="http://schemas.microsoft.com/office/drawing/2014/main" id="{26FF058D-C1F3-224D-B45E-4B08B9141318}"/>
              </a:ext>
            </a:extLst>
          </p:cNvPr>
          <p:cNvSpPr>
            <a:spLocks noGrp="1"/>
          </p:cNvSpPr>
          <p:nvPr>
            <p:ph sz="quarter" idx="14" hasCustomPrompt="1"/>
          </p:nvPr>
        </p:nvSpPr>
        <p:spPr>
          <a:xfrm>
            <a:off x="457200" y="1828800"/>
            <a:ext cx="12902184"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23" name="Content Placeholder 5">
            <a:extLst>
              <a:ext uri="{FF2B5EF4-FFF2-40B4-BE49-F238E27FC236}">
                <a16:creationId xmlns:a16="http://schemas.microsoft.com/office/drawing/2014/main" id="{12E386FD-04C3-0A46-AF67-5F4213575DE9}"/>
              </a:ext>
            </a:extLst>
          </p:cNvPr>
          <p:cNvSpPr>
            <a:spLocks noGrp="1"/>
          </p:cNvSpPr>
          <p:nvPr>
            <p:ph sz="quarter" idx="15" hasCustomPrompt="1"/>
          </p:nvPr>
        </p:nvSpPr>
        <p:spPr>
          <a:xfrm>
            <a:off x="457200" y="4532245"/>
            <a:ext cx="12902184"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309450735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 Rows w/ Table w/ Key Messag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F5CA1-5A18-6747-A6C3-A4E2B252055A}"/>
              </a:ext>
            </a:extLst>
          </p:cNvPr>
          <p:cNvSpPr>
            <a:spLocks noGrp="1"/>
          </p:cNvSpPr>
          <p:nvPr>
            <p:ph type="title" hasCustomPrompt="1"/>
          </p:nvPr>
        </p:nvSpPr>
        <p:spPr/>
        <p:txBody>
          <a:bodyPr/>
          <a:lstStyle/>
          <a:p>
            <a:r>
              <a:rPr lang="en-US" dirty="0"/>
              <a:t>Page Title</a:t>
            </a:r>
          </a:p>
        </p:txBody>
      </p:sp>
      <p:sp>
        <p:nvSpPr>
          <p:cNvPr id="4" name="Slide Number Placeholder 3">
            <a:extLst>
              <a:ext uri="{FF2B5EF4-FFF2-40B4-BE49-F238E27FC236}">
                <a16:creationId xmlns:a16="http://schemas.microsoft.com/office/drawing/2014/main" id="{9786A6AD-2C71-EE41-A1B8-BBDE15193C1A}"/>
              </a:ext>
            </a:extLst>
          </p:cNvPr>
          <p:cNvSpPr>
            <a:spLocks noGrp="1"/>
          </p:cNvSpPr>
          <p:nvPr>
            <p:ph type="sldNum" sz="quarter" idx="10"/>
          </p:nvPr>
        </p:nvSpPr>
        <p:spPr/>
        <p:txBody>
          <a:bodyPr/>
          <a:lstStyle/>
          <a:p>
            <a:fld id="{495CDFE8-06BB-8C4A-81DE-67EF32F50FC9}" type="slidenum">
              <a:rPr lang="en-US" smtClean="0"/>
              <a:pPr/>
              <a:t>‹#›</a:t>
            </a:fld>
            <a:endParaRPr lang="en-US" dirty="0"/>
          </a:p>
        </p:txBody>
      </p:sp>
      <p:sp>
        <p:nvSpPr>
          <p:cNvPr id="5" name="Footer Placeholder 4">
            <a:extLst>
              <a:ext uri="{FF2B5EF4-FFF2-40B4-BE49-F238E27FC236}">
                <a16:creationId xmlns:a16="http://schemas.microsoft.com/office/drawing/2014/main" id="{643C4941-C523-054F-91B8-A54ADC648654}"/>
              </a:ext>
            </a:extLst>
          </p:cNvPr>
          <p:cNvSpPr>
            <a:spLocks noGrp="1"/>
          </p:cNvSpPr>
          <p:nvPr>
            <p:ph type="ftr" sz="quarter" idx="11"/>
          </p:nvPr>
        </p:nvSpPr>
        <p:spPr/>
        <p:txBody>
          <a:bodyPr/>
          <a:lstStyle/>
          <a:p>
            <a:endParaRPr lang="en-US" dirty="0"/>
          </a:p>
        </p:txBody>
      </p:sp>
      <p:sp>
        <p:nvSpPr>
          <p:cNvPr id="6" name="Content Placeholder 5">
            <a:extLst>
              <a:ext uri="{FF2B5EF4-FFF2-40B4-BE49-F238E27FC236}">
                <a16:creationId xmlns:a16="http://schemas.microsoft.com/office/drawing/2014/main" id="{8B5DA0ED-3B1D-854D-9B45-00A31CF7A5D8}"/>
              </a:ext>
            </a:extLst>
          </p:cNvPr>
          <p:cNvSpPr>
            <a:spLocks noGrp="1"/>
          </p:cNvSpPr>
          <p:nvPr>
            <p:ph sz="quarter" idx="12" hasCustomPrompt="1"/>
          </p:nvPr>
        </p:nvSpPr>
        <p:spPr>
          <a:xfrm>
            <a:off x="457199" y="1828800"/>
            <a:ext cx="4142232" cy="51389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8" name="Content Placeholder 5">
            <a:extLst>
              <a:ext uri="{FF2B5EF4-FFF2-40B4-BE49-F238E27FC236}">
                <a16:creationId xmlns:a16="http://schemas.microsoft.com/office/drawing/2014/main" id="{F049BE72-2AAF-364A-9AED-4CF859B0D742}"/>
              </a:ext>
            </a:extLst>
          </p:cNvPr>
          <p:cNvSpPr>
            <a:spLocks noGrp="1"/>
          </p:cNvSpPr>
          <p:nvPr>
            <p:ph sz="quarter" idx="13" hasCustomPrompt="1"/>
          </p:nvPr>
        </p:nvSpPr>
        <p:spPr>
          <a:xfrm>
            <a:off x="4828032" y="1831080"/>
            <a:ext cx="8531352"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9" name="Content Placeholder 5">
            <a:extLst>
              <a:ext uri="{FF2B5EF4-FFF2-40B4-BE49-F238E27FC236}">
                <a16:creationId xmlns:a16="http://schemas.microsoft.com/office/drawing/2014/main" id="{65973EA2-EEA7-5148-A364-C8C0C37C1AFF}"/>
              </a:ext>
            </a:extLst>
          </p:cNvPr>
          <p:cNvSpPr>
            <a:spLocks noGrp="1"/>
          </p:cNvSpPr>
          <p:nvPr>
            <p:ph sz="quarter" idx="17" hasCustomPrompt="1"/>
          </p:nvPr>
        </p:nvSpPr>
        <p:spPr>
          <a:xfrm>
            <a:off x="4828032" y="4509203"/>
            <a:ext cx="8531352"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258930721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 Rows w/ Table w/ Key Mess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F5CA1-5A18-6747-A6C3-A4E2B252055A}"/>
              </a:ext>
            </a:extLst>
          </p:cNvPr>
          <p:cNvSpPr>
            <a:spLocks noGrp="1"/>
          </p:cNvSpPr>
          <p:nvPr>
            <p:ph type="title" hasCustomPrompt="1"/>
          </p:nvPr>
        </p:nvSpPr>
        <p:spPr/>
        <p:txBody>
          <a:bodyPr/>
          <a:lstStyle/>
          <a:p>
            <a:r>
              <a:rPr lang="en-US" dirty="0"/>
              <a:t>Page Title</a:t>
            </a:r>
          </a:p>
        </p:txBody>
      </p:sp>
      <p:sp>
        <p:nvSpPr>
          <p:cNvPr id="4" name="Slide Number Placeholder 3">
            <a:extLst>
              <a:ext uri="{FF2B5EF4-FFF2-40B4-BE49-F238E27FC236}">
                <a16:creationId xmlns:a16="http://schemas.microsoft.com/office/drawing/2014/main" id="{9786A6AD-2C71-EE41-A1B8-BBDE15193C1A}"/>
              </a:ext>
            </a:extLst>
          </p:cNvPr>
          <p:cNvSpPr>
            <a:spLocks noGrp="1"/>
          </p:cNvSpPr>
          <p:nvPr>
            <p:ph type="sldNum" sz="quarter" idx="10"/>
          </p:nvPr>
        </p:nvSpPr>
        <p:spPr/>
        <p:txBody>
          <a:bodyPr/>
          <a:lstStyle/>
          <a:p>
            <a:fld id="{495CDFE8-06BB-8C4A-81DE-67EF32F50FC9}" type="slidenum">
              <a:rPr lang="en-US" smtClean="0"/>
              <a:pPr/>
              <a:t>‹#›</a:t>
            </a:fld>
            <a:endParaRPr lang="en-US" dirty="0"/>
          </a:p>
        </p:txBody>
      </p:sp>
      <p:sp>
        <p:nvSpPr>
          <p:cNvPr id="5" name="Footer Placeholder 4">
            <a:extLst>
              <a:ext uri="{FF2B5EF4-FFF2-40B4-BE49-F238E27FC236}">
                <a16:creationId xmlns:a16="http://schemas.microsoft.com/office/drawing/2014/main" id="{643C4941-C523-054F-91B8-A54ADC648654}"/>
              </a:ext>
            </a:extLst>
          </p:cNvPr>
          <p:cNvSpPr>
            <a:spLocks noGrp="1"/>
          </p:cNvSpPr>
          <p:nvPr>
            <p:ph type="ftr" sz="quarter" idx="11"/>
          </p:nvPr>
        </p:nvSpPr>
        <p:spPr/>
        <p:txBody>
          <a:bodyPr/>
          <a:lstStyle/>
          <a:p>
            <a:endParaRPr lang="en-US" dirty="0"/>
          </a:p>
        </p:txBody>
      </p:sp>
      <p:sp>
        <p:nvSpPr>
          <p:cNvPr id="6" name="Content Placeholder 5">
            <a:extLst>
              <a:ext uri="{FF2B5EF4-FFF2-40B4-BE49-F238E27FC236}">
                <a16:creationId xmlns:a16="http://schemas.microsoft.com/office/drawing/2014/main" id="{8B5DA0ED-3B1D-854D-9B45-00A31CF7A5D8}"/>
              </a:ext>
            </a:extLst>
          </p:cNvPr>
          <p:cNvSpPr>
            <a:spLocks noGrp="1"/>
          </p:cNvSpPr>
          <p:nvPr>
            <p:ph sz="quarter" idx="12" hasCustomPrompt="1"/>
          </p:nvPr>
        </p:nvSpPr>
        <p:spPr>
          <a:xfrm>
            <a:off x="457200" y="1828800"/>
            <a:ext cx="8531352"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8" name="Content Placeholder 5">
            <a:extLst>
              <a:ext uri="{FF2B5EF4-FFF2-40B4-BE49-F238E27FC236}">
                <a16:creationId xmlns:a16="http://schemas.microsoft.com/office/drawing/2014/main" id="{F049BE72-2AAF-364A-9AED-4CF859B0D742}"/>
              </a:ext>
            </a:extLst>
          </p:cNvPr>
          <p:cNvSpPr>
            <a:spLocks noGrp="1"/>
          </p:cNvSpPr>
          <p:nvPr>
            <p:ph sz="quarter" idx="13" hasCustomPrompt="1"/>
          </p:nvPr>
        </p:nvSpPr>
        <p:spPr>
          <a:xfrm>
            <a:off x="457200" y="4518862"/>
            <a:ext cx="8531352"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9" name="Content Placeholder 5">
            <a:extLst>
              <a:ext uri="{FF2B5EF4-FFF2-40B4-BE49-F238E27FC236}">
                <a16:creationId xmlns:a16="http://schemas.microsoft.com/office/drawing/2014/main" id="{65973EA2-EEA7-5148-A364-C8C0C37C1AFF}"/>
              </a:ext>
            </a:extLst>
          </p:cNvPr>
          <p:cNvSpPr>
            <a:spLocks noGrp="1"/>
          </p:cNvSpPr>
          <p:nvPr>
            <p:ph sz="quarter" idx="17" hasCustomPrompt="1"/>
          </p:nvPr>
        </p:nvSpPr>
        <p:spPr>
          <a:xfrm>
            <a:off x="9217152" y="1830658"/>
            <a:ext cx="4142232" cy="51389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420824373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 Rows 1 Column Left Combined w/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F5CA1-5A18-6747-A6C3-A4E2B252055A}"/>
              </a:ext>
            </a:extLst>
          </p:cNvPr>
          <p:cNvSpPr>
            <a:spLocks noGrp="1"/>
          </p:cNvSpPr>
          <p:nvPr>
            <p:ph type="title" hasCustomPrompt="1"/>
          </p:nvPr>
        </p:nvSpPr>
        <p:spPr/>
        <p:txBody>
          <a:bodyPr/>
          <a:lstStyle/>
          <a:p>
            <a:r>
              <a:rPr lang="en-US" dirty="0"/>
              <a:t>Page Title</a:t>
            </a:r>
          </a:p>
        </p:txBody>
      </p:sp>
      <p:sp>
        <p:nvSpPr>
          <p:cNvPr id="4" name="Slide Number Placeholder 3">
            <a:extLst>
              <a:ext uri="{FF2B5EF4-FFF2-40B4-BE49-F238E27FC236}">
                <a16:creationId xmlns:a16="http://schemas.microsoft.com/office/drawing/2014/main" id="{9786A6AD-2C71-EE41-A1B8-BBDE15193C1A}"/>
              </a:ext>
            </a:extLst>
          </p:cNvPr>
          <p:cNvSpPr>
            <a:spLocks noGrp="1"/>
          </p:cNvSpPr>
          <p:nvPr>
            <p:ph type="sldNum" sz="quarter" idx="10"/>
          </p:nvPr>
        </p:nvSpPr>
        <p:spPr/>
        <p:txBody>
          <a:bodyPr/>
          <a:lstStyle/>
          <a:p>
            <a:fld id="{495CDFE8-06BB-8C4A-81DE-67EF32F50FC9}" type="slidenum">
              <a:rPr lang="en-US" smtClean="0"/>
              <a:pPr/>
              <a:t>‹#›</a:t>
            </a:fld>
            <a:endParaRPr lang="en-US" dirty="0"/>
          </a:p>
        </p:txBody>
      </p:sp>
      <p:sp>
        <p:nvSpPr>
          <p:cNvPr id="5" name="Footer Placeholder 4">
            <a:extLst>
              <a:ext uri="{FF2B5EF4-FFF2-40B4-BE49-F238E27FC236}">
                <a16:creationId xmlns:a16="http://schemas.microsoft.com/office/drawing/2014/main" id="{643C4941-C523-054F-91B8-A54ADC648654}"/>
              </a:ext>
            </a:extLst>
          </p:cNvPr>
          <p:cNvSpPr>
            <a:spLocks noGrp="1"/>
          </p:cNvSpPr>
          <p:nvPr>
            <p:ph type="ftr" sz="quarter" idx="11"/>
          </p:nvPr>
        </p:nvSpPr>
        <p:spPr/>
        <p:txBody>
          <a:bodyPr/>
          <a:lstStyle/>
          <a:p>
            <a:endParaRPr lang="en-US" dirty="0"/>
          </a:p>
        </p:txBody>
      </p:sp>
      <p:sp>
        <p:nvSpPr>
          <p:cNvPr id="6" name="Content Placeholder 5">
            <a:extLst>
              <a:ext uri="{FF2B5EF4-FFF2-40B4-BE49-F238E27FC236}">
                <a16:creationId xmlns:a16="http://schemas.microsoft.com/office/drawing/2014/main" id="{8B5DA0ED-3B1D-854D-9B45-00A31CF7A5D8}"/>
              </a:ext>
            </a:extLst>
          </p:cNvPr>
          <p:cNvSpPr>
            <a:spLocks noGrp="1"/>
          </p:cNvSpPr>
          <p:nvPr>
            <p:ph sz="quarter" idx="12" hasCustomPrompt="1"/>
          </p:nvPr>
        </p:nvSpPr>
        <p:spPr>
          <a:xfrm>
            <a:off x="457200" y="1828800"/>
            <a:ext cx="6336792" cy="51389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8" name="Content Placeholder 5">
            <a:extLst>
              <a:ext uri="{FF2B5EF4-FFF2-40B4-BE49-F238E27FC236}">
                <a16:creationId xmlns:a16="http://schemas.microsoft.com/office/drawing/2014/main" id="{F049BE72-2AAF-364A-9AED-4CF859B0D742}"/>
              </a:ext>
            </a:extLst>
          </p:cNvPr>
          <p:cNvSpPr>
            <a:spLocks noGrp="1"/>
          </p:cNvSpPr>
          <p:nvPr>
            <p:ph sz="quarter" idx="13" hasCustomPrompt="1"/>
          </p:nvPr>
        </p:nvSpPr>
        <p:spPr>
          <a:xfrm>
            <a:off x="7022592" y="1831081"/>
            <a:ext cx="6336792"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9" name="Content Placeholder 5">
            <a:extLst>
              <a:ext uri="{FF2B5EF4-FFF2-40B4-BE49-F238E27FC236}">
                <a16:creationId xmlns:a16="http://schemas.microsoft.com/office/drawing/2014/main" id="{65973EA2-EEA7-5148-A364-C8C0C37C1AFF}"/>
              </a:ext>
            </a:extLst>
          </p:cNvPr>
          <p:cNvSpPr>
            <a:spLocks noGrp="1"/>
          </p:cNvSpPr>
          <p:nvPr>
            <p:ph sz="quarter" idx="17" hasCustomPrompt="1"/>
          </p:nvPr>
        </p:nvSpPr>
        <p:spPr>
          <a:xfrm>
            <a:off x="7022592" y="4526280"/>
            <a:ext cx="6336792"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365347772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 Rows 1 Column Right Combined w/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F5CA1-5A18-6747-A6C3-A4E2B252055A}"/>
              </a:ext>
            </a:extLst>
          </p:cNvPr>
          <p:cNvSpPr>
            <a:spLocks noGrp="1"/>
          </p:cNvSpPr>
          <p:nvPr>
            <p:ph type="title" hasCustomPrompt="1"/>
          </p:nvPr>
        </p:nvSpPr>
        <p:spPr/>
        <p:txBody>
          <a:bodyPr/>
          <a:lstStyle/>
          <a:p>
            <a:r>
              <a:rPr lang="en-US" dirty="0"/>
              <a:t>Page Title</a:t>
            </a:r>
          </a:p>
        </p:txBody>
      </p:sp>
      <p:sp>
        <p:nvSpPr>
          <p:cNvPr id="4" name="Slide Number Placeholder 3">
            <a:extLst>
              <a:ext uri="{FF2B5EF4-FFF2-40B4-BE49-F238E27FC236}">
                <a16:creationId xmlns:a16="http://schemas.microsoft.com/office/drawing/2014/main" id="{9786A6AD-2C71-EE41-A1B8-BBDE15193C1A}"/>
              </a:ext>
            </a:extLst>
          </p:cNvPr>
          <p:cNvSpPr>
            <a:spLocks noGrp="1"/>
          </p:cNvSpPr>
          <p:nvPr>
            <p:ph type="sldNum" sz="quarter" idx="10"/>
          </p:nvPr>
        </p:nvSpPr>
        <p:spPr/>
        <p:txBody>
          <a:bodyPr/>
          <a:lstStyle/>
          <a:p>
            <a:fld id="{495CDFE8-06BB-8C4A-81DE-67EF32F50FC9}" type="slidenum">
              <a:rPr lang="en-US" smtClean="0"/>
              <a:pPr/>
              <a:t>‹#›</a:t>
            </a:fld>
            <a:endParaRPr lang="en-US" dirty="0"/>
          </a:p>
        </p:txBody>
      </p:sp>
      <p:sp>
        <p:nvSpPr>
          <p:cNvPr id="5" name="Footer Placeholder 4">
            <a:extLst>
              <a:ext uri="{FF2B5EF4-FFF2-40B4-BE49-F238E27FC236}">
                <a16:creationId xmlns:a16="http://schemas.microsoft.com/office/drawing/2014/main" id="{643C4941-C523-054F-91B8-A54ADC648654}"/>
              </a:ext>
            </a:extLst>
          </p:cNvPr>
          <p:cNvSpPr>
            <a:spLocks noGrp="1"/>
          </p:cNvSpPr>
          <p:nvPr>
            <p:ph type="ftr" sz="quarter" idx="11"/>
          </p:nvPr>
        </p:nvSpPr>
        <p:spPr/>
        <p:txBody>
          <a:bodyPr/>
          <a:lstStyle/>
          <a:p>
            <a:endParaRPr lang="en-US" dirty="0"/>
          </a:p>
        </p:txBody>
      </p:sp>
      <p:sp>
        <p:nvSpPr>
          <p:cNvPr id="6" name="Content Placeholder 5">
            <a:extLst>
              <a:ext uri="{FF2B5EF4-FFF2-40B4-BE49-F238E27FC236}">
                <a16:creationId xmlns:a16="http://schemas.microsoft.com/office/drawing/2014/main" id="{8B5DA0ED-3B1D-854D-9B45-00A31CF7A5D8}"/>
              </a:ext>
            </a:extLst>
          </p:cNvPr>
          <p:cNvSpPr>
            <a:spLocks noGrp="1"/>
          </p:cNvSpPr>
          <p:nvPr>
            <p:ph sz="quarter" idx="12" hasCustomPrompt="1"/>
          </p:nvPr>
        </p:nvSpPr>
        <p:spPr>
          <a:xfrm>
            <a:off x="457200" y="1828800"/>
            <a:ext cx="6336792"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8" name="Content Placeholder 5">
            <a:extLst>
              <a:ext uri="{FF2B5EF4-FFF2-40B4-BE49-F238E27FC236}">
                <a16:creationId xmlns:a16="http://schemas.microsoft.com/office/drawing/2014/main" id="{F049BE72-2AAF-364A-9AED-4CF859B0D742}"/>
              </a:ext>
            </a:extLst>
          </p:cNvPr>
          <p:cNvSpPr>
            <a:spLocks noGrp="1"/>
          </p:cNvSpPr>
          <p:nvPr>
            <p:ph sz="quarter" idx="13" hasCustomPrompt="1"/>
          </p:nvPr>
        </p:nvSpPr>
        <p:spPr>
          <a:xfrm>
            <a:off x="457200" y="4518862"/>
            <a:ext cx="6336792"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9" name="Content Placeholder 5">
            <a:extLst>
              <a:ext uri="{FF2B5EF4-FFF2-40B4-BE49-F238E27FC236}">
                <a16:creationId xmlns:a16="http://schemas.microsoft.com/office/drawing/2014/main" id="{65973EA2-EEA7-5148-A364-C8C0C37C1AFF}"/>
              </a:ext>
            </a:extLst>
          </p:cNvPr>
          <p:cNvSpPr>
            <a:spLocks noGrp="1"/>
          </p:cNvSpPr>
          <p:nvPr>
            <p:ph sz="quarter" idx="17" hasCustomPrompt="1"/>
          </p:nvPr>
        </p:nvSpPr>
        <p:spPr>
          <a:xfrm>
            <a:off x="7022592" y="1830658"/>
            <a:ext cx="6336792" cy="51389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409316896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 Boxes Left Combined w/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F5CA1-5A18-6747-A6C3-A4E2B252055A}"/>
              </a:ext>
            </a:extLst>
          </p:cNvPr>
          <p:cNvSpPr>
            <a:spLocks noGrp="1"/>
          </p:cNvSpPr>
          <p:nvPr>
            <p:ph type="title" hasCustomPrompt="1"/>
          </p:nvPr>
        </p:nvSpPr>
        <p:spPr/>
        <p:txBody>
          <a:bodyPr/>
          <a:lstStyle/>
          <a:p>
            <a:r>
              <a:rPr lang="en-US" dirty="0"/>
              <a:t>Page Title</a:t>
            </a:r>
          </a:p>
        </p:txBody>
      </p:sp>
      <p:sp>
        <p:nvSpPr>
          <p:cNvPr id="4" name="Slide Number Placeholder 3">
            <a:extLst>
              <a:ext uri="{FF2B5EF4-FFF2-40B4-BE49-F238E27FC236}">
                <a16:creationId xmlns:a16="http://schemas.microsoft.com/office/drawing/2014/main" id="{9786A6AD-2C71-EE41-A1B8-BBDE15193C1A}"/>
              </a:ext>
            </a:extLst>
          </p:cNvPr>
          <p:cNvSpPr>
            <a:spLocks noGrp="1"/>
          </p:cNvSpPr>
          <p:nvPr>
            <p:ph type="sldNum" sz="quarter" idx="10"/>
          </p:nvPr>
        </p:nvSpPr>
        <p:spPr/>
        <p:txBody>
          <a:bodyPr/>
          <a:lstStyle/>
          <a:p>
            <a:fld id="{495CDFE8-06BB-8C4A-81DE-67EF32F50FC9}" type="slidenum">
              <a:rPr lang="en-US" smtClean="0"/>
              <a:pPr/>
              <a:t>‹#›</a:t>
            </a:fld>
            <a:endParaRPr lang="en-US" dirty="0"/>
          </a:p>
        </p:txBody>
      </p:sp>
      <p:sp>
        <p:nvSpPr>
          <p:cNvPr id="5" name="Footer Placeholder 4">
            <a:extLst>
              <a:ext uri="{FF2B5EF4-FFF2-40B4-BE49-F238E27FC236}">
                <a16:creationId xmlns:a16="http://schemas.microsoft.com/office/drawing/2014/main" id="{643C4941-C523-054F-91B8-A54ADC648654}"/>
              </a:ext>
            </a:extLst>
          </p:cNvPr>
          <p:cNvSpPr>
            <a:spLocks noGrp="1"/>
          </p:cNvSpPr>
          <p:nvPr>
            <p:ph type="ftr" sz="quarter" idx="11"/>
          </p:nvPr>
        </p:nvSpPr>
        <p:spPr/>
        <p:txBody>
          <a:bodyPr/>
          <a:lstStyle/>
          <a:p>
            <a:endParaRPr lang="en-US" dirty="0"/>
          </a:p>
        </p:txBody>
      </p:sp>
      <p:sp>
        <p:nvSpPr>
          <p:cNvPr id="6" name="Content Placeholder 5">
            <a:extLst>
              <a:ext uri="{FF2B5EF4-FFF2-40B4-BE49-F238E27FC236}">
                <a16:creationId xmlns:a16="http://schemas.microsoft.com/office/drawing/2014/main" id="{8B5DA0ED-3B1D-854D-9B45-00A31CF7A5D8}"/>
              </a:ext>
            </a:extLst>
          </p:cNvPr>
          <p:cNvSpPr>
            <a:spLocks noGrp="1"/>
          </p:cNvSpPr>
          <p:nvPr>
            <p:ph sz="quarter" idx="12" hasCustomPrompt="1"/>
          </p:nvPr>
        </p:nvSpPr>
        <p:spPr>
          <a:xfrm>
            <a:off x="457200" y="1828800"/>
            <a:ext cx="8531352" cy="51389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8" name="Content Placeholder 5">
            <a:extLst>
              <a:ext uri="{FF2B5EF4-FFF2-40B4-BE49-F238E27FC236}">
                <a16:creationId xmlns:a16="http://schemas.microsoft.com/office/drawing/2014/main" id="{F049BE72-2AAF-364A-9AED-4CF859B0D742}"/>
              </a:ext>
            </a:extLst>
          </p:cNvPr>
          <p:cNvSpPr>
            <a:spLocks noGrp="1"/>
          </p:cNvSpPr>
          <p:nvPr>
            <p:ph sz="quarter" idx="13" hasCustomPrompt="1"/>
          </p:nvPr>
        </p:nvSpPr>
        <p:spPr>
          <a:xfrm>
            <a:off x="9217152" y="4518862"/>
            <a:ext cx="4142232"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9" name="Content Placeholder 5">
            <a:extLst>
              <a:ext uri="{FF2B5EF4-FFF2-40B4-BE49-F238E27FC236}">
                <a16:creationId xmlns:a16="http://schemas.microsoft.com/office/drawing/2014/main" id="{65973EA2-EEA7-5148-A364-C8C0C37C1AFF}"/>
              </a:ext>
            </a:extLst>
          </p:cNvPr>
          <p:cNvSpPr>
            <a:spLocks noGrp="1"/>
          </p:cNvSpPr>
          <p:nvPr>
            <p:ph sz="quarter" idx="17" hasCustomPrompt="1"/>
          </p:nvPr>
        </p:nvSpPr>
        <p:spPr>
          <a:xfrm>
            <a:off x="9217152" y="1830658"/>
            <a:ext cx="4142232"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328672392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 Boxes Right Combined w/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F5CA1-5A18-6747-A6C3-A4E2B252055A}"/>
              </a:ext>
            </a:extLst>
          </p:cNvPr>
          <p:cNvSpPr>
            <a:spLocks noGrp="1"/>
          </p:cNvSpPr>
          <p:nvPr>
            <p:ph type="title" hasCustomPrompt="1"/>
          </p:nvPr>
        </p:nvSpPr>
        <p:spPr/>
        <p:txBody>
          <a:bodyPr/>
          <a:lstStyle/>
          <a:p>
            <a:r>
              <a:rPr lang="en-US" dirty="0"/>
              <a:t>Page Title</a:t>
            </a:r>
          </a:p>
        </p:txBody>
      </p:sp>
      <p:sp>
        <p:nvSpPr>
          <p:cNvPr id="4" name="Slide Number Placeholder 3">
            <a:extLst>
              <a:ext uri="{FF2B5EF4-FFF2-40B4-BE49-F238E27FC236}">
                <a16:creationId xmlns:a16="http://schemas.microsoft.com/office/drawing/2014/main" id="{9786A6AD-2C71-EE41-A1B8-BBDE15193C1A}"/>
              </a:ext>
            </a:extLst>
          </p:cNvPr>
          <p:cNvSpPr>
            <a:spLocks noGrp="1"/>
          </p:cNvSpPr>
          <p:nvPr>
            <p:ph type="sldNum" sz="quarter" idx="10"/>
          </p:nvPr>
        </p:nvSpPr>
        <p:spPr/>
        <p:txBody>
          <a:bodyPr/>
          <a:lstStyle/>
          <a:p>
            <a:fld id="{495CDFE8-06BB-8C4A-81DE-67EF32F50FC9}" type="slidenum">
              <a:rPr lang="en-US" smtClean="0"/>
              <a:pPr/>
              <a:t>‹#›</a:t>
            </a:fld>
            <a:endParaRPr lang="en-US" dirty="0"/>
          </a:p>
        </p:txBody>
      </p:sp>
      <p:sp>
        <p:nvSpPr>
          <p:cNvPr id="5" name="Footer Placeholder 4">
            <a:extLst>
              <a:ext uri="{FF2B5EF4-FFF2-40B4-BE49-F238E27FC236}">
                <a16:creationId xmlns:a16="http://schemas.microsoft.com/office/drawing/2014/main" id="{643C4941-C523-054F-91B8-A54ADC648654}"/>
              </a:ext>
            </a:extLst>
          </p:cNvPr>
          <p:cNvSpPr>
            <a:spLocks noGrp="1"/>
          </p:cNvSpPr>
          <p:nvPr>
            <p:ph type="ftr" sz="quarter" idx="11"/>
          </p:nvPr>
        </p:nvSpPr>
        <p:spPr/>
        <p:txBody>
          <a:bodyPr/>
          <a:lstStyle/>
          <a:p>
            <a:endParaRPr lang="en-US" dirty="0"/>
          </a:p>
        </p:txBody>
      </p:sp>
      <p:sp>
        <p:nvSpPr>
          <p:cNvPr id="6" name="Content Placeholder 5">
            <a:extLst>
              <a:ext uri="{FF2B5EF4-FFF2-40B4-BE49-F238E27FC236}">
                <a16:creationId xmlns:a16="http://schemas.microsoft.com/office/drawing/2014/main" id="{8B5DA0ED-3B1D-854D-9B45-00A31CF7A5D8}"/>
              </a:ext>
            </a:extLst>
          </p:cNvPr>
          <p:cNvSpPr>
            <a:spLocks noGrp="1"/>
          </p:cNvSpPr>
          <p:nvPr>
            <p:ph sz="quarter" idx="12" hasCustomPrompt="1"/>
          </p:nvPr>
        </p:nvSpPr>
        <p:spPr>
          <a:xfrm>
            <a:off x="457200" y="1828800"/>
            <a:ext cx="4142232"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8" name="Content Placeholder 5">
            <a:extLst>
              <a:ext uri="{FF2B5EF4-FFF2-40B4-BE49-F238E27FC236}">
                <a16:creationId xmlns:a16="http://schemas.microsoft.com/office/drawing/2014/main" id="{F049BE72-2AAF-364A-9AED-4CF859B0D742}"/>
              </a:ext>
            </a:extLst>
          </p:cNvPr>
          <p:cNvSpPr>
            <a:spLocks noGrp="1"/>
          </p:cNvSpPr>
          <p:nvPr>
            <p:ph sz="quarter" idx="13" hasCustomPrompt="1"/>
          </p:nvPr>
        </p:nvSpPr>
        <p:spPr>
          <a:xfrm>
            <a:off x="4828032" y="1828800"/>
            <a:ext cx="8531352" cy="51389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9" name="Content Placeholder 5">
            <a:extLst>
              <a:ext uri="{FF2B5EF4-FFF2-40B4-BE49-F238E27FC236}">
                <a16:creationId xmlns:a16="http://schemas.microsoft.com/office/drawing/2014/main" id="{65973EA2-EEA7-5148-A364-C8C0C37C1AFF}"/>
              </a:ext>
            </a:extLst>
          </p:cNvPr>
          <p:cNvSpPr>
            <a:spLocks noGrp="1"/>
          </p:cNvSpPr>
          <p:nvPr>
            <p:ph sz="quarter" idx="17" hasCustomPrompt="1"/>
          </p:nvPr>
        </p:nvSpPr>
        <p:spPr>
          <a:xfrm>
            <a:off x="457200" y="4509203"/>
            <a:ext cx="4142232"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21657957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5 Boxes Left Combined w/ Table">
    <p:spTree>
      <p:nvGrpSpPr>
        <p:cNvPr id="1" name=""/>
        <p:cNvGrpSpPr/>
        <p:nvPr/>
      </p:nvGrpSpPr>
      <p:grpSpPr>
        <a:xfrm>
          <a:off x="0" y="0"/>
          <a:ext cx="0" cy="0"/>
          <a:chOff x="0" y="0"/>
          <a:chExt cx="0" cy="0"/>
        </a:xfrm>
      </p:grpSpPr>
      <p:sp>
        <p:nvSpPr>
          <p:cNvPr id="11" name="Content Placeholder 5">
            <a:extLst>
              <a:ext uri="{FF2B5EF4-FFF2-40B4-BE49-F238E27FC236}">
                <a16:creationId xmlns:a16="http://schemas.microsoft.com/office/drawing/2014/main" id="{55E39848-F273-3C49-908A-0F69CDDDB1E3}"/>
              </a:ext>
            </a:extLst>
          </p:cNvPr>
          <p:cNvSpPr>
            <a:spLocks noGrp="1"/>
          </p:cNvSpPr>
          <p:nvPr>
            <p:ph sz="quarter" idx="19" hasCustomPrompt="1"/>
          </p:nvPr>
        </p:nvSpPr>
        <p:spPr>
          <a:xfrm>
            <a:off x="10314432" y="4526280"/>
            <a:ext cx="3054096" cy="2450592"/>
          </a:xfrm>
          <a:noFill/>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2" name="Title 1">
            <a:extLst>
              <a:ext uri="{FF2B5EF4-FFF2-40B4-BE49-F238E27FC236}">
                <a16:creationId xmlns:a16="http://schemas.microsoft.com/office/drawing/2014/main" id="{7F9F5CA1-5A18-6747-A6C3-A4E2B252055A}"/>
              </a:ext>
            </a:extLst>
          </p:cNvPr>
          <p:cNvSpPr>
            <a:spLocks noGrp="1"/>
          </p:cNvSpPr>
          <p:nvPr>
            <p:ph type="title" hasCustomPrompt="1"/>
          </p:nvPr>
        </p:nvSpPr>
        <p:spPr/>
        <p:txBody>
          <a:bodyPr/>
          <a:lstStyle/>
          <a:p>
            <a:r>
              <a:rPr lang="en-US" dirty="0"/>
              <a:t>Page Title</a:t>
            </a:r>
          </a:p>
        </p:txBody>
      </p:sp>
      <p:sp>
        <p:nvSpPr>
          <p:cNvPr id="4" name="Slide Number Placeholder 3">
            <a:extLst>
              <a:ext uri="{FF2B5EF4-FFF2-40B4-BE49-F238E27FC236}">
                <a16:creationId xmlns:a16="http://schemas.microsoft.com/office/drawing/2014/main" id="{9786A6AD-2C71-EE41-A1B8-BBDE15193C1A}"/>
              </a:ext>
            </a:extLst>
          </p:cNvPr>
          <p:cNvSpPr>
            <a:spLocks noGrp="1"/>
          </p:cNvSpPr>
          <p:nvPr>
            <p:ph type="sldNum" sz="quarter" idx="10"/>
          </p:nvPr>
        </p:nvSpPr>
        <p:spPr/>
        <p:txBody>
          <a:bodyPr/>
          <a:lstStyle/>
          <a:p>
            <a:fld id="{495CDFE8-06BB-8C4A-81DE-67EF32F50FC9}" type="slidenum">
              <a:rPr lang="en-US" smtClean="0"/>
              <a:pPr/>
              <a:t>‹#›</a:t>
            </a:fld>
            <a:endParaRPr lang="en-US" dirty="0"/>
          </a:p>
        </p:txBody>
      </p:sp>
      <p:sp>
        <p:nvSpPr>
          <p:cNvPr id="5" name="Footer Placeholder 4">
            <a:extLst>
              <a:ext uri="{FF2B5EF4-FFF2-40B4-BE49-F238E27FC236}">
                <a16:creationId xmlns:a16="http://schemas.microsoft.com/office/drawing/2014/main" id="{643C4941-C523-054F-91B8-A54ADC648654}"/>
              </a:ext>
            </a:extLst>
          </p:cNvPr>
          <p:cNvSpPr>
            <a:spLocks noGrp="1"/>
          </p:cNvSpPr>
          <p:nvPr>
            <p:ph type="ftr" sz="quarter" idx="11"/>
          </p:nvPr>
        </p:nvSpPr>
        <p:spPr/>
        <p:txBody>
          <a:bodyPr/>
          <a:lstStyle/>
          <a:p>
            <a:endParaRPr lang="en-US" dirty="0"/>
          </a:p>
        </p:txBody>
      </p:sp>
      <p:sp>
        <p:nvSpPr>
          <p:cNvPr id="6" name="Content Placeholder 5">
            <a:extLst>
              <a:ext uri="{FF2B5EF4-FFF2-40B4-BE49-F238E27FC236}">
                <a16:creationId xmlns:a16="http://schemas.microsoft.com/office/drawing/2014/main" id="{8B5DA0ED-3B1D-854D-9B45-00A31CF7A5D8}"/>
              </a:ext>
            </a:extLst>
          </p:cNvPr>
          <p:cNvSpPr>
            <a:spLocks noGrp="1"/>
          </p:cNvSpPr>
          <p:nvPr>
            <p:ph sz="quarter" idx="12" hasCustomPrompt="1"/>
          </p:nvPr>
        </p:nvSpPr>
        <p:spPr>
          <a:xfrm>
            <a:off x="457200" y="1828800"/>
            <a:ext cx="6336792" cy="5157216"/>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8" name="Content Placeholder 5">
            <a:extLst>
              <a:ext uri="{FF2B5EF4-FFF2-40B4-BE49-F238E27FC236}">
                <a16:creationId xmlns:a16="http://schemas.microsoft.com/office/drawing/2014/main" id="{F049BE72-2AAF-364A-9AED-4CF859B0D742}"/>
              </a:ext>
            </a:extLst>
          </p:cNvPr>
          <p:cNvSpPr>
            <a:spLocks noGrp="1"/>
          </p:cNvSpPr>
          <p:nvPr>
            <p:ph sz="quarter" idx="13" hasCustomPrompt="1"/>
          </p:nvPr>
        </p:nvSpPr>
        <p:spPr>
          <a:xfrm>
            <a:off x="7022592" y="1828800"/>
            <a:ext cx="3054096" cy="2450592"/>
          </a:xfrm>
          <a:noFill/>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9" name="Content Placeholder 5">
            <a:extLst>
              <a:ext uri="{FF2B5EF4-FFF2-40B4-BE49-F238E27FC236}">
                <a16:creationId xmlns:a16="http://schemas.microsoft.com/office/drawing/2014/main" id="{65973EA2-EEA7-5148-A364-C8C0C37C1AFF}"/>
              </a:ext>
            </a:extLst>
          </p:cNvPr>
          <p:cNvSpPr>
            <a:spLocks noGrp="1"/>
          </p:cNvSpPr>
          <p:nvPr>
            <p:ph sz="quarter" idx="17" hasCustomPrompt="1"/>
          </p:nvPr>
        </p:nvSpPr>
        <p:spPr>
          <a:xfrm>
            <a:off x="7022592" y="4526280"/>
            <a:ext cx="3054096"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0" name="Content Placeholder 5">
            <a:extLst>
              <a:ext uri="{FF2B5EF4-FFF2-40B4-BE49-F238E27FC236}">
                <a16:creationId xmlns:a16="http://schemas.microsoft.com/office/drawing/2014/main" id="{62ED825D-4845-6642-A13C-F0CA597644B6}"/>
              </a:ext>
            </a:extLst>
          </p:cNvPr>
          <p:cNvSpPr>
            <a:spLocks noGrp="1"/>
          </p:cNvSpPr>
          <p:nvPr>
            <p:ph sz="quarter" idx="18" hasCustomPrompt="1"/>
          </p:nvPr>
        </p:nvSpPr>
        <p:spPr>
          <a:xfrm>
            <a:off x="10314432" y="1828800"/>
            <a:ext cx="3054096"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76136357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 Boxes Right Combined w/ Table">
    <p:spTree>
      <p:nvGrpSpPr>
        <p:cNvPr id="1" name=""/>
        <p:cNvGrpSpPr/>
        <p:nvPr/>
      </p:nvGrpSpPr>
      <p:grpSpPr>
        <a:xfrm>
          <a:off x="0" y="0"/>
          <a:ext cx="0" cy="0"/>
          <a:chOff x="0" y="0"/>
          <a:chExt cx="0" cy="0"/>
        </a:xfrm>
      </p:grpSpPr>
      <p:sp>
        <p:nvSpPr>
          <p:cNvPr id="11" name="Content Placeholder 5">
            <a:extLst>
              <a:ext uri="{FF2B5EF4-FFF2-40B4-BE49-F238E27FC236}">
                <a16:creationId xmlns:a16="http://schemas.microsoft.com/office/drawing/2014/main" id="{55E39848-F273-3C49-908A-0F69CDDDB1E3}"/>
              </a:ext>
            </a:extLst>
          </p:cNvPr>
          <p:cNvSpPr>
            <a:spLocks noGrp="1"/>
          </p:cNvSpPr>
          <p:nvPr>
            <p:ph sz="quarter" idx="19" hasCustomPrompt="1"/>
          </p:nvPr>
        </p:nvSpPr>
        <p:spPr>
          <a:xfrm>
            <a:off x="7022592" y="1830658"/>
            <a:ext cx="6336792" cy="515434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2" name="Title 1">
            <a:extLst>
              <a:ext uri="{FF2B5EF4-FFF2-40B4-BE49-F238E27FC236}">
                <a16:creationId xmlns:a16="http://schemas.microsoft.com/office/drawing/2014/main" id="{7F9F5CA1-5A18-6747-A6C3-A4E2B252055A}"/>
              </a:ext>
            </a:extLst>
          </p:cNvPr>
          <p:cNvSpPr>
            <a:spLocks noGrp="1"/>
          </p:cNvSpPr>
          <p:nvPr>
            <p:ph type="title" hasCustomPrompt="1"/>
          </p:nvPr>
        </p:nvSpPr>
        <p:spPr/>
        <p:txBody>
          <a:bodyPr/>
          <a:lstStyle/>
          <a:p>
            <a:r>
              <a:rPr lang="en-US" dirty="0"/>
              <a:t>Page Title</a:t>
            </a:r>
          </a:p>
        </p:txBody>
      </p:sp>
      <p:sp>
        <p:nvSpPr>
          <p:cNvPr id="4" name="Slide Number Placeholder 3">
            <a:extLst>
              <a:ext uri="{FF2B5EF4-FFF2-40B4-BE49-F238E27FC236}">
                <a16:creationId xmlns:a16="http://schemas.microsoft.com/office/drawing/2014/main" id="{9786A6AD-2C71-EE41-A1B8-BBDE15193C1A}"/>
              </a:ext>
            </a:extLst>
          </p:cNvPr>
          <p:cNvSpPr>
            <a:spLocks noGrp="1"/>
          </p:cNvSpPr>
          <p:nvPr>
            <p:ph type="sldNum" sz="quarter" idx="10"/>
          </p:nvPr>
        </p:nvSpPr>
        <p:spPr/>
        <p:txBody>
          <a:bodyPr/>
          <a:lstStyle/>
          <a:p>
            <a:fld id="{495CDFE8-06BB-8C4A-81DE-67EF32F50FC9}" type="slidenum">
              <a:rPr lang="en-US" smtClean="0"/>
              <a:pPr/>
              <a:t>‹#›</a:t>
            </a:fld>
            <a:endParaRPr lang="en-US" dirty="0"/>
          </a:p>
        </p:txBody>
      </p:sp>
      <p:sp>
        <p:nvSpPr>
          <p:cNvPr id="5" name="Footer Placeholder 4">
            <a:extLst>
              <a:ext uri="{FF2B5EF4-FFF2-40B4-BE49-F238E27FC236}">
                <a16:creationId xmlns:a16="http://schemas.microsoft.com/office/drawing/2014/main" id="{643C4941-C523-054F-91B8-A54ADC648654}"/>
              </a:ext>
            </a:extLst>
          </p:cNvPr>
          <p:cNvSpPr>
            <a:spLocks noGrp="1"/>
          </p:cNvSpPr>
          <p:nvPr>
            <p:ph type="ftr" sz="quarter" idx="11"/>
          </p:nvPr>
        </p:nvSpPr>
        <p:spPr/>
        <p:txBody>
          <a:bodyPr/>
          <a:lstStyle/>
          <a:p>
            <a:endParaRPr lang="en-US" dirty="0"/>
          </a:p>
        </p:txBody>
      </p:sp>
      <p:sp>
        <p:nvSpPr>
          <p:cNvPr id="6" name="Content Placeholder 5">
            <a:extLst>
              <a:ext uri="{FF2B5EF4-FFF2-40B4-BE49-F238E27FC236}">
                <a16:creationId xmlns:a16="http://schemas.microsoft.com/office/drawing/2014/main" id="{8B5DA0ED-3B1D-854D-9B45-00A31CF7A5D8}"/>
              </a:ext>
            </a:extLst>
          </p:cNvPr>
          <p:cNvSpPr>
            <a:spLocks noGrp="1"/>
          </p:cNvSpPr>
          <p:nvPr>
            <p:ph sz="quarter" idx="12" hasCustomPrompt="1"/>
          </p:nvPr>
        </p:nvSpPr>
        <p:spPr>
          <a:xfrm>
            <a:off x="457200" y="1828800"/>
            <a:ext cx="3054096"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8" name="Content Placeholder 5">
            <a:extLst>
              <a:ext uri="{FF2B5EF4-FFF2-40B4-BE49-F238E27FC236}">
                <a16:creationId xmlns:a16="http://schemas.microsoft.com/office/drawing/2014/main" id="{F049BE72-2AAF-364A-9AED-4CF859B0D742}"/>
              </a:ext>
            </a:extLst>
          </p:cNvPr>
          <p:cNvSpPr>
            <a:spLocks noGrp="1"/>
          </p:cNvSpPr>
          <p:nvPr>
            <p:ph sz="quarter" idx="13" hasCustomPrompt="1"/>
          </p:nvPr>
        </p:nvSpPr>
        <p:spPr>
          <a:xfrm>
            <a:off x="457200" y="4526280"/>
            <a:ext cx="3054096"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9" name="Content Placeholder 5">
            <a:extLst>
              <a:ext uri="{FF2B5EF4-FFF2-40B4-BE49-F238E27FC236}">
                <a16:creationId xmlns:a16="http://schemas.microsoft.com/office/drawing/2014/main" id="{65973EA2-EEA7-5148-A364-C8C0C37C1AFF}"/>
              </a:ext>
            </a:extLst>
          </p:cNvPr>
          <p:cNvSpPr>
            <a:spLocks noGrp="1"/>
          </p:cNvSpPr>
          <p:nvPr>
            <p:ph sz="quarter" idx="17" hasCustomPrompt="1"/>
          </p:nvPr>
        </p:nvSpPr>
        <p:spPr>
          <a:xfrm>
            <a:off x="3730752" y="1830658"/>
            <a:ext cx="3054096"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0" name="Content Placeholder 5">
            <a:extLst>
              <a:ext uri="{FF2B5EF4-FFF2-40B4-BE49-F238E27FC236}">
                <a16:creationId xmlns:a16="http://schemas.microsoft.com/office/drawing/2014/main" id="{62ED825D-4845-6642-A13C-F0CA597644B6}"/>
              </a:ext>
            </a:extLst>
          </p:cNvPr>
          <p:cNvSpPr>
            <a:spLocks noGrp="1"/>
          </p:cNvSpPr>
          <p:nvPr>
            <p:ph sz="quarter" idx="18" hasCustomPrompt="1"/>
          </p:nvPr>
        </p:nvSpPr>
        <p:spPr>
          <a:xfrm>
            <a:off x="3730752" y="4526280"/>
            <a:ext cx="3054096"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277352850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 Columns w/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F5CA1-5A18-6747-A6C3-A4E2B252055A}"/>
              </a:ext>
            </a:extLst>
          </p:cNvPr>
          <p:cNvSpPr>
            <a:spLocks noGrp="1"/>
          </p:cNvSpPr>
          <p:nvPr>
            <p:ph type="title" hasCustomPrompt="1"/>
          </p:nvPr>
        </p:nvSpPr>
        <p:spPr/>
        <p:txBody>
          <a:bodyPr/>
          <a:lstStyle/>
          <a:p>
            <a:r>
              <a:rPr lang="en-US" dirty="0"/>
              <a:t>Page Title</a:t>
            </a:r>
          </a:p>
        </p:txBody>
      </p:sp>
      <p:sp>
        <p:nvSpPr>
          <p:cNvPr id="4" name="Slide Number Placeholder 3">
            <a:extLst>
              <a:ext uri="{FF2B5EF4-FFF2-40B4-BE49-F238E27FC236}">
                <a16:creationId xmlns:a16="http://schemas.microsoft.com/office/drawing/2014/main" id="{9786A6AD-2C71-EE41-A1B8-BBDE15193C1A}"/>
              </a:ext>
            </a:extLst>
          </p:cNvPr>
          <p:cNvSpPr>
            <a:spLocks noGrp="1"/>
          </p:cNvSpPr>
          <p:nvPr>
            <p:ph type="sldNum" sz="quarter" idx="10"/>
          </p:nvPr>
        </p:nvSpPr>
        <p:spPr/>
        <p:txBody>
          <a:bodyPr/>
          <a:lstStyle/>
          <a:p>
            <a:fld id="{495CDFE8-06BB-8C4A-81DE-67EF32F50FC9}" type="slidenum">
              <a:rPr lang="en-US" smtClean="0"/>
              <a:pPr/>
              <a:t>‹#›</a:t>
            </a:fld>
            <a:endParaRPr lang="en-US" dirty="0"/>
          </a:p>
        </p:txBody>
      </p:sp>
      <p:sp>
        <p:nvSpPr>
          <p:cNvPr id="5" name="Footer Placeholder 4">
            <a:extLst>
              <a:ext uri="{FF2B5EF4-FFF2-40B4-BE49-F238E27FC236}">
                <a16:creationId xmlns:a16="http://schemas.microsoft.com/office/drawing/2014/main" id="{643C4941-C523-054F-91B8-A54ADC648654}"/>
              </a:ext>
            </a:extLst>
          </p:cNvPr>
          <p:cNvSpPr>
            <a:spLocks noGrp="1"/>
          </p:cNvSpPr>
          <p:nvPr>
            <p:ph type="ftr" sz="quarter" idx="11"/>
          </p:nvPr>
        </p:nvSpPr>
        <p:spPr/>
        <p:txBody>
          <a:bodyPr/>
          <a:lstStyle/>
          <a:p>
            <a:endParaRPr lang="en-US" dirty="0"/>
          </a:p>
        </p:txBody>
      </p:sp>
      <p:sp>
        <p:nvSpPr>
          <p:cNvPr id="6" name="Content Placeholder 5">
            <a:extLst>
              <a:ext uri="{FF2B5EF4-FFF2-40B4-BE49-F238E27FC236}">
                <a16:creationId xmlns:a16="http://schemas.microsoft.com/office/drawing/2014/main" id="{8B5DA0ED-3B1D-854D-9B45-00A31CF7A5D8}"/>
              </a:ext>
            </a:extLst>
          </p:cNvPr>
          <p:cNvSpPr>
            <a:spLocks noGrp="1"/>
          </p:cNvSpPr>
          <p:nvPr>
            <p:ph sz="quarter" idx="12" hasCustomPrompt="1"/>
          </p:nvPr>
        </p:nvSpPr>
        <p:spPr>
          <a:xfrm>
            <a:off x="457200" y="1828800"/>
            <a:ext cx="4142232" cy="51389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8" name="Content Placeholder 5">
            <a:extLst>
              <a:ext uri="{FF2B5EF4-FFF2-40B4-BE49-F238E27FC236}">
                <a16:creationId xmlns:a16="http://schemas.microsoft.com/office/drawing/2014/main" id="{F049BE72-2AAF-364A-9AED-4CF859B0D742}"/>
              </a:ext>
            </a:extLst>
          </p:cNvPr>
          <p:cNvSpPr>
            <a:spLocks noGrp="1"/>
          </p:cNvSpPr>
          <p:nvPr>
            <p:ph sz="quarter" idx="13" hasCustomPrompt="1"/>
          </p:nvPr>
        </p:nvSpPr>
        <p:spPr>
          <a:xfrm>
            <a:off x="4828032" y="1828800"/>
            <a:ext cx="4142232" cy="51389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9" name="Content Placeholder 5">
            <a:extLst>
              <a:ext uri="{FF2B5EF4-FFF2-40B4-BE49-F238E27FC236}">
                <a16:creationId xmlns:a16="http://schemas.microsoft.com/office/drawing/2014/main" id="{65973EA2-EEA7-5148-A364-C8C0C37C1AFF}"/>
              </a:ext>
            </a:extLst>
          </p:cNvPr>
          <p:cNvSpPr>
            <a:spLocks noGrp="1"/>
          </p:cNvSpPr>
          <p:nvPr>
            <p:ph sz="quarter" idx="17" hasCustomPrompt="1"/>
          </p:nvPr>
        </p:nvSpPr>
        <p:spPr>
          <a:xfrm>
            <a:off x="9217152" y="1830658"/>
            <a:ext cx="4142232" cy="51389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93193395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4 Columns w/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F5CA1-5A18-6747-A6C3-A4E2B252055A}"/>
              </a:ext>
            </a:extLst>
          </p:cNvPr>
          <p:cNvSpPr>
            <a:spLocks noGrp="1"/>
          </p:cNvSpPr>
          <p:nvPr>
            <p:ph type="title" hasCustomPrompt="1"/>
          </p:nvPr>
        </p:nvSpPr>
        <p:spPr/>
        <p:txBody>
          <a:bodyPr/>
          <a:lstStyle/>
          <a:p>
            <a:r>
              <a:rPr lang="en-US" dirty="0"/>
              <a:t>Page Title</a:t>
            </a:r>
          </a:p>
        </p:txBody>
      </p:sp>
      <p:sp>
        <p:nvSpPr>
          <p:cNvPr id="4" name="Slide Number Placeholder 3">
            <a:extLst>
              <a:ext uri="{FF2B5EF4-FFF2-40B4-BE49-F238E27FC236}">
                <a16:creationId xmlns:a16="http://schemas.microsoft.com/office/drawing/2014/main" id="{9786A6AD-2C71-EE41-A1B8-BBDE15193C1A}"/>
              </a:ext>
            </a:extLst>
          </p:cNvPr>
          <p:cNvSpPr>
            <a:spLocks noGrp="1"/>
          </p:cNvSpPr>
          <p:nvPr>
            <p:ph type="sldNum" sz="quarter" idx="10"/>
          </p:nvPr>
        </p:nvSpPr>
        <p:spPr/>
        <p:txBody>
          <a:bodyPr/>
          <a:lstStyle/>
          <a:p>
            <a:fld id="{495CDFE8-06BB-8C4A-81DE-67EF32F50FC9}" type="slidenum">
              <a:rPr lang="en-US" smtClean="0"/>
              <a:pPr/>
              <a:t>‹#›</a:t>
            </a:fld>
            <a:endParaRPr lang="en-US" dirty="0"/>
          </a:p>
        </p:txBody>
      </p:sp>
      <p:sp>
        <p:nvSpPr>
          <p:cNvPr id="5" name="Footer Placeholder 4">
            <a:extLst>
              <a:ext uri="{FF2B5EF4-FFF2-40B4-BE49-F238E27FC236}">
                <a16:creationId xmlns:a16="http://schemas.microsoft.com/office/drawing/2014/main" id="{643C4941-C523-054F-91B8-A54ADC648654}"/>
              </a:ext>
            </a:extLst>
          </p:cNvPr>
          <p:cNvSpPr>
            <a:spLocks noGrp="1"/>
          </p:cNvSpPr>
          <p:nvPr>
            <p:ph type="ftr" sz="quarter" idx="11"/>
          </p:nvPr>
        </p:nvSpPr>
        <p:spPr/>
        <p:txBody>
          <a:bodyPr/>
          <a:lstStyle/>
          <a:p>
            <a:endParaRPr lang="en-US" dirty="0"/>
          </a:p>
        </p:txBody>
      </p:sp>
      <p:sp>
        <p:nvSpPr>
          <p:cNvPr id="6" name="Content Placeholder 5">
            <a:extLst>
              <a:ext uri="{FF2B5EF4-FFF2-40B4-BE49-F238E27FC236}">
                <a16:creationId xmlns:a16="http://schemas.microsoft.com/office/drawing/2014/main" id="{8B5DA0ED-3B1D-854D-9B45-00A31CF7A5D8}"/>
              </a:ext>
            </a:extLst>
          </p:cNvPr>
          <p:cNvSpPr>
            <a:spLocks noGrp="1"/>
          </p:cNvSpPr>
          <p:nvPr>
            <p:ph sz="quarter" idx="12" hasCustomPrompt="1"/>
          </p:nvPr>
        </p:nvSpPr>
        <p:spPr>
          <a:xfrm>
            <a:off x="457200" y="1828800"/>
            <a:ext cx="3054096" cy="51389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8" name="Content Placeholder 5">
            <a:extLst>
              <a:ext uri="{FF2B5EF4-FFF2-40B4-BE49-F238E27FC236}">
                <a16:creationId xmlns:a16="http://schemas.microsoft.com/office/drawing/2014/main" id="{F049BE72-2AAF-364A-9AED-4CF859B0D742}"/>
              </a:ext>
            </a:extLst>
          </p:cNvPr>
          <p:cNvSpPr>
            <a:spLocks noGrp="1"/>
          </p:cNvSpPr>
          <p:nvPr>
            <p:ph sz="quarter" idx="13" hasCustomPrompt="1"/>
          </p:nvPr>
        </p:nvSpPr>
        <p:spPr>
          <a:xfrm>
            <a:off x="3730752" y="1828800"/>
            <a:ext cx="3054096" cy="51389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9" name="Content Placeholder 5">
            <a:extLst>
              <a:ext uri="{FF2B5EF4-FFF2-40B4-BE49-F238E27FC236}">
                <a16:creationId xmlns:a16="http://schemas.microsoft.com/office/drawing/2014/main" id="{65973EA2-EEA7-5148-A364-C8C0C37C1AFF}"/>
              </a:ext>
            </a:extLst>
          </p:cNvPr>
          <p:cNvSpPr>
            <a:spLocks noGrp="1"/>
          </p:cNvSpPr>
          <p:nvPr>
            <p:ph sz="quarter" idx="17" hasCustomPrompt="1"/>
          </p:nvPr>
        </p:nvSpPr>
        <p:spPr>
          <a:xfrm>
            <a:off x="7022592" y="1830658"/>
            <a:ext cx="3054096" cy="51389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0" name="Content Placeholder 5">
            <a:extLst>
              <a:ext uri="{FF2B5EF4-FFF2-40B4-BE49-F238E27FC236}">
                <a16:creationId xmlns:a16="http://schemas.microsoft.com/office/drawing/2014/main" id="{62ED825D-4845-6642-A13C-F0CA597644B6}"/>
              </a:ext>
            </a:extLst>
          </p:cNvPr>
          <p:cNvSpPr>
            <a:spLocks noGrp="1"/>
          </p:cNvSpPr>
          <p:nvPr>
            <p:ph sz="quarter" idx="18" hasCustomPrompt="1"/>
          </p:nvPr>
        </p:nvSpPr>
        <p:spPr>
          <a:xfrm>
            <a:off x="10315225" y="1830658"/>
            <a:ext cx="3054096" cy="51389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351277109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5 Columns w/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F5CA1-5A18-6747-A6C3-A4E2B252055A}"/>
              </a:ext>
            </a:extLst>
          </p:cNvPr>
          <p:cNvSpPr>
            <a:spLocks noGrp="1"/>
          </p:cNvSpPr>
          <p:nvPr>
            <p:ph type="title" hasCustomPrompt="1"/>
          </p:nvPr>
        </p:nvSpPr>
        <p:spPr/>
        <p:txBody>
          <a:bodyPr/>
          <a:lstStyle/>
          <a:p>
            <a:r>
              <a:rPr lang="en-US" dirty="0"/>
              <a:t>Page Title</a:t>
            </a:r>
          </a:p>
        </p:txBody>
      </p:sp>
      <p:sp>
        <p:nvSpPr>
          <p:cNvPr id="4" name="Slide Number Placeholder 3">
            <a:extLst>
              <a:ext uri="{FF2B5EF4-FFF2-40B4-BE49-F238E27FC236}">
                <a16:creationId xmlns:a16="http://schemas.microsoft.com/office/drawing/2014/main" id="{9786A6AD-2C71-EE41-A1B8-BBDE15193C1A}"/>
              </a:ext>
            </a:extLst>
          </p:cNvPr>
          <p:cNvSpPr>
            <a:spLocks noGrp="1"/>
          </p:cNvSpPr>
          <p:nvPr>
            <p:ph type="sldNum" sz="quarter" idx="10"/>
          </p:nvPr>
        </p:nvSpPr>
        <p:spPr/>
        <p:txBody>
          <a:bodyPr/>
          <a:lstStyle/>
          <a:p>
            <a:fld id="{495CDFE8-06BB-8C4A-81DE-67EF32F50FC9}" type="slidenum">
              <a:rPr lang="en-US" smtClean="0"/>
              <a:pPr/>
              <a:t>‹#›</a:t>
            </a:fld>
            <a:endParaRPr lang="en-US" dirty="0"/>
          </a:p>
        </p:txBody>
      </p:sp>
      <p:sp>
        <p:nvSpPr>
          <p:cNvPr id="5" name="Footer Placeholder 4">
            <a:extLst>
              <a:ext uri="{FF2B5EF4-FFF2-40B4-BE49-F238E27FC236}">
                <a16:creationId xmlns:a16="http://schemas.microsoft.com/office/drawing/2014/main" id="{643C4941-C523-054F-91B8-A54ADC648654}"/>
              </a:ext>
            </a:extLst>
          </p:cNvPr>
          <p:cNvSpPr>
            <a:spLocks noGrp="1"/>
          </p:cNvSpPr>
          <p:nvPr>
            <p:ph type="ftr" sz="quarter" idx="11"/>
          </p:nvPr>
        </p:nvSpPr>
        <p:spPr/>
        <p:txBody>
          <a:bodyPr/>
          <a:lstStyle/>
          <a:p>
            <a:endParaRPr lang="en-US" dirty="0"/>
          </a:p>
        </p:txBody>
      </p:sp>
      <p:sp>
        <p:nvSpPr>
          <p:cNvPr id="6" name="Content Placeholder 5">
            <a:extLst>
              <a:ext uri="{FF2B5EF4-FFF2-40B4-BE49-F238E27FC236}">
                <a16:creationId xmlns:a16="http://schemas.microsoft.com/office/drawing/2014/main" id="{8B5DA0ED-3B1D-854D-9B45-00A31CF7A5D8}"/>
              </a:ext>
            </a:extLst>
          </p:cNvPr>
          <p:cNvSpPr>
            <a:spLocks noGrp="1"/>
          </p:cNvSpPr>
          <p:nvPr>
            <p:ph sz="quarter" idx="12" hasCustomPrompt="1"/>
          </p:nvPr>
        </p:nvSpPr>
        <p:spPr>
          <a:xfrm>
            <a:off x="457200" y="1828800"/>
            <a:ext cx="2395728" cy="51389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8" name="Content Placeholder 5">
            <a:extLst>
              <a:ext uri="{FF2B5EF4-FFF2-40B4-BE49-F238E27FC236}">
                <a16:creationId xmlns:a16="http://schemas.microsoft.com/office/drawing/2014/main" id="{F049BE72-2AAF-364A-9AED-4CF859B0D742}"/>
              </a:ext>
            </a:extLst>
          </p:cNvPr>
          <p:cNvSpPr>
            <a:spLocks noGrp="1"/>
          </p:cNvSpPr>
          <p:nvPr>
            <p:ph sz="quarter" idx="13" hasCustomPrompt="1"/>
          </p:nvPr>
        </p:nvSpPr>
        <p:spPr>
          <a:xfrm>
            <a:off x="3085418" y="1828800"/>
            <a:ext cx="2395728" cy="51389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9" name="Content Placeholder 5">
            <a:extLst>
              <a:ext uri="{FF2B5EF4-FFF2-40B4-BE49-F238E27FC236}">
                <a16:creationId xmlns:a16="http://schemas.microsoft.com/office/drawing/2014/main" id="{65973EA2-EEA7-5148-A364-C8C0C37C1AFF}"/>
              </a:ext>
            </a:extLst>
          </p:cNvPr>
          <p:cNvSpPr>
            <a:spLocks noGrp="1"/>
          </p:cNvSpPr>
          <p:nvPr>
            <p:ph sz="quarter" idx="17" hasCustomPrompt="1"/>
          </p:nvPr>
        </p:nvSpPr>
        <p:spPr>
          <a:xfrm>
            <a:off x="5713636" y="1830658"/>
            <a:ext cx="2395728" cy="51389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0" name="Content Placeholder 5">
            <a:extLst>
              <a:ext uri="{FF2B5EF4-FFF2-40B4-BE49-F238E27FC236}">
                <a16:creationId xmlns:a16="http://schemas.microsoft.com/office/drawing/2014/main" id="{62ED825D-4845-6642-A13C-F0CA597644B6}"/>
              </a:ext>
            </a:extLst>
          </p:cNvPr>
          <p:cNvSpPr>
            <a:spLocks noGrp="1"/>
          </p:cNvSpPr>
          <p:nvPr>
            <p:ph sz="quarter" idx="18" hasCustomPrompt="1"/>
          </p:nvPr>
        </p:nvSpPr>
        <p:spPr>
          <a:xfrm>
            <a:off x="8341854" y="1830658"/>
            <a:ext cx="2395728" cy="51389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1" name="Content Placeholder 5">
            <a:extLst>
              <a:ext uri="{FF2B5EF4-FFF2-40B4-BE49-F238E27FC236}">
                <a16:creationId xmlns:a16="http://schemas.microsoft.com/office/drawing/2014/main" id="{DB95466E-86C8-3E4C-997E-657D7B793C8C}"/>
              </a:ext>
            </a:extLst>
          </p:cNvPr>
          <p:cNvSpPr>
            <a:spLocks noGrp="1"/>
          </p:cNvSpPr>
          <p:nvPr>
            <p:ph sz="quarter" idx="19" hasCustomPrompt="1"/>
          </p:nvPr>
        </p:nvSpPr>
        <p:spPr>
          <a:xfrm>
            <a:off x="10970074" y="1830658"/>
            <a:ext cx="2395728" cy="51389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230973141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 Boxes Top Combined w/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F5CA1-5A18-6747-A6C3-A4E2B252055A}"/>
              </a:ext>
            </a:extLst>
          </p:cNvPr>
          <p:cNvSpPr>
            <a:spLocks noGrp="1"/>
          </p:cNvSpPr>
          <p:nvPr>
            <p:ph type="title" hasCustomPrompt="1"/>
          </p:nvPr>
        </p:nvSpPr>
        <p:spPr/>
        <p:txBody>
          <a:bodyPr/>
          <a:lstStyle/>
          <a:p>
            <a:r>
              <a:rPr lang="en-US" dirty="0"/>
              <a:t>Page Title</a:t>
            </a:r>
          </a:p>
        </p:txBody>
      </p:sp>
      <p:sp>
        <p:nvSpPr>
          <p:cNvPr id="4" name="Slide Number Placeholder 3">
            <a:extLst>
              <a:ext uri="{FF2B5EF4-FFF2-40B4-BE49-F238E27FC236}">
                <a16:creationId xmlns:a16="http://schemas.microsoft.com/office/drawing/2014/main" id="{9786A6AD-2C71-EE41-A1B8-BBDE15193C1A}"/>
              </a:ext>
            </a:extLst>
          </p:cNvPr>
          <p:cNvSpPr>
            <a:spLocks noGrp="1"/>
          </p:cNvSpPr>
          <p:nvPr>
            <p:ph type="sldNum" sz="quarter" idx="10"/>
          </p:nvPr>
        </p:nvSpPr>
        <p:spPr/>
        <p:txBody>
          <a:bodyPr/>
          <a:lstStyle/>
          <a:p>
            <a:fld id="{495CDFE8-06BB-8C4A-81DE-67EF32F50FC9}" type="slidenum">
              <a:rPr lang="en-US" smtClean="0"/>
              <a:pPr/>
              <a:t>‹#›</a:t>
            </a:fld>
            <a:endParaRPr lang="en-US" dirty="0"/>
          </a:p>
        </p:txBody>
      </p:sp>
      <p:sp>
        <p:nvSpPr>
          <p:cNvPr id="5" name="Footer Placeholder 4">
            <a:extLst>
              <a:ext uri="{FF2B5EF4-FFF2-40B4-BE49-F238E27FC236}">
                <a16:creationId xmlns:a16="http://schemas.microsoft.com/office/drawing/2014/main" id="{643C4941-C523-054F-91B8-A54ADC648654}"/>
              </a:ext>
            </a:extLst>
          </p:cNvPr>
          <p:cNvSpPr>
            <a:spLocks noGrp="1"/>
          </p:cNvSpPr>
          <p:nvPr>
            <p:ph type="ftr" sz="quarter" idx="11"/>
          </p:nvPr>
        </p:nvSpPr>
        <p:spPr/>
        <p:txBody>
          <a:bodyPr/>
          <a:lstStyle/>
          <a:p>
            <a:endParaRPr lang="en-US" dirty="0"/>
          </a:p>
        </p:txBody>
      </p:sp>
      <p:sp>
        <p:nvSpPr>
          <p:cNvPr id="6" name="Content Placeholder 5">
            <a:extLst>
              <a:ext uri="{FF2B5EF4-FFF2-40B4-BE49-F238E27FC236}">
                <a16:creationId xmlns:a16="http://schemas.microsoft.com/office/drawing/2014/main" id="{8B5DA0ED-3B1D-854D-9B45-00A31CF7A5D8}"/>
              </a:ext>
            </a:extLst>
          </p:cNvPr>
          <p:cNvSpPr>
            <a:spLocks noGrp="1"/>
          </p:cNvSpPr>
          <p:nvPr>
            <p:ph sz="quarter" idx="12" hasCustomPrompt="1"/>
          </p:nvPr>
        </p:nvSpPr>
        <p:spPr>
          <a:xfrm>
            <a:off x="457200" y="1828800"/>
            <a:ext cx="12902184"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8" name="Content Placeholder 5">
            <a:extLst>
              <a:ext uri="{FF2B5EF4-FFF2-40B4-BE49-F238E27FC236}">
                <a16:creationId xmlns:a16="http://schemas.microsoft.com/office/drawing/2014/main" id="{F049BE72-2AAF-364A-9AED-4CF859B0D742}"/>
              </a:ext>
            </a:extLst>
          </p:cNvPr>
          <p:cNvSpPr>
            <a:spLocks noGrp="1"/>
          </p:cNvSpPr>
          <p:nvPr>
            <p:ph sz="quarter" idx="13" hasCustomPrompt="1"/>
          </p:nvPr>
        </p:nvSpPr>
        <p:spPr>
          <a:xfrm>
            <a:off x="457200" y="4526280"/>
            <a:ext cx="8531352"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9" name="Content Placeholder 5">
            <a:extLst>
              <a:ext uri="{FF2B5EF4-FFF2-40B4-BE49-F238E27FC236}">
                <a16:creationId xmlns:a16="http://schemas.microsoft.com/office/drawing/2014/main" id="{65973EA2-EEA7-5148-A364-C8C0C37C1AFF}"/>
              </a:ext>
            </a:extLst>
          </p:cNvPr>
          <p:cNvSpPr>
            <a:spLocks noGrp="1"/>
          </p:cNvSpPr>
          <p:nvPr>
            <p:ph sz="quarter" idx="17" hasCustomPrompt="1"/>
          </p:nvPr>
        </p:nvSpPr>
        <p:spPr>
          <a:xfrm>
            <a:off x="9217152" y="4526280"/>
            <a:ext cx="4142232"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390478928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 Boxes Bottom Combined w/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F5CA1-5A18-6747-A6C3-A4E2B252055A}"/>
              </a:ext>
            </a:extLst>
          </p:cNvPr>
          <p:cNvSpPr>
            <a:spLocks noGrp="1"/>
          </p:cNvSpPr>
          <p:nvPr>
            <p:ph type="title" hasCustomPrompt="1"/>
          </p:nvPr>
        </p:nvSpPr>
        <p:spPr/>
        <p:txBody>
          <a:bodyPr/>
          <a:lstStyle/>
          <a:p>
            <a:r>
              <a:rPr lang="en-US" dirty="0"/>
              <a:t>Page Title</a:t>
            </a:r>
          </a:p>
        </p:txBody>
      </p:sp>
      <p:sp>
        <p:nvSpPr>
          <p:cNvPr id="4" name="Slide Number Placeholder 3">
            <a:extLst>
              <a:ext uri="{FF2B5EF4-FFF2-40B4-BE49-F238E27FC236}">
                <a16:creationId xmlns:a16="http://schemas.microsoft.com/office/drawing/2014/main" id="{9786A6AD-2C71-EE41-A1B8-BBDE15193C1A}"/>
              </a:ext>
            </a:extLst>
          </p:cNvPr>
          <p:cNvSpPr>
            <a:spLocks noGrp="1"/>
          </p:cNvSpPr>
          <p:nvPr>
            <p:ph type="sldNum" sz="quarter" idx="10"/>
          </p:nvPr>
        </p:nvSpPr>
        <p:spPr/>
        <p:txBody>
          <a:bodyPr/>
          <a:lstStyle/>
          <a:p>
            <a:fld id="{495CDFE8-06BB-8C4A-81DE-67EF32F50FC9}" type="slidenum">
              <a:rPr lang="en-US" smtClean="0"/>
              <a:pPr/>
              <a:t>‹#›</a:t>
            </a:fld>
            <a:endParaRPr lang="en-US" dirty="0"/>
          </a:p>
        </p:txBody>
      </p:sp>
      <p:sp>
        <p:nvSpPr>
          <p:cNvPr id="5" name="Footer Placeholder 4">
            <a:extLst>
              <a:ext uri="{FF2B5EF4-FFF2-40B4-BE49-F238E27FC236}">
                <a16:creationId xmlns:a16="http://schemas.microsoft.com/office/drawing/2014/main" id="{643C4941-C523-054F-91B8-A54ADC648654}"/>
              </a:ext>
            </a:extLst>
          </p:cNvPr>
          <p:cNvSpPr>
            <a:spLocks noGrp="1"/>
          </p:cNvSpPr>
          <p:nvPr>
            <p:ph type="ftr" sz="quarter" idx="11"/>
          </p:nvPr>
        </p:nvSpPr>
        <p:spPr/>
        <p:txBody>
          <a:bodyPr/>
          <a:lstStyle/>
          <a:p>
            <a:endParaRPr lang="en-US" dirty="0"/>
          </a:p>
        </p:txBody>
      </p:sp>
      <p:sp>
        <p:nvSpPr>
          <p:cNvPr id="6" name="Content Placeholder 5">
            <a:extLst>
              <a:ext uri="{FF2B5EF4-FFF2-40B4-BE49-F238E27FC236}">
                <a16:creationId xmlns:a16="http://schemas.microsoft.com/office/drawing/2014/main" id="{8B5DA0ED-3B1D-854D-9B45-00A31CF7A5D8}"/>
              </a:ext>
            </a:extLst>
          </p:cNvPr>
          <p:cNvSpPr>
            <a:spLocks noGrp="1"/>
          </p:cNvSpPr>
          <p:nvPr>
            <p:ph sz="quarter" idx="12" hasCustomPrompt="1"/>
          </p:nvPr>
        </p:nvSpPr>
        <p:spPr>
          <a:xfrm>
            <a:off x="457200" y="1828800"/>
            <a:ext cx="4142232"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8" name="Content Placeholder 5">
            <a:extLst>
              <a:ext uri="{FF2B5EF4-FFF2-40B4-BE49-F238E27FC236}">
                <a16:creationId xmlns:a16="http://schemas.microsoft.com/office/drawing/2014/main" id="{F049BE72-2AAF-364A-9AED-4CF859B0D742}"/>
              </a:ext>
            </a:extLst>
          </p:cNvPr>
          <p:cNvSpPr>
            <a:spLocks noGrp="1"/>
          </p:cNvSpPr>
          <p:nvPr>
            <p:ph sz="quarter" idx="13" hasCustomPrompt="1"/>
          </p:nvPr>
        </p:nvSpPr>
        <p:spPr>
          <a:xfrm>
            <a:off x="457200" y="4526280"/>
            <a:ext cx="12902184"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9" name="Content Placeholder 5">
            <a:extLst>
              <a:ext uri="{FF2B5EF4-FFF2-40B4-BE49-F238E27FC236}">
                <a16:creationId xmlns:a16="http://schemas.microsoft.com/office/drawing/2014/main" id="{65973EA2-EEA7-5148-A364-C8C0C37C1AFF}"/>
              </a:ext>
            </a:extLst>
          </p:cNvPr>
          <p:cNvSpPr>
            <a:spLocks noGrp="1"/>
          </p:cNvSpPr>
          <p:nvPr>
            <p:ph sz="quarter" idx="17" hasCustomPrompt="1"/>
          </p:nvPr>
        </p:nvSpPr>
        <p:spPr>
          <a:xfrm>
            <a:off x="4828032" y="1830656"/>
            <a:ext cx="8531352"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168412146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 Boxes w/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F5CA1-5A18-6747-A6C3-A4E2B252055A}"/>
              </a:ext>
            </a:extLst>
          </p:cNvPr>
          <p:cNvSpPr>
            <a:spLocks noGrp="1"/>
          </p:cNvSpPr>
          <p:nvPr>
            <p:ph type="title" hasCustomPrompt="1"/>
          </p:nvPr>
        </p:nvSpPr>
        <p:spPr/>
        <p:txBody>
          <a:bodyPr/>
          <a:lstStyle/>
          <a:p>
            <a:r>
              <a:rPr lang="en-US" dirty="0"/>
              <a:t>Page Title</a:t>
            </a:r>
          </a:p>
        </p:txBody>
      </p:sp>
      <p:sp>
        <p:nvSpPr>
          <p:cNvPr id="4" name="Slide Number Placeholder 3">
            <a:extLst>
              <a:ext uri="{FF2B5EF4-FFF2-40B4-BE49-F238E27FC236}">
                <a16:creationId xmlns:a16="http://schemas.microsoft.com/office/drawing/2014/main" id="{9786A6AD-2C71-EE41-A1B8-BBDE15193C1A}"/>
              </a:ext>
            </a:extLst>
          </p:cNvPr>
          <p:cNvSpPr>
            <a:spLocks noGrp="1"/>
          </p:cNvSpPr>
          <p:nvPr>
            <p:ph type="sldNum" sz="quarter" idx="10"/>
          </p:nvPr>
        </p:nvSpPr>
        <p:spPr/>
        <p:txBody>
          <a:bodyPr/>
          <a:lstStyle/>
          <a:p>
            <a:fld id="{495CDFE8-06BB-8C4A-81DE-67EF32F50FC9}" type="slidenum">
              <a:rPr lang="en-US" smtClean="0"/>
              <a:pPr/>
              <a:t>‹#›</a:t>
            </a:fld>
            <a:endParaRPr lang="en-US" dirty="0"/>
          </a:p>
        </p:txBody>
      </p:sp>
      <p:sp>
        <p:nvSpPr>
          <p:cNvPr id="5" name="Footer Placeholder 4">
            <a:extLst>
              <a:ext uri="{FF2B5EF4-FFF2-40B4-BE49-F238E27FC236}">
                <a16:creationId xmlns:a16="http://schemas.microsoft.com/office/drawing/2014/main" id="{643C4941-C523-054F-91B8-A54ADC648654}"/>
              </a:ext>
            </a:extLst>
          </p:cNvPr>
          <p:cNvSpPr>
            <a:spLocks noGrp="1"/>
          </p:cNvSpPr>
          <p:nvPr>
            <p:ph type="ftr" sz="quarter" idx="11"/>
          </p:nvPr>
        </p:nvSpPr>
        <p:spPr/>
        <p:txBody>
          <a:bodyPr/>
          <a:lstStyle/>
          <a:p>
            <a:endParaRPr lang="en-US" dirty="0"/>
          </a:p>
        </p:txBody>
      </p:sp>
      <p:sp>
        <p:nvSpPr>
          <p:cNvPr id="6" name="Content Placeholder 5">
            <a:extLst>
              <a:ext uri="{FF2B5EF4-FFF2-40B4-BE49-F238E27FC236}">
                <a16:creationId xmlns:a16="http://schemas.microsoft.com/office/drawing/2014/main" id="{8B5DA0ED-3B1D-854D-9B45-00A31CF7A5D8}"/>
              </a:ext>
            </a:extLst>
          </p:cNvPr>
          <p:cNvSpPr>
            <a:spLocks noGrp="1"/>
          </p:cNvSpPr>
          <p:nvPr>
            <p:ph sz="quarter" idx="12" hasCustomPrompt="1"/>
          </p:nvPr>
        </p:nvSpPr>
        <p:spPr>
          <a:xfrm>
            <a:off x="457200" y="1828800"/>
            <a:ext cx="6336792"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8" name="Content Placeholder 5">
            <a:extLst>
              <a:ext uri="{FF2B5EF4-FFF2-40B4-BE49-F238E27FC236}">
                <a16:creationId xmlns:a16="http://schemas.microsoft.com/office/drawing/2014/main" id="{F049BE72-2AAF-364A-9AED-4CF859B0D742}"/>
              </a:ext>
            </a:extLst>
          </p:cNvPr>
          <p:cNvSpPr>
            <a:spLocks noGrp="1"/>
          </p:cNvSpPr>
          <p:nvPr>
            <p:ph sz="quarter" idx="13" hasCustomPrompt="1"/>
          </p:nvPr>
        </p:nvSpPr>
        <p:spPr>
          <a:xfrm>
            <a:off x="457200" y="4526280"/>
            <a:ext cx="6336792"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9" name="Content Placeholder 5">
            <a:extLst>
              <a:ext uri="{FF2B5EF4-FFF2-40B4-BE49-F238E27FC236}">
                <a16:creationId xmlns:a16="http://schemas.microsoft.com/office/drawing/2014/main" id="{65973EA2-EEA7-5148-A364-C8C0C37C1AFF}"/>
              </a:ext>
            </a:extLst>
          </p:cNvPr>
          <p:cNvSpPr>
            <a:spLocks noGrp="1"/>
          </p:cNvSpPr>
          <p:nvPr>
            <p:ph sz="quarter" idx="17" hasCustomPrompt="1"/>
          </p:nvPr>
        </p:nvSpPr>
        <p:spPr>
          <a:xfrm>
            <a:off x="7022592" y="1830658"/>
            <a:ext cx="6336792"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0" name="Content Placeholder 5">
            <a:extLst>
              <a:ext uri="{FF2B5EF4-FFF2-40B4-BE49-F238E27FC236}">
                <a16:creationId xmlns:a16="http://schemas.microsoft.com/office/drawing/2014/main" id="{62ED825D-4845-6642-A13C-F0CA597644B6}"/>
              </a:ext>
            </a:extLst>
          </p:cNvPr>
          <p:cNvSpPr>
            <a:spLocks noGrp="1"/>
          </p:cNvSpPr>
          <p:nvPr>
            <p:ph sz="quarter" idx="18" hasCustomPrompt="1"/>
          </p:nvPr>
        </p:nvSpPr>
        <p:spPr>
          <a:xfrm>
            <a:off x="7022592" y="4526280"/>
            <a:ext cx="6336792"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88994646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6 Boxes w/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F5CA1-5A18-6747-A6C3-A4E2B252055A}"/>
              </a:ext>
            </a:extLst>
          </p:cNvPr>
          <p:cNvSpPr>
            <a:spLocks noGrp="1"/>
          </p:cNvSpPr>
          <p:nvPr>
            <p:ph type="title" hasCustomPrompt="1"/>
          </p:nvPr>
        </p:nvSpPr>
        <p:spPr/>
        <p:txBody>
          <a:bodyPr/>
          <a:lstStyle/>
          <a:p>
            <a:r>
              <a:rPr lang="en-US" dirty="0"/>
              <a:t>Page Title</a:t>
            </a:r>
          </a:p>
        </p:txBody>
      </p:sp>
      <p:sp>
        <p:nvSpPr>
          <p:cNvPr id="4" name="Slide Number Placeholder 3">
            <a:extLst>
              <a:ext uri="{FF2B5EF4-FFF2-40B4-BE49-F238E27FC236}">
                <a16:creationId xmlns:a16="http://schemas.microsoft.com/office/drawing/2014/main" id="{9786A6AD-2C71-EE41-A1B8-BBDE15193C1A}"/>
              </a:ext>
            </a:extLst>
          </p:cNvPr>
          <p:cNvSpPr>
            <a:spLocks noGrp="1"/>
          </p:cNvSpPr>
          <p:nvPr>
            <p:ph type="sldNum" sz="quarter" idx="10"/>
          </p:nvPr>
        </p:nvSpPr>
        <p:spPr/>
        <p:txBody>
          <a:bodyPr/>
          <a:lstStyle/>
          <a:p>
            <a:fld id="{495CDFE8-06BB-8C4A-81DE-67EF32F50FC9}" type="slidenum">
              <a:rPr lang="en-US" smtClean="0"/>
              <a:pPr/>
              <a:t>‹#›</a:t>
            </a:fld>
            <a:endParaRPr lang="en-US" dirty="0"/>
          </a:p>
        </p:txBody>
      </p:sp>
      <p:sp>
        <p:nvSpPr>
          <p:cNvPr id="5" name="Footer Placeholder 4">
            <a:extLst>
              <a:ext uri="{FF2B5EF4-FFF2-40B4-BE49-F238E27FC236}">
                <a16:creationId xmlns:a16="http://schemas.microsoft.com/office/drawing/2014/main" id="{643C4941-C523-054F-91B8-A54ADC648654}"/>
              </a:ext>
            </a:extLst>
          </p:cNvPr>
          <p:cNvSpPr>
            <a:spLocks noGrp="1"/>
          </p:cNvSpPr>
          <p:nvPr>
            <p:ph type="ftr" sz="quarter" idx="11"/>
          </p:nvPr>
        </p:nvSpPr>
        <p:spPr/>
        <p:txBody>
          <a:bodyPr/>
          <a:lstStyle/>
          <a:p>
            <a:endParaRPr lang="en-US" dirty="0"/>
          </a:p>
        </p:txBody>
      </p:sp>
      <p:sp>
        <p:nvSpPr>
          <p:cNvPr id="6" name="Content Placeholder 5">
            <a:extLst>
              <a:ext uri="{FF2B5EF4-FFF2-40B4-BE49-F238E27FC236}">
                <a16:creationId xmlns:a16="http://schemas.microsoft.com/office/drawing/2014/main" id="{8B5DA0ED-3B1D-854D-9B45-00A31CF7A5D8}"/>
              </a:ext>
            </a:extLst>
          </p:cNvPr>
          <p:cNvSpPr>
            <a:spLocks noGrp="1"/>
          </p:cNvSpPr>
          <p:nvPr>
            <p:ph sz="quarter" idx="12" hasCustomPrompt="1"/>
          </p:nvPr>
        </p:nvSpPr>
        <p:spPr>
          <a:xfrm>
            <a:off x="457200" y="1828800"/>
            <a:ext cx="4142232"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8" name="Content Placeholder 5">
            <a:extLst>
              <a:ext uri="{FF2B5EF4-FFF2-40B4-BE49-F238E27FC236}">
                <a16:creationId xmlns:a16="http://schemas.microsoft.com/office/drawing/2014/main" id="{F049BE72-2AAF-364A-9AED-4CF859B0D742}"/>
              </a:ext>
            </a:extLst>
          </p:cNvPr>
          <p:cNvSpPr>
            <a:spLocks noGrp="1"/>
          </p:cNvSpPr>
          <p:nvPr>
            <p:ph sz="quarter" idx="13" hasCustomPrompt="1"/>
          </p:nvPr>
        </p:nvSpPr>
        <p:spPr>
          <a:xfrm>
            <a:off x="457200" y="4526280"/>
            <a:ext cx="4142232"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9" name="Content Placeholder 5">
            <a:extLst>
              <a:ext uri="{FF2B5EF4-FFF2-40B4-BE49-F238E27FC236}">
                <a16:creationId xmlns:a16="http://schemas.microsoft.com/office/drawing/2014/main" id="{65973EA2-EEA7-5148-A364-C8C0C37C1AFF}"/>
              </a:ext>
            </a:extLst>
          </p:cNvPr>
          <p:cNvSpPr>
            <a:spLocks noGrp="1"/>
          </p:cNvSpPr>
          <p:nvPr>
            <p:ph sz="quarter" idx="17" hasCustomPrompt="1"/>
          </p:nvPr>
        </p:nvSpPr>
        <p:spPr>
          <a:xfrm>
            <a:off x="4828032" y="1830658"/>
            <a:ext cx="4142232"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0" name="Content Placeholder 5">
            <a:extLst>
              <a:ext uri="{FF2B5EF4-FFF2-40B4-BE49-F238E27FC236}">
                <a16:creationId xmlns:a16="http://schemas.microsoft.com/office/drawing/2014/main" id="{62ED825D-4845-6642-A13C-F0CA597644B6}"/>
              </a:ext>
            </a:extLst>
          </p:cNvPr>
          <p:cNvSpPr>
            <a:spLocks noGrp="1"/>
          </p:cNvSpPr>
          <p:nvPr>
            <p:ph sz="quarter" idx="18" hasCustomPrompt="1"/>
          </p:nvPr>
        </p:nvSpPr>
        <p:spPr>
          <a:xfrm>
            <a:off x="4828032" y="4526280"/>
            <a:ext cx="4142232"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1" name="Content Placeholder 5">
            <a:extLst>
              <a:ext uri="{FF2B5EF4-FFF2-40B4-BE49-F238E27FC236}">
                <a16:creationId xmlns:a16="http://schemas.microsoft.com/office/drawing/2014/main" id="{55E39848-F273-3C49-908A-0F69CDDDB1E3}"/>
              </a:ext>
            </a:extLst>
          </p:cNvPr>
          <p:cNvSpPr>
            <a:spLocks noGrp="1"/>
          </p:cNvSpPr>
          <p:nvPr>
            <p:ph sz="quarter" idx="19" hasCustomPrompt="1"/>
          </p:nvPr>
        </p:nvSpPr>
        <p:spPr>
          <a:xfrm>
            <a:off x="9215370" y="1830658"/>
            <a:ext cx="4142232"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2" name="Content Placeholder 5">
            <a:extLst>
              <a:ext uri="{FF2B5EF4-FFF2-40B4-BE49-F238E27FC236}">
                <a16:creationId xmlns:a16="http://schemas.microsoft.com/office/drawing/2014/main" id="{F9833769-AAE8-654F-B02C-F5BFB57A83E8}"/>
              </a:ext>
            </a:extLst>
          </p:cNvPr>
          <p:cNvSpPr>
            <a:spLocks noGrp="1"/>
          </p:cNvSpPr>
          <p:nvPr>
            <p:ph sz="quarter" idx="20" hasCustomPrompt="1"/>
          </p:nvPr>
        </p:nvSpPr>
        <p:spPr>
          <a:xfrm>
            <a:off x="9218332" y="4526280"/>
            <a:ext cx="4142232"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399092637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8 Boxes w/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F5CA1-5A18-6747-A6C3-A4E2B252055A}"/>
              </a:ext>
            </a:extLst>
          </p:cNvPr>
          <p:cNvSpPr>
            <a:spLocks noGrp="1"/>
          </p:cNvSpPr>
          <p:nvPr>
            <p:ph type="title" hasCustomPrompt="1"/>
          </p:nvPr>
        </p:nvSpPr>
        <p:spPr/>
        <p:txBody>
          <a:bodyPr/>
          <a:lstStyle/>
          <a:p>
            <a:r>
              <a:rPr lang="en-US" dirty="0"/>
              <a:t>Page Title</a:t>
            </a:r>
          </a:p>
        </p:txBody>
      </p:sp>
      <p:sp>
        <p:nvSpPr>
          <p:cNvPr id="4" name="Slide Number Placeholder 3">
            <a:extLst>
              <a:ext uri="{FF2B5EF4-FFF2-40B4-BE49-F238E27FC236}">
                <a16:creationId xmlns:a16="http://schemas.microsoft.com/office/drawing/2014/main" id="{9786A6AD-2C71-EE41-A1B8-BBDE15193C1A}"/>
              </a:ext>
            </a:extLst>
          </p:cNvPr>
          <p:cNvSpPr>
            <a:spLocks noGrp="1"/>
          </p:cNvSpPr>
          <p:nvPr>
            <p:ph type="sldNum" sz="quarter" idx="10"/>
          </p:nvPr>
        </p:nvSpPr>
        <p:spPr/>
        <p:txBody>
          <a:bodyPr/>
          <a:lstStyle/>
          <a:p>
            <a:fld id="{495CDFE8-06BB-8C4A-81DE-67EF32F50FC9}" type="slidenum">
              <a:rPr lang="en-US" smtClean="0"/>
              <a:pPr/>
              <a:t>‹#›</a:t>
            </a:fld>
            <a:endParaRPr lang="en-US" dirty="0"/>
          </a:p>
        </p:txBody>
      </p:sp>
      <p:sp>
        <p:nvSpPr>
          <p:cNvPr id="5" name="Footer Placeholder 4">
            <a:extLst>
              <a:ext uri="{FF2B5EF4-FFF2-40B4-BE49-F238E27FC236}">
                <a16:creationId xmlns:a16="http://schemas.microsoft.com/office/drawing/2014/main" id="{643C4941-C523-054F-91B8-A54ADC648654}"/>
              </a:ext>
            </a:extLst>
          </p:cNvPr>
          <p:cNvSpPr>
            <a:spLocks noGrp="1"/>
          </p:cNvSpPr>
          <p:nvPr>
            <p:ph type="ftr" sz="quarter" idx="11"/>
          </p:nvPr>
        </p:nvSpPr>
        <p:spPr/>
        <p:txBody>
          <a:bodyPr/>
          <a:lstStyle/>
          <a:p>
            <a:endParaRPr lang="en-US" dirty="0"/>
          </a:p>
        </p:txBody>
      </p:sp>
      <p:sp>
        <p:nvSpPr>
          <p:cNvPr id="6" name="Content Placeholder 5">
            <a:extLst>
              <a:ext uri="{FF2B5EF4-FFF2-40B4-BE49-F238E27FC236}">
                <a16:creationId xmlns:a16="http://schemas.microsoft.com/office/drawing/2014/main" id="{8B5DA0ED-3B1D-854D-9B45-00A31CF7A5D8}"/>
              </a:ext>
            </a:extLst>
          </p:cNvPr>
          <p:cNvSpPr>
            <a:spLocks noGrp="1"/>
          </p:cNvSpPr>
          <p:nvPr>
            <p:ph sz="quarter" idx="12" hasCustomPrompt="1"/>
          </p:nvPr>
        </p:nvSpPr>
        <p:spPr>
          <a:xfrm>
            <a:off x="457200" y="1828800"/>
            <a:ext cx="3054096"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8" name="Content Placeholder 5">
            <a:extLst>
              <a:ext uri="{FF2B5EF4-FFF2-40B4-BE49-F238E27FC236}">
                <a16:creationId xmlns:a16="http://schemas.microsoft.com/office/drawing/2014/main" id="{F049BE72-2AAF-364A-9AED-4CF859B0D742}"/>
              </a:ext>
            </a:extLst>
          </p:cNvPr>
          <p:cNvSpPr>
            <a:spLocks noGrp="1"/>
          </p:cNvSpPr>
          <p:nvPr>
            <p:ph sz="quarter" idx="13" hasCustomPrompt="1"/>
          </p:nvPr>
        </p:nvSpPr>
        <p:spPr>
          <a:xfrm>
            <a:off x="457200" y="4526280"/>
            <a:ext cx="3054096"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9" name="Content Placeholder 5">
            <a:extLst>
              <a:ext uri="{FF2B5EF4-FFF2-40B4-BE49-F238E27FC236}">
                <a16:creationId xmlns:a16="http://schemas.microsoft.com/office/drawing/2014/main" id="{65973EA2-EEA7-5148-A364-C8C0C37C1AFF}"/>
              </a:ext>
            </a:extLst>
          </p:cNvPr>
          <p:cNvSpPr>
            <a:spLocks noGrp="1"/>
          </p:cNvSpPr>
          <p:nvPr>
            <p:ph sz="quarter" idx="17" hasCustomPrompt="1"/>
          </p:nvPr>
        </p:nvSpPr>
        <p:spPr>
          <a:xfrm>
            <a:off x="3730752" y="1830658"/>
            <a:ext cx="3054096"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0" name="Content Placeholder 5">
            <a:extLst>
              <a:ext uri="{FF2B5EF4-FFF2-40B4-BE49-F238E27FC236}">
                <a16:creationId xmlns:a16="http://schemas.microsoft.com/office/drawing/2014/main" id="{62ED825D-4845-6642-A13C-F0CA597644B6}"/>
              </a:ext>
            </a:extLst>
          </p:cNvPr>
          <p:cNvSpPr>
            <a:spLocks noGrp="1"/>
          </p:cNvSpPr>
          <p:nvPr>
            <p:ph sz="quarter" idx="18" hasCustomPrompt="1"/>
          </p:nvPr>
        </p:nvSpPr>
        <p:spPr>
          <a:xfrm>
            <a:off x="3730752" y="4526280"/>
            <a:ext cx="3054096"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1" name="Content Placeholder 5">
            <a:extLst>
              <a:ext uri="{FF2B5EF4-FFF2-40B4-BE49-F238E27FC236}">
                <a16:creationId xmlns:a16="http://schemas.microsoft.com/office/drawing/2014/main" id="{55E39848-F273-3C49-908A-0F69CDDDB1E3}"/>
              </a:ext>
            </a:extLst>
          </p:cNvPr>
          <p:cNvSpPr>
            <a:spLocks noGrp="1"/>
          </p:cNvSpPr>
          <p:nvPr>
            <p:ph sz="quarter" idx="19" hasCustomPrompt="1"/>
          </p:nvPr>
        </p:nvSpPr>
        <p:spPr>
          <a:xfrm>
            <a:off x="7022592" y="1830658"/>
            <a:ext cx="3054096"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2" name="Content Placeholder 5">
            <a:extLst>
              <a:ext uri="{FF2B5EF4-FFF2-40B4-BE49-F238E27FC236}">
                <a16:creationId xmlns:a16="http://schemas.microsoft.com/office/drawing/2014/main" id="{F9833769-AAE8-654F-B02C-F5BFB57A83E8}"/>
              </a:ext>
            </a:extLst>
          </p:cNvPr>
          <p:cNvSpPr>
            <a:spLocks noGrp="1"/>
          </p:cNvSpPr>
          <p:nvPr>
            <p:ph sz="quarter" idx="20" hasCustomPrompt="1"/>
          </p:nvPr>
        </p:nvSpPr>
        <p:spPr>
          <a:xfrm>
            <a:off x="7022592" y="4526280"/>
            <a:ext cx="3054096"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3" name="Content Placeholder 5">
            <a:extLst>
              <a:ext uri="{FF2B5EF4-FFF2-40B4-BE49-F238E27FC236}">
                <a16:creationId xmlns:a16="http://schemas.microsoft.com/office/drawing/2014/main" id="{F2F4A075-ADD3-1546-BDE5-CA2B15214FEF}"/>
              </a:ext>
            </a:extLst>
          </p:cNvPr>
          <p:cNvSpPr>
            <a:spLocks noGrp="1"/>
          </p:cNvSpPr>
          <p:nvPr>
            <p:ph sz="quarter" idx="21" hasCustomPrompt="1"/>
          </p:nvPr>
        </p:nvSpPr>
        <p:spPr>
          <a:xfrm>
            <a:off x="10314432" y="1830658"/>
            <a:ext cx="3054096"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4" name="Content Placeholder 5">
            <a:extLst>
              <a:ext uri="{FF2B5EF4-FFF2-40B4-BE49-F238E27FC236}">
                <a16:creationId xmlns:a16="http://schemas.microsoft.com/office/drawing/2014/main" id="{E0D836E6-F767-DD40-A7E4-41670BE1F019}"/>
              </a:ext>
            </a:extLst>
          </p:cNvPr>
          <p:cNvSpPr>
            <a:spLocks noGrp="1"/>
          </p:cNvSpPr>
          <p:nvPr>
            <p:ph sz="quarter" idx="22" hasCustomPrompt="1"/>
          </p:nvPr>
        </p:nvSpPr>
        <p:spPr>
          <a:xfrm>
            <a:off x="10314432" y="4526280"/>
            <a:ext cx="3054096" cy="24505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148665331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 Columns w/ Table w/ Subheader">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12220"/>
            <a:ext cx="12902184" cy="548640"/>
          </a:xfrm>
        </p:spPr>
        <p:txBody>
          <a:bodyPr/>
          <a:lstStyle>
            <a:lvl1pPr marL="0" indent="0">
              <a:lnSpc>
                <a:spcPct val="100000"/>
              </a:lnSpc>
              <a:spcBef>
                <a:spcPts val="0"/>
              </a:spcBef>
              <a:spcAft>
                <a:spcPts val="0"/>
              </a:spcAft>
              <a:buFontTx/>
              <a:buNone/>
              <a:defRPr sz="1600" b="1">
                <a:solidFill>
                  <a:schemeClr val="accent1"/>
                </a:solidFill>
              </a:defRPr>
            </a:lvl1pPr>
            <a:lvl5pPr marL="521208" indent="0">
              <a:buNone/>
              <a:defRPr/>
            </a:lvl5pPr>
          </a:lstStyle>
          <a:p>
            <a:pPr lvl="0"/>
            <a:r>
              <a:rPr lang="en-US" dirty="0"/>
              <a:t>Subheader</a:t>
            </a:r>
          </a:p>
        </p:txBody>
      </p:sp>
      <p:sp>
        <p:nvSpPr>
          <p:cNvPr id="8" name="Slide Number Placeholder 7">
            <a:extLst>
              <a:ext uri="{FF2B5EF4-FFF2-40B4-BE49-F238E27FC236}">
                <a16:creationId xmlns:a16="http://schemas.microsoft.com/office/drawing/2014/main" id="{FFDD8431-8DF1-AE46-AADC-56A54BA6D656}"/>
              </a:ext>
            </a:extLst>
          </p:cNvPr>
          <p:cNvSpPr>
            <a:spLocks noGrp="1"/>
          </p:cNvSpPr>
          <p:nvPr>
            <p:ph type="sldNum" sz="quarter" idx="4"/>
          </p:nvPr>
        </p:nvSpPr>
        <p:spPr>
          <a:xfrm>
            <a:off x="12902184" y="6971289"/>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9" name="Footer Placeholder 2">
            <a:extLst>
              <a:ext uri="{FF2B5EF4-FFF2-40B4-BE49-F238E27FC236}">
                <a16:creationId xmlns:a16="http://schemas.microsoft.com/office/drawing/2014/main" id="{3AE5720C-10E6-0E43-8A17-3BADD27578AC}"/>
              </a:ext>
            </a:extLst>
          </p:cNvPr>
          <p:cNvSpPr>
            <a:spLocks noGrp="1"/>
          </p:cNvSpPr>
          <p:nvPr>
            <p:ph type="ftr" sz="quarter" idx="3"/>
          </p:nvPr>
        </p:nvSpPr>
        <p:spPr>
          <a:xfrm>
            <a:off x="457200" y="6978061"/>
            <a:ext cx="1244498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11" name="Content Placeholder 5">
            <a:extLst>
              <a:ext uri="{FF2B5EF4-FFF2-40B4-BE49-F238E27FC236}">
                <a16:creationId xmlns:a16="http://schemas.microsoft.com/office/drawing/2014/main" id="{4D2B44E9-2D26-7D47-A9EA-42219433E9BB}"/>
              </a:ext>
            </a:extLst>
          </p:cNvPr>
          <p:cNvSpPr>
            <a:spLocks noGrp="1"/>
          </p:cNvSpPr>
          <p:nvPr>
            <p:ph sz="quarter" idx="15" hasCustomPrompt="1"/>
          </p:nvPr>
        </p:nvSpPr>
        <p:spPr>
          <a:xfrm>
            <a:off x="457200" y="2286000"/>
            <a:ext cx="6336792" cy="4681728"/>
          </a:xfrm>
          <a:noFill/>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2" name="Content Placeholder 5">
            <a:extLst>
              <a:ext uri="{FF2B5EF4-FFF2-40B4-BE49-F238E27FC236}">
                <a16:creationId xmlns:a16="http://schemas.microsoft.com/office/drawing/2014/main" id="{D6BD36E0-3F4C-654D-8B6D-5EA6C89FAE5C}"/>
              </a:ext>
            </a:extLst>
          </p:cNvPr>
          <p:cNvSpPr>
            <a:spLocks noGrp="1"/>
          </p:cNvSpPr>
          <p:nvPr>
            <p:ph sz="quarter" idx="16" hasCustomPrompt="1"/>
          </p:nvPr>
        </p:nvSpPr>
        <p:spPr>
          <a:xfrm>
            <a:off x="7022592" y="2286000"/>
            <a:ext cx="6336792" cy="4681728"/>
          </a:xfrm>
          <a:noFill/>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314162737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 Column w/ Table w/ Key Message w/ Subheader Left">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12220"/>
            <a:ext cx="12902184" cy="548640"/>
          </a:xfrm>
        </p:spPr>
        <p:txBody>
          <a:bodyPr/>
          <a:lstStyle>
            <a:lvl1pPr marL="0" indent="0">
              <a:lnSpc>
                <a:spcPct val="100000"/>
              </a:lnSpc>
              <a:spcBef>
                <a:spcPts val="0"/>
              </a:spcBef>
              <a:spcAft>
                <a:spcPts val="0"/>
              </a:spcAft>
              <a:buFontTx/>
              <a:buNone/>
              <a:defRPr sz="1600" b="1">
                <a:solidFill>
                  <a:schemeClr val="accent1"/>
                </a:solidFill>
              </a:defRPr>
            </a:lvl1pPr>
            <a:lvl5pPr marL="521208" indent="0">
              <a:buNone/>
              <a:defRPr/>
            </a:lvl5pPr>
          </a:lstStyle>
          <a:p>
            <a:pPr lvl="0"/>
            <a:r>
              <a:rPr lang="en-US" dirty="0"/>
              <a:t>Subheader</a:t>
            </a:r>
          </a:p>
        </p:txBody>
      </p:sp>
      <p:sp>
        <p:nvSpPr>
          <p:cNvPr id="8" name="Slide Number Placeholder 7">
            <a:extLst>
              <a:ext uri="{FF2B5EF4-FFF2-40B4-BE49-F238E27FC236}">
                <a16:creationId xmlns:a16="http://schemas.microsoft.com/office/drawing/2014/main" id="{FFDD8431-8DF1-AE46-AADC-56A54BA6D656}"/>
              </a:ext>
            </a:extLst>
          </p:cNvPr>
          <p:cNvSpPr>
            <a:spLocks noGrp="1"/>
          </p:cNvSpPr>
          <p:nvPr>
            <p:ph type="sldNum" sz="quarter" idx="4"/>
          </p:nvPr>
        </p:nvSpPr>
        <p:spPr>
          <a:xfrm>
            <a:off x="12902184" y="6971289"/>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9" name="Footer Placeholder 2">
            <a:extLst>
              <a:ext uri="{FF2B5EF4-FFF2-40B4-BE49-F238E27FC236}">
                <a16:creationId xmlns:a16="http://schemas.microsoft.com/office/drawing/2014/main" id="{3AE5720C-10E6-0E43-8A17-3BADD27578AC}"/>
              </a:ext>
            </a:extLst>
          </p:cNvPr>
          <p:cNvSpPr>
            <a:spLocks noGrp="1"/>
          </p:cNvSpPr>
          <p:nvPr>
            <p:ph type="ftr" sz="quarter" idx="3"/>
          </p:nvPr>
        </p:nvSpPr>
        <p:spPr>
          <a:xfrm>
            <a:off x="457200" y="6978061"/>
            <a:ext cx="1244498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11" name="Content Placeholder 5">
            <a:extLst>
              <a:ext uri="{FF2B5EF4-FFF2-40B4-BE49-F238E27FC236}">
                <a16:creationId xmlns:a16="http://schemas.microsoft.com/office/drawing/2014/main" id="{4D2B44E9-2D26-7D47-A9EA-42219433E9BB}"/>
              </a:ext>
            </a:extLst>
          </p:cNvPr>
          <p:cNvSpPr>
            <a:spLocks noGrp="1"/>
          </p:cNvSpPr>
          <p:nvPr>
            <p:ph sz="quarter" idx="15" hasCustomPrompt="1"/>
          </p:nvPr>
        </p:nvSpPr>
        <p:spPr>
          <a:xfrm>
            <a:off x="457200" y="2286000"/>
            <a:ext cx="4142232" cy="46817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2" name="Content Placeholder 5">
            <a:extLst>
              <a:ext uri="{FF2B5EF4-FFF2-40B4-BE49-F238E27FC236}">
                <a16:creationId xmlns:a16="http://schemas.microsoft.com/office/drawing/2014/main" id="{D6BD36E0-3F4C-654D-8B6D-5EA6C89FAE5C}"/>
              </a:ext>
            </a:extLst>
          </p:cNvPr>
          <p:cNvSpPr>
            <a:spLocks noGrp="1"/>
          </p:cNvSpPr>
          <p:nvPr>
            <p:ph sz="quarter" idx="16" hasCustomPrompt="1"/>
          </p:nvPr>
        </p:nvSpPr>
        <p:spPr>
          <a:xfrm>
            <a:off x="4828032" y="2286000"/>
            <a:ext cx="8531352" cy="46817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3610507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 Column w/ Table w/ Key Message w/ Subheader Right">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12220"/>
            <a:ext cx="12902184" cy="548640"/>
          </a:xfrm>
        </p:spPr>
        <p:txBody>
          <a:bodyPr/>
          <a:lstStyle>
            <a:lvl1pPr marL="0" indent="0">
              <a:lnSpc>
                <a:spcPct val="100000"/>
              </a:lnSpc>
              <a:spcBef>
                <a:spcPts val="0"/>
              </a:spcBef>
              <a:spcAft>
                <a:spcPts val="0"/>
              </a:spcAft>
              <a:buFontTx/>
              <a:buNone/>
              <a:defRPr sz="1600" b="1">
                <a:solidFill>
                  <a:schemeClr val="accent1"/>
                </a:solidFill>
              </a:defRPr>
            </a:lvl1pPr>
            <a:lvl5pPr marL="521208" indent="0">
              <a:buNone/>
              <a:defRPr/>
            </a:lvl5pPr>
          </a:lstStyle>
          <a:p>
            <a:pPr lvl="0"/>
            <a:r>
              <a:rPr lang="en-US" dirty="0"/>
              <a:t>Subheader</a:t>
            </a:r>
          </a:p>
        </p:txBody>
      </p:sp>
      <p:sp>
        <p:nvSpPr>
          <p:cNvPr id="8" name="Slide Number Placeholder 7">
            <a:extLst>
              <a:ext uri="{FF2B5EF4-FFF2-40B4-BE49-F238E27FC236}">
                <a16:creationId xmlns:a16="http://schemas.microsoft.com/office/drawing/2014/main" id="{FFDD8431-8DF1-AE46-AADC-56A54BA6D656}"/>
              </a:ext>
            </a:extLst>
          </p:cNvPr>
          <p:cNvSpPr>
            <a:spLocks noGrp="1"/>
          </p:cNvSpPr>
          <p:nvPr>
            <p:ph type="sldNum" sz="quarter" idx="4"/>
          </p:nvPr>
        </p:nvSpPr>
        <p:spPr>
          <a:xfrm>
            <a:off x="12902184" y="6971289"/>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9" name="Footer Placeholder 2">
            <a:extLst>
              <a:ext uri="{FF2B5EF4-FFF2-40B4-BE49-F238E27FC236}">
                <a16:creationId xmlns:a16="http://schemas.microsoft.com/office/drawing/2014/main" id="{3AE5720C-10E6-0E43-8A17-3BADD27578AC}"/>
              </a:ext>
            </a:extLst>
          </p:cNvPr>
          <p:cNvSpPr>
            <a:spLocks noGrp="1"/>
          </p:cNvSpPr>
          <p:nvPr>
            <p:ph type="ftr" sz="quarter" idx="3"/>
          </p:nvPr>
        </p:nvSpPr>
        <p:spPr>
          <a:xfrm>
            <a:off x="457200" y="6978061"/>
            <a:ext cx="1244498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11" name="Content Placeholder 5">
            <a:extLst>
              <a:ext uri="{FF2B5EF4-FFF2-40B4-BE49-F238E27FC236}">
                <a16:creationId xmlns:a16="http://schemas.microsoft.com/office/drawing/2014/main" id="{4D2B44E9-2D26-7D47-A9EA-42219433E9BB}"/>
              </a:ext>
            </a:extLst>
          </p:cNvPr>
          <p:cNvSpPr>
            <a:spLocks noGrp="1"/>
          </p:cNvSpPr>
          <p:nvPr>
            <p:ph sz="quarter" idx="15" hasCustomPrompt="1"/>
          </p:nvPr>
        </p:nvSpPr>
        <p:spPr>
          <a:xfrm>
            <a:off x="457200" y="2286000"/>
            <a:ext cx="8531352" cy="46817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2" name="Content Placeholder 5">
            <a:extLst>
              <a:ext uri="{FF2B5EF4-FFF2-40B4-BE49-F238E27FC236}">
                <a16:creationId xmlns:a16="http://schemas.microsoft.com/office/drawing/2014/main" id="{D6BD36E0-3F4C-654D-8B6D-5EA6C89FAE5C}"/>
              </a:ext>
            </a:extLst>
          </p:cNvPr>
          <p:cNvSpPr>
            <a:spLocks noGrp="1"/>
          </p:cNvSpPr>
          <p:nvPr>
            <p:ph sz="quarter" idx="16" hasCustomPrompt="1"/>
          </p:nvPr>
        </p:nvSpPr>
        <p:spPr>
          <a:xfrm>
            <a:off x="9217152" y="2286000"/>
            <a:ext cx="4142232" cy="46817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215970960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 Rows w/ Table w/ Subheader">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12220"/>
            <a:ext cx="12902184" cy="548640"/>
          </a:xfrm>
        </p:spPr>
        <p:txBody>
          <a:bodyPr/>
          <a:lstStyle>
            <a:lvl1pPr marL="0" indent="0">
              <a:lnSpc>
                <a:spcPct val="100000"/>
              </a:lnSpc>
              <a:spcBef>
                <a:spcPts val="0"/>
              </a:spcBef>
              <a:spcAft>
                <a:spcPts val="0"/>
              </a:spcAft>
              <a:buFontTx/>
              <a:buNone/>
              <a:defRPr sz="1600" b="1">
                <a:solidFill>
                  <a:schemeClr val="accent1"/>
                </a:solidFill>
              </a:defRPr>
            </a:lvl1pPr>
            <a:lvl5pPr marL="521208" indent="0">
              <a:buNone/>
              <a:defRPr/>
            </a:lvl5pPr>
          </a:lstStyle>
          <a:p>
            <a:pPr lvl="0"/>
            <a:r>
              <a:rPr lang="en-US" dirty="0"/>
              <a:t>Subheader</a:t>
            </a:r>
          </a:p>
        </p:txBody>
      </p:sp>
      <p:sp>
        <p:nvSpPr>
          <p:cNvPr id="8" name="Slide Number Placeholder 7">
            <a:extLst>
              <a:ext uri="{FF2B5EF4-FFF2-40B4-BE49-F238E27FC236}">
                <a16:creationId xmlns:a16="http://schemas.microsoft.com/office/drawing/2014/main" id="{FFDD8431-8DF1-AE46-AADC-56A54BA6D656}"/>
              </a:ext>
            </a:extLst>
          </p:cNvPr>
          <p:cNvSpPr>
            <a:spLocks noGrp="1"/>
          </p:cNvSpPr>
          <p:nvPr>
            <p:ph type="sldNum" sz="quarter" idx="4"/>
          </p:nvPr>
        </p:nvSpPr>
        <p:spPr>
          <a:xfrm>
            <a:off x="12902184" y="6971289"/>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9" name="Footer Placeholder 2">
            <a:extLst>
              <a:ext uri="{FF2B5EF4-FFF2-40B4-BE49-F238E27FC236}">
                <a16:creationId xmlns:a16="http://schemas.microsoft.com/office/drawing/2014/main" id="{3AE5720C-10E6-0E43-8A17-3BADD27578AC}"/>
              </a:ext>
            </a:extLst>
          </p:cNvPr>
          <p:cNvSpPr>
            <a:spLocks noGrp="1"/>
          </p:cNvSpPr>
          <p:nvPr>
            <p:ph type="ftr" sz="quarter" idx="3"/>
          </p:nvPr>
        </p:nvSpPr>
        <p:spPr>
          <a:xfrm>
            <a:off x="457200" y="6978061"/>
            <a:ext cx="1244498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11" name="Content Placeholder 5">
            <a:extLst>
              <a:ext uri="{FF2B5EF4-FFF2-40B4-BE49-F238E27FC236}">
                <a16:creationId xmlns:a16="http://schemas.microsoft.com/office/drawing/2014/main" id="{4D2B44E9-2D26-7D47-A9EA-42219433E9BB}"/>
              </a:ext>
            </a:extLst>
          </p:cNvPr>
          <p:cNvSpPr>
            <a:spLocks noGrp="1"/>
          </p:cNvSpPr>
          <p:nvPr>
            <p:ph sz="quarter" idx="15" hasCustomPrompt="1"/>
          </p:nvPr>
        </p:nvSpPr>
        <p:spPr>
          <a:xfrm>
            <a:off x="457200" y="2292743"/>
            <a:ext cx="12902184"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2" name="Content Placeholder 5">
            <a:extLst>
              <a:ext uri="{FF2B5EF4-FFF2-40B4-BE49-F238E27FC236}">
                <a16:creationId xmlns:a16="http://schemas.microsoft.com/office/drawing/2014/main" id="{D6BD36E0-3F4C-654D-8B6D-5EA6C89FAE5C}"/>
              </a:ext>
            </a:extLst>
          </p:cNvPr>
          <p:cNvSpPr>
            <a:spLocks noGrp="1"/>
          </p:cNvSpPr>
          <p:nvPr>
            <p:ph sz="quarter" idx="16" hasCustomPrompt="1"/>
          </p:nvPr>
        </p:nvSpPr>
        <p:spPr>
          <a:xfrm>
            <a:off x="457200" y="4744118"/>
            <a:ext cx="12902184"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139391795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2 Rows w/ Table w/ Key Message w/ Subheader Left">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12220"/>
            <a:ext cx="12902184" cy="548640"/>
          </a:xfrm>
        </p:spPr>
        <p:txBody>
          <a:bodyPr/>
          <a:lstStyle>
            <a:lvl1pPr marL="0" indent="0">
              <a:lnSpc>
                <a:spcPct val="100000"/>
              </a:lnSpc>
              <a:spcBef>
                <a:spcPts val="0"/>
              </a:spcBef>
              <a:spcAft>
                <a:spcPts val="0"/>
              </a:spcAft>
              <a:buFontTx/>
              <a:buNone/>
              <a:defRPr sz="1600" b="1">
                <a:solidFill>
                  <a:schemeClr val="accent1"/>
                </a:solidFill>
              </a:defRPr>
            </a:lvl1pPr>
            <a:lvl5pPr marL="521208" indent="0">
              <a:buNone/>
              <a:defRPr/>
            </a:lvl5pPr>
          </a:lstStyle>
          <a:p>
            <a:pPr lvl="0"/>
            <a:r>
              <a:rPr lang="en-US" dirty="0"/>
              <a:t>Subheader</a:t>
            </a:r>
          </a:p>
        </p:txBody>
      </p:sp>
      <p:sp>
        <p:nvSpPr>
          <p:cNvPr id="8" name="Slide Number Placeholder 7">
            <a:extLst>
              <a:ext uri="{FF2B5EF4-FFF2-40B4-BE49-F238E27FC236}">
                <a16:creationId xmlns:a16="http://schemas.microsoft.com/office/drawing/2014/main" id="{FFDD8431-8DF1-AE46-AADC-56A54BA6D656}"/>
              </a:ext>
            </a:extLst>
          </p:cNvPr>
          <p:cNvSpPr>
            <a:spLocks noGrp="1"/>
          </p:cNvSpPr>
          <p:nvPr>
            <p:ph type="sldNum" sz="quarter" idx="4"/>
          </p:nvPr>
        </p:nvSpPr>
        <p:spPr>
          <a:xfrm>
            <a:off x="12902184" y="6971289"/>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9" name="Footer Placeholder 2">
            <a:extLst>
              <a:ext uri="{FF2B5EF4-FFF2-40B4-BE49-F238E27FC236}">
                <a16:creationId xmlns:a16="http://schemas.microsoft.com/office/drawing/2014/main" id="{3AE5720C-10E6-0E43-8A17-3BADD27578AC}"/>
              </a:ext>
            </a:extLst>
          </p:cNvPr>
          <p:cNvSpPr>
            <a:spLocks noGrp="1"/>
          </p:cNvSpPr>
          <p:nvPr>
            <p:ph type="ftr" sz="quarter" idx="3"/>
          </p:nvPr>
        </p:nvSpPr>
        <p:spPr>
          <a:xfrm>
            <a:off x="457200" y="6978061"/>
            <a:ext cx="1244498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16" name="Content Placeholder 5">
            <a:extLst>
              <a:ext uri="{FF2B5EF4-FFF2-40B4-BE49-F238E27FC236}">
                <a16:creationId xmlns:a16="http://schemas.microsoft.com/office/drawing/2014/main" id="{B65D8440-6439-D847-A03C-5BFD027674FD}"/>
              </a:ext>
            </a:extLst>
          </p:cNvPr>
          <p:cNvSpPr>
            <a:spLocks noGrp="1"/>
          </p:cNvSpPr>
          <p:nvPr>
            <p:ph sz="quarter" idx="12" hasCustomPrompt="1"/>
          </p:nvPr>
        </p:nvSpPr>
        <p:spPr>
          <a:xfrm>
            <a:off x="457200" y="2286000"/>
            <a:ext cx="4142232" cy="46817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7" name="Content Placeholder 5">
            <a:extLst>
              <a:ext uri="{FF2B5EF4-FFF2-40B4-BE49-F238E27FC236}">
                <a16:creationId xmlns:a16="http://schemas.microsoft.com/office/drawing/2014/main" id="{F37C894A-0BD4-4D46-864A-11B99E080F00}"/>
              </a:ext>
            </a:extLst>
          </p:cNvPr>
          <p:cNvSpPr>
            <a:spLocks noGrp="1"/>
          </p:cNvSpPr>
          <p:nvPr>
            <p:ph sz="quarter" idx="13" hasCustomPrompt="1"/>
          </p:nvPr>
        </p:nvSpPr>
        <p:spPr>
          <a:xfrm>
            <a:off x="4828032" y="2288863"/>
            <a:ext cx="8531352"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8" name="Content Placeholder 5">
            <a:extLst>
              <a:ext uri="{FF2B5EF4-FFF2-40B4-BE49-F238E27FC236}">
                <a16:creationId xmlns:a16="http://schemas.microsoft.com/office/drawing/2014/main" id="{A92FAFFB-A3E1-074B-B6D1-F6EAEF033FE3}"/>
              </a:ext>
            </a:extLst>
          </p:cNvPr>
          <p:cNvSpPr>
            <a:spLocks noGrp="1"/>
          </p:cNvSpPr>
          <p:nvPr>
            <p:ph sz="quarter" idx="36" hasCustomPrompt="1"/>
          </p:nvPr>
        </p:nvSpPr>
        <p:spPr>
          <a:xfrm>
            <a:off x="4828032" y="4745736"/>
            <a:ext cx="8531352"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140150118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 Rows w/ Table w/ Key Message w/ Subheader Right">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12220"/>
            <a:ext cx="12902184" cy="548640"/>
          </a:xfrm>
        </p:spPr>
        <p:txBody>
          <a:bodyPr/>
          <a:lstStyle>
            <a:lvl1pPr marL="0" indent="0">
              <a:lnSpc>
                <a:spcPct val="100000"/>
              </a:lnSpc>
              <a:spcBef>
                <a:spcPts val="0"/>
              </a:spcBef>
              <a:spcAft>
                <a:spcPts val="0"/>
              </a:spcAft>
              <a:buFontTx/>
              <a:buNone/>
              <a:defRPr sz="1600" b="1">
                <a:solidFill>
                  <a:schemeClr val="accent1"/>
                </a:solidFill>
              </a:defRPr>
            </a:lvl1pPr>
            <a:lvl5pPr marL="521208" indent="0">
              <a:buNone/>
              <a:defRPr/>
            </a:lvl5pPr>
          </a:lstStyle>
          <a:p>
            <a:pPr lvl="0"/>
            <a:r>
              <a:rPr lang="en-US" dirty="0"/>
              <a:t>Subheader</a:t>
            </a:r>
          </a:p>
        </p:txBody>
      </p:sp>
      <p:sp>
        <p:nvSpPr>
          <p:cNvPr id="8" name="Slide Number Placeholder 7">
            <a:extLst>
              <a:ext uri="{FF2B5EF4-FFF2-40B4-BE49-F238E27FC236}">
                <a16:creationId xmlns:a16="http://schemas.microsoft.com/office/drawing/2014/main" id="{FFDD8431-8DF1-AE46-AADC-56A54BA6D656}"/>
              </a:ext>
            </a:extLst>
          </p:cNvPr>
          <p:cNvSpPr>
            <a:spLocks noGrp="1"/>
          </p:cNvSpPr>
          <p:nvPr>
            <p:ph type="sldNum" sz="quarter" idx="4"/>
          </p:nvPr>
        </p:nvSpPr>
        <p:spPr>
          <a:xfrm>
            <a:off x="12902184" y="6971289"/>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9" name="Footer Placeholder 2">
            <a:extLst>
              <a:ext uri="{FF2B5EF4-FFF2-40B4-BE49-F238E27FC236}">
                <a16:creationId xmlns:a16="http://schemas.microsoft.com/office/drawing/2014/main" id="{3AE5720C-10E6-0E43-8A17-3BADD27578AC}"/>
              </a:ext>
            </a:extLst>
          </p:cNvPr>
          <p:cNvSpPr>
            <a:spLocks noGrp="1"/>
          </p:cNvSpPr>
          <p:nvPr>
            <p:ph type="ftr" sz="quarter" idx="3"/>
          </p:nvPr>
        </p:nvSpPr>
        <p:spPr>
          <a:xfrm>
            <a:off x="457200" y="6978061"/>
            <a:ext cx="1244498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16" name="Content Placeholder 5">
            <a:extLst>
              <a:ext uri="{FF2B5EF4-FFF2-40B4-BE49-F238E27FC236}">
                <a16:creationId xmlns:a16="http://schemas.microsoft.com/office/drawing/2014/main" id="{B65D8440-6439-D847-A03C-5BFD027674FD}"/>
              </a:ext>
            </a:extLst>
          </p:cNvPr>
          <p:cNvSpPr>
            <a:spLocks noGrp="1"/>
          </p:cNvSpPr>
          <p:nvPr>
            <p:ph sz="quarter" idx="12" hasCustomPrompt="1"/>
          </p:nvPr>
        </p:nvSpPr>
        <p:spPr>
          <a:xfrm>
            <a:off x="457200" y="2286000"/>
            <a:ext cx="8531352"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7" name="Content Placeholder 5">
            <a:extLst>
              <a:ext uri="{FF2B5EF4-FFF2-40B4-BE49-F238E27FC236}">
                <a16:creationId xmlns:a16="http://schemas.microsoft.com/office/drawing/2014/main" id="{F37C894A-0BD4-4D46-864A-11B99E080F00}"/>
              </a:ext>
            </a:extLst>
          </p:cNvPr>
          <p:cNvSpPr>
            <a:spLocks noGrp="1"/>
          </p:cNvSpPr>
          <p:nvPr>
            <p:ph sz="quarter" idx="13" hasCustomPrompt="1"/>
          </p:nvPr>
        </p:nvSpPr>
        <p:spPr>
          <a:xfrm>
            <a:off x="457200" y="4745736"/>
            <a:ext cx="8531352"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8" name="Content Placeholder 5">
            <a:extLst>
              <a:ext uri="{FF2B5EF4-FFF2-40B4-BE49-F238E27FC236}">
                <a16:creationId xmlns:a16="http://schemas.microsoft.com/office/drawing/2014/main" id="{A92FAFFB-A3E1-074B-B6D1-F6EAEF033FE3}"/>
              </a:ext>
            </a:extLst>
          </p:cNvPr>
          <p:cNvSpPr>
            <a:spLocks noGrp="1"/>
          </p:cNvSpPr>
          <p:nvPr>
            <p:ph sz="quarter" idx="36" hasCustomPrompt="1"/>
          </p:nvPr>
        </p:nvSpPr>
        <p:spPr>
          <a:xfrm>
            <a:off x="9217152" y="2286000"/>
            <a:ext cx="4142232" cy="46817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349234629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 Rows 1 Column Left Combined w/ Table w/ Subheader">
    <p:bg>
      <p:bgPr>
        <a:solidFill>
          <a:schemeClr val="bg1"/>
        </a:solidFill>
        <a:effectLst/>
      </p:bgPr>
    </p:bg>
    <p:spTree>
      <p:nvGrpSpPr>
        <p:cNvPr id="1" name=""/>
        <p:cNvGrpSpPr/>
        <p:nvPr/>
      </p:nvGrpSpPr>
      <p:grpSpPr>
        <a:xfrm>
          <a:off x="0" y="0"/>
          <a:ext cx="0" cy="0"/>
          <a:chOff x="0" y="0"/>
          <a:chExt cx="0" cy="0"/>
        </a:xfrm>
      </p:grpSpPr>
      <p:sp>
        <p:nvSpPr>
          <p:cNvPr id="18" name="Content Placeholder 5">
            <a:extLst>
              <a:ext uri="{FF2B5EF4-FFF2-40B4-BE49-F238E27FC236}">
                <a16:creationId xmlns:a16="http://schemas.microsoft.com/office/drawing/2014/main" id="{A92FAFFB-A3E1-074B-B6D1-F6EAEF033FE3}"/>
              </a:ext>
            </a:extLst>
          </p:cNvPr>
          <p:cNvSpPr>
            <a:spLocks noGrp="1"/>
          </p:cNvSpPr>
          <p:nvPr>
            <p:ph sz="quarter" idx="36" hasCustomPrompt="1"/>
          </p:nvPr>
        </p:nvSpPr>
        <p:spPr>
          <a:xfrm>
            <a:off x="7022592" y="4745736"/>
            <a:ext cx="6336792"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12220"/>
            <a:ext cx="12902184" cy="548640"/>
          </a:xfrm>
        </p:spPr>
        <p:txBody>
          <a:bodyPr/>
          <a:lstStyle>
            <a:lvl1pPr marL="0" indent="0">
              <a:lnSpc>
                <a:spcPct val="100000"/>
              </a:lnSpc>
              <a:spcBef>
                <a:spcPts val="0"/>
              </a:spcBef>
              <a:spcAft>
                <a:spcPts val="0"/>
              </a:spcAft>
              <a:buFontTx/>
              <a:buNone/>
              <a:defRPr sz="1600" b="1">
                <a:solidFill>
                  <a:schemeClr val="accent1"/>
                </a:solidFill>
              </a:defRPr>
            </a:lvl1pPr>
            <a:lvl5pPr marL="521208" indent="0">
              <a:buNone/>
              <a:defRPr/>
            </a:lvl5pPr>
          </a:lstStyle>
          <a:p>
            <a:pPr lvl="0"/>
            <a:r>
              <a:rPr lang="en-US" dirty="0"/>
              <a:t>Subheader</a:t>
            </a:r>
          </a:p>
        </p:txBody>
      </p:sp>
      <p:sp>
        <p:nvSpPr>
          <p:cNvPr id="8" name="Slide Number Placeholder 7">
            <a:extLst>
              <a:ext uri="{FF2B5EF4-FFF2-40B4-BE49-F238E27FC236}">
                <a16:creationId xmlns:a16="http://schemas.microsoft.com/office/drawing/2014/main" id="{FFDD8431-8DF1-AE46-AADC-56A54BA6D656}"/>
              </a:ext>
            </a:extLst>
          </p:cNvPr>
          <p:cNvSpPr>
            <a:spLocks noGrp="1"/>
          </p:cNvSpPr>
          <p:nvPr>
            <p:ph type="sldNum" sz="quarter" idx="4"/>
          </p:nvPr>
        </p:nvSpPr>
        <p:spPr>
          <a:xfrm>
            <a:off x="12902184" y="6971289"/>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9" name="Footer Placeholder 2">
            <a:extLst>
              <a:ext uri="{FF2B5EF4-FFF2-40B4-BE49-F238E27FC236}">
                <a16:creationId xmlns:a16="http://schemas.microsoft.com/office/drawing/2014/main" id="{3AE5720C-10E6-0E43-8A17-3BADD27578AC}"/>
              </a:ext>
            </a:extLst>
          </p:cNvPr>
          <p:cNvSpPr>
            <a:spLocks noGrp="1"/>
          </p:cNvSpPr>
          <p:nvPr>
            <p:ph type="ftr" sz="quarter" idx="3"/>
          </p:nvPr>
        </p:nvSpPr>
        <p:spPr>
          <a:xfrm>
            <a:off x="457200" y="6978061"/>
            <a:ext cx="1244498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16" name="Content Placeholder 5">
            <a:extLst>
              <a:ext uri="{FF2B5EF4-FFF2-40B4-BE49-F238E27FC236}">
                <a16:creationId xmlns:a16="http://schemas.microsoft.com/office/drawing/2014/main" id="{B65D8440-6439-D847-A03C-5BFD027674FD}"/>
              </a:ext>
            </a:extLst>
          </p:cNvPr>
          <p:cNvSpPr>
            <a:spLocks noGrp="1"/>
          </p:cNvSpPr>
          <p:nvPr>
            <p:ph sz="quarter" idx="12" hasCustomPrompt="1"/>
          </p:nvPr>
        </p:nvSpPr>
        <p:spPr>
          <a:xfrm>
            <a:off x="457200" y="2286000"/>
            <a:ext cx="6336792" cy="46817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7" name="Content Placeholder 5">
            <a:extLst>
              <a:ext uri="{FF2B5EF4-FFF2-40B4-BE49-F238E27FC236}">
                <a16:creationId xmlns:a16="http://schemas.microsoft.com/office/drawing/2014/main" id="{F37C894A-0BD4-4D46-864A-11B99E080F00}"/>
              </a:ext>
            </a:extLst>
          </p:cNvPr>
          <p:cNvSpPr>
            <a:spLocks noGrp="1"/>
          </p:cNvSpPr>
          <p:nvPr>
            <p:ph sz="quarter" idx="13" hasCustomPrompt="1"/>
          </p:nvPr>
        </p:nvSpPr>
        <p:spPr>
          <a:xfrm>
            <a:off x="7022592" y="2288864"/>
            <a:ext cx="6336792"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94413238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 Rows 1 Column Right Combined w/ Table w/ Subheader">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12220"/>
            <a:ext cx="12902184" cy="548640"/>
          </a:xfrm>
        </p:spPr>
        <p:txBody>
          <a:bodyPr/>
          <a:lstStyle>
            <a:lvl1pPr marL="0" indent="0">
              <a:lnSpc>
                <a:spcPct val="100000"/>
              </a:lnSpc>
              <a:spcBef>
                <a:spcPts val="0"/>
              </a:spcBef>
              <a:spcAft>
                <a:spcPts val="0"/>
              </a:spcAft>
              <a:buFontTx/>
              <a:buNone/>
              <a:defRPr sz="1600" b="1">
                <a:solidFill>
                  <a:schemeClr val="accent1"/>
                </a:solidFill>
              </a:defRPr>
            </a:lvl1pPr>
            <a:lvl5pPr marL="521208" indent="0">
              <a:buNone/>
              <a:defRPr/>
            </a:lvl5pPr>
          </a:lstStyle>
          <a:p>
            <a:pPr lvl="0"/>
            <a:r>
              <a:rPr lang="en-US" dirty="0"/>
              <a:t>Subheader</a:t>
            </a:r>
          </a:p>
        </p:txBody>
      </p:sp>
      <p:sp>
        <p:nvSpPr>
          <p:cNvPr id="8" name="Slide Number Placeholder 7">
            <a:extLst>
              <a:ext uri="{FF2B5EF4-FFF2-40B4-BE49-F238E27FC236}">
                <a16:creationId xmlns:a16="http://schemas.microsoft.com/office/drawing/2014/main" id="{FFDD8431-8DF1-AE46-AADC-56A54BA6D656}"/>
              </a:ext>
            </a:extLst>
          </p:cNvPr>
          <p:cNvSpPr>
            <a:spLocks noGrp="1"/>
          </p:cNvSpPr>
          <p:nvPr>
            <p:ph type="sldNum" sz="quarter" idx="4"/>
          </p:nvPr>
        </p:nvSpPr>
        <p:spPr>
          <a:xfrm>
            <a:off x="12902184" y="6971289"/>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9" name="Footer Placeholder 2">
            <a:extLst>
              <a:ext uri="{FF2B5EF4-FFF2-40B4-BE49-F238E27FC236}">
                <a16:creationId xmlns:a16="http://schemas.microsoft.com/office/drawing/2014/main" id="{3AE5720C-10E6-0E43-8A17-3BADD27578AC}"/>
              </a:ext>
            </a:extLst>
          </p:cNvPr>
          <p:cNvSpPr>
            <a:spLocks noGrp="1"/>
          </p:cNvSpPr>
          <p:nvPr>
            <p:ph type="ftr" sz="quarter" idx="3"/>
          </p:nvPr>
        </p:nvSpPr>
        <p:spPr>
          <a:xfrm>
            <a:off x="457200" y="6978061"/>
            <a:ext cx="1244498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16" name="Content Placeholder 5">
            <a:extLst>
              <a:ext uri="{FF2B5EF4-FFF2-40B4-BE49-F238E27FC236}">
                <a16:creationId xmlns:a16="http://schemas.microsoft.com/office/drawing/2014/main" id="{B65D8440-6439-D847-A03C-5BFD027674FD}"/>
              </a:ext>
            </a:extLst>
          </p:cNvPr>
          <p:cNvSpPr>
            <a:spLocks noGrp="1"/>
          </p:cNvSpPr>
          <p:nvPr>
            <p:ph sz="quarter" idx="12" hasCustomPrompt="1"/>
          </p:nvPr>
        </p:nvSpPr>
        <p:spPr>
          <a:xfrm>
            <a:off x="457200" y="2286000"/>
            <a:ext cx="6336792"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7" name="Content Placeholder 5">
            <a:extLst>
              <a:ext uri="{FF2B5EF4-FFF2-40B4-BE49-F238E27FC236}">
                <a16:creationId xmlns:a16="http://schemas.microsoft.com/office/drawing/2014/main" id="{F37C894A-0BD4-4D46-864A-11B99E080F00}"/>
              </a:ext>
            </a:extLst>
          </p:cNvPr>
          <p:cNvSpPr>
            <a:spLocks noGrp="1"/>
          </p:cNvSpPr>
          <p:nvPr>
            <p:ph sz="quarter" idx="13" hasCustomPrompt="1"/>
          </p:nvPr>
        </p:nvSpPr>
        <p:spPr>
          <a:xfrm>
            <a:off x="457200" y="4745736"/>
            <a:ext cx="6336792"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8" name="Content Placeholder 5">
            <a:extLst>
              <a:ext uri="{FF2B5EF4-FFF2-40B4-BE49-F238E27FC236}">
                <a16:creationId xmlns:a16="http://schemas.microsoft.com/office/drawing/2014/main" id="{A92FAFFB-A3E1-074B-B6D1-F6EAEF033FE3}"/>
              </a:ext>
            </a:extLst>
          </p:cNvPr>
          <p:cNvSpPr>
            <a:spLocks noGrp="1"/>
          </p:cNvSpPr>
          <p:nvPr>
            <p:ph sz="quarter" idx="36" hasCustomPrompt="1"/>
          </p:nvPr>
        </p:nvSpPr>
        <p:spPr>
          <a:xfrm>
            <a:off x="7022592" y="2286000"/>
            <a:ext cx="6336792" cy="46817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15558200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 Boxes Left Combined w/ Table w/ Subheader">
    <p:bg>
      <p:bgPr>
        <a:solidFill>
          <a:schemeClr val="bg1"/>
        </a:solidFill>
        <a:effectLst/>
      </p:bgPr>
    </p:bg>
    <p:spTree>
      <p:nvGrpSpPr>
        <p:cNvPr id="1" name=""/>
        <p:cNvGrpSpPr/>
        <p:nvPr/>
      </p:nvGrpSpPr>
      <p:grpSpPr>
        <a:xfrm>
          <a:off x="0" y="0"/>
          <a:ext cx="0" cy="0"/>
          <a:chOff x="0" y="0"/>
          <a:chExt cx="0" cy="0"/>
        </a:xfrm>
      </p:grpSpPr>
      <p:sp>
        <p:nvSpPr>
          <p:cNvPr id="16" name="Content Placeholder 5">
            <a:extLst>
              <a:ext uri="{FF2B5EF4-FFF2-40B4-BE49-F238E27FC236}">
                <a16:creationId xmlns:a16="http://schemas.microsoft.com/office/drawing/2014/main" id="{B65D8440-6439-D847-A03C-5BFD027674FD}"/>
              </a:ext>
            </a:extLst>
          </p:cNvPr>
          <p:cNvSpPr>
            <a:spLocks noGrp="1"/>
          </p:cNvSpPr>
          <p:nvPr>
            <p:ph sz="quarter" idx="12" hasCustomPrompt="1"/>
          </p:nvPr>
        </p:nvSpPr>
        <p:spPr>
          <a:xfrm>
            <a:off x="457200" y="2285999"/>
            <a:ext cx="8531352" cy="46817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12220"/>
            <a:ext cx="12902184" cy="548640"/>
          </a:xfrm>
        </p:spPr>
        <p:txBody>
          <a:bodyPr/>
          <a:lstStyle>
            <a:lvl1pPr marL="0" indent="0">
              <a:lnSpc>
                <a:spcPct val="100000"/>
              </a:lnSpc>
              <a:spcBef>
                <a:spcPts val="0"/>
              </a:spcBef>
              <a:spcAft>
                <a:spcPts val="0"/>
              </a:spcAft>
              <a:buFontTx/>
              <a:buNone/>
              <a:defRPr sz="1600" b="1">
                <a:solidFill>
                  <a:schemeClr val="accent1"/>
                </a:solidFill>
              </a:defRPr>
            </a:lvl1pPr>
            <a:lvl5pPr marL="521208" indent="0">
              <a:buNone/>
              <a:defRPr/>
            </a:lvl5pPr>
          </a:lstStyle>
          <a:p>
            <a:pPr lvl="0"/>
            <a:r>
              <a:rPr lang="en-US" dirty="0"/>
              <a:t>Subheader</a:t>
            </a:r>
          </a:p>
        </p:txBody>
      </p:sp>
      <p:sp>
        <p:nvSpPr>
          <p:cNvPr id="8" name="Slide Number Placeholder 7">
            <a:extLst>
              <a:ext uri="{FF2B5EF4-FFF2-40B4-BE49-F238E27FC236}">
                <a16:creationId xmlns:a16="http://schemas.microsoft.com/office/drawing/2014/main" id="{FFDD8431-8DF1-AE46-AADC-56A54BA6D656}"/>
              </a:ext>
            </a:extLst>
          </p:cNvPr>
          <p:cNvSpPr>
            <a:spLocks noGrp="1"/>
          </p:cNvSpPr>
          <p:nvPr>
            <p:ph type="sldNum" sz="quarter" idx="4"/>
          </p:nvPr>
        </p:nvSpPr>
        <p:spPr>
          <a:xfrm>
            <a:off x="12902184" y="6971289"/>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9" name="Footer Placeholder 2">
            <a:extLst>
              <a:ext uri="{FF2B5EF4-FFF2-40B4-BE49-F238E27FC236}">
                <a16:creationId xmlns:a16="http://schemas.microsoft.com/office/drawing/2014/main" id="{3AE5720C-10E6-0E43-8A17-3BADD27578AC}"/>
              </a:ext>
            </a:extLst>
          </p:cNvPr>
          <p:cNvSpPr>
            <a:spLocks noGrp="1"/>
          </p:cNvSpPr>
          <p:nvPr>
            <p:ph type="ftr" sz="quarter" idx="3"/>
          </p:nvPr>
        </p:nvSpPr>
        <p:spPr>
          <a:xfrm>
            <a:off x="457200" y="6978061"/>
            <a:ext cx="1244498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11" name="Content Placeholder 5">
            <a:extLst>
              <a:ext uri="{FF2B5EF4-FFF2-40B4-BE49-F238E27FC236}">
                <a16:creationId xmlns:a16="http://schemas.microsoft.com/office/drawing/2014/main" id="{3DB341C0-21B0-7049-9679-231613ED60A9}"/>
              </a:ext>
            </a:extLst>
          </p:cNvPr>
          <p:cNvSpPr>
            <a:spLocks noGrp="1"/>
          </p:cNvSpPr>
          <p:nvPr>
            <p:ph sz="quarter" idx="38" hasCustomPrompt="1"/>
          </p:nvPr>
        </p:nvSpPr>
        <p:spPr>
          <a:xfrm>
            <a:off x="9219048" y="2286000"/>
            <a:ext cx="4142232"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2" name="Content Placeholder 5">
            <a:extLst>
              <a:ext uri="{FF2B5EF4-FFF2-40B4-BE49-F238E27FC236}">
                <a16:creationId xmlns:a16="http://schemas.microsoft.com/office/drawing/2014/main" id="{903A4C17-3776-6F47-90D7-22FDA33D3170}"/>
              </a:ext>
            </a:extLst>
          </p:cNvPr>
          <p:cNvSpPr>
            <a:spLocks noGrp="1"/>
          </p:cNvSpPr>
          <p:nvPr>
            <p:ph sz="quarter" idx="39" hasCustomPrompt="1"/>
          </p:nvPr>
        </p:nvSpPr>
        <p:spPr>
          <a:xfrm>
            <a:off x="9219048" y="4745736"/>
            <a:ext cx="4142232"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312871469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 Boxes Right Combined w/ Table w/ Subheader">
    <p:bg>
      <p:bgPr>
        <a:solidFill>
          <a:schemeClr val="bg1"/>
        </a:solidFill>
        <a:effectLst/>
      </p:bgPr>
    </p:bg>
    <p:spTree>
      <p:nvGrpSpPr>
        <p:cNvPr id="1" name=""/>
        <p:cNvGrpSpPr/>
        <p:nvPr/>
      </p:nvGrpSpPr>
      <p:grpSpPr>
        <a:xfrm>
          <a:off x="0" y="0"/>
          <a:ext cx="0" cy="0"/>
          <a:chOff x="0" y="0"/>
          <a:chExt cx="0" cy="0"/>
        </a:xfrm>
      </p:grpSpPr>
      <p:sp>
        <p:nvSpPr>
          <p:cNvPr id="16" name="Content Placeholder 5">
            <a:extLst>
              <a:ext uri="{FF2B5EF4-FFF2-40B4-BE49-F238E27FC236}">
                <a16:creationId xmlns:a16="http://schemas.microsoft.com/office/drawing/2014/main" id="{B65D8440-6439-D847-A03C-5BFD027674FD}"/>
              </a:ext>
            </a:extLst>
          </p:cNvPr>
          <p:cNvSpPr>
            <a:spLocks noGrp="1"/>
          </p:cNvSpPr>
          <p:nvPr>
            <p:ph sz="quarter" idx="12" hasCustomPrompt="1"/>
          </p:nvPr>
        </p:nvSpPr>
        <p:spPr>
          <a:xfrm>
            <a:off x="457200" y="2285999"/>
            <a:ext cx="4142232"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12220"/>
            <a:ext cx="12902184" cy="548640"/>
          </a:xfrm>
        </p:spPr>
        <p:txBody>
          <a:bodyPr/>
          <a:lstStyle>
            <a:lvl1pPr marL="0" indent="0">
              <a:lnSpc>
                <a:spcPct val="100000"/>
              </a:lnSpc>
              <a:spcBef>
                <a:spcPts val="0"/>
              </a:spcBef>
              <a:spcAft>
                <a:spcPts val="0"/>
              </a:spcAft>
              <a:buFontTx/>
              <a:buNone/>
              <a:defRPr sz="1600" b="1">
                <a:solidFill>
                  <a:schemeClr val="accent1"/>
                </a:solidFill>
              </a:defRPr>
            </a:lvl1pPr>
            <a:lvl5pPr marL="521208" indent="0">
              <a:buNone/>
              <a:defRPr/>
            </a:lvl5pPr>
          </a:lstStyle>
          <a:p>
            <a:pPr lvl="0"/>
            <a:r>
              <a:rPr lang="en-US" dirty="0"/>
              <a:t>Subheader</a:t>
            </a:r>
          </a:p>
        </p:txBody>
      </p:sp>
      <p:sp>
        <p:nvSpPr>
          <p:cNvPr id="8" name="Slide Number Placeholder 7">
            <a:extLst>
              <a:ext uri="{FF2B5EF4-FFF2-40B4-BE49-F238E27FC236}">
                <a16:creationId xmlns:a16="http://schemas.microsoft.com/office/drawing/2014/main" id="{FFDD8431-8DF1-AE46-AADC-56A54BA6D656}"/>
              </a:ext>
            </a:extLst>
          </p:cNvPr>
          <p:cNvSpPr>
            <a:spLocks noGrp="1"/>
          </p:cNvSpPr>
          <p:nvPr>
            <p:ph type="sldNum" sz="quarter" idx="4"/>
          </p:nvPr>
        </p:nvSpPr>
        <p:spPr>
          <a:xfrm>
            <a:off x="12902184" y="6971289"/>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9" name="Footer Placeholder 2">
            <a:extLst>
              <a:ext uri="{FF2B5EF4-FFF2-40B4-BE49-F238E27FC236}">
                <a16:creationId xmlns:a16="http://schemas.microsoft.com/office/drawing/2014/main" id="{3AE5720C-10E6-0E43-8A17-3BADD27578AC}"/>
              </a:ext>
            </a:extLst>
          </p:cNvPr>
          <p:cNvSpPr>
            <a:spLocks noGrp="1"/>
          </p:cNvSpPr>
          <p:nvPr>
            <p:ph type="ftr" sz="quarter" idx="3"/>
          </p:nvPr>
        </p:nvSpPr>
        <p:spPr>
          <a:xfrm>
            <a:off x="457200" y="6978061"/>
            <a:ext cx="1244498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11" name="Content Placeholder 5">
            <a:extLst>
              <a:ext uri="{FF2B5EF4-FFF2-40B4-BE49-F238E27FC236}">
                <a16:creationId xmlns:a16="http://schemas.microsoft.com/office/drawing/2014/main" id="{3DB341C0-21B0-7049-9679-231613ED60A9}"/>
              </a:ext>
            </a:extLst>
          </p:cNvPr>
          <p:cNvSpPr>
            <a:spLocks noGrp="1"/>
          </p:cNvSpPr>
          <p:nvPr>
            <p:ph sz="quarter" idx="38" hasCustomPrompt="1"/>
          </p:nvPr>
        </p:nvSpPr>
        <p:spPr>
          <a:xfrm>
            <a:off x="457200" y="4742873"/>
            <a:ext cx="4142232"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2" name="Content Placeholder 5">
            <a:extLst>
              <a:ext uri="{FF2B5EF4-FFF2-40B4-BE49-F238E27FC236}">
                <a16:creationId xmlns:a16="http://schemas.microsoft.com/office/drawing/2014/main" id="{903A4C17-3776-6F47-90D7-22FDA33D3170}"/>
              </a:ext>
            </a:extLst>
          </p:cNvPr>
          <p:cNvSpPr>
            <a:spLocks noGrp="1"/>
          </p:cNvSpPr>
          <p:nvPr>
            <p:ph sz="quarter" idx="39" hasCustomPrompt="1"/>
          </p:nvPr>
        </p:nvSpPr>
        <p:spPr>
          <a:xfrm>
            <a:off x="4828032" y="2286000"/>
            <a:ext cx="8531352" cy="46817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195215010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5 Boxes Left Combined w/ Table w/Subheader">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12220"/>
            <a:ext cx="12902184" cy="548640"/>
          </a:xfrm>
        </p:spPr>
        <p:txBody>
          <a:bodyPr/>
          <a:lstStyle>
            <a:lvl1pPr marL="0" indent="0">
              <a:lnSpc>
                <a:spcPct val="100000"/>
              </a:lnSpc>
              <a:spcBef>
                <a:spcPts val="0"/>
              </a:spcBef>
              <a:spcAft>
                <a:spcPts val="0"/>
              </a:spcAft>
              <a:buFontTx/>
              <a:buNone/>
              <a:defRPr sz="1600" b="1">
                <a:solidFill>
                  <a:schemeClr val="accent1"/>
                </a:solidFill>
              </a:defRPr>
            </a:lvl1pPr>
            <a:lvl5pPr marL="521208" indent="0">
              <a:buNone/>
              <a:defRPr/>
            </a:lvl5pPr>
          </a:lstStyle>
          <a:p>
            <a:pPr lvl="0"/>
            <a:r>
              <a:rPr lang="en-US" dirty="0"/>
              <a:t>Subheader</a:t>
            </a:r>
          </a:p>
        </p:txBody>
      </p:sp>
      <p:sp>
        <p:nvSpPr>
          <p:cNvPr id="8" name="Slide Number Placeholder 7">
            <a:extLst>
              <a:ext uri="{FF2B5EF4-FFF2-40B4-BE49-F238E27FC236}">
                <a16:creationId xmlns:a16="http://schemas.microsoft.com/office/drawing/2014/main" id="{FFDD8431-8DF1-AE46-AADC-56A54BA6D656}"/>
              </a:ext>
            </a:extLst>
          </p:cNvPr>
          <p:cNvSpPr>
            <a:spLocks noGrp="1"/>
          </p:cNvSpPr>
          <p:nvPr>
            <p:ph type="sldNum" sz="quarter" idx="4"/>
          </p:nvPr>
        </p:nvSpPr>
        <p:spPr>
          <a:xfrm>
            <a:off x="12902184" y="6971289"/>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9" name="Footer Placeholder 2">
            <a:extLst>
              <a:ext uri="{FF2B5EF4-FFF2-40B4-BE49-F238E27FC236}">
                <a16:creationId xmlns:a16="http://schemas.microsoft.com/office/drawing/2014/main" id="{3AE5720C-10E6-0E43-8A17-3BADD27578AC}"/>
              </a:ext>
            </a:extLst>
          </p:cNvPr>
          <p:cNvSpPr>
            <a:spLocks noGrp="1"/>
          </p:cNvSpPr>
          <p:nvPr>
            <p:ph type="ftr" sz="quarter" idx="3"/>
          </p:nvPr>
        </p:nvSpPr>
        <p:spPr>
          <a:xfrm>
            <a:off x="457200" y="6978061"/>
            <a:ext cx="1244498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16" name="Content Placeholder 5">
            <a:extLst>
              <a:ext uri="{FF2B5EF4-FFF2-40B4-BE49-F238E27FC236}">
                <a16:creationId xmlns:a16="http://schemas.microsoft.com/office/drawing/2014/main" id="{B65D8440-6439-D847-A03C-5BFD027674FD}"/>
              </a:ext>
            </a:extLst>
          </p:cNvPr>
          <p:cNvSpPr>
            <a:spLocks noGrp="1"/>
          </p:cNvSpPr>
          <p:nvPr>
            <p:ph sz="quarter" idx="12" hasCustomPrompt="1"/>
          </p:nvPr>
        </p:nvSpPr>
        <p:spPr>
          <a:xfrm>
            <a:off x="457200" y="2286000"/>
            <a:ext cx="6336792" cy="469087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7" name="Content Placeholder 5">
            <a:extLst>
              <a:ext uri="{FF2B5EF4-FFF2-40B4-BE49-F238E27FC236}">
                <a16:creationId xmlns:a16="http://schemas.microsoft.com/office/drawing/2014/main" id="{F37C894A-0BD4-4D46-864A-11B99E080F00}"/>
              </a:ext>
            </a:extLst>
          </p:cNvPr>
          <p:cNvSpPr>
            <a:spLocks noGrp="1"/>
          </p:cNvSpPr>
          <p:nvPr>
            <p:ph sz="quarter" idx="13" hasCustomPrompt="1"/>
          </p:nvPr>
        </p:nvSpPr>
        <p:spPr>
          <a:xfrm>
            <a:off x="7022592" y="2284476"/>
            <a:ext cx="3054096" cy="2221992"/>
          </a:xfrm>
          <a:noFill/>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8" name="Content Placeholder 5">
            <a:extLst>
              <a:ext uri="{FF2B5EF4-FFF2-40B4-BE49-F238E27FC236}">
                <a16:creationId xmlns:a16="http://schemas.microsoft.com/office/drawing/2014/main" id="{A92FAFFB-A3E1-074B-B6D1-F6EAEF033FE3}"/>
              </a:ext>
            </a:extLst>
          </p:cNvPr>
          <p:cNvSpPr>
            <a:spLocks noGrp="1"/>
          </p:cNvSpPr>
          <p:nvPr>
            <p:ph sz="quarter" idx="36" hasCustomPrompt="1"/>
          </p:nvPr>
        </p:nvSpPr>
        <p:spPr>
          <a:xfrm>
            <a:off x="7022592" y="4748400"/>
            <a:ext cx="3054096"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0" name="Content Placeholder 5">
            <a:extLst>
              <a:ext uri="{FF2B5EF4-FFF2-40B4-BE49-F238E27FC236}">
                <a16:creationId xmlns:a16="http://schemas.microsoft.com/office/drawing/2014/main" id="{CA859C3B-2BAF-D14E-AE94-5285861E3964}"/>
              </a:ext>
            </a:extLst>
          </p:cNvPr>
          <p:cNvSpPr>
            <a:spLocks noGrp="1"/>
          </p:cNvSpPr>
          <p:nvPr>
            <p:ph sz="quarter" idx="37" hasCustomPrompt="1"/>
          </p:nvPr>
        </p:nvSpPr>
        <p:spPr>
          <a:xfrm>
            <a:off x="10314432" y="2290536"/>
            <a:ext cx="3054096"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1" name="Content Placeholder 5">
            <a:extLst>
              <a:ext uri="{FF2B5EF4-FFF2-40B4-BE49-F238E27FC236}">
                <a16:creationId xmlns:a16="http://schemas.microsoft.com/office/drawing/2014/main" id="{3DB341C0-21B0-7049-9679-231613ED60A9}"/>
              </a:ext>
            </a:extLst>
          </p:cNvPr>
          <p:cNvSpPr>
            <a:spLocks noGrp="1"/>
          </p:cNvSpPr>
          <p:nvPr>
            <p:ph sz="quarter" idx="38" hasCustomPrompt="1"/>
          </p:nvPr>
        </p:nvSpPr>
        <p:spPr>
          <a:xfrm>
            <a:off x="10314432" y="4748400"/>
            <a:ext cx="3054096"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255363136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5 Boxes Right Combined w/ Table w/Subheader">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12220"/>
            <a:ext cx="12902184" cy="548640"/>
          </a:xfrm>
        </p:spPr>
        <p:txBody>
          <a:bodyPr/>
          <a:lstStyle>
            <a:lvl1pPr marL="0" indent="0">
              <a:lnSpc>
                <a:spcPct val="100000"/>
              </a:lnSpc>
              <a:spcBef>
                <a:spcPts val="0"/>
              </a:spcBef>
              <a:spcAft>
                <a:spcPts val="0"/>
              </a:spcAft>
              <a:buFontTx/>
              <a:buNone/>
              <a:defRPr sz="1600" b="1">
                <a:solidFill>
                  <a:schemeClr val="accent1"/>
                </a:solidFill>
              </a:defRPr>
            </a:lvl1pPr>
            <a:lvl5pPr marL="521208" indent="0">
              <a:buNone/>
              <a:defRPr/>
            </a:lvl5pPr>
          </a:lstStyle>
          <a:p>
            <a:pPr lvl="0"/>
            <a:r>
              <a:rPr lang="en-US" dirty="0"/>
              <a:t>Subheader</a:t>
            </a:r>
          </a:p>
        </p:txBody>
      </p:sp>
      <p:sp>
        <p:nvSpPr>
          <p:cNvPr id="8" name="Slide Number Placeholder 7">
            <a:extLst>
              <a:ext uri="{FF2B5EF4-FFF2-40B4-BE49-F238E27FC236}">
                <a16:creationId xmlns:a16="http://schemas.microsoft.com/office/drawing/2014/main" id="{FFDD8431-8DF1-AE46-AADC-56A54BA6D656}"/>
              </a:ext>
            </a:extLst>
          </p:cNvPr>
          <p:cNvSpPr>
            <a:spLocks noGrp="1"/>
          </p:cNvSpPr>
          <p:nvPr>
            <p:ph type="sldNum" sz="quarter" idx="4"/>
          </p:nvPr>
        </p:nvSpPr>
        <p:spPr>
          <a:xfrm>
            <a:off x="12902184" y="6971289"/>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9" name="Footer Placeholder 2">
            <a:extLst>
              <a:ext uri="{FF2B5EF4-FFF2-40B4-BE49-F238E27FC236}">
                <a16:creationId xmlns:a16="http://schemas.microsoft.com/office/drawing/2014/main" id="{3AE5720C-10E6-0E43-8A17-3BADD27578AC}"/>
              </a:ext>
            </a:extLst>
          </p:cNvPr>
          <p:cNvSpPr>
            <a:spLocks noGrp="1"/>
          </p:cNvSpPr>
          <p:nvPr>
            <p:ph type="ftr" sz="quarter" idx="3"/>
          </p:nvPr>
        </p:nvSpPr>
        <p:spPr>
          <a:xfrm>
            <a:off x="457200" y="6978061"/>
            <a:ext cx="1244498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16" name="Content Placeholder 5">
            <a:extLst>
              <a:ext uri="{FF2B5EF4-FFF2-40B4-BE49-F238E27FC236}">
                <a16:creationId xmlns:a16="http://schemas.microsoft.com/office/drawing/2014/main" id="{B65D8440-6439-D847-A03C-5BFD027674FD}"/>
              </a:ext>
            </a:extLst>
          </p:cNvPr>
          <p:cNvSpPr>
            <a:spLocks noGrp="1"/>
          </p:cNvSpPr>
          <p:nvPr>
            <p:ph sz="quarter" idx="12" hasCustomPrompt="1"/>
          </p:nvPr>
        </p:nvSpPr>
        <p:spPr>
          <a:xfrm>
            <a:off x="457200" y="2286000"/>
            <a:ext cx="3054096"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7" name="Content Placeholder 5">
            <a:extLst>
              <a:ext uri="{FF2B5EF4-FFF2-40B4-BE49-F238E27FC236}">
                <a16:creationId xmlns:a16="http://schemas.microsoft.com/office/drawing/2014/main" id="{F37C894A-0BD4-4D46-864A-11B99E080F00}"/>
              </a:ext>
            </a:extLst>
          </p:cNvPr>
          <p:cNvSpPr>
            <a:spLocks noGrp="1"/>
          </p:cNvSpPr>
          <p:nvPr>
            <p:ph sz="quarter" idx="13" hasCustomPrompt="1"/>
          </p:nvPr>
        </p:nvSpPr>
        <p:spPr>
          <a:xfrm>
            <a:off x="457200" y="4745736"/>
            <a:ext cx="3054096"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8" name="Content Placeholder 5">
            <a:extLst>
              <a:ext uri="{FF2B5EF4-FFF2-40B4-BE49-F238E27FC236}">
                <a16:creationId xmlns:a16="http://schemas.microsoft.com/office/drawing/2014/main" id="{A92FAFFB-A3E1-074B-B6D1-F6EAEF033FE3}"/>
              </a:ext>
            </a:extLst>
          </p:cNvPr>
          <p:cNvSpPr>
            <a:spLocks noGrp="1"/>
          </p:cNvSpPr>
          <p:nvPr>
            <p:ph sz="quarter" idx="36" hasCustomPrompt="1"/>
          </p:nvPr>
        </p:nvSpPr>
        <p:spPr>
          <a:xfrm>
            <a:off x="3730752" y="2286000"/>
            <a:ext cx="3054096"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0" name="Content Placeholder 5">
            <a:extLst>
              <a:ext uri="{FF2B5EF4-FFF2-40B4-BE49-F238E27FC236}">
                <a16:creationId xmlns:a16="http://schemas.microsoft.com/office/drawing/2014/main" id="{CA859C3B-2BAF-D14E-AE94-5285861E3964}"/>
              </a:ext>
            </a:extLst>
          </p:cNvPr>
          <p:cNvSpPr>
            <a:spLocks noGrp="1"/>
          </p:cNvSpPr>
          <p:nvPr>
            <p:ph sz="quarter" idx="37" hasCustomPrompt="1"/>
          </p:nvPr>
        </p:nvSpPr>
        <p:spPr>
          <a:xfrm>
            <a:off x="3730752" y="4745736"/>
            <a:ext cx="3054096"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1" name="Content Placeholder 5">
            <a:extLst>
              <a:ext uri="{FF2B5EF4-FFF2-40B4-BE49-F238E27FC236}">
                <a16:creationId xmlns:a16="http://schemas.microsoft.com/office/drawing/2014/main" id="{3DB341C0-21B0-7049-9679-231613ED60A9}"/>
              </a:ext>
            </a:extLst>
          </p:cNvPr>
          <p:cNvSpPr>
            <a:spLocks noGrp="1"/>
          </p:cNvSpPr>
          <p:nvPr>
            <p:ph sz="quarter" idx="38" hasCustomPrompt="1"/>
          </p:nvPr>
        </p:nvSpPr>
        <p:spPr>
          <a:xfrm>
            <a:off x="7022592" y="2286000"/>
            <a:ext cx="6336792" cy="469087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274337962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3 Columns w/ Table w/ Subheader">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12220"/>
            <a:ext cx="12902184" cy="548640"/>
          </a:xfrm>
        </p:spPr>
        <p:txBody>
          <a:bodyPr/>
          <a:lstStyle>
            <a:lvl1pPr marL="0" indent="0">
              <a:lnSpc>
                <a:spcPct val="100000"/>
              </a:lnSpc>
              <a:spcBef>
                <a:spcPts val="0"/>
              </a:spcBef>
              <a:spcAft>
                <a:spcPts val="0"/>
              </a:spcAft>
              <a:buFontTx/>
              <a:buNone/>
              <a:defRPr sz="1600" b="1">
                <a:solidFill>
                  <a:schemeClr val="accent1"/>
                </a:solidFill>
              </a:defRPr>
            </a:lvl1pPr>
            <a:lvl5pPr marL="521208" indent="0">
              <a:buNone/>
              <a:defRPr/>
            </a:lvl5pPr>
          </a:lstStyle>
          <a:p>
            <a:pPr lvl="0"/>
            <a:r>
              <a:rPr lang="en-US" dirty="0"/>
              <a:t>Subheader</a:t>
            </a:r>
          </a:p>
        </p:txBody>
      </p:sp>
      <p:sp>
        <p:nvSpPr>
          <p:cNvPr id="8" name="Slide Number Placeholder 7">
            <a:extLst>
              <a:ext uri="{FF2B5EF4-FFF2-40B4-BE49-F238E27FC236}">
                <a16:creationId xmlns:a16="http://schemas.microsoft.com/office/drawing/2014/main" id="{FFDD8431-8DF1-AE46-AADC-56A54BA6D656}"/>
              </a:ext>
            </a:extLst>
          </p:cNvPr>
          <p:cNvSpPr>
            <a:spLocks noGrp="1"/>
          </p:cNvSpPr>
          <p:nvPr>
            <p:ph type="sldNum" sz="quarter" idx="4"/>
          </p:nvPr>
        </p:nvSpPr>
        <p:spPr>
          <a:xfrm>
            <a:off x="12902184" y="6971289"/>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9" name="Footer Placeholder 2">
            <a:extLst>
              <a:ext uri="{FF2B5EF4-FFF2-40B4-BE49-F238E27FC236}">
                <a16:creationId xmlns:a16="http://schemas.microsoft.com/office/drawing/2014/main" id="{3AE5720C-10E6-0E43-8A17-3BADD27578AC}"/>
              </a:ext>
            </a:extLst>
          </p:cNvPr>
          <p:cNvSpPr>
            <a:spLocks noGrp="1"/>
          </p:cNvSpPr>
          <p:nvPr>
            <p:ph type="ftr" sz="quarter" idx="3"/>
          </p:nvPr>
        </p:nvSpPr>
        <p:spPr>
          <a:xfrm>
            <a:off x="457200" y="6978061"/>
            <a:ext cx="1244498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16" name="Content Placeholder 5">
            <a:extLst>
              <a:ext uri="{FF2B5EF4-FFF2-40B4-BE49-F238E27FC236}">
                <a16:creationId xmlns:a16="http://schemas.microsoft.com/office/drawing/2014/main" id="{B65D8440-6439-D847-A03C-5BFD027674FD}"/>
              </a:ext>
            </a:extLst>
          </p:cNvPr>
          <p:cNvSpPr>
            <a:spLocks noGrp="1"/>
          </p:cNvSpPr>
          <p:nvPr>
            <p:ph sz="quarter" idx="12" hasCustomPrompt="1"/>
          </p:nvPr>
        </p:nvSpPr>
        <p:spPr>
          <a:xfrm>
            <a:off x="457200" y="2286000"/>
            <a:ext cx="4142232" cy="46817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7" name="Content Placeholder 5">
            <a:extLst>
              <a:ext uri="{FF2B5EF4-FFF2-40B4-BE49-F238E27FC236}">
                <a16:creationId xmlns:a16="http://schemas.microsoft.com/office/drawing/2014/main" id="{F37C894A-0BD4-4D46-864A-11B99E080F00}"/>
              </a:ext>
            </a:extLst>
          </p:cNvPr>
          <p:cNvSpPr>
            <a:spLocks noGrp="1"/>
          </p:cNvSpPr>
          <p:nvPr>
            <p:ph sz="quarter" idx="13" hasCustomPrompt="1"/>
          </p:nvPr>
        </p:nvSpPr>
        <p:spPr>
          <a:xfrm>
            <a:off x="4828032" y="2292467"/>
            <a:ext cx="4142232" cy="46817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8" name="Content Placeholder 5">
            <a:extLst>
              <a:ext uri="{FF2B5EF4-FFF2-40B4-BE49-F238E27FC236}">
                <a16:creationId xmlns:a16="http://schemas.microsoft.com/office/drawing/2014/main" id="{A92FAFFB-A3E1-074B-B6D1-F6EAEF033FE3}"/>
              </a:ext>
            </a:extLst>
          </p:cNvPr>
          <p:cNvSpPr>
            <a:spLocks noGrp="1"/>
          </p:cNvSpPr>
          <p:nvPr>
            <p:ph sz="quarter" idx="36" hasCustomPrompt="1"/>
          </p:nvPr>
        </p:nvSpPr>
        <p:spPr>
          <a:xfrm>
            <a:off x="9219048" y="2286000"/>
            <a:ext cx="4142232" cy="46817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104325245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4 Columns w/ Table w/ Subheader">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12220"/>
            <a:ext cx="12902184" cy="548640"/>
          </a:xfrm>
        </p:spPr>
        <p:txBody>
          <a:bodyPr/>
          <a:lstStyle>
            <a:lvl1pPr marL="0" indent="0">
              <a:lnSpc>
                <a:spcPct val="100000"/>
              </a:lnSpc>
              <a:spcBef>
                <a:spcPts val="0"/>
              </a:spcBef>
              <a:spcAft>
                <a:spcPts val="0"/>
              </a:spcAft>
              <a:buFontTx/>
              <a:buNone/>
              <a:defRPr sz="1600" b="1">
                <a:solidFill>
                  <a:schemeClr val="accent1"/>
                </a:solidFill>
              </a:defRPr>
            </a:lvl1pPr>
            <a:lvl5pPr marL="521208" indent="0">
              <a:buNone/>
              <a:defRPr/>
            </a:lvl5pPr>
          </a:lstStyle>
          <a:p>
            <a:pPr lvl="0"/>
            <a:r>
              <a:rPr lang="en-US" dirty="0"/>
              <a:t>Subheader</a:t>
            </a:r>
          </a:p>
        </p:txBody>
      </p:sp>
      <p:sp>
        <p:nvSpPr>
          <p:cNvPr id="8" name="Slide Number Placeholder 7">
            <a:extLst>
              <a:ext uri="{FF2B5EF4-FFF2-40B4-BE49-F238E27FC236}">
                <a16:creationId xmlns:a16="http://schemas.microsoft.com/office/drawing/2014/main" id="{FFDD8431-8DF1-AE46-AADC-56A54BA6D656}"/>
              </a:ext>
            </a:extLst>
          </p:cNvPr>
          <p:cNvSpPr>
            <a:spLocks noGrp="1"/>
          </p:cNvSpPr>
          <p:nvPr>
            <p:ph type="sldNum" sz="quarter" idx="4"/>
          </p:nvPr>
        </p:nvSpPr>
        <p:spPr>
          <a:xfrm>
            <a:off x="12902184" y="6971289"/>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9" name="Footer Placeholder 2">
            <a:extLst>
              <a:ext uri="{FF2B5EF4-FFF2-40B4-BE49-F238E27FC236}">
                <a16:creationId xmlns:a16="http://schemas.microsoft.com/office/drawing/2014/main" id="{3AE5720C-10E6-0E43-8A17-3BADD27578AC}"/>
              </a:ext>
            </a:extLst>
          </p:cNvPr>
          <p:cNvSpPr>
            <a:spLocks noGrp="1"/>
          </p:cNvSpPr>
          <p:nvPr>
            <p:ph type="ftr" sz="quarter" idx="3"/>
          </p:nvPr>
        </p:nvSpPr>
        <p:spPr>
          <a:xfrm>
            <a:off x="457200" y="6978061"/>
            <a:ext cx="1244498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16" name="Content Placeholder 5">
            <a:extLst>
              <a:ext uri="{FF2B5EF4-FFF2-40B4-BE49-F238E27FC236}">
                <a16:creationId xmlns:a16="http://schemas.microsoft.com/office/drawing/2014/main" id="{B65D8440-6439-D847-A03C-5BFD027674FD}"/>
              </a:ext>
            </a:extLst>
          </p:cNvPr>
          <p:cNvSpPr>
            <a:spLocks noGrp="1"/>
          </p:cNvSpPr>
          <p:nvPr>
            <p:ph sz="quarter" idx="12" hasCustomPrompt="1"/>
          </p:nvPr>
        </p:nvSpPr>
        <p:spPr>
          <a:xfrm>
            <a:off x="457200" y="2286000"/>
            <a:ext cx="3054096" cy="46817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7" name="Content Placeholder 5">
            <a:extLst>
              <a:ext uri="{FF2B5EF4-FFF2-40B4-BE49-F238E27FC236}">
                <a16:creationId xmlns:a16="http://schemas.microsoft.com/office/drawing/2014/main" id="{F37C894A-0BD4-4D46-864A-11B99E080F00}"/>
              </a:ext>
            </a:extLst>
          </p:cNvPr>
          <p:cNvSpPr>
            <a:spLocks noGrp="1"/>
          </p:cNvSpPr>
          <p:nvPr>
            <p:ph sz="quarter" idx="13" hasCustomPrompt="1"/>
          </p:nvPr>
        </p:nvSpPr>
        <p:spPr>
          <a:xfrm>
            <a:off x="3730752" y="2292467"/>
            <a:ext cx="3054096" cy="46817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8" name="Content Placeholder 5">
            <a:extLst>
              <a:ext uri="{FF2B5EF4-FFF2-40B4-BE49-F238E27FC236}">
                <a16:creationId xmlns:a16="http://schemas.microsoft.com/office/drawing/2014/main" id="{A92FAFFB-A3E1-074B-B6D1-F6EAEF033FE3}"/>
              </a:ext>
            </a:extLst>
          </p:cNvPr>
          <p:cNvSpPr>
            <a:spLocks noGrp="1"/>
          </p:cNvSpPr>
          <p:nvPr>
            <p:ph sz="quarter" idx="36" hasCustomPrompt="1"/>
          </p:nvPr>
        </p:nvSpPr>
        <p:spPr>
          <a:xfrm>
            <a:off x="7022592" y="2286000"/>
            <a:ext cx="3054096" cy="46817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0" name="Content Placeholder 5">
            <a:extLst>
              <a:ext uri="{FF2B5EF4-FFF2-40B4-BE49-F238E27FC236}">
                <a16:creationId xmlns:a16="http://schemas.microsoft.com/office/drawing/2014/main" id="{CA859C3B-2BAF-D14E-AE94-5285861E3964}"/>
              </a:ext>
            </a:extLst>
          </p:cNvPr>
          <p:cNvSpPr>
            <a:spLocks noGrp="1"/>
          </p:cNvSpPr>
          <p:nvPr>
            <p:ph sz="quarter" idx="37" hasCustomPrompt="1"/>
          </p:nvPr>
        </p:nvSpPr>
        <p:spPr>
          <a:xfrm>
            <a:off x="10314432" y="2286000"/>
            <a:ext cx="3054096" cy="46817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178046750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5 Columns w/ Table w/ Subheader">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12220"/>
            <a:ext cx="12902184" cy="548640"/>
          </a:xfrm>
        </p:spPr>
        <p:txBody>
          <a:bodyPr/>
          <a:lstStyle>
            <a:lvl1pPr marL="0" indent="0">
              <a:lnSpc>
                <a:spcPct val="100000"/>
              </a:lnSpc>
              <a:spcBef>
                <a:spcPts val="0"/>
              </a:spcBef>
              <a:spcAft>
                <a:spcPts val="0"/>
              </a:spcAft>
              <a:buFontTx/>
              <a:buNone/>
              <a:defRPr sz="1600" b="1">
                <a:solidFill>
                  <a:schemeClr val="accent1"/>
                </a:solidFill>
              </a:defRPr>
            </a:lvl1pPr>
            <a:lvl5pPr marL="521208" indent="0">
              <a:buNone/>
              <a:defRPr/>
            </a:lvl5pPr>
          </a:lstStyle>
          <a:p>
            <a:pPr lvl="0"/>
            <a:r>
              <a:rPr lang="en-US" dirty="0"/>
              <a:t>Subheader</a:t>
            </a:r>
          </a:p>
        </p:txBody>
      </p:sp>
      <p:sp>
        <p:nvSpPr>
          <p:cNvPr id="8" name="Slide Number Placeholder 7">
            <a:extLst>
              <a:ext uri="{FF2B5EF4-FFF2-40B4-BE49-F238E27FC236}">
                <a16:creationId xmlns:a16="http://schemas.microsoft.com/office/drawing/2014/main" id="{FFDD8431-8DF1-AE46-AADC-56A54BA6D656}"/>
              </a:ext>
            </a:extLst>
          </p:cNvPr>
          <p:cNvSpPr>
            <a:spLocks noGrp="1"/>
          </p:cNvSpPr>
          <p:nvPr>
            <p:ph type="sldNum" sz="quarter" idx="4"/>
          </p:nvPr>
        </p:nvSpPr>
        <p:spPr>
          <a:xfrm>
            <a:off x="12902184" y="6971289"/>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9" name="Footer Placeholder 2">
            <a:extLst>
              <a:ext uri="{FF2B5EF4-FFF2-40B4-BE49-F238E27FC236}">
                <a16:creationId xmlns:a16="http://schemas.microsoft.com/office/drawing/2014/main" id="{3AE5720C-10E6-0E43-8A17-3BADD27578AC}"/>
              </a:ext>
            </a:extLst>
          </p:cNvPr>
          <p:cNvSpPr>
            <a:spLocks noGrp="1"/>
          </p:cNvSpPr>
          <p:nvPr>
            <p:ph type="ftr" sz="quarter" idx="3"/>
          </p:nvPr>
        </p:nvSpPr>
        <p:spPr>
          <a:xfrm>
            <a:off x="457200" y="6978061"/>
            <a:ext cx="1244498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16" name="Content Placeholder 5">
            <a:extLst>
              <a:ext uri="{FF2B5EF4-FFF2-40B4-BE49-F238E27FC236}">
                <a16:creationId xmlns:a16="http://schemas.microsoft.com/office/drawing/2014/main" id="{B65D8440-6439-D847-A03C-5BFD027674FD}"/>
              </a:ext>
            </a:extLst>
          </p:cNvPr>
          <p:cNvSpPr>
            <a:spLocks noGrp="1"/>
          </p:cNvSpPr>
          <p:nvPr>
            <p:ph sz="quarter" idx="12" hasCustomPrompt="1"/>
          </p:nvPr>
        </p:nvSpPr>
        <p:spPr>
          <a:xfrm>
            <a:off x="457200" y="2286000"/>
            <a:ext cx="2395728" cy="46817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7" name="Content Placeholder 5">
            <a:extLst>
              <a:ext uri="{FF2B5EF4-FFF2-40B4-BE49-F238E27FC236}">
                <a16:creationId xmlns:a16="http://schemas.microsoft.com/office/drawing/2014/main" id="{F37C894A-0BD4-4D46-864A-11B99E080F00}"/>
              </a:ext>
            </a:extLst>
          </p:cNvPr>
          <p:cNvSpPr>
            <a:spLocks noGrp="1"/>
          </p:cNvSpPr>
          <p:nvPr>
            <p:ph sz="quarter" idx="13" hasCustomPrompt="1"/>
          </p:nvPr>
        </p:nvSpPr>
        <p:spPr>
          <a:xfrm>
            <a:off x="3081528" y="2292467"/>
            <a:ext cx="2395728" cy="46817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8" name="Content Placeholder 5">
            <a:extLst>
              <a:ext uri="{FF2B5EF4-FFF2-40B4-BE49-F238E27FC236}">
                <a16:creationId xmlns:a16="http://schemas.microsoft.com/office/drawing/2014/main" id="{A92FAFFB-A3E1-074B-B6D1-F6EAEF033FE3}"/>
              </a:ext>
            </a:extLst>
          </p:cNvPr>
          <p:cNvSpPr>
            <a:spLocks noGrp="1"/>
          </p:cNvSpPr>
          <p:nvPr>
            <p:ph sz="quarter" idx="36" hasCustomPrompt="1"/>
          </p:nvPr>
        </p:nvSpPr>
        <p:spPr>
          <a:xfrm>
            <a:off x="5715000" y="2286000"/>
            <a:ext cx="2395728" cy="46817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0" name="Content Placeholder 5">
            <a:extLst>
              <a:ext uri="{FF2B5EF4-FFF2-40B4-BE49-F238E27FC236}">
                <a16:creationId xmlns:a16="http://schemas.microsoft.com/office/drawing/2014/main" id="{CA859C3B-2BAF-D14E-AE94-5285861E3964}"/>
              </a:ext>
            </a:extLst>
          </p:cNvPr>
          <p:cNvSpPr>
            <a:spLocks noGrp="1"/>
          </p:cNvSpPr>
          <p:nvPr>
            <p:ph sz="quarter" idx="37" hasCustomPrompt="1"/>
          </p:nvPr>
        </p:nvSpPr>
        <p:spPr>
          <a:xfrm>
            <a:off x="8339328" y="2286000"/>
            <a:ext cx="2395728" cy="46817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1" name="Content Placeholder 5">
            <a:extLst>
              <a:ext uri="{FF2B5EF4-FFF2-40B4-BE49-F238E27FC236}">
                <a16:creationId xmlns:a16="http://schemas.microsoft.com/office/drawing/2014/main" id="{E50B0EB5-6A78-BE44-901D-3176920A5BC5}"/>
              </a:ext>
            </a:extLst>
          </p:cNvPr>
          <p:cNvSpPr>
            <a:spLocks noGrp="1"/>
          </p:cNvSpPr>
          <p:nvPr>
            <p:ph sz="quarter" idx="38" hasCustomPrompt="1"/>
          </p:nvPr>
        </p:nvSpPr>
        <p:spPr>
          <a:xfrm>
            <a:off x="10972800" y="2286000"/>
            <a:ext cx="2395728" cy="4681728"/>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78706905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 Boxes Bottom Combined w/ Table w/Subheader">
    <p:bg>
      <p:bgPr>
        <a:solidFill>
          <a:schemeClr val="bg1"/>
        </a:solidFill>
        <a:effectLst/>
      </p:bgPr>
    </p:bg>
    <p:spTree>
      <p:nvGrpSpPr>
        <p:cNvPr id="1" name=""/>
        <p:cNvGrpSpPr/>
        <p:nvPr/>
      </p:nvGrpSpPr>
      <p:grpSpPr>
        <a:xfrm>
          <a:off x="0" y="0"/>
          <a:ext cx="0" cy="0"/>
          <a:chOff x="0" y="0"/>
          <a:chExt cx="0" cy="0"/>
        </a:xfrm>
      </p:grpSpPr>
      <p:sp>
        <p:nvSpPr>
          <p:cNvPr id="16" name="Content Placeholder 5">
            <a:extLst>
              <a:ext uri="{FF2B5EF4-FFF2-40B4-BE49-F238E27FC236}">
                <a16:creationId xmlns:a16="http://schemas.microsoft.com/office/drawing/2014/main" id="{B65D8440-6439-D847-A03C-5BFD027674FD}"/>
              </a:ext>
            </a:extLst>
          </p:cNvPr>
          <p:cNvSpPr>
            <a:spLocks noGrp="1"/>
          </p:cNvSpPr>
          <p:nvPr>
            <p:ph sz="quarter" idx="12" hasCustomPrompt="1"/>
          </p:nvPr>
        </p:nvSpPr>
        <p:spPr>
          <a:xfrm>
            <a:off x="457200" y="2286000"/>
            <a:ext cx="12902184" cy="2221992"/>
          </a:xfrm>
          <a:noFill/>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12220"/>
            <a:ext cx="12902184" cy="548640"/>
          </a:xfrm>
        </p:spPr>
        <p:txBody>
          <a:bodyPr/>
          <a:lstStyle>
            <a:lvl1pPr marL="0" indent="0">
              <a:lnSpc>
                <a:spcPct val="100000"/>
              </a:lnSpc>
              <a:spcBef>
                <a:spcPts val="0"/>
              </a:spcBef>
              <a:spcAft>
                <a:spcPts val="0"/>
              </a:spcAft>
              <a:buFontTx/>
              <a:buNone/>
              <a:defRPr sz="1600" b="1">
                <a:solidFill>
                  <a:schemeClr val="accent1"/>
                </a:solidFill>
              </a:defRPr>
            </a:lvl1pPr>
            <a:lvl5pPr marL="521208" indent="0">
              <a:buNone/>
              <a:defRPr/>
            </a:lvl5pPr>
          </a:lstStyle>
          <a:p>
            <a:pPr lvl="0"/>
            <a:r>
              <a:rPr lang="en-US" dirty="0"/>
              <a:t>Subheader</a:t>
            </a:r>
          </a:p>
        </p:txBody>
      </p:sp>
      <p:sp>
        <p:nvSpPr>
          <p:cNvPr id="8" name="Slide Number Placeholder 7">
            <a:extLst>
              <a:ext uri="{FF2B5EF4-FFF2-40B4-BE49-F238E27FC236}">
                <a16:creationId xmlns:a16="http://schemas.microsoft.com/office/drawing/2014/main" id="{FFDD8431-8DF1-AE46-AADC-56A54BA6D656}"/>
              </a:ext>
            </a:extLst>
          </p:cNvPr>
          <p:cNvSpPr>
            <a:spLocks noGrp="1"/>
          </p:cNvSpPr>
          <p:nvPr>
            <p:ph type="sldNum" sz="quarter" idx="4"/>
          </p:nvPr>
        </p:nvSpPr>
        <p:spPr>
          <a:xfrm>
            <a:off x="12902184" y="6971289"/>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9" name="Footer Placeholder 2">
            <a:extLst>
              <a:ext uri="{FF2B5EF4-FFF2-40B4-BE49-F238E27FC236}">
                <a16:creationId xmlns:a16="http://schemas.microsoft.com/office/drawing/2014/main" id="{3AE5720C-10E6-0E43-8A17-3BADD27578AC}"/>
              </a:ext>
            </a:extLst>
          </p:cNvPr>
          <p:cNvSpPr>
            <a:spLocks noGrp="1"/>
          </p:cNvSpPr>
          <p:nvPr>
            <p:ph type="ftr" sz="quarter" idx="3"/>
          </p:nvPr>
        </p:nvSpPr>
        <p:spPr>
          <a:xfrm>
            <a:off x="457200" y="6978061"/>
            <a:ext cx="1244498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11" name="Content Placeholder 5">
            <a:extLst>
              <a:ext uri="{FF2B5EF4-FFF2-40B4-BE49-F238E27FC236}">
                <a16:creationId xmlns:a16="http://schemas.microsoft.com/office/drawing/2014/main" id="{3DB341C0-21B0-7049-9679-231613ED60A9}"/>
              </a:ext>
            </a:extLst>
          </p:cNvPr>
          <p:cNvSpPr>
            <a:spLocks noGrp="1"/>
          </p:cNvSpPr>
          <p:nvPr>
            <p:ph sz="quarter" idx="38" hasCustomPrompt="1"/>
          </p:nvPr>
        </p:nvSpPr>
        <p:spPr>
          <a:xfrm>
            <a:off x="9217152" y="4745736"/>
            <a:ext cx="4142232" cy="2221992"/>
          </a:xfrm>
          <a:noFill/>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20" name="Content Placeholder 5">
            <a:extLst>
              <a:ext uri="{FF2B5EF4-FFF2-40B4-BE49-F238E27FC236}">
                <a16:creationId xmlns:a16="http://schemas.microsoft.com/office/drawing/2014/main" id="{B9558370-6976-0A4A-95D0-B51A5C9A4A80}"/>
              </a:ext>
            </a:extLst>
          </p:cNvPr>
          <p:cNvSpPr>
            <a:spLocks noGrp="1"/>
          </p:cNvSpPr>
          <p:nvPr>
            <p:ph sz="quarter" idx="39" hasCustomPrompt="1"/>
          </p:nvPr>
        </p:nvSpPr>
        <p:spPr>
          <a:xfrm>
            <a:off x="457200" y="4745736"/>
            <a:ext cx="8531352" cy="2221992"/>
          </a:xfrm>
          <a:noFill/>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271248358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 Boxes Top Combined w/ Table w/Subheader">
    <p:bg>
      <p:bgPr>
        <a:solidFill>
          <a:schemeClr val="bg1"/>
        </a:solidFill>
        <a:effectLst/>
      </p:bgPr>
    </p:bg>
    <p:spTree>
      <p:nvGrpSpPr>
        <p:cNvPr id="1" name=""/>
        <p:cNvGrpSpPr/>
        <p:nvPr/>
      </p:nvGrpSpPr>
      <p:grpSpPr>
        <a:xfrm>
          <a:off x="0" y="0"/>
          <a:ext cx="0" cy="0"/>
          <a:chOff x="0" y="0"/>
          <a:chExt cx="0" cy="0"/>
        </a:xfrm>
      </p:grpSpPr>
      <p:sp>
        <p:nvSpPr>
          <p:cNvPr id="16" name="Content Placeholder 5">
            <a:extLst>
              <a:ext uri="{FF2B5EF4-FFF2-40B4-BE49-F238E27FC236}">
                <a16:creationId xmlns:a16="http://schemas.microsoft.com/office/drawing/2014/main" id="{B65D8440-6439-D847-A03C-5BFD027674FD}"/>
              </a:ext>
            </a:extLst>
          </p:cNvPr>
          <p:cNvSpPr>
            <a:spLocks noGrp="1"/>
          </p:cNvSpPr>
          <p:nvPr>
            <p:ph sz="quarter" idx="12" hasCustomPrompt="1"/>
          </p:nvPr>
        </p:nvSpPr>
        <p:spPr>
          <a:xfrm>
            <a:off x="457200" y="2286000"/>
            <a:ext cx="4142232" cy="2221992"/>
          </a:xfrm>
          <a:noFill/>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12220"/>
            <a:ext cx="12902184" cy="548640"/>
          </a:xfrm>
        </p:spPr>
        <p:txBody>
          <a:bodyPr/>
          <a:lstStyle>
            <a:lvl1pPr marL="0" indent="0">
              <a:lnSpc>
                <a:spcPct val="100000"/>
              </a:lnSpc>
              <a:spcBef>
                <a:spcPts val="0"/>
              </a:spcBef>
              <a:spcAft>
                <a:spcPts val="0"/>
              </a:spcAft>
              <a:buFontTx/>
              <a:buNone/>
              <a:defRPr sz="1600" b="1">
                <a:solidFill>
                  <a:schemeClr val="accent1"/>
                </a:solidFill>
              </a:defRPr>
            </a:lvl1pPr>
            <a:lvl5pPr marL="521208" indent="0">
              <a:buNone/>
              <a:defRPr/>
            </a:lvl5pPr>
          </a:lstStyle>
          <a:p>
            <a:pPr lvl="0"/>
            <a:r>
              <a:rPr lang="en-US" dirty="0"/>
              <a:t>Subheader</a:t>
            </a:r>
          </a:p>
        </p:txBody>
      </p:sp>
      <p:sp>
        <p:nvSpPr>
          <p:cNvPr id="8" name="Slide Number Placeholder 7">
            <a:extLst>
              <a:ext uri="{FF2B5EF4-FFF2-40B4-BE49-F238E27FC236}">
                <a16:creationId xmlns:a16="http://schemas.microsoft.com/office/drawing/2014/main" id="{FFDD8431-8DF1-AE46-AADC-56A54BA6D656}"/>
              </a:ext>
            </a:extLst>
          </p:cNvPr>
          <p:cNvSpPr>
            <a:spLocks noGrp="1"/>
          </p:cNvSpPr>
          <p:nvPr>
            <p:ph type="sldNum" sz="quarter" idx="4"/>
          </p:nvPr>
        </p:nvSpPr>
        <p:spPr>
          <a:xfrm>
            <a:off x="12902184" y="6971289"/>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9" name="Footer Placeholder 2">
            <a:extLst>
              <a:ext uri="{FF2B5EF4-FFF2-40B4-BE49-F238E27FC236}">
                <a16:creationId xmlns:a16="http://schemas.microsoft.com/office/drawing/2014/main" id="{3AE5720C-10E6-0E43-8A17-3BADD27578AC}"/>
              </a:ext>
            </a:extLst>
          </p:cNvPr>
          <p:cNvSpPr>
            <a:spLocks noGrp="1"/>
          </p:cNvSpPr>
          <p:nvPr>
            <p:ph type="ftr" sz="quarter" idx="3"/>
          </p:nvPr>
        </p:nvSpPr>
        <p:spPr>
          <a:xfrm>
            <a:off x="457200" y="6978061"/>
            <a:ext cx="1244498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11" name="Content Placeholder 5">
            <a:extLst>
              <a:ext uri="{FF2B5EF4-FFF2-40B4-BE49-F238E27FC236}">
                <a16:creationId xmlns:a16="http://schemas.microsoft.com/office/drawing/2014/main" id="{3DB341C0-21B0-7049-9679-231613ED60A9}"/>
              </a:ext>
            </a:extLst>
          </p:cNvPr>
          <p:cNvSpPr>
            <a:spLocks noGrp="1"/>
          </p:cNvSpPr>
          <p:nvPr>
            <p:ph sz="quarter" idx="38" hasCustomPrompt="1"/>
          </p:nvPr>
        </p:nvSpPr>
        <p:spPr>
          <a:xfrm>
            <a:off x="4828032" y="2286000"/>
            <a:ext cx="8531352" cy="2221992"/>
          </a:xfrm>
          <a:noFill/>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20" name="Content Placeholder 5">
            <a:extLst>
              <a:ext uri="{FF2B5EF4-FFF2-40B4-BE49-F238E27FC236}">
                <a16:creationId xmlns:a16="http://schemas.microsoft.com/office/drawing/2014/main" id="{B9558370-6976-0A4A-95D0-B51A5C9A4A80}"/>
              </a:ext>
            </a:extLst>
          </p:cNvPr>
          <p:cNvSpPr>
            <a:spLocks noGrp="1"/>
          </p:cNvSpPr>
          <p:nvPr>
            <p:ph sz="quarter" idx="39" hasCustomPrompt="1"/>
          </p:nvPr>
        </p:nvSpPr>
        <p:spPr>
          <a:xfrm>
            <a:off x="457200" y="4745736"/>
            <a:ext cx="12902184" cy="2221992"/>
          </a:xfrm>
          <a:noFill/>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146412068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 Boxes w/ Table w/ Subheader">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12220"/>
            <a:ext cx="12902184" cy="548640"/>
          </a:xfrm>
        </p:spPr>
        <p:txBody>
          <a:bodyPr/>
          <a:lstStyle>
            <a:lvl1pPr marL="0" indent="0">
              <a:lnSpc>
                <a:spcPct val="100000"/>
              </a:lnSpc>
              <a:spcBef>
                <a:spcPts val="0"/>
              </a:spcBef>
              <a:spcAft>
                <a:spcPts val="0"/>
              </a:spcAft>
              <a:buFontTx/>
              <a:buNone/>
              <a:defRPr sz="1600" b="1">
                <a:solidFill>
                  <a:schemeClr val="accent1"/>
                </a:solidFill>
              </a:defRPr>
            </a:lvl1pPr>
            <a:lvl5pPr marL="521208" indent="0">
              <a:buNone/>
              <a:defRPr/>
            </a:lvl5pPr>
          </a:lstStyle>
          <a:p>
            <a:pPr lvl="0"/>
            <a:r>
              <a:rPr lang="en-US" dirty="0"/>
              <a:t>Subheader</a:t>
            </a:r>
          </a:p>
        </p:txBody>
      </p:sp>
      <p:sp>
        <p:nvSpPr>
          <p:cNvPr id="8" name="Slide Number Placeholder 7">
            <a:extLst>
              <a:ext uri="{FF2B5EF4-FFF2-40B4-BE49-F238E27FC236}">
                <a16:creationId xmlns:a16="http://schemas.microsoft.com/office/drawing/2014/main" id="{FFDD8431-8DF1-AE46-AADC-56A54BA6D656}"/>
              </a:ext>
            </a:extLst>
          </p:cNvPr>
          <p:cNvSpPr>
            <a:spLocks noGrp="1"/>
          </p:cNvSpPr>
          <p:nvPr>
            <p:ph type="sldNum" sz="quarter" idx="4"/>
          </p:nvPr>
        </p:nvSpPr>
        <p:spPr>
          <a:xfrm>
            <a:off x="12902184" y="6971289"/>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9" name="Footer Placeholder 2">
            <a:extLst>
              <a:ext uri="{FF2B5EF4-FFF2-40B4-BE49-F238E27FC236}">
                <a16:creationId xmlns:a16="http://schemas.microsoft.com/office/drawing/2014/main" id="{3AE5720C-10E6-0E43-8A17-3BADD27578AC}"/>
              </a:ext>
            </a:extLst>
          </p:cNvPr>
          <p:cNvSpPr>
            <a:spLocks noGrp="1"/>
          </p:cNvSpPr>
          <p:nvPr>
            <p:ph type="ftr" sz="quarter" idx="3"/>
          </p:nvPr>
        </p:nvSpPr>
        <p:spPr>
          <a:xfrm>
            <a:off x="457200" y="6978061"/>
            <a:ext cx="1244498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16" name="Content Placeholder 5">
            <a:extLst>
              <a:ext uri="{FF2B5EF4-FFF2-40B4-BE49-F238E27FC236}">
                <a16:creationId xmlns:a16="http://schemas.microsoft.com/office/drawing/2014/main" id="{B65D8440-6439-D847-A03C-5BFD027674FD}"/>
              </a:ext>
            </a:extLst>
          </p:cNvPr>
          <p:cNvSpPr>
            <a:spLocks noGrp="1"/>
          </p:cNvSpPr>
          <p:nvPr>
            <p:ph sz="quarter" idx="12" hasCustomPrompt="1"/>
          </p:nvPr>
        </p:nvSpPr>
        <p:spPr>
          <a:xfrm>
            <a:off x="457200" y="2286000"/>
            <a:ext cx="6336792"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7" name="Content Placeholder 5">
            <a:extLst>
              <a:ext uri="{FF2B5EF4-FFF2-40B4-BE49-F238E27FC236}">
                <a16:creationId xmlns:a16="http://schemas.microsoft.com/office/drawing/2014/main" id="{F37C894A-0BD4-4D46-864A-11B99E080F00}"/>
              </a:ext>
            </a:extLst>
          </p:cNvPr>
          <p:cNvSpPr>
            <a:spLocks noGrp="1"/>
          </p:cNvSpPr>
          <p:nvPr>
            <p:ph sz="quarter" idx="13" hasCustomPrompt="1"/>
          </p:nvPr>
        </p:nvSpPr>
        <p:spPr>
          <a:xfrm>
            <a:off x="457200" y="4745736"/>
            <a:ext cx="6336792"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8" name="Content Placeholder 5">
            <a:extLst>
              <a:ext uri="{FF2B5EF4-FFF2-40B4-BE49-F238E27FC236}">
                <a16:creationId xmlns:a16="http://schemas.microsoft.com/office/drawing/2014/main" id="{A92FAFFB-A3E1-074B-B6D1-F6EAEF033FE3}"/>
              </a:ext>
            </a:extLst>
          </p:cNvPr>
          <p:cNvSpPr>
            <a:spLocks noGrp="1"/>
          </p:cNvSpPr>
          <p:nvPr>
            <p:ph sz="quarter" idx="36" hasCustomPrompt="1"/>
          </p:nvPr>
        </p:nvSpPr>
        <p:spPr>
          <a:xfrm>
            <a:off x="7022592" y="2286000"/>
            <a:ext cx="6336792"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0" name="Content Placeholder 5">
            <a:extLst>
              <a:ext uri="{FF2B5EF4-FFF2-40B4-BE49-F238E27FC236}">
                <a16:creationId xmlns:a16="http://schemas.microsoft.com/office/drawing/2014/main" id="{CA859C3B-2BAF-D14E-AE94-5285861E3964}"/>
              </a:ext>
            </a:extLst>
          </p:cNvPr>
          <p:cNvSpPr>
            <a:spLocks noGrp="1"/>
          </p:cNvSpPr>
          <p:nvPr>
            <p:ph sz="quarter" idx="37" hasCustomPrompt="1"/>
          </p:nvPr>
        </p:nvSpPr>
        <p:spPr>
          <a:xfrm>
            <a:off x="7022592" y="4745736"/>
            <a:ext cx="6336792"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17781679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6 Boxes w/ Table w/ Subheader">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12220"/>
            <a:ext cx="12902184" cy="548640"/>
          </a:xfrm>
        </p:spPr>
        <p:txBody>
          <a:bodyPr/>
          <a:lstStyle>
            <a:lvl1pPr marL="0" indent="0">
              <a:lnSpc>
                <a:spcPct val="100000"/>
              </a:lnSpc>
              <a:spcBef>
                <a:spcPts val="0"/>
              </a:spcBef>
              <a:spcAft>
                <a:spcPts val="0"/>
              </a:spcAft>
              <a:buFontTx/>
              <a:buNone/>
              <a:defRPr sz="1600" b="1">
                <a:solidFill>
                  <a:schemeClr val="accent1"/>
                </a:solidFill>
              </a:defRPr>
            </a:lvl1pPr>
            <a:lvl5pPr marL="521208" indent="0">
              <a:buNone/>
              <a:defRPr/>
            </a:lvl5pPr>
          </a:lstStyle>
          <a:p>
            <a:pPr lvl="0"/>
            <a:r>
              <a:rPr lang="en-US" dirty="0"/>
              <a:t>Subheader</a:t>
            </a:r>
          </a:p>
        </p:txBody>
      </p:sp>
      <p:sp>
        <p:nvSpPr>
          <p:cNvPr id="8" name="Slide Number Placeholder 7">
            <a:extLst>
              <a:ext uri="{FF2B5EF4-FFF2-40B4-BE49-F238E27FC236}">
                <a16:creationId xmlns:a16="http://schemas.microsoft.com/office/drawing/2014/main" id="{FFDD8431-8DF1-AE46-AADC-56A54BA6D656}"/>
              </a:ext>
            </a:extLst>
          </p:cNvPr>
          <p:cNvSpPr>
            <a:spLocks noGrp="1"/>
          </p:cNvSpPr>
          <p:nvPr>
            <p:ph type="sldNum" sz="quarter" idx="4"/>
          </p:nvPr>
        </p:nvSpPr>
        <p:spPr>
          <a:xfrm>
            <a:off x="12902184" y="6971289"/>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9" name="Footer Placeholder 2">
            <a:extLst>
              <a:ext uri="{FF2B5EF4-FFF2-40B4-BE49-F238E27FC236}">
                <a16:creationId xmlns:a16="http://schemas.microsoft.com/office/drawing/2014/main" id="{3AE5720C-10E6-0E43-8A17-3BADD27578AC}"/>
              </a:ext>
            </a:extLst>
          </p:cNvPr>
          <p:cNvSpPr>
            <a:spLocks noGrp="1"/>
          </p:cNvSpPr>
          <p:nvPr>
            <p:ph type="ftr" sz="quarter" idx="3"/>
          </p:nvPr>
        </p:nvSpPr>
        <p:spPr>
          <a:xfrm>
            <a:off x="457200" y="6978061"/>
            <a:ext cx="1244498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16" name="Content Placeholder 5">
            <a:extLst>
              <a:ext uri="{FF2B5EF4-FFF2-40B4-BE49-F238E27FC236}">
                <a16:creationId xmlns:a16="http://schemas.microsoft.com/office/drawing/2014/main" id="{B65D8440-6439-D847-A03C-5BFD027674FD}"/>
              </a:ext>
            </a:extLst>
          </p:cNvPr>
          <p:cNvSpPr>
            <a:spLocks noGrp="1"/>
          </p:cNvSpPr>
          <p:nvPr>
            <p:ph sz="quarter" idx="12" hasCustomPrompt="1"/>
          </p:nvPr>
        </p:nvSpPr>
        <p:spPr>
          <a:xfrm>
            <a:off x="457200" y="2286000"/>
            <a:ext cx="4142232"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7" name="Content Placeholder 5">
            <a:extLst>
              <a:ext uri="{FF2B5EF4-FFF2-40B4-BE49-F238E27FC236}">
                <a16:creationId xmlns:a16="http://schemas.microsoft.com/office/drawing/2014/main" id="{F37C894A-0BD4-4D46-864A-11B99E080F00}"/>
              </a:ext>
            </a:extLst>
          </p:cNvPr>
          <p:cNvSpPr>
            <a:spLocks noGrp="1"/>
          </p:cNvSpPr>
          <p:nvPr>
            <p:ph sz="quarter" idx="13" hasCustomPrompt="1"/>
          </p:nvPr>
        </p:nvSpPr>
        <p:spPr>
          <a:xfrm>
            <a:off x="457200" y="4745736"/>
            <a:ext cx="4142232"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8" name="Content Placeholder 5">
            <a:extLst>
              <a:ext uri="{FF2B5EF4-FFF2-40B4-BE49-F238E27FC236}">
                <a16:creationId xmlns:a16="http://schemas.microsoft.com/office/drawing/2014/main" id="{A92FAFFB-A3E1-074B-B6D1-F6EAEF033FE3}"/>
              </a:ext>
            </a:extLst>
          </p:cNvPr>
          <p:cNvSpPr>
            <a:spLocks noGrp="1"/>
          </p:cNvSpPr>
          <p:nvPr>
            <p:ph sz="quarter" idx="36" hasCustomPrompt="1"/>
          </p:nvPr>
        </p:nvSpPr>
        <p:spPr>
          <a:xfrm>
            <a:off x="4828032" y="2286000"/>
            <a:ext cx="4142232"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0" name="Content Placeholder 5">
            <a:extLst>
              <a:ext uri="{FF2B5EF4-FFF2-40B4-BE49-F238E27FC236}">
                <a16:creationId xmlns:a16="http://schemas.microsoft.com/office/drawing/2014/main" id="{CA859C3B-2BAF-D14E-AE94-5285861E3964}"/>
              </a:ext>
            </a:extLst>
          </p:cNvPr>
          <p:cNvSpPr>
            <a:spLocks noGrp="1"/>
          </p:cNvSpPr>
          <p:nvPr>
            <p:ph sz="quarter" idx="37" hasCustomPrompt="1"/>
          </p:nvPr>
        </p:nvSpPr>
        <p:spPr>
          <a:xfrm>
            <a:off x="4828032" y="4745736"/>
            <a:ext cx="4142232"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1" name="Content Placeholder 5">
            <a:extLst>
              <a:ext uri="{FF2B5EF4-FFF2-40B4-BE49-F238E27FC236}">
                <a16:creationId xmlns:a16="http://schemas.microsoft.com/office/drawing/2014/main" id="{3DB341C0-21B0-7049-9679-231613ED60A9}"/>
              </a:ext>
            </a:extLst>
          </p:cNvPr>
          <p:cNvSpPr>
            <a:spLocks noGrp="1"/>
          </p:cNvSpPr>
          <p:nvPr>
            <p:ph sz="quarter" idx="38" hasCustomPrompt="1"/>
          </p:nvPr>
        </p:nvSpPr>
        <p:spPr>
          <a:xfrm>
            <a:off x="9219048" y="2286000"/>
            <a:ext cx="4142232"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2" name="Content Placeholder 5">
            <a:extLst>
              <a:ext uri="{FF2B5EF4-FFF2-40B4-BE49-F238E27FC236}">
                <a16:creationId xmlns:a16="http://schemas.microsoft.com/office/drawing/2014/main" id="{903A4C17-3776-6F47-90D7-22FDA33D3170}"/>
              </a:ext>
            </a:extLst>
          </p:cNvPr>
          <p:cNvSpPr>
            <a:spLocks noGrp="1"/>
          </p:cNvSpPr>
          <p:nvPr>
            <p:ph sz="quarter" idx="39" hasCustomPrompt="1"/>
          </p:nvPr>
        </p:nvSpPr>
        <p:spPr>
          <a:xfrm>
            <a:off x="9219048" y="4745736"/>
            <a:ext cx="4142232"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56916406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8 Boxes w/ Table w/ Subheader">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69CEEF-7AC9-E040-BAD6-2F938095C3E3}"/>
              </a:ext>
            </a:extLst>
          </p:cNvPr>
          <p:cNvSpPr>
            <a:spLocks noGrp="1"/>
          </p:cNvSpPr>
          <p:nvPr>
            <p:ph type="title" hasCustomPrompt="1"/>
          </p:nvPr>
        </p:nvSpPr>
        <p:spPr/>
        <p:txBody>
          <a:bodyPr/>
          <a:lstStyle>
            <a:lvl1pPr>
              <a:defRPr/>
            </a:lvl1pPr>
          </a:lstStyle>
          <a:p>
            <a:r>
              <a:rPr lang="en-US" dirty="0"/>
              <a:t>Page Title</a:t>
            </a:r>
          </a:p>
        </p:txBody>
      </p:sp>
      <p:sp>
        <p:nvSpPr>
          <p:cNvPr id="13" name="Text Placeholder 5">
            <a:extLst>
              <a:ext uri="{FF2B5EF4-FFF2-40B4-BE49-F238E27FC236}">
                <a16:creationId xmlns:a16="http://schemas.microsoft.com/office/drawing/2014/main" id="{0789D74A-9265-FD4E-94B0-122F1BDD72DF}"/>
              </a:ext>
            </a:extLst>
          </p:cNvPr>
          <p:cNvSpPr>
            <a:spLocks noGrp="1"/>
          </p:cNvSpPr>
          <p:nvPr>
            <p:ph type="body" sz="quarter" idx="14" hasCustomPrompt="1"/>
          </p:nvPr>
        </p:nvSpPr>
        <p:spPr>
          <a:xfrm>
            <a:off x="457200" y="1512220"/>
            <a:ext cx="12902184" cy="548640"/>
          </a:xfrm>
        </p:spPr>
        <p:txBody>
          <a:bodyPr/>
          <a:lstStyle>
            <a:lvl1pPr marL="0" indent="0">
              <a:lnSpc>
                <a:spcPct val="100000"/>
              </a:lnSpc>
              <a:spcBef>
                <a:spcPts val="0"/>
              </a:spcBef>
              <a:spcAft>
                <a:spcPts val="0"/>
              </a:spcAft>
              <a:buFontTx/>
              <a:buNone/>
              <a:defRPr sz="1600" b="1">
                <a:solidFill>
                  <a:schemeClr val="accent1"/>
                </a:solidFill>
              </a:defRPr>
            </a:lvl1pPr>
            <a:lvl5pPr marL="521208" indent="0">
              <a:buNone/>
              <a:defRPr/>
            </a:lvl5pPr>
          </a:lstStyle>
          <a:p>
            <a:pPr lvl="0"/>
            <a:r>
              <a:rPr lang="en-US" dirty="0"/>
              <a:t>Subheader</a:t>
            </a:r>
          </a:p>
        </p:txBody>
      </p:sp>
      <p:sp>
        <p:nvSpPr>
          <p:cNvPr id="8" name="Slide Number Placeholder 7">
            <a:extLst>
              <a:ext uri="{FF2B5EF4-FFF2-40B4-BE49-F238E27FC236}">
                <a16:creationId xmlns:a16="http://schemas.microsoft.com/office/drawing/2014/main" id="{FFDD8431-8DF1-AE46-AADC-56A54BA6D656}"/>
              </a:ext>
            </a:extLst>
          </p:cNvPr>
          <p:cNvSpPr>
            <a:spLocks noGrp="1"/>
          </p:cNvSpPr>
          <p:nvPr>
            <p:ph type="sldNum" sz="quarter" idx="4"/>
          </p:nvPr>
        </p:nvSpPr>
        <p:spPr>
          <a:xfrm>
            <a:off x="12902184" y="6971289"/>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9" name="Footer Placeholder 2">
            <a:extLst>
              <a:ext uri="{FF2B5EF4-FFF2-40B4-BE49-F238E27FC236}">
                <a16:creationId xmlns:a16="http://schemas.microsoft.com/office/drawing/2014/main" id="{3AE5720C-10E6-0E43-8A17-3BADD27578AC}"/>
              </a:ext>
            </a:extLst>
          </p:cNvPr>
          <p:cNvSpPr>
            <a:spLocks noGrp="1"/>
          </p:cNvSpPr>
          <p:nvPr>
            <p:ph type="ftr" sz="quarter" idx="3"/>
          </p:nvPr>
        </p:nvSpPr>
        <p:spPr>
          <a:xfrm>
            <a:off x="457200" y="6978061"/>
            <a:ext cx="1244498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16" name="Content Placeholder 5">
            <a:extLst>
              <a:ext uri="{FF2B5EF4-FFF2-40B4-BE49-F238E27FC236}">
                <a16:creationId xmlns:a16="http://schemas.microsoft.com/office/drawing/2014/main" id="{B65D8440-6439-D847-A03C-5BFD027674FD}"/>
              </a:ext>
            </a:extLst>
          </p:cNvPr>
          <p:cNvSpPr>
            <a:spLocks noGrp="1"/>
          </p:cNvSpPr>
          <p:nvPr>
            <p:ph sz="quarter" idx="12" hasCustomPrompt="1"/>
          </p:nvPr>
        </p:nvSpPr>
        <p:spPr>
          <a:xfrm>
            <a:off x="457200" y="2286000"/>
            <a:ext cx="3054096"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7" name="Content Placeholder 5">
            <a:extLst>
              <a:ext uri="{FF2B5EF4-FFF2-40B4-BE49-F238E27FC236}">
                <a16:creationId xmlns:a16="http://schemas.microsoft.com/office/drawing/2014/main" id="{F37C894A-0BD4-4D46-864A-11B99E080F00}"/>
              </a:ext>
            </a:extLst>
          </p:cNvPr>
          <p:cNvSpPr>
            <a:spLocks noGrp="1"/>
          </p:cNvSpPr>
          <p:nvPr>
            <p:ph sz="quarter" idx="13" hasCustomPrompt="1"/>
          </p:nvPr>
        </p:nvSpPr>
        <p:spPr>
          <a:xfrm>
            <a:off x="457200" y="4745736"/>
            <a:ext cx="3054096"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8" name="Content Placeholder 5">
            <a:extLst>
              <a:ext uri="{FF2B5EF4-FFF2-40B4-BE49-F238E27FC236}">
                <a16:creationId xmlns:a16="http://schemas.microsoft.com/office/drawing/2014/main" id="{A92FAFFB-A3E1-074B-B6D1-F6EAEF033FE3}"/>
              </a:ext>
            </a:extLst>
          </p:cNvPr>
          <p:cNvSpPr>
            <a:spLocks noGrp="1"/>
          </p:cNvSpPr>
          <p:nvPr>
            <p:ph sz="quarter" idx="36" hasCustomPrompt="1"/>
          </p:nvPr>
        </p:nvSpPr>
        <p:spPr>
          <a:xfrm>
            <a:off x="3730752" y="2286000"/>
            <a:ext cx="3054096"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0" name="Content Placeholder 5">
            <a:extLst>
              <a:ext uri="{FF2B5EF4-FFF2-40B4-BE49-F238E27FC236}">
                <a16:creationId xmlns:a16="http://schemas.microsoft.com/office/drawing/2014/main" id="{CA859C3B-2BAF-D14E-AE94-5285861E3964}"/>
              </a:ext>
            </a:extLst>
          </p:cNvPr>
          <p:cNvSpPr>
            <a:spLocks noGrp="1"/>
          </p:cNvSpPr>
          <p:nvPr>
            <p:ph sz="quarter" idx="37" hasCustomPrompt="1"/>
          </p:nvPr>
        </p:nvSpPr>
        <p:spPr>
          <a:xfrm>
            <a:off x="3730752" y="4745736"/>
            <a:ext cx="3054096"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1" name="Content Placeholder 5">
            <a:extLst>
              <a:ext uri="{FF2B5EF4-FFF2-40B4-BE49-F238E27FC236}">
                <a16:creationId xmlns:a16="http://schemas.microsoft.com/office/drawing/2014/main" id="{3DB341C0-21B0-7049-9679-231613ED60A9}"/>
              </a:ext>
            </a:extLst>
          </p:cNvPr>
          <p:cNvSpPr>
            <a:spLocks noGrp="1"/>
          </p:cNvSpPr>
          <p:nvPr>
            <p:ph sz="quarter" idx="38" hasCustomPrompt="1"/>
          </p:nvPr>
        </p:nvSpPr>
        <p:spPr>
          <a:xfrm>
            <a:off x="7022592" y="2286000"/>
            <a:ext cx="3054096"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2" name="Content Placeholder 5">
            <a:extLst>
              <a:ext uri="{FF2B5EF4-FFF2-40B4-BE49-F238E27FC236}">
                <a16:creationId xmlns:a16="http://schemas.microsoft.com/office/drawing/2014/main" id="{903A4C17-3776-6F47-90D7-22FDA33D3170}"/>
              </a:ext>
            </a:extLst>
          </p:cNvPr>
          <p:cNvSpPr>
            <a:spLocks noGrp="1"/>
          </p:cNvSpPr>
          <p:nvPr>
            <p:ph sz="quarter" idx="39" hasCustomPrompt="1"/>
          </p:nvPr>
        </p:nvSpPr>
        <p:spPr>
          <a:xfrm>
            <a:off x="7022592" y="4745736"/>
            <a:ext cx="3054096"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4" name="Content Placeholder 5">
            <a:extLst>
              <a:ext uri="{FF2B5EF4-FFF2-40B4-BE49-F238E27FC236}">
                <a16:creationId xmlns:a16="http://schemas.microsoft.com/office/drawing/2014/main" id="{F6599B2B-3A7A-974F-BB2B-5D4AB2CBBDD0}"/>
              </a:ext>
            </a:extLst>
          </p:cNvPr>
          <p:cNvSpPr>
            <a:spLocks noGrp="1"/>
          </p:cNvSpPr>
          <p:nvPr>
            <p:ph sz="quarter" idx="40" hasCustomPrompt="1"/>
          </p:nvPr>
        </p:nvSpPr>
        <p:spPr>
          <a:xfrm>
            <a:off x="10314432" y="2286000"/>
            <a:ext cx="3054096"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
        <p:nvSpPr>
          <p:cNvPr id="15" name="Content Placeholder 5">
            <a:extLst>
              <a:ext uri="{FF2B5EF4-FFF2-40B4-BE49-F238E27FC236}">
                <a16:creationId xmlns:a16="http://schemas.microsoft.com/office/drawing/2014/main" id="{6A1A3AE5-84A5-6C4A-AC60-86578A6D0318}"/>
              </a:ext>
            </a:extLst>
          </p:cNvPr>
          <p:cNvSpPr>
            <a:spLocks noGrp="1"/>
          </p:cNvSpPr>
          <p:nvPr>
            <p:ph sz="quarter" idx="41" hasCustomPrompt="1"/>
          </p:nvPr>
        </p:nvSpPr>
        <p:spPr>
          <a:xfrm>
            <a:off x="10314432" y="4745736"/>
            <a:ext cx="3054096" cy="2221992"/>
          </a:xfrm>
        </p:spPr>
        <p:txBody>
          <a:bodyPr/>
          <a:lstStyle/>
          <a:p>
            <a:pPr lvl="0"/>
            <a:r>
              <a:rPr lang="en-US" dirty="0"/>
              <a:t>Click to add text</a:t>
            </a:r>
          </a:p>
          <a:p>
            <a:pPr lvl="1"/>
            <a:r>
              <a:rPr lang="en-US" dirty="0"/>
              <a:t>Insert text</a:t>
            </a:r>
          </a:p>
          <a:p>
            <a:pPr lvl="2"/>
            <a:r>
              <a:rPr lang="en-US" dirty="0"/>
              <a:t>Insert text</a:t>
            </a:r>
          </a:p>
          <a:p>
            <a:pPr lvl="3"/>
            <a:r>
              <a:rPr lang="en-US" dirty="0"/>
              <a:t>Insert text</a:t>
            </a:r>
          </a:p>
          <a:p>
            <a:pPr lvl="4"/>
            <a:r>
              <a:rPr lang="en-US" dirty="0"/>
              <a:t>Insert text</a:t>
            </a:r>
          </a:p>
        </p:txBody>
      </p:sp>
    </p:spTree>
    <p:extLst>
      <p:ext uri="{BB962C8B-B14F-4D97-AF65-F5344CB8AC3E}">
        <p14:creationId xmlns:p14="http://schemas.microsoft.com/office/powerpoint/2010/main" val="244867552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Color Palette">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A4731524-77CD-44F1-B3F4-086C4318D93C}"/>
              </a:ext>
            </a:extLst>
          </p:cNvPr>
          <p:cNvSpPr/>
          <p:nvPr userDrawn="1"/>
        </p:nvSpPr>
        <p:spPr>
          <a:xfrm>
            <a:off x="7798251" y="2038457"/>
            <a:ext cx="5560562" cy="5151437"/>
          </a:xfrm>
          <a:prstGeom prst="rect">
            <a:avLst/>
          </a:prstGeom>
        </p:spPr>
        <p:txBody>
          <a:bodyPr wrap="square" lIns="0" tIns="0" rIns="0" bIns="0">
            <a:noAutofit/>
          </a:bodyPr>
          <a:lstStyle/>
          <a:p>
            <a:pPr>
              <a:lnSpc>
                <a:spcPct val="110000"/>
              </a:lnSpc>
              <a:spcBef>
                <a:spcPts val="0"/>
              </a:spcBef>
              <a:spcAft>
                <a:spcPts val="450"/>
              </a:spcAft>
            </a:pPr>
            <a:r>
              <a:rPr lang="en-US" sz="1600" b="1" dirty="0">
                <a:solidFill>
                  <a:srgbClr val="003763"/>
                </a:solidFill>
                <a:latin typeface="Calibri" panose="020F0502020204030204" pitchFamily="34" charset="0"/>
                <a:ea typeface="Times New Roman" panose="02020603050405020304" pitchFamily="18" charset="0"/>
                <a:cs typeface="Times New Roman" panose="02020603050405020304" pitchFamily="18" charset="0"/>
              </a:rPr>
              <a:t>Primary Colors </a:t>
            </a:r>
          </a:p>
          <a:p>
            <a:pPr lvl="0">
              <a:lnSpc>
                <a:spcPct val="110000"/>
              </a:lnSpc>
              <a:spcBef>
                <a:spcPts val="0"/>
              </a:spcBef>
              <a:spcAft>
                <a:spcPts val="450"/>
              </a:spcAft>
              <a:buClr>
                <a:srgbClr val="191919"/>
              </a:buClr>
              <a:tabLst>
                <a:tab pos="120254" algn="l"/>
              </a:tabLst>
            </a:pPr>
            <a:r>
              <a:rPr lang="en-US" sz="1400" dirty="0">
                <a:solidFill>
                  <a:srgbClr val="191919"/>
                </a:solidFill>
                <a:latin typeface="Calibri" panose="020F0502020204030204" pitchFamily="34" charset="0"/>
                <a:ea typeface="Calibri" panose="020F0502020204030204" pitchFamily="34" charset="0"/>
                <a:cs typeface="Times New Roman" panose="02020603050405020304" pitchFamily="18" charset="0"/>
              </a:rPr>
              <a:t>The Primary Colors should be utilized first and most often in any given branded collateral piece, client facing material and electronic communication. </a:t>
            </a:r>
            <a:br>
              <a:rPr lang="en-US" sz="1400" dirty="0">
                <a:solidFill>
                  <a:srgbClr val="191919"/>
                </a:solidFill>
                <a:latin typeface="Calibri" panose="020F0502020204030204" pitchFamily="34" charset="0"/>
                <a:ea typeface="Calibri" panose="020F0502020204030204" pitchFamily="34" charset="0"/>
                <a:cs typeface="Times New Roman" panose="02020603050405020304" pitchFamily="18" charset="0"/>
              </a:rPr>
            </a:br>
            <a:endParaRPr lang="en-US" sz="1400" dirty="0">
              <a:solidFill>
                <a:srgbClr val="191919"/>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10000"/>
              </a:lnSpc>
              <a:spcBef>
                <a:spcPts val="0"/>
              </a:spcBef>
              <a:spcAft>
                <a:spcPts val="450"/>
              </a:spcAft>
            </a:pPr>
            <a:r>
              <a:rPr lang="en-US" sz="1600" b="1" dirty="0">
                <a:solidFill>
                  <a:srgbClr val="003763"/>
                </a:solidFill>
                <a:effectLst/>
                <a:latin typeface="Calibri" panose="020F0502020204030204" pitchFamily="34" charset="0"/>
                <a:ea typeface="Times New Roman" panose="02020603050405020304" pitchFamily="18" charset="0"/>
                <a:cs typeface="Times New Roman" panose="02020603050405020304" pitchFamily="18" charset="0"/>
              </a:rPr>
              <a:t>Accent Tangerine</a:t>
            </a:r>
          </a:p>
          <a:p>
            <a:pPr marL="0" marR="0" lvl="0" indent="0">
              <a:lnSpc>
                <a:spcPct val="110000"/>
              </a:lnSpc>
              <a:spcBef>
                <a:spcPts val="0"/>
              </a:spcBef>
              <a:spcAft>
                <a:spcPts val="450"/>
              </a:spcAft>
              <a:buClr>
                <a:srgbClr val="191919"/>
              </a:buClr>
              <a:buFont typeface="Calibri" panose="020F0502020204030204" pitchFamily="34" charset="0"/>
              <a:buNone/>
              <a:tabLst>
                <a:tab pos="120254" algn="l"/>
              </a:tabLst>
            </a:pPr>
            <a:r>
              <a:rPr lang="en-US" sz="1400" dirty="0">
                <a:solidFill>
                  <a:srgbClr val="191919"/>
                </a:solidFill>
                <a:effectLst/>
                <a:latin typeface="Calibri" panose="020F0502020204030204" pitchFamily="34" charset="0"/>
                <a:ea typeface="Calibri" panose="020F0502020204030204" pitchFamily="34" charset="0"/>
                <a:cs typeface="Times New Roman" panose="02020603050405020304" pitchFamily="18" charset="0"/>
              </a:rPr>
              <a:t>Accent Tangerine is intended for limited use and placement based on design need or call to action. Used to highlight text &amp; graphic elements providing emphasis to content.</a:t>
            </a:r>
            <a:br>
              <a:rPr lang="en-US" sz="1400" dirty="0">
                <a:solidFill>
                  <a:srgbClr val="191919"/>
                </a:solidFill>
                <a:effectLst/>
                <a:latin typeface="Calibri" panose="020F0502020204030204" pitchFamily="34" charset="0"/>
                <a:ea typeface="Calibri" panose="020F0502020204030204" pitchFamily="34" charset="0"/>
                <a:cs typeface="Times New Roman" panose="02020603050405020304" pitchFamily="18" charset="0"/>
              </a:rPr>
            </a:br>
            <a:endParaRPr lang="en-US" sz="1400" dirty="0">
              <a:solidFill>
                <a:srgbClr val="191919"/>
              </a:solidFill>
              <a:latin typeface="Calibri" panose="020F0502020204030204" pitchFamily="34" charset="0"/>
              <a:ea typeface="Calibri" panose="020F0502020204030204" pitchFamily="34" charset="0"/>
              <a:cs typeface="Times New Roman" panose="02020603050405020304" pitchFamily="18" charset="0"/>
            </a:endParaRPr>
          </a:p>
          <a:p>
            <a:pPr lvl="0">
              <a:lnSpc>
                <a:spcPct val="110000"/>
              </a:lnSpc>
              <a:spcBef>
                <a:spcPts val="0"/>
              </a:spcBef>
              <a:spcAft>
                <a:spcPts val="450"/>
              </a:spcAft>
              <a:buClr>
                <a:srgbClr val="191919"/>
              </a:buClr>
              <a:tabLst>
                <a:tab pos="120254" algn="l"/>
              </a:tabLst>
            </a:pPr>
            <a:r>
              <a:rPr lang="en-US" sz="1600" b="1" dirty="0">
                <a:solidFill>
                  <a:srgbClr val="003763"/>
                </a:solidFill>
                <a:latin typeface="Calibri" panose="020F0502020204030204" pitchFamily="34" charset="0"/>
                <a:ea typeface="Times New Roman" panose="02020603050405020304" pitchFamily="18" charset="0"/>
                <a:cs typeface="Times New Roman" panose="02020603050405020304" pitchFamily="18" charset="0"/>
              </a:rPr>
              <a:t>Secondary Color Palette</a:t>
            </a:r>
          </a:p>
          <a:p>
            <a:pPr lvl="0">
              <a:lnSpc>
                <a:spcPct val="110000"/>
              </a:lnSpc>
              <a:spcBef>
                <a:spcPts val="0"/>
              </a:spcBef>
              <a:spcAft>
                <a:spcPts val="450"/>
              </a:spcAft>
              <a:buClr>
                <a:srgbClr val="191919"/>
              </a:buClr>
              <a:tabLst>
                <a:tab pos="120254" algn="l"/>
              </a:tabLst>
            </a:pPr>
            <a:r>
              <a:rPr lang="en-US" sz="1400" dirty="0">
                <a:solidFill>
                  <a:srgbClr val="191919"/>
                </a:solidFill>
                <a:latin typeface="Calibri" panose="020F0502020204030204" pitchFamily="34" charset="0"/>
                <a:ea typeface="Calibri" panose="020F0502020204030204" pitchFamily="34" charset="0"/>
                <a:cs typeface="Times New Roman" panose="02020603050405020304" pitchFamily="18" charset="0"/>
              </a:rPr>
              <a:t>The Secondary Color Palette complements the Primary Colors and should be applied in a manner which does not detract from the Primary Colors as the focal point of the collateral or material.   It is designed to be applied in charts and graphs after the Primary Colors and as accents for design impact. In charts and graphs the colors must be used in the order listed to maintain consistency among collateral.  These colors are to be used sparingly in general collateral design.</a:t>
            </a:r>
          </a:p>
        </p:txBody>
      </p:sp>
      <p:cxnSp>
        <p:nvCxnSpPr>
          <p:cNvPr id="49" name="Straight Connector 48">
            <a:extLst>
              <a:ext uri="{FF2B5EF4-FFF2-40B4-BE49-F238E27FC236}">
                <a16:creationId xmlns:a16="http://schemas.microsoft.com/office/drawing/2014/main" id="{F2DB934A-A13A-4877-A760-DA48B07FBDDC}"/>
              </a:ext>
            </a:extLst>
          </p:cNvPr>
          <p:cNvCxnSpPr>
            <a:cxnSpLocks/>
          </p:cNvCxnSpPr>
          <p:nvPr userDrawn="1"/>
        </p:nvCxnSpPr>
        <p:spPr>
          <a:xfrm>
            <a:off x="7293178" y="1833372"/>
            <a:ext cx="0" cy="5138928"/>
          </a:xfrm>
          <a:prstGeom prst="line">
            <a:avLst/>
          </a:prstGeom>
          <a:ln>
            <a:solidFill>
              <a:srgbClr val="CFD1D1"/>
            </a:solidFill>
          </a:ln>
        </p:spPr>
        <p:style>
          <a:lnRef idx="1">
            <a:schemeClr val="accent1"/>
          </a:lnRef>
          <a:fillRef idx="0">
            <a:schemeClr val="accent1"/>
          </a:fillRef>
          <a:effectRef idx="0">
            <a:schemeClr val="accent1"/>
          </a:effectRef>
          <a:fontRef idx="minor">
            <a:schemeClr val="tx1"/>
          </a:fontRef>
        </p:style>
      </p:cxnSp>
      <p:sp>
        <p:nvSpPr>
          <p:cNvPr id="72" name="Rectangle 71">
            <a:extLst>
              <a:ext uri="{FF2B5EF4-FFF2-40B4-BE49-F238E27FC236}">
                <a16:creationId xmlns:a16="http://schemas.microsoft.com/office/drawing/2014/main" id="{A4731524-77CD-44F1-B3F4-086C4318D93C}"/>
              </a:ext>
            </a:extLst>
          </p:cNvPr>
          <p:cNvSpPr/>
          <p:nvPr userDrawn="1"/>
        </p:nvSpPr>
        <p:spPr>
          <a:xfrm>
            <a:off x="457200" y="685800"/>
            <a:ext cx="12902184" cy="685800"/>
          </a:xfrm>
          <a:prstGeom prst="rect">
            <a:avLst/>
          </a:prstGeom>
        </p:spPr>
        <p:txBody>
          <a:bodyPr wrap="square" lIns="0" tIns="0" rIns="0" bIns="0" anchor="b">
            <a:noAutofit/>
          </a:bodyPr>
          <a:lstStyle/>
          <a:p>
            <a:pPr marL="0" marR="0" lvl="0" indent="0">
              <a:lnSpc>
                <a:spcPct val="115000"/>
              </a:lnSpc>
              <a:spcBef>
                <a:spcPts val="0"/>
              </a:spcBef>
              <a:spcAft>
                <a:spcPts val="562"/>
              </a:spcAft>
              <a:buClr>
                <a:srgbClr val="191919"/>
              </a:buClr>
              <a:buFont typeface="Calibri" panose="020F0502020204030204" pitchFamily="34" charset="0"/>
              <a:buNone/>
              <a:tabLst>
                <a:tab pos="120254" algn="l"/>
              </a:tabLst>
            </a:pPr>
            <a:r>
              <a:rPr lang="en-US" sz="2600"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FTI Consulting Color Palette</a:t>
            </a:r>
          </a:p>
        </p:txBody>
      </p:sp>
      <p:grpSp>
        <p:nvGrpSpPr>
          <p:cNvPr id="2" name="Group 1">
            <a:extLst>
              <a:ext uri="{FF2B5EF4-FFF2-40B4-BE49-F238E27FC236}">
                <a16:creationId xmlns:a16="http://schemas.microsoft.com/office/drawing/2014/main" id="{4E93A4F8-6FA2-0949-BB60-E156952CD935}"/>
              </a:ext>
            </a:extLst>
          </p:cNvPr>
          <p:cNvGrpSpPr/>
          <p:nvPr userDrawn="1"/>
        </p:nvGrpSpPr>
        <p:grpSpPr>
          <a:xfrm>
            <a:off x="453927" y="1676422"/>
            <a:ext cx="6361633" cy="5555651"/>
            <a:chOff x="453927" y="1676422"/>
            <a:chExt cx="6361633" cy="5555651"/>
          </a:xfrm>
        </p:grpSpPr>
        <p:sp>
          <p:nvSpPr>
            <p:cNvPr id="79" name="TextBox 78">
              <a:extLst>
                <a:ext uri="{FF2B5EF4-FFF2-40B4-BE49-F238E27FC236}">
                  <a16:creationId xmlns:a16="http://schemas.microsoft.com/office/drawing/2014/main" id="{AD954810-1BD9-2C48-A0B6-7A53B3663038}"/>
                </a:ext>
              </a:extLst>
            </p:cNvPr>
            <p:cNvSpPr txBox="1"/>
            <p:nvPr userDrawn="1"/>
          </p:nvSpPr>
          <p:spPr>
            <a:xfrm>
              <a:off x="453934" y="1676422"/>
              <a:ext cx="4152649" cy="212574"/>
            </a:xfrm>
            <a:prstGeom prst="rect">
              <a:avLst/>
            </a:prstGeom>
            <a:noFill/>
          </p:spPr>
          <p:txBody>
            <a:bodyPr wrap="square" lIns="0" tIns="0" rIns="0" bIns="0" rtlCol="0">
              <a:noAutofit/>
            </a:bodyPr>
            <a:lstStyle/>
            <a:p>
              <a:r>
                <a:rPr lang="en-US" sz="1800" b="1" baseline="0" dirty="0">
                  <a:solidFill>
                    <a:schemeClr val="accent1"/>
                  </a:solidFill>
                  <a:latin typeface="Calibri" panose="020F0502020204030204" pitchFamily="34" charset="0"/>
                </a:rPr>
                <a:t>PRIMARY COLORS</a:t>
              </a:r>
            </a:p>
          </p:txBody>
        </p:sp>
        <p:sp>
          <p:nvSpPr>
            <p:cNvPr id="82" name="Rectangle 81">
              <a:extLst>
                <a:ext uri="{FF2B5EF4-FFF2-40B4-BE49-F238E27FC236}">
                  <a16:creationId xmlns:a16="http://schemas.microsoft.com/office/drawing/2014/main" id="{99E8A250-3937-DF4D-B3B8-8A29E378822F}"/>
                </a:ext>
              </a:extLst>
            </p:cNvPr>
            <p:cNvSpPr>
              <a:spLocks/>
            </p:cNvSpPr>
            <p:nvPr userDrawn="1"/>
          </p:nvSpPr>
          <p:spPr>
            <a:xfrm>
              <a:off x="453927" y="3555632"/>
              <a:ext cx="1956815" cy="45111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dirty="0"/>
            </a:p>
          </p:txBody>
        </p:sp>
        <p:sp>
          <p:nvSpPr>
            <p:cNvPr id="83" name="Rectangle 82">
              <a:extLst>
                <a:ext uri="{FF2B5EF4-FFF2-40B4-BE49-F238E27FC236}">
                  <a16:creationId xmlns:a16="http://schemas.microsoft.com/office/drawing/2014/main" id="{E871FDD0-8F60-B64F-93DB-8E87E4D4E507}"/>
                </a:ext>
              </a:extLst>
            </p:cNvPr>
            <p:cNvSpPr>
              <a:spLocks/>
            </p:cNvSpPr>
            <p:nvPr userDrawn="1"/>
          </p:nvSpPr>
          <p:spPr>
            <a:xfrm>
              <a:off x="2644775" y="3542395"/>
              <a:ext cx="1956815" cy="45111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dirty="0"/>
            </a:p>
          </p:txBody>
        </p:sp>
        <p:sp>
          <p:nvSpPr>
            <p:cNvPr id="84" name="Rectangle 83">
              <a:extLst>
                <a:ext uri="{FF2B5EF4-FFF2-40B4-BE49-F238E27FC236}">
                  <a16:creationId xmlns:a16="http://schemas.microsoft.com/office/drawing/2014/main" id="{79376DDB-D446-6D45-A715-193282CA87FE}"/>
                </a:ext>
              </a:extLst>
            </p:cNvPr>
            <p:cNvSpPr>
              <a:spLocks/>
            </p:cNvSpPr>
            <p:nvPr userDrawn="1"/>
          </p:nvSpPr>
          <p:spPr>
            <a:xfrm>
              <a:off x="4831290" y="3542395"/>
              <a:ext cx="1956815" cy="45111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dirty="0"/>
            </a:p>
          </p:txBody>
        </p:sp>
        <p:sp>
          <p:nvSpPr>
            <p:cNvPr id="85" name="Rectangle 84">
              <a:extLst>
                <a:ext uri="{FF2B5EF4-FFF2-40B4-BE49-F238E27FC236}">
                  <a16:creationId xmlns:a16="http://schemas.microsoft.com/office/drawing/2014/main" id="{380D4E46-46AE-BE4A-8DF5-A5133A8477A6}"/>
                </a:ext>
              </a:extLst>
            </p:cNvPr>
            <p:cNvSpPr>
              <a:spLocks/>
            </p:cNvSpPr>
            <p:nvPr userDrawn="1"/>
          </p:nvSpPr>
          <p:spPr>
            <a:xfrm>
              <a:off x="453927" y="4718699"/>
              <a:ext cx="1956815" cy="451110"/>
            </a:xfrm>
            <a:prstGeom prst="rect">
              <a:avLst/>
            </a:prstGeom>
            <a:solidFill>
              <a:srgbClr val="008FB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dirty="0"/>
            </a:p>
          </p:txBody>
        </p:sp>
        <p:sp>
          <p:nvSpPr>
            <p:cNvPr id="86" name="Rectangle 85">
              <a:extLst>
                <a:ext uri="{FF2B5EF4-FFF2-40B4-BE49-F238E27FC236}">
                  <a16:creationId xmlns:a16="http://schemas.microsoft.com/office/drawing/2014/main" id="{C6D23041-B556-B649-834A-BDDFED84634B}"/>
                </a:ext>
              </a:extLst>
            </p:cNvPr>
            <p:cNvSpPr>
              <a:spLocks/>
            </p:cNvSpPr>
            <p:nvPr userDrawn="1"/>
          </p:nvSpPr>
          <p:spPr>
            <a:xfrm>
              <a:off x="2644775" y="4712981"/>
              <a:ext cx="1956815" cy="451110"/>
            </a:xfrm>
            <a:prstGeom prst="rect">
              <a:avLst/>
            </a:prstGeom>
            <a:solidFill>
              <a:srgbClr val="5781A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dirty="0"/>
            </a:p>
          </p:txBody>
        </p:sp>
        <p:sp>
          <p:nvSpPr>
            <p:cNvPr id="88" name="Rectangle 87">
              <a:extLst>
                <a:ext uri="{FF2B5EF4-FFF2-40B4-BE49-F238E27FC236}">
                  <a16:creationId xmlns:a16="http://schemas.microsoft.com/office/drawing/2014/main" id="{915DE779-4D0D-AB43-B865-FF06BA7BF4D7}"/>
                </a:ext>
              </a:extLst>
            </p:cNvPr>
            <p:cNvSpPr>
              <a:spLocks/>
            </p:cNvSpPr>
            <p:nvPr userDrawn="1"/>
          </p:nvSpPr>
          <p:spPr>
            <a:xfrm>
              <a:off x="4831290" y="4712981"/>
              <a:ext cx="1956815" cy="451110"/>
            </a:xfrm>
            <a:prstGeom prst="rect">
              <a:avLst/>
            </a:prstGeom>
            <a:solidFill>
              <a:srgbClr val="58595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dirty="0"/>
            </a:p>
          </p:txBody>
        </p:sp>
        <p:sp>
          <p:nvSpPr>
            <p:cNvPr id="89" name="Rectangle 88">
              <a:extLst>
                <a:ext uri="{FF2B5EF4-FFF2-40B4-BE49-F238E27FC236}">
                  <a16:creationId xmlns:a16="http://schemas.microsoft.com/office/drawing/2014/main" id="{DCB4E820-4136-944C-8A20-9D3CE055BA98}"/>
                </a:ext>
              </a:extLst>
            </p:cNvPr>
            <p:cNvSpPr>
              <a:spLocks/>
            </p:cNvSpPr>
            <p:nvPr userDrawn="1"/>
          </p:nvSpPr>
          <p:spPr>
            <a:xfrm>
              <a:off x="2644775" y="5902731"/>
              <a:ext cx="1956815" cy="451110"/>
            </a:xfrm>
            <a:prstGeom prst="rect">
              <a:avLst/>
            </a:prstGeom>
            <a:solidFill>
              <a:srgbClr val="F3F3F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dirty="0"/>
            </a:p>
          </p:txBody>
        </p:sp>
        <p:sp>
          <p:nvSpPr>
            <p:cNvPr id="92" name="TextBox 91">
              <a:extLst>
                <a:ext uri="{FF2B5EF4-FFF2-40B4-BE49-F238E27FC236}">
                  <a16:creationId xmlns:a16="http://schemas.microsoft.com/office/drawing/2014/main" id="{A95E970B-2A91-2248-B96C-AF5FE17091A0}"/>
                </a:ext>
              </a:extLst>
            </p:cNvPr>
            <p:cNvSpPr txBox="1"/>
            <p:nvPr userDrawn="1"/>
          </p:nvSpPr>
          <p:spPr>
            <a:xfrm>
              <a:off x="453927" y="4017034"/>
              <a:ext cx="1956815" cy="637722"/>
            </a:xfrm>
            <a:prstGeom prst="rect">
              <a:avLst/>
            </a:prstGeom>
            <a:noFill/>
          </p:spPr>
          <p:txBody>
            <a:bodyPr wrap="square" lIns="0" tIns="0" rIns="0" bIns="0" rtlCol="0">
              <a:noAutofit/>
            </a:bodyPr>
            <a:lstStyle/>
            <a:p>
              <a:pPr marL="0" marR="0" lvl="0" indent="0" algn="l" defTabSz="457191" rtl="0" eaLnBrk="1" fontAlgn="auto" latinLnBrk="0" hangingPunct="1">
                <a:lnSpc>
                  <a:spcPct val="100000"/>
                </a:lnSpc>
                <a:spcBef>
                  <a:spcPts val="0"/>
                </a:spcBef>
                <a:spcAft>
                  <a:spcPts val="0"/>
                </a:spcAft>
                <a:buClrTx/>
                <a:buSzTx/>
                <a:buFontTx/>
                <a:buNone/>
                <a:tabLst/>
                <a:defRPr/>
              </a:pPr>
              <a:r>
                <a:rPr lang="en-US" sz="1400" dirty="0">
                  <a:solidFill>
                    <a:schemeClr val="tx1"/>
                  </a:solidFill>
                </a:rPr>
                <a:t>Light Teal Blue</a:t>
              </a:r>
            </a:p>
            <a:p>
              <a:pPr marL="0" marR="0" lvl="0" indent="0" algn="l" defTabSz="457191" rtl="0" eaLnBrk="1" fontAlgn="auto" latinLnBrk="0" hangingPunct="1">
                <a:lnSpc>
                  <a:spcPct val="100000"/>
                </a:lnSpc>
                <a:spcBef>
                  <a:spcPts val="0"/>
                </a:spcBef>
                <a:spcAft>
                  <a:spcPts val="0"/>
                </a:spcAft>
                <a:buClrTx/>
                <a:buSzTx/>
                <a:buFontTx/>
                <a:buNone/>
                <a:tabLst/>
                <a:defRPr/>
              </a:pPr>
              <a:r>
                <a:rPr lang="en-US" sz="1400" dirty="0">
                  <a:solidFill>
                    <a:schemeClr val="tx1"/>
                  </a:solidFill>
                </a:rPr>
                <a:t>RGB 0 201 212</a:t>
              </a:r>
            </a:p>
          </p:txBody>
        </p:sp>
        <p:sp>
          <p:nvSpPr>
            <p:cNvPr id="93" name="TextBox 92">
              <a:extLst>
                <a:ext uri="{FF2B5EF4-FFF2-40B4-BE49-F238E27FC236}">
                  <a16:creationId xmlns:a16="http://schemas.microsoft.com/office/drawing/2014/main" id="{E1B6570F-C0DD-1241-94D4-F57877ACE76F}"/>
                </a:ext>
              </a:extLst>
            </p:cNvPr>
            <p:cNvSpPr txBox="1"/>
            <p:nvPr userDrawn="1"/>
          </p:nvSpPr>
          <p:spPr>
            <a:xfrm>
              <a:off x="2644775" y="4017034"/>
              <a:ext cx="1956815" cy="637722"/>
            </a:xfrm>
            <a:prstGeom prst="rect">
              <a:avLst/>
            </a:prstGeom>
            <a:noFill/>
          </p:spPr>
          <p:txBody>
            <a:bodyPr wrap="square" lIns="0" tIns="0" rIns="0" bIns="0" rtlCol="0">
              <a:noAutofit/>
            </a:bodyPr>
            <a:lstStyle/>
            <a:p>
              <a:pPr marL="0" marR="0" lvl="0" indent="0" algn="l" defTabSz="457191" rtl="0" eaLnBrk="1" fontAlgn="auto" latinLnBrk="0" hangingPunct="1">
                <a:lnSpc>
                  <a:spcPct val="100000"/>
                </a:lnSpc>
                <a:spcBef>
                  <a:spcPts val="0"/>
                </a:spcBef>
                <a:spcAft>
                  <a:spcPts val="0"/>
                </a:spcAft>
                <a:buClrTx/>
                <a:buSzTx/>
                <a:buFontTx/>
                <a:buNone/>
                <a:tabLst/>
                <a:defRPr/>
              </a:pPr>
              <a:r>
                <a:rPr lang="en-US" sz="1400" dirty="0">
                  <a:solidFill>
                    <a:schemeClr val="tx1"/>
                  </a:solidFill>
                </a:rPr>
                <a:t>Medium Gray</a:t>
              </a:r>
              <a:br>
                <a:rPr lang="en-US" sz="1400" dirty="0">
                  <a:solidFill>
                    <a:schemeClr val="tx1"/>
                  </a:solidFill>
                </a:rPr>
              </a:br>
              <a:r>
                <a:rPr lang="en-US" sz="1400" dirty="0">
                  <a:solidFill>
                    <a:schemeClr val="tx1"/>
                  </a:solidFill>
                </a:rPr>
                <a:t>RGB 175 178 179</a:t>
              </a:r>
            </a:p>
          </p:txBody>
        </p:sp>
        <p:sp>
          <p:nvSpPr>
            <p:cNvPr id="94" name="TextBox 93">
              <a:extLst>
                <a:ext uri="{FF2B5EF4-FFF2-40B4-BE49-F238E27FC236}">
                  <a16:creationId xmlns:a16="http://schemas.microsoft.com/office/drawing/2014/main" id="{71F753EA-F0B7-4F48-B376-47BD94280CEF}"/>
                </a:ext>
              </a:extLst>
            </p:cNvPr>
            <p:cNvSpPr txBox="1"/>
            <p:nvPr userDrawn="1"/>
          </p:nvSpPr>
          <p:spPr>
            <a:xfrm>
              <a:off x="4831290" y="4017034"/>
              <a:ext cx="1956815" cy="637722"/>
            </a:xfrm>
            <a:prstGeom prst="rect">
              <a:avLst/>
            </a:prstGeom>
            <a:noFill/>
          </p:spPr>
          <p:txBody>
            <a:bodyPr wrap="square" lIns="0" tIns="0" rIns="0" bIns="0" rtlCol="0">
              <a:noAutofit/>
            </a:bodyPr>
            <a:lstStyle/>
            <a:p>
              <a:pPr marL="0" marR="0" lvl="0" indent="0" algn="l" defTabSz="467844" rtl="0" eaLnBrk="1" fontAlgn="auto" latinLnBrk="0" hangingPunct="1">
                <a:lnSpc>
                  <a:spcPct val="100000"/>
                </a:lnSpc>
                <a:spcBef>
                  <a:spcPts val="0"/>
                </a:spcBef>
                <a:spcAft>
                  <a:spcPts val="0"/>
                </a:spcAft>
                <a:buClrTx/>
                <a:buSzTx/>
                <a:buFontTx/>
                <a:buNone/>
                <a:tabLst/>
                <a:defRPr/>
              </a:pPr>
              <a:r>
                <a:rPr lang="en-US" sz="1400" dirty="0">
                  <a:solidFill>
                    <a:schemeClr val="tx1"/>
                  </a:solidFill>
                </a:rPr>
                <a:t>Green </a:t>
              </a:r>
            </a:p>
            <a:p>
              <a:pPr marL="0" marR="0" lvl="0" indent="0" algn="l" defTabSz="467844" rtl="0" eaLnBrk="1" fontAlgn="auto" latinLnBrk="0" hangingPunct="1">
                <a:lnSpc>
                  <a:spcPct val="100000"/>
                </a:lnSpc>
                <a:spcBef>
                  <a:spcPts val="0"/>
                </a:spcBef>
                <a:spcAft>
                  <a:spcPts val="0"/>
                </a:spcAft>
                <a:buClrTx/>
                <a:buSzTx/>
                <a:buFontTx/>
                <a:buNone/>
                <a:tabLst/>
                <a:defRPr/>
              </a:pPr>
              <a:r>
                <a:rPr lang="en-US" sz="1400" dirty="0">
                  <a:solidFill>
                    <a:schemeClr val="tx1"/>
                  </a:solidFill>
                </a:rPr>
                <a:t>RGB 27 182 128</a:t>
              </a:r>
            </a:p>
          </p:txBody>
        </p:sp>
        <p:sp>
          <p:nvSpPr>
            <p:cNvPr id="95" name="TextBox 94">
              <a:extLst>
                <a:ext uri="{FF2B5EF4-FFF2-40B4-BE49-F238E27FC236}">
                  <a16:creationId xmlns:a16="http://schemas.microsoft.com/office/drawing/2014/main" id="{7DCA1374-174D-714F-A17E-1A21FB0CC255}"/>
                </a:ext>
              </a:extLst>
            </p:cNvPr>
            <p:cNvSpPr txBox="1"/>
            <p:nvPr userDrawn="1"/>
          </p:nvSpPr>
          <p:spPr>
            <a:xfrm>
              <a:off x="453927" y="5194843"/>
              <a:ext cx="1956815" cy="637722"/>
            </a:xfrm>
            <a:prstGeom prst="rect">
              <a:avLst/>
            </a:prstGeom>
            <a:noFill/>
          </p:spPr>
          <p:txBody>
            <a:bodyPr wrap="square" lIns="0" tIns="0" rIns="0" bIns="0" rtlCol="0">
              <a:noAutofit/>
            </a:bodyPr>
            <a:lstStyle/>
            <a:p>
              <a:pPr marL="0" marR="0" lvl="0" indent="0" algn="l" defTabSz="467844" rtl="0" eaLnBrk="1" fontAlgn="auto" latinLnBrk="0" hangingPunct="1">
                <a:lnSpc>
                  <a:spcPct val="100000"/>
                </a:lnSpc>
                <a:spcBef>
                  <a:spcPts val="0"/>
                </a:spcBef>
                <a:spcAft>
                  <a:spcPts val="0"/>
                </a:spcAft>
                <a:buClrTx/>
                <a:buSzTx/>
                <a:buFontTx/>
                <a:buNone/>
                <a:tabLst/>
                <a:defRPr/>
              </a:pPr>
              <a:r>
                <a:rPr lang="en-US" sz="1400" dirty="0">
                  <a:solidFill>
                    <a:schemeClr val="tx1"/>
                  </a:solidFill>
                </a:rPr>
                <a:t>Teal Blue</a:t>
              </a:r>
            </a:p>
            <a:p>
              <a:pPr marL="0" marR="0" lvl="0" indent="0" algn="l" defTabSz="467844" rtl="0" eaLnBrk="1" fontAlgn="auto" latinLnBrk="0" hangingPunct="1">
                <a:lnSpc>
                  <a:spcPct val="100000"/>
                </a:lnSpc>
                <a:spcBef>
                  <a:spcPts val="0"/>
                </a:spcBef>
                <a:spcAft>
                  <a:spcPts val="0"/>
                </a:spcAft>
                <a:buClrTx/>
                <a:buSzTx/>
                <a:buFontTx/>
                <a:buNone/>
                <a:tabLst/>
                <a:defRPr/>
              </a:pPr>
              <a:r>
                <a:rPr lang="en-US" sz="1400" dirty="0"/>
                <a:t>RGB 0 143 190</a:t>
              </a:r>
            </a:p>
          </p:txBody>
        </p:sp>
        <p:sp>
          <p:nvSpPr>
            <p:cNvPr id="96" name="TextBox 95">
              <a:extLst>
                <a:ext uri="{FF2B5EF4-FFF2-40B4-BE49-F238E27FC236}">
                  <a16:creationId xmlns:a16="http://schemas.microsoft.com/office/drawing/2014/main" id="{7EA8441B-5F1E-5143-AC62-76F03E85BBCC}"/>
                </a:ext>
              </a:extLst>
            </p:cNvPr>
            <p:cNvSpPr txBox="1"/>
            <p:nvPr userDrawn="1"/>
          </p:nvSpPr>
          <p:spPr>
            <a:xfrm>
              <a:off x="2644775" y="5194843"/>
              <a:ext cx="1956815" cy="637722"/>
            </a:xfrm>
            <a:prstGeom prst="rect">
              <a:avLst/>
            </a:prstGeom>
            <a:noFill/>
          </p:spPr>
          <p:txBody>
            <a:bodyPr wrap="square" lIns="0" tIns="0" rIns="0" bIns="0" rtlCol="0">
              <a:noAutofit/>
            </a:bodyPr>
            <a:lstStyle/>
            <a:p>
              <a:pPr marL="0" marR="0" lvl="0" indent="0" algn="l" defTabSz="467844" rtl="0" eaLnBrk="1" fontAlgn="auto" latinLnBrk="0" hangingPunct="1">
                <a:lnSpc>
                  <a:spcPct val="100000"/>
                </a:lnSpc>
                <a:spcBef>
                  <a:spcPts val="0"/>
                </a:spcBef>
                <a:spcAft>
                  <a:spcPts val="0"/>
                </a:spcAft>
                <a:buClrTx/>
                <a:buSzTx/>
                <a:buFontTx/>
                <a:buNone/>
                <a:tabLst/>
                <a:defRPr/>
              </a:pPr>
              <a:r>
                <a:rPr lang="en-US" sz="1400" dirty="0">
                  <a:solidFill>
                    <a:schemeClr val="tx1"/>
                  </a:solidFill>
                </a:rPr>
                <a:t>Slate</a:t>
              </a:r>
            </a:p>
            <a:p>
              <a:pPr marL="0" marR="0" lvl="0" indent="0" algn="l" defTabSz="467844" rtl="0" eaLnBrk="1" fontAlgn="auto" latinLnBrk="0" hangingPunct="1">
                <a:lnSpc>
                  <a:spcPct val="100000"/>
                </a:lnSpc>
                <a:spcBef>
                  <a:spcPts val="0"/>
                </a:spcBef>
                <a:spcAft>
                  <a:spcPts val="0"/>
                </a:spcAft>
                <a:buClrTx/>
                <a:buSzTx/>
                <a:buFontTx/>
                <a:buNone/>
                <a:tabLst/>
                <a:defRPr/>
              </a:pPr>
              <a:r>
                <a:rPr lang="en-US" sz="1400" dirty="0"/>
                <a:t>RGB 87 129 166</a:t>
              </a:r>
            </a:p>
          </p:txBody>
        </p:sp>
        <p:sp>
          <p:nvSpPr>
            <p:cNvPr id="80" name="Rectangle 79">
              <a:extLst>
                <a:ext uri="{FF2B5EF4-FFF2-40B4-BE49-F238E27FC236}">
                  <a16:creationId xmlns:a16="http://schemas.microsoft.com/office/drawing/2014/main" id="{4767F77C-A9CA-6446-B8FA-15AD38DE5FE1}"/>
                </a:ext>
              </a:extLst>
            </p:cNvPr>
            <p:cNvSpPr>
              <a:spLocks/>
            </p:cNvSpPr>
            <p:nvPr userDrawn="1"/>
          </p:nvSpPr>
          <p:spPr>
            <a:xfrm>
              <a:off x="453927" y="2066317"/>
              <a:ext cx="1956815" cy="45111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dirty="0"/>
            </a:p>
          </p:txBody>
        </p:sp>
        <p:sp>
          <p:nvSpPr>
            <p:cNvPr id="81" name="Rectangle 80">
              <a:extLst>
                <a:ext uri="{FF2B5EF4-FFF2-40B4-BE49-F238E27FC236}">
                  <a16:creationId xmlns:a16="http://schemas.microsoft.com/office/drawing/2014/main" id="{1B661427-5B15-A04F-A8BA-F7346F796045}"/>
                </a:ext>
              </a:extLst>
            </p:cNvPr>
            <p:cNvSpPr>
              <a:spLocks/>
            </p:cNvSpPr>
            <p:nvPr userDrawn="1"/>
          </p:nvSpPr>
          <p:spPr>
            <a:xfrm>
              <a:off x="2644775" y="2066317"/>
              <a:ext cx="1956815" cy="45111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dirty="0"/>
            </a:p>
          </p:txBody>
        </p:sp>
        <p:sp>
          <p:nvSpPr>
            <p:cNvPr id="87" name="Rectangle 86">
              <a:extLst>
                <a:ext uri="{FF2B5EF4-FFF2-40B4-BE49-F238E27FC236}">
                  <a16:creationId xmlns:a16="http://schemas.microsoft.com/office/drawing/2014/main" id="{9B6D7D47-3113-4F46-8AA0-B3DBAEEA0577}"/>
                </a:ext>
              </a:extLst>
            </p:cNvPr>
            <p:cNvSpPr>
              <a:spLocks/>
            </p:cNvSpPr>
            <p:nvPr userDrawn="1"/>
          </p:nvSpPr>
          <p:spPr>
            <a:xfrm>
              <a:off x="4831290" y="2068221"/>
              <a:ext cx="1956815" cy="451110"/>
            </a:xfrm>
            <a:prstGeom prst="rect">
              <a:avLst/>
            </a:prstGeom>
            <a:solidFill>
              <a:srgbClr val="E1523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dirty="0"/>
            </a:p>
          </p:txBody>
        </p:sp>
        <p:sp>
          <p:nvSpPr>
            <p:cNvPr id="90" name="TextBox 89">
              <a:extLst>
                <a:ext uri="{FF2B5EF4-FFF2-40B4-BE49-F238E27FC236}">
                  <a16:creationId xmlns:a16="http://schemas.microsoft.com/office/drawing/2014/main" id="{4D1AC5C7-9674-5848-8203-1F0A0EE386D0}"/>
                </a:ext>
              </a:extLst>
            </p:cNvPr>
            <p:cNvSpPr txBox="1"/>
            <p:nvPr userDrawn="1"/>
          </p:nvSpPr>
          <p:spPr>
            <a:xfrm>
              <a:off x="453927" y="2549274"/>
              <a:ext cx="1956815" cy="637722"/>
            </a:xfrm>
            <a:prstGeom prst="rect">
              <a:avLst/>
            </a:prstGeom>
            <a:noFill/>
          </p:spPr>
          <p:txBody>
            <a:bodyPr wrap="square" lIns="0" tIns="0" rIns="0" bIns="0" rtlCol="0">
              <a:noAutofit/>
            </a:bodyPr>
            <a:lstStyle/>
            <a:p>
              <a:pPr marL="0" marR="0" lvl="0" indent="0" algn="l" defTabSz="457191" rtl="0" eaLnBrk="1" fontAlgn="auto" latinLnBrk="0" hangingPunct="1">
                <a:lnSpc>
                  <a:spcPct val="100000"/>
                </a:lnSpc>
                <a:spcBef>
                  <a:spcPts val="0"/>
                </a:spcBef>
                <a:spcAft>
                  <a:spcPts val="0"/>
                </a:spcAft>
                <a:buClrTx/>
                <a:buSzTx/>
                <a:buFontTx/>
                <a:buNone/>
                <a:tabLst/>
                <a:defRPr/>
              </a:pPr>
              <a:r>
                <a:rPr lang="en-US" sz="1400" dirty="0">
                  <a:solidFill>
                    <a:schemeClr val="tx1"/>
                  </a:solidFill>
                </a:rPr>
                <a:t>Logo/Corporate Blue</a:t>
              </a:r>
            </a:p>
            <a:p>
              <a:pPr marL="0" marR="0" lvl="0" indent="0" algn="l" defTabSz="457191" rtl="0" eaLnBrk="1" fontAlgn="auto" latinLnBrk="0" hangingPunct="1">
                <a:lnSpc>
                  <a:spcPct val="100000"/>
                </a:lnSpc>
                <a:spcBef>
                  <a:spcPts val="0"/>
                </a:spcBef>
                <a:spcAft>
                  <a:spcPts val="0"/>
                </a:spcAft>
                <a:buClrTx/>
                <a:buSzTx/>
                <a:buFontTx/>
                <a:buNone/>
                <a:tabLst/>
                <a:defRPr/>
              </a:pPr>
              <a:r>
                <a:rPr lang="en-US" sz="1400" dirty="0"/>
                <a:t>RGB 0 55 99</a:t>
              </a:r>
            </a:p>
          </p:txBody>
        </p:sp>
        <p:sp>
          <p:nvSpPr>
            <p:cNvPr id="91" name="TextBox 90">
              <a:extLst>
                <a:ext uri="{FF2B5EF4-FFF2-40B4-BE49-F238E27FC236}">
                  <a16:creationId xmlns:a16="http://schemas.microsoft.com/office/drawing/2014/main" id="{749E0EB3-1874-C64C-BD13-D2DFB7A5FD47}"/>
                </a:ext>
              </a:extLst>
            </p:cNvPr>
            <p:cNvSpPr txBox="1"/>
            <p:nvPr userDrawn="1"/>
          </p:nvSpPr>
          <p:spPr>
            <a:xfrm>
              <a:off x="2644775" y="2549274"/>
              <a:ext cx="1956815" cy="637722"/>
            </a:xfrm>
            <a:prstGeom prst="rect">
              <a:avLst/>
            </a:prstGeom>
            <a:noFill/>
          </p:spPr>
          <p:txBody>
            <a:bodyPr wrap="square" lIns="0" tIns="0" rIns="0" bIns="0" rtlCol="0">
              <a:noAutofit/>
            </a:bodyPr>
            <a:lstStyle/>
            <a:p>
              <a:pPr marL="0" marR="0" lvl="0" indent="0" algn="l" defTabSz="457191" rtl="0" eaLnBrk="1" fontAlgn="auto" latinLnBrk="0" hangingPunct="1">
                <a:lnSpc>
                  <a:spcPct val="100000"/>
                </a:lnSpc>
                <a:spcBef>
                  <a:spcPts val="0"/>
                </a:spcBef>
                <a:spcAft>
                  <a:spcPts val="0"/>
                </a:spcAft>
                <a:buClrTx/>
                <a:buSzTx/>
                <a:buFontTx/>
                <a:buNone/>
                <a:tabLst/>
                <a:defRPr/>
              </a:pPr>
              <a:r>
                <a:rPr lang="en-US" sz="1400" dirty="0">
                  <a:solidFill>
                    <a:schemeClr val="tx1"/>
                  </a:solidFill>
                </a:rPr>
                <a:t>Medium Blue</a:t>
              </a:r>
            </a:p>
            <a:p>
              <a:pPr marL="0" marR="0" lvl="0" indent="0" algn="l" defTabSz="457191" rtl="0" eaLnBrk="1" fontAlgn="auto" latinLnBrk="0" hangingPunct="1">
                <a:lnSpc>
                  <a:spcPct val="100000"/>
                </a:lnSpc>
                <a:spcBef>
                  <a:spcPts val="0"/>
                </a:spcBef>
                <a:spcAft>
                  <a:spcPts val="0"/>
                </a:spcAft>
                <a:buClrTx/>
                <a:buSzTx/>
                <a:buFontTx/>
                <a:buNone/>
                <a:tabLst/>
                <a:defRPr/>
              </a:pPr>
              <a:r>
                <a:rPr lang="en-US" sz="1400" dirty="0">
                  <a:solidFill>
                    <a:schemeClr val="tx1"/>
                  </a:solidFill>
                </a:rPr>
                <a:t>RGB 0 103 177</a:t>
              </a:r>
            </a:p>
          </p:txBody>
        </p:sp>
        <p:sp>
          <p:nvSpPr>
            <p:cNvPr id="97" name="TextBox 96">
              <a:extLst>
                <a:ext uri="{FF2B5EF4-FFF2-40B4-BE49-F238E27FC236}">
                  <a16:creationId xmlns:a16="http://schemas.microsoft.com/office/drawing/2014/main" id="{AD6952F5-F918-9C42-9591-282D34780206}"/>
                </a:ext>
              </a:extLst>
            </p:cNvPr>
            <p:cNvSpPr txBox="1"/>
            <p:nvPr userDrawn="1"/>
          </p:nvSpPr>
          <p:spPr>
            <a:xfrm>
              <a:off x="4831290" y="2549274"/>
              <a:ext cx="1956815" cy="637722"/>
            </a:xfrm>
            <a:prstGeom prst="rect">
              <a:avLst/>
            </a:prstGeom>
            <a:noFill/>
          </p:spPr>
          <p:txBody>
            <a:bodyPr wrap="square" lIns="0" tIns="0" rIns="0" bIns="0" rtlCol="0">
              <a:noAutofit/>
            </a:bodyPr>
            <a:lstStyle/>
            <a:p>
              <a:pPr marL="0" marR="0" lvl="0" indent="0" algn="l" defTabSz="457191" rtl="0" eaLnBrk="1" fontAlgn="auto" latinLnBrk="0" hangingPunct="1">
                <a:lnSpc>
                  <a:spcPct val="100000"/>
                </a:lnSpc>
                <a:spcBef>
                  <a:spcPts val="0"/>
                </a:spcBef>
                <a:spcAft>
                  <a:spcPts val="0"/>
                </a:spcAft>
                <a:buClrTx/>
                <a:buSzTx/>
                <a:buFontTx/>
                <a:buNone/>
                <a:tabLst/>
                <a:defRPr/>
              </a:pPr>
              <a:r>
                <a:rPr lang="en-US" sz="1400" dirty="0">
                  <a:solidFill>
                    <a:schemeClr val="tx1"/>
                  </a:solidFill>
                </a:rPr>
                <a:t>Tangerine</a:t>
              </a:r>
            </a:p>
            <a:p>
              <a:pPr marL="0" marR="0" lvl="0" indent="0" algn="l" defTabSz="457191" rtl="0" eaLnBrk="1" fontAlgn="auto" latinLnBrk="0" hangingPunct="1">
                <a:lnSpc>
                  <a:spcPct val="100000"/>
                </a:lnSpc>
                <a:spcBef>
                  <a:spcPts val="0"/>
                </a:spcBef>
                <a:spcAft>
                  <a:spcPts val="0"/>
                </a:spcAft>
                <a:buClrTx/>
                <a:buSzTx/>
                <a:buFontTx/>
                <a:buNone/>
                <a:tabLst/>
                <a:defRPr/>
              </a:pPr>
              <a:r>
                <a:rPr lang="en-US" sz="1400" dirty="0"/>
                <a:t>RGB 225 82 61</a:t>
              </a:r>
              <a:endParaRPr lang="en-US" sz="1400" dirty="0">
                <a:solidFill>
                  <a:schemeClr val="tx1"/>
                </a:solidFill>
              </a:endParaRPr>
            </a:p>
          </p:txBody>
        </p:sp>
        <p:sp>
          <p:nvSpPr>
            <p:cNvPr id="98" name="TextBox 97">
              <a:extLst>
                <a:ext uri="{FF2B5EF4-FFF2-40B4-BE49-F238E27FC236}">
                  <a16:creationId xmlns:a16="http://schemas.microsoft.com/office/drawing/2014/main" id="{83E29ADC-19B8-E542-8D76-FE4C8295486B}"/>
                </a:ext>
              </a:extLst>
            </p:cNvPr>
            <p:cNvSpPr txBox="1"/>
            <p:nvPr userDrawn="1"/>
          </p:nvSpPr>
          <p:spPr>
            <a:xfrm>
              <a:off x="4831290" y="5194843"/>
              <a:ext cx="1956815" cy="637722"/>
            </a:xfrm>
            <a:prstGeom prst="rect">
              <a:avLst/>
            </a:prstGeom>
            <a:noFill/>
          </p:spPr>
          <p:txBody>
            <a:bodyPr wrap="square" lIns="0" tIns="0" rIns="0" bIns="0" rtlCol="0">
              <a:noAutofit/>
            </a:bodyPr>
            <a:lstStyle/>
            <a:p>
              <a:pPr marL="0" marR="0" lvl="0" indent="0" algn="l" defTabSz="457191" rtl="0" eaLnBrk="1" fontAlgn="auto" latinLnBrk="0" hangingPunct="1">
                <a:lnSpc>
                  <a:spcPct val="100000"/>
                </a:lnSpc>
                <a:spcBef>
                  <a:spcPts val="0"/>
                </a:spcBef>
                <a:spcAft>
                  <a:spcPts val="0"/>
                </a:spcAft>
                <a:buClrTx/>
                <a:buSzTx/>
                <a:buFontTx/>
                <a:buNone/>
                <a:tabLst/>
                <a:defRPr/>
              </a:pPr>
              <a:r>
                <a:rPr lang="en-US" sz="1400" dirty="0">
                  <a:solidFill>
                    <a:schemeClr val="tx1"/>
                  </a:solidFill>
                </a:rPr>
                <a:t>Text Gray</a:t>
              </a:r>
            </a:p>
            <a:p>
              <a:pPr marL="0" marR="0" lvl="0" indent="0" algn="l" defTabSz="457191" rtl="0" eaLnBrk="1" fontAlgn="auto" latinLnBrk="0" hangingPunct="1">
                <a:lnSpc>
                  <a:spcPct val="100000"/>
                </a:lnSpc>
                <a:spcBef>
                  <a:spcPts val="0"/>
                </a:spcBef>
                <a:spcAft>
                  <a:spcPts val="0"/>
                </a:spcAft>
                <a:buClrTx/>
                <a:buSzTx/>
                <a:buFontTx/>
                <a:buNone/>
                <a:tabLst/>
                <a:defRPr/>
              </a:pPr>
              <a:r>
                <a:rPr lang="en-US" sz="1400" dirty="0">
                  <a:solidFill>
                    <a:schemeClr val="tx1"/>
                  </a:solidFill>
                </a:rPr>
                <a:t>RGB 88 89 91</a:t>
              </a:r>
            </a:p>
          </p:txBody>
        </p:sp>
        <p:sp>
          <p:nvSpPr>
            <p:cNvPr id="99" name="TextBox 98">
              <a:extLst>
                <a:ext uri="{FF2B5EF4-FFF2-40B4-BE49-F238E27FC236}">
                  <a16:creationId xmlns:a16="http://schemas.microsoft.com/office/drawing/2014/main" id="{764C3AFD-5EFC-F04D-9582-094310481CCC}"/>
                </a:ext>
              </a:extLst>
            </p:cNvPr>
            <p:cNvSpPr txBox="1"/>
            <p:nvPr userDrawn="1"/>
          </p:nvSpPr>
          <p:spPr>
            <a:xfrm>
              <a:off x="2644775" y="6381778"/>
              <a:ext cx="1956815" cy="637722"/>
            </a:xfrm>
            <a:prstGeom prst="rect">
              <a:avLst/>
            </a:prstGeom>
            <a:noFill/>
          </p:spPr>
          <p:txBody>
            <a:bodyPr wrap="square" lIns="0" tIns="0" rIns="0" bIns="0" rtlCol="0">
              <a:noAutofit/>
            </a:bodyPr>
            <a:lstStyle/>
            <a:p>
              <a:pPr marL="0" marR="0" lvl="0" indent="0" algn="l" defTabSz="467844" rtl="0" eaLnBrk="1" fontAlgn="auto" latinLnBrk="0" hangingPunct="1">
                <a:lnSpc>
                  <a:spcPct val="100000"/>
                </a:lnSpc>
                <a:spcBef>
                  <a:spcPts val="0"/>
                </a:spcBef>
                <a:spcAft>
                  <a:spcPts val="0"/>
                </a:spcAft>
                <a:buClrTx/>
                <a:buSzTx/>
                <a:buFontTx/>
                <a:buNone/>
                <a:tabLst/>
                <a:defRPr/>
              </a:pPr>
              <a:r>
                <a:rPr lang="en-US" sz="1400" dirty="0">
                  <a:solidFill>
                    <a:schemeClr val="tx1"/>
                  </a:solidFill>
                </a:rPr>
                <a:t>Background Gray </a:t>
              </a:r>
            </a:p>
            <a:p>
              <a:pPr marL="0" marR="0" lvl="0" indent="0" algn="l" defTabSz="467844" rtl="0" eaLnBrk="1" fontAlgn="auto" latinLnBrk="0" hangingPunct="1">
                <a:lnSpc>
                  <a:spcPct val="100000"/>
                </a:lnSpc>
                <a:spcBef>
                  <a:spcPts val="0"/>
                </a:spcBef>
                <a:spcAft>
                  <a:spcPts val="0"/>
                </a:spcAft>
                <a:buClrTx/>
                <a:buSzTx/>
                <a:buFontTx/>
                <a:buNone/>
                <a:tabLst/>
                <a:defRPr/>
              </a:pPr>
              <a:r>
                <a:rPr lang="en-US" sz="1400" dirty="0">
                  <a:solidFill>
                    <a:schemeClr val="tx1"/>
                  </a:solidFill>
                </a:rPr>
                <a:t>RGB 245 2</a:t>
              </a:r>
              <a:r>
                <a:rPr lang="en-US" sz="1400" dirty="0"/>
                <a:t>46 248</a:t>
              </a:r>
              <a:endParaRPr lang="en-US" sz="1400" dirty="0">
                <a:solidFill>
                  <a:schemeClr val="tx1"/>
                </a:solidFill>
              </a:endParaRPr>
            </a:p>
          </p:txBody>
        </p:sp>
        <p:sp>
          <p:nvSpPr>
            <p:cNvPr id="100" name="Rectangle 99">
              <a:extLst>
                <a:ext uri="{FF2B5EF4-FFF2-40B4-BE49-F238E27FC236}">
                  <a16:creationId xmlns:a16="http://schemas.microsoft.com/office/drawing/2014/main" id="{958AF008-5443-394E-827B-667EEF488595}"/>
                </a:ext>
              </a:extLst>
            </p:cNvPr>
            <p:cNvSpPr>
              <a:spLocks/>
            </p:cNvSpPr>
            <p:nvPr userDrawn="1"/>
          </p:nvSpPr>
          <p:spPr>
            <a:xfrm>
              <a:off x="4831290" y="5902731"/>
              <a:ext cx="1956815" cy="451110"/>
            </a:xfrm>
            <a:prstGeom prst="rect">
              <a:avLst/>
            </a:prstGeom>
            <a:solidFill>
              <a:srgbClr val="CFD1D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dirty="0"/>
            </a:p>
          </p:txBody>
        </p:sp>
        <p:sp>
          <p:nvSpPr>
            <p:cNvPr id="101" name="TextBox 100">
              <a:extLst>
                <a:ext uri="{FF2B5EF4-FFF2-40B4-BE49-F238E27FC236}">
                  <a16:creationId xmlns:a16="http://schemas.microsoft.com/office/drawing/2014/main" id="{A8902492-5EA8-D047-9210-C918F43DBF54}"/>
                </a:ext>
              </a:extLst>
            </p:cNvPr>
            <p:cNvSpPr txBox="1"/>
            <p:nvPr userDrawn="1"/>
          </p:nvSpPr>
          <p:spPr>
            <a:xfrm>
              <a:off x="4831290" y="6381778"/>
              <a:ext cx="1956815" cy="850295"/>
            </a:xfrm>
            <a:prstGeom prst="rect">
              <a:avLst/>
            </a:prstGeom>
            <a:noFill/>
          </p:spPr>
          <p:txBody>
            <a:bodyPr wrap="square" lIns="0" tIns="0" rIns="0" bIns="0" rtlCol="0">
              <a:noAutofit/>
            </a:bodyPr>
            <a:lstStyle/>
            <a:p>
              <a:pPr marL="0" marR="0" lvl="0" indent="0" algn="l" defTabSz="467844" rtl="0" eaLnBrk="1" fontAlgn="auto" latinLnBrk="0" hangingPunct="1">
                <a:lnSpc>
                  <a:spcPct val="100000"/>
                </a:lnSpc>
                <a:spcBef>
                  <a:spcPts val="0"/>
                </a:spcBef>
                <a:spcAft>
                  <a:spcPts val="0"/>
                </a:spcAft>
                <a:buClrTx/>
                <a:buSzTx/>
                <a:buFontTx/>
                <a:buNone/>
                <a:tabLst/>
                <a:defRPr/>
              </a:pPr>
              <a:r>
                <a:rPr lang="en-US" sz="1400" dirty="0">
                  <a:solidFill>
                    <a:schemeClr val="tx1"/>
                  </a:solidFill>
                </a:rPr>
                <a:t>Box Outline Gray</a:t>
              </a:r>
            </a:p>
            <a:p>
              <a:pPr marL="0" marR="0" lvl="0" indent="0" algn="l" defTabSz="467844" rtl="0" eaLnBrk="1" fontAlgn="auto" latinLnBrk="0" hangingPunct="1">
                <a:lnSpc>
                  <a:spcPct val="100000"/>
                </a:lnSpc>
                <a:spcBef>
                  <a:spcPts val="0"/>
                </a:spcBef>
                <a:spcAft>
                  <a:spcPts val="0"/>
                </a:spcAft>
                <a:buClrTx/>
                <a:buSzTx/>
                <a:buFontTx/>
                <a:buNone/>
                <a:tabLst/>
                <a:defRPr/>
              </a:pPr>
              <a:r>
                <a:rPr lang="en-US" sz="1400" dirty="0">
                  <a:solidFill>
                    <a:schemeClr val="tx1"/>
                  </a:solidFill>
                </a:rPr>
                <a:t>RGB 207 209 209 </a:t>
              </a:r>
            </a:p>
          </p:txBody>
        </p:sp>
        <p:sp>
          <p:nvSpPr>
            <p:cNvPr id="102" name="Rectangle 101">
              <a:extLst>
                <a:ext uri="{FF2B5EF4-FFF2-40B4-BE49-F238E27FC236}">
                  <a16:creationId xmlns:a16="http://schemas.microsoft.com/office/drawing/2014/main" id="{B8C13D64-185E-074C-BF68-8C04BBA2D978}"/>
                </a:ext>
              </a:extLst>
            </p:cNvPr>
            <p:cNvSpPr>
              <a:spLocks/>
            </p:cNvSpPr>
            <p:nvPr userDrawn="1"/>
          </p:nvSpPr>
          <p:spPr>
            <a:xfrm>
              <a:off x="453927" y="5902731"/>
              <a:ext cx="1956815" cy="45111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dirty="0"/>
            </a:p>
          </p:txBody>
        </p:sp>
        <p:sp>
          <p:nvSpPr>
            <p:cNvPr id="103" name="TextBox 102">
              <a:extLst>
                <a:ext uri="{FF2B5EF4-FFF2-40B4-BE49-F238E27FC236}">
                  <a16:creationId xmlns:a16="http://schemas.microsoft.com/office/drawing/2014/main" id="{76AF52D8-2D95-004B-B2CC-FB30724B682D}"/>
                </a:ext>
              </a:extLst>
            </p:cNvPr>
            <p:cNvSpPr txBox="1"/>
            <p:nvPr userDrawn="1"/>
          </p:nvSpPr>
          <p:spPr>
            <a:xfrm>
              <a:off x="453927" y="6381778"/>
              <a:ext cx="1956815" cy="850295"/>
            </a:xfrm>
            <a:prstGeom prst="rect">
              <a:avLst/>
            </a:prstGeom>
            <a:noFill/>
          </p:spPr>
          <p:txBody>
            <a:bodyPr wrap="square" lIns="0" tIns="0" rIns="0" bIns="0" rtlCol="0">
              <a:noAutofit/>
            </a:bodyPr>
            <a:lstStyle/>
            <a:p>
              <a:pPr marL="0" marR="0" lvl="0" indent="0" algn="l" defTabSz="457191" rtl="0" eaLnBrk="1" fontAlgn="auto" latinLnBrk="0" hangingPunct="1">
                <a:lnSpc>
                  <a:spcPct val="100000"/>
                </a:lnSpc>
                <a:spcBef>
                  <a:spcPts val="0"/>
                </a:spcBef>
                <a:spcAft>
                  <a:spcPts val="0"/>
                </a:spcAft>
                <a:buClrTx/>
                <a:buSzTx/>
                <a:buFontTx/>
                <a:buNone/>
                <a:tabLst/>
                <a:defRPr/>
              </a:pPr>
              <a:r>
                <a:rPr lang="en-US" sz="1400" dirty="0">
                  <a:solidFill>
                    <a:schemeClr val="tx1"/>
                  </a:solidFill>
                </a:rPr>
                <a:t>Black</a:t>
              </a:r>
            </a:p>
            <a:p>
              <a:pPr marL="0" marR="0" lvl="0" indent="0" algn="l" defTabSz="457191" rtl="0" eaLnBrk="1" fontAlgn="auto" latinLnBrk="0" hangingPunct="1">
                <a:lnSpc>
                  <a:spcPct val="100000"/>
                </a:lnSpc>
                <a:spcBef>
                  <a:spcPts val="0"/>
                </a:spcBef>
                <a:spcAft>
                  <a:spcPts val="0"/>
                </a:spcAft>
                <a:buClrTx/>
                <a:buSzTx/>
                <a:buFontTx/>
                <a:buNone/>
                <a:tabLst/>
                <a:defRPr/>
              </a:pPr>
              <a:r>
                <a:rPr lang="en-US" sz="1400" dirty="0">
                  <a:solidFill>
                    <a:schemeClr val="tx1"/>
                  </a:solidFill>
                </a:rPr>
                <a:t>RGB 0 0 0</a:t>
              </a:r>
            </a:p>
            <a:p>
              <a:pPr marL="0" marR="0" lvl="0" indent="0" algn="l" defTabSz="457191" rtl="0" eaLnBrk="1" fontAlgn="auto" latinLnBrk="0" hangingPunct="1">
                <a:lnSpc>
                  <a:spcPct val="100000"/>
                </a:lnSpc>
                <a:spcBef>
                  <a:spcPts val="0"/>
                </a:spcBef>
                <a:spcAft>
                  <a:spcPts val="0"/>
                </a:spcAft>
                <a:buClrTx/>
                <a:buSzTx/>
                <a:buFontTx/>
                <a:buNone/>
                <a:tabLst/>
                <a:defRPr/>
              </a:pPr>
              <a:endParaRPr lang="en-US" sz="1400" dirty="0">
                <a:solidFill>
                  <a:schemeClr val="tx1"/>
                </a:solidFill>
              </a:endParaRPr>
            </a:p>
          </p:txBody>
        </p:sp>
        <p:sp>
          <p:nvSpPr>
            <p:cNvPr id="104" name="TextBox 103">
              <a:extLst>
                <a:ext uri="{FF2B5EF4-FFF2-40B4-BE49-F238E27FC236}">
                  <a16:creationId xmlns:a16="http://schemas.microsoft.com/office/drawing/2014/main" id="{16B51C70-3B76-F043-BDC2-22284990C581}"/>
                </a:ext>
              </a:extLst>
            </p:cNvPr>
            <p:cNvSpPr txBox="1"/>
            <p:nvPr userDrawn="1"/>
          </p:nvSpPr>
          <p:spPr>
            <a:xfrm>
              <a:off x="4831290" y="1790722"/>
              <a:ext cx="1984270" cy="212574"/>
            </a:xfrm>
            <a:prstGeom prst="rect">
              <a:avLst/>
            </a:prstGeom>
            <a:noFill/>
          </p:spPr>
          <p:txBody>
            <a:bodyPr wrap="square" lIns="0" tIns="0" rIns="0" bIns="0" rtlCol="0">
              <a:noAutofit/>
            </a:bodyPr>
            <a:lstStyle/>
            <a:p>
              <a:r>
                <a:rPr lang="en-US" sz="1400" b="1" baseline="0" dirty="0">
                  <a:solidFill>
                    <a:schemeClr val="accent1"/>
                  </a:solidFill>
                  <a:latin typeface="Calibri" panose="020F0502020204030204" pitchFamily="34" charset="0"/>
                </a:rPr>
                <a:t>ACCCENT TANGERINE</a:t>
              </a:r>
            </a:p>
          </p:txBody>
        </p:sp>
        <p:sp>
          <p:nvSpPr>
            <p:cNvPr id="105" name="TextBox 104">
              <a:extLst>
                <a:ext uri="{FF2B5EF4-FFF2-40B4-BE49-F238E27FC236}">
                  <a16:creationId xmlns:a16="http://schemas.microsoft.com/office/drawing/2014/main" id="{0AB77A6F-35F7-1249-8E9F-089F850BADFC}"/>
                </a:ext>
              </a:extLst>
            </p:cNvPr>
            <p:cNvSpPr txBox="1"/>
            <p:nvPr userDrawn="1"/>
          </p:nvSpPr>
          <p:spPr>
            <a:xfrm>
              <a:off x="453930" y="3266297"/>
              <a:ext cx="6345881" cy="212574"/>
            </a:xfrm>
            <a:prstGeom prst="rect">
              <a:avLst/>
            </a:prstGeom>
            <a:noFill/>
          </p:spPr>
          <p:txBody>
            <a:bodyPr wrap="square" lIns="0" tIns="0" rIns="0" bIns="0" rtlCol="0">
              <a:noAutofit/>
            </a:bodyPr>
            <a:lstStyle/>
            <a:p>
              <a:r>
                <a:rPr lang="en-US" sz="1400" b="1" baseline="0" dirty="0">
                  <a:solidFill>
                    <a:schemeClr val="accent1"/>
                  </a:solidFill>
                  <a:latin typeface="Calibri" panose="020F0502020204030204" pitchFamily="34" charset="0"/>
                </a:rPr>
                <a:t>SECONDARY COLORS: CHARTS AND GRAPHS</a:t>
              </a:r>
            </a:p>
          </p:txBody>
        </p:sp>
      </p:grpSp>
      <p:pic>
        <p:nvPicPr>
          <p:cNvPr id="33" name="Picture 32">
            <a:extLst>
              <a:ext uri="{FF2B5EF4-FFF2-40B4-BE49-F238E27FC236}">
                <a16:creationId xmlns:a16="http://schemas.microsoft.com/office/drawing/2014/main" id="{B1020EDC-0ECC-4A43-A1DA-5380D7A56C49}"/>
              </a:ext>
            </a:extLst>
          </p:cNvPr>
          <p:cNvPicPr>
            <a:picLocks noChangeAspect="1"/>
          </p:cNvPicPr>
          <p:nvPr userDrawn="1"/>
        </p:nvPicPr>
        <p:blipFill>
          <a:blip r:embed="rId3"/>
          <a:stretch>
            <a:fillRect/>
          </a:stretch>
        </p:blipFill>
        <p:spPr>
          <a:xfrm>
            <a:off x="12020551" y="414766"/>
            <a:ext cx="1336674" cy="267335"/>
          </a:xfrm>
          <a:prstGeom prst="rect">
            <a:avLst/>
          </a:prstGeom>
        </p:spPr>
      </p:pic>
    </p:spTree>
    <p:custDataLst>
      <p:custData r:id="rId1"/>
    </p:custDataLst>
    <p:extLst>
      <p:ext uri="{BB962C8B-B14F-4D97-AF65-F5344CB8AC3E}">
        <p14:creationId xmlns:p14="http://schemas.microsoft.com/office/powerpoint/2010/main" val="3450357631"/>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87" Type="http://schemas.openxmlformats.org/officeDocument/2006/relationships/slideLayout" Target="../slideLayouts/slideLayout87.xml"/><Relationship Id="rId102" Type="http://schemas.openxmlformats.org/officeDocument/2006/relationships/oleObject" Target="../embeddings/oleObject1.bin"/><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100" Type="http://schemas.openxmlformats.org/officeDocument/2006/relationships/customXml" Target="../../customXml/item35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103" Type="http://schemas.openxmlformats.org/officeDocument/2006/relationships/image" Target="../media/image1.emf"/><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theme" Target="../theme/theme1.xml"/><Relationship Id="rId101"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5" name="Objekt 4" hidden="1"/>
          <p:cNvGraphicFramePr>
            <a:graphicFrameLocks noChangeAspect="1"/>
          </p:cNvGraphicFramePr>
          <p:nvPr userDrawn="1">
            <p:custDataLst>
              <p:tags r:id="rId101"/>
            </p:custDataLst>
            <p:extLst>
              <p:ext uri="{D42A27DB-BD31-4B8C-83A1-F6EECF244321}">
                <p14:modId xmlns:p14="http://schemas.microsoft.com/office/powerpoint/2010/main" val="10781153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102" imgW="501" imgH="502" progId="TCLayout.ActiveDocument.1">
                  <p:embed/>
                </p:oleObj>
              </mc:Choice>
              <mc:Fallback>
                <p:oleObj name="think-cell Folie" r:id="rId102" imgW="501" imgH="502" progId="TCLayout.ActiveDocument.1">
                  <p:embed/>
                  <p:pic>
                    <p:nvPicPr>
                      <p:cNvPr id="5" name="Objekt 4" hidden="1"/>
                      <p:cNvPicPr/>
                      <p:nvPr/>
                    </p:nvPicPr>
                    <p:blipFill>
                      <a:blip r:embed="rId103"/>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D165A89B-776A-4940-B4EB-1D201BC73C87}"/>
              </a:ext>
            </a:extLst>
          </p:cNvPr>
          <p:cNvSpPr>
            <a:spLocks noGrp="1"/>
          </p:cNvSpPr>
          <p:nvPr>
            <p:ph type="title"/>
          </p:nvPr>
        </p:nvSpPr>
        <p:spPr>
          <a:xfrm>
            <a:off x="457200" y="685800"/>
            <a:ext cx="12902184" cy="685800"/>
          </a:xfrm>
          <a:prstGeom prst="rect">
            <a:avLst/>
          </a:prstGeom>
        </p:spPr>
        <p:txBody>
          <a:bodyPr vert="horz" lIns="0" tIns="0" rIns="0" bIns="0" rtlCol="0" anchor="b" anchorCtr="0">
            <a:noAutofit/>
          </a:bodyPr>
          <a:lstStyle/>
          <a:p>
            <a:r>
              <a:rPr lang="en-US" dirty="0"/>
              <a:t>Page Title</a:t>
            </a:r>
          </a:p>
        </p:txBody>
      </p:sp>
      <p:sp>
        <p:nvSpPr>
          <p:cNvPr id="4" name="Text Placeholder 3">
            <a:extLst>
              <a:ext uri="{FF2B5EF4-FFF2-40B4-BE49-F238E27FC236}">
                <a16:creationId xmlns:a16="http://schemas.microsoft.com/office/drawing/2014/main" id="{1C4BDACF-891B-CF4E-8F92-AE7E5FD8FA5C}"/>
              </a:ext>
            </a:extLst>
          </p:cNvPr>
          <p:cNvSpPr>
            <a:spLocks noGrp="1"/>
          </p:cNvSpPr>
          <p:nvPr>
            <p:ph type="body" idx="1"/>
          </p:nvPr>
        </p:nvSpPr>
        <p:spPr>
          <a:xfrm>
            <a:off x="457200" y="1828800"/>
            <a:ext cx="12902184" cy="5138928"/>
          </a:xfrm>
          <a:prstGeom prst="rect">
            <a:avLst/>
          </a:prstGeom>
        </p:spPr>
        <p:txBody>
          <a:bodyPr vert="horz" lIns="0" tIns="0" rIns="0" bIns="0" rtlCol="0">
            <a:noAutofit/>
          </a:bodyPr>
          <a:lstStyle/>
          <a:p>
            <a:pPr lvl="0"/>
            <a:r>
              <a:rPr lang="en-US" dirty="0"/>
              <a:t>Text</a:t>
            </a:r>
          </a:p>
          <a:p>
            <a:pPr lvl="1"/>
            <a:r>
              <a:rPr lang="en-US" dirty="0"/>
              <a:t>Text</a:t>
            </a:r>
          </a:p>
          <a:p>
            <a:pPr lvl="2"/>
            <a:r>
              <a:rPr lang="en-US" dirty="0"/>
              <a:t>Text</a:t>
            </a:r>
          </a:p>
          <a:p>
            <a:pPr lvl="3"/>
            <a:r>
              <a:rPr lang="en-US" dirty="0"/>
              <a:t>Text</a:t>
            </a:r>
          </a:p>
          <a:p>
            <a:pPr lvl="4"/>
            <a:r>
              <a:rPr lang="en-US" dirty="0"/>
              <a:t>Text</a:t>
            </a:r>
          </a:p>
        </p:txBody>
      </p:sp>
      <p:sp>
        <p:nvSpPr>
          <p:cNvPr id="6" name="Slide Number Placeholder 7">
            <a:extLst>
              <a:ext uri="{FF2B5EF4-FFF2-40B4-BE49-F238E27FC236}">
                <a16:creationId xmlns:a16="http://schemas.microsoft.com/office/drawing/2014/main" id="{597056D3-29A8-0442-B565-FBC34B271569}"/>
              </a:ext>
            </a:extLst>
          </p:cNvPr>
          <p:cNvSpPr>
            <a:spLocks noGrp="1"/>
          </p:cNvSpPr>
          <p:nvPr>
            <p:ph type="sldNum" sz="quarter" idx="4"/>
          </p:nvPr>
        </p:nvSpPr>
        <p:spPr>
          <a:xfrm>
            <a:off x="12901613" y="6971028"/>
            <a:ext cx="457200" cy="338328"/>
          </a:xfrm>
          <a:prstGeom prst="rect">
            <a:avLst/>
          </a:prstGeom>
        </p:spPr>
        <p:txBody>
          <a:bodyPr vert="horz" lIns="0" tIns="0" rIns="0" bIns="0" rtlCol="0" anchor="b" anchorCtr="0">
            <a:noAutofit/>
          </a:bodyPr>
          <a:lstStyle>
            <a:lvl1pPr algn="r">
              <a:defRPr sz="1000">
                <a:solidFill>
                  <a:srgbClr val="58595B"/>
                </a:solidFill>
                <a:latin typeface="Calibri" panose="020F0502020204030204" pitchFamily="34" charset="0"/>
                <a:cs typeface="Calibri" panose="020F0502020204030204" pitchFamily="34" charset="0"/>
              </a:defRPr>
            </a:lvl1pPr>
          </a:lstStyle>
          <a:p>
            <a:fld id="{495CDFE8-06BB-8C4A-81DE-67EF32F50FC9}" type="slidenum">
              <a:rPr lang="en-US" smtClean="0"/>
              <a:pPr/>
              <a:t>‹#›</a:t>
            </a:fld>
            <a:endParaRPr lang="en-US" dirty="0"/>
          </a:p>
        </p:txBody>
      </p:sp>
      <p:sp>
        <p:nvSpPr>
          <p:cNvPr id="7" name="Footer Placeholder 2">
            <a:extLst>
              <a:ext uri="{FF2B5EF4-FFF2-40B4-BE49-F238E27FC236}">
                <a16:creationId xmlns:a16="http://schemas.microsoft.com/office/drawing/2014/main" id="{0030D493-C80E-114A-8706-51D7FB9B0203}"/>
              </a:ext>
            </a:extLst>
          </p:cNvPr>
          <p:cNvSpPr>
            <a:spLocks noGrp="1"/>
          </p:cNvSpPr>
          <p:nvPr>
            <p:ph type="ftr" sz="quarter" idx="3"/>
          </p:nvPr>
        </p:nvSpPr>
        <p:spPr>
          <a:xfrm>
            <a:off x="457200" y="6978061"/>
            <a:ext cx="12444414" cy="338328"/>
          </a:xfrm>
          <a:prstGeom prst="rect">
            <a:avLst/>
          </a:prstGeom>
        </p:spPr>
        <p:txBody>
          <a:bodyPr vert="horz" lIns="0" tIns="0" rIns="0" bIns="0" rtlCol="0" anchor="b"/>
          <a:lstStyle>
            <a:lvl1pPr algn="r">
              <a:defRPr lang="en-US" sz="1200" b="1" kern="1200">
                <a:solidFill>
                  <a:srgbClr val="58595B"/>
                </a:solidFill>
                <a:latin typeface="Calibri" panose="020F0502020204030204" pitchFamily="34" charset="0"/>
                <a:ea typeface="+mn-ea"/>
                <a:cs typeface="Calibri" panose="020F0502020204030204" pitchFamily="34" charset="0"/>
              </a:defRPr>
            </a:lvl1pPr>
          </a:lstStyle>
          <a:p>
            <a:endParaRPr lang="en-US" dirty="0"/>
          </a:p>
        </p:txBody>
      </p:sp>
      <p:sp>
        <p:nvSpPr>
          <p:cNvPr id="27" name="Rectangle 26">
            <a:extLst>
              <a:ext uri="{FF2B5EF4-FFF2-40B4-BE49-F238E27FC236}">
                <a16:creationId xmlns:a16="http://schemas.microsoft.com/office/drawing/2014/main" id="{B8B433E3-1A54-1C44-B45A-6F479FDF1EB7}"/>
              </a:ext>
            </a:extLst>
          </p:cNvPr>
          <p:cNvSpPr>
            <a:spLocks/>
          </p:cNvSpPr>
          <p:nvPr userDrawn="1"/>
        </p:nvSpPr>
        <p:spPr>
          <a:xfrm>
            <a:off x="458641" y="1506435"/>
            <a:ext cx="12902184"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500" dirty="0"/>
              <a:t>.13</a:t>
            </a:r>
          </a:p>
        </p:txBody>
      </p:sp>
      <p:pic>
        <p:nvPicPr>
          <p:cNvPr id="8" name="FTI_Logo">
            <a:extLst>
              <a:ext uri="{FF2B5EF4-FFF2-40B4-BE49-F238E27FC236}">
                <a16:creationId xmlns:a16="http://schemas.microsoft.com/office/drawing/2014/main" id="{B585BC48-EF89-4BCE-9E2C-3A7F9EE40C4A}"/>
              </a:ext>
            </a:extLst>
          </p:cNvPr>
          <p:cNvPicPr>
            <a:picLocks noChangeAspect="1"/>
          </p:cNvPicPr>
          <p:nvPr userDrawn="1"/>
        </p:nvPicPr>
        <p:blipFill>
          <a:blip r:embed="rId104"/>
          <a:stretch>
            <a:fillRect/>
          </a:stretch>
        </p:blipFill>
        <p:spPr>
          <a:xfrm>
            <a:off x="12020551" y="414766"/>
            <a:ext cx="1336674" cy="266995"/>
          </a:xfrm>
          <a:prstGeom prst="rect">
            <a:avLst/>
          </a:prstGeom>
        </p:spPr>
      </p:pic>
    </p:spTree>
    <p:custDataLst>
      <p:custData r:id="rId100"/>
    </p:custDataLst>
    <p:extLst>
      <p:ext uri="{BB962C8B-B14F-4D97-AF65-F5344CB8AC3E}">
        <p14:creationId xmlns:p14="http://schemas.microsoft.com/office/powerpoint/2010/main" val="3912885998"/>
      </p:ext>
    </p:extLst>
  </p:cSld>
  <p:clrMap bg1="lt1" tx1="dk1" bg2="lt2" tx2="dk2" accent1="accent1" accent2="accent2" accent3="accent3" accent4="accent4" accent5="accent5" accent6="accent6" hlink="hlink" folHlink="folHlink"/>
  <p:sldLayoutIdLst>
    <p:sldLayoutId id="2147483868" r:id="rId1"/>
    <p:sldLayoutId id="2147483869" r:id="rId2"/>
    <p:sldLayoutId id="2147483870" r:id="rId3"/>
    <p:sldLayoutId id="2147483871" r:id="rId4"/>
    <p:sldLayoutId id="2147483872" r:id="rId5"/>
    <p:sldLayoutId id="2147483921" r:id="rId6"/>
    <p:sldLayoutId id="2147483920" r:id="rId7"/>
    <p:sldLayoutId id="2147483875" r:id="rId8"/>
    <p:sldLayoutId id="2147483876" r:id="rId9"/>
    <p:sldLayoutId id="2147483877" r:id="rId10"/>
    <p:sldLayoutId id="2147483878" r:id="rId11"/>
    <p:sldLayoutId id="2147483835" r:id="rId12"/>
    <p:sldLayoutId id="2147483880" r:id="rId13"/>
    <p:sldLayoutId id="2147483922" r:id="rId14"/>
    <p:sldLayoutId id="2147483923" r:id="rId15"/>
    <p:sldLayoutId id="2147483881" r:id="rId16"/>
    <p:sldLayoutId id="2147483833" r:id="rId17"/>
    <p:sldLayoutId id="2147483883" r:id="rId18"/>
    <p:sldLayoutId id="2147483831" r:id="rId19"/>
    <p:sldLayoutId id="2147483832" r:id="rId20"/>
    <p:sldLayoutId id="2147483886" r:id="rId21"/>
    <p:sldLayoutId id="2147483887" r:id="rId22"/>
    <p:sldLayoutId id="2147483829" r:id="rId23"/>
    <p:sldLayoutId id="2147483889" r:id="rId24"/>
    <p:sldLayoutId id="2147483890" r:id="rId25"/>
    <p:sldLayoutId id="2147483891" r:id="rId26"/>
    <p:sldLayoutId id="2147483892" r:id="rId27"/>
    <p:sldLayoutId id="2147483893" r:id="rId28"/>
    <p:sldLayoutId id="2147483894" r:id="rId29"/>
    <p:sldLayoutId id="2147483926" r:id="rId30"/>
    <p:sldLayoutId id="2147483927" r:id="rId31"/>
    <p:sldLayoutId id="2147483896" r:id="rId32"/>
    <p:sldLayoutId id="2147483897" r:id="rId33"/>
    <p:sldLayoutId id="2147483898" r:id="rId34"/>
    <p:sldLayoutId id="2147483899" r:id="rId35"/>
    <p:sldLayoutId id="2147483900" r:id="rId36"/>
    <p:sldLayoutId id="2147483901" r:id="rId37"/>
    <p:sldLayoutId id="2147483902" r:id="rId38"/>
    <p:sldLayoutId id="2147483918" r:id="rId39"/>
    <p:sldLayoutId id="2147483928" r:id="rId40"/>
    <p:sldLayoutId id="2147483929" r:id="rId41"/>
    <p:sldLayoutId id="2147483930" r:id="rId42"/>
    <p:sldLayoutId id="2147483931" r:id="rId43"/>
    <p:sldLayoutId id="2147483932" r:id="rId44"/>
    <p:sldLayoutId id="2147483906" r:id="rId45"/>
    <p:sldLayoutId id="2147483865" r:id="rId46"/>
    <p:sldLayoutId id="2147483907" r:id="rId47"/>
    <p:sldLayoutId id="2147483908" r:id="rId48"/>
    <p:sldLayoutId id="2147483910" r:id="rId49"/>
    <p:sldLayoutId id="2147483911" r:id="rId50"/>
    <p:sldLayoutId id="2147483912" r:id="rId51"/>
    <p:sldLayoutId id="2147483913" r:id="rId52"/>
    <p:sldLayoutId id="2147483953" r:id="rId53"/>
    <p:sldLayoutId id="2147483954" r:id="rId54"/>
    <p:sldLayoutId id="2147483955" r:id="rId55"/>
    <p:sldLayoutId id="2147483956" r:id="rId56"/>
    <p:sldLayoutId id="2147483957" r:id="rId57"/>
    <p:sldLayoutId id="2147483958" r:id="rId58"/>
    <p:sldLayoutId id="2147483959" r:id="rId59"/>
    <p:sldLayoutId id="2147483960" r:id="rId60"/>
    <p:sldLayoutId id="2147483961" r:id="rId61"/>
    <p:sldLayoutId id="2147483962" r:id="rId62"/>
    <p:sldLayoutId id="2147483963" r:id="rId63"/>
    <p:sldLayoutId id="2147483964" r:id="rId64"/>
    <p:sldLayoutId id="2147483965" r:id="rId65"/>
    <p:sldLayoutId id="2147483966" r:id="rId66"/>
    <p:sldLayoutId id="2147483967" r:id="rId67"/>
    <p:sldLayoutId id="2147483968" r:id="rId68"/>
    <p:sldLayoutId id="2147483969" r:id="rId69"/>
    <p:sldLayoutId id="2147483970" r:id="rId70"/>
    <p:sldLayoutId id="2147483971" r:id="rId71"/>
    <p:sldLayoutId id="2147483972" r:id="rId72"/>
    <p:sldLayoutId id="2147483973" r:id="rId73"/>
    <p:sldLayoutId id="2147483974" r:id="rId74"/>
    <p:sldLayoutId id="2147483975" r:id="rId75"/>
    <p:sldLayoutId id="2147483976" r:id="rId76"/>
    <p:sldLayoutId id="2147483977" r:id="rId77"/>
    <p:sldLayoutId id="2147483978" r:id="rId78"/>
    <p:sldLayoutId id="2147483979" r:id="rId79"/>
    <p:sldLayoutId id="2147483980" r:id="rId80"/>
    <p:sldLayoutId id="2147483981" r:id="rId81"/>
    <p:sldLayoutId id="2147483982" r:id="rId82"/>
    <p:sldLayoutId id="2147483983" r:id="rId83"/>
    <p:sldLayoutId id="2147483984" r:id="rId84"/>
    <p:sldLayoutId id="2147483985" r:id="rId85"/>
    <p:sldLayoutId id="2147483986" r:id="rId86"/>
    <p:sldLayoutId id="2147483987" r:id="rId87"/>
    <p:sldLayoutId id="2147483988" r:id="rId88"/>
    <p:sldLayoutId id="2147483989" r:id="rId89"/>
    <p:sldLayoutId id="2147483990" r:id="rId90"/>
    <p:sldLayoutId id="2147483991" r:id="rId91"/>
    <p:sldLayoutId id="2147483992" r:id="rId92"/>
    <p:sldLayoutId id="2147483993" r:id="rId93"/>
    <p:sldLayoutId id="2147483994" r:id="rId94"/>
    <p:sldLayoutId id="2147483995" r:id="rId95"/>
    <p:sldLayoutId id="2147483996" r:id="rId96"/>
    <p:sldLayoutId id="2147483997" r:id="rId97"/>
    <p:sldLayoutId id="2147483688" r:id="rId98"/>
  </p:sldLayoutIdLst>
  <p:hf hdr="0" ftr="0" dt="0"/>
  <p:txStyles>
    <p:titleStyle>
      <a:lvl1pPr algn="l" defTabSz="1005821" rtl="0" eaLnBrk="1" latinLnBrk="0" hangingPunct="1">
        <a:lnSpc>
          <a:spcPct val="90000"/>
        </a:lnSpc>
        <a:spcBef>
          <a:spcPct val="0"/>
        </a:spcBef>
        <a:buNone/>
        <a:defRPr sz="2600" kern="1200">
          <a:solidFill>
            <a:schemeClr val="accent2"/>
          </a:solidFill>
          <a:latin typeface="Calibri" panose="020F0502020204030204" pitchFamily="34" charset="0"/>
          <a:ea typeface="+mj-ea"/>
          <a:cs typeface="Calibri" panose="020F0502020204030204" pitchFamily="34" charset="0"/>
        </a:defRPr>
      </a:lvl1pPr>
    </p:titleStyle>
    <p:bodyStyle>
      <a:lvl1pPr marL="182877" indent="-182877" algn="l" defTabSz="1005821" rtl="0" eaLnBrk="1" latinLnBrk="0" hangingPunct="1">
        <a:lnSpc>
          <a:spcPct val="100000"/>
        </a:lnSpc>
        <a:spcBef>
          <a:spcPts val="0"/>
        </a:spcBef>
        <a:spcAft>
          <a:spcPts val="450"/>
        </a:spcAft>
        <a:buClr>
          <a:schemeClr val="accent2"/>
        </a:buClr>
        <a:buFont typeface="System Font Regular"/>
        <a:buChar char="■"/>
        <a:tabLst/>
        <a:defRPr sz="1400" b="0" kern="1200">
          <a:solidFill>
            <a:schemeClr val="tx1"/>
          </a:solidFill>
          <a:latin typeface="Calibri" panose="020F0502020204030204" pitchFamily="34" charset="0"/>
          <a:ea typeface="+mn-ea"/>
          <a:cs typeface="Calibri" panose="020F0502020204030204" pitchFamily="34" charset="0"/>
        </a:defRPr>
      </a:lvl1pPr>
      <a:lvl2pPr marL="402328" indent="-219452"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2pPr>
      <a:lvl3pPr marL="576061"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3pPr>
      <a:lvl4pPr marL="749793"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923526"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lang="en-US"/>
      </a:defPPr>
      <a:lvl1pPr marL="0" algn="l" defTabSz="1005821" rtl="0" eaLnBrk="1" latinLnBrk="0" hangingPunct="1">
        <a:defRPr sz="1200" kern="1200">
          <a:solidFill>
            <a:schemeClr val="tx1"/>
          </a:solidFill>
          <a:latin typeface="+mn-lt"/>
          <a:ea typeface="+mn-ea"/>
          <a:cs typeface="+mn-cs"/>
        </a:defRPr>
      </a:lvl1pPr>
      <a:lvl2pPr marL="502910" algn="l" defTabSz="1005821" rtl="0" eaLnBrk="1" latinLnBrk="0" hangingPunct="1">
        <a:defRPr sz="1200" kern="1200">
          <a:solidFill>
            <a:schemeClr val="tx1"/>
          </a:solidFill>
          <a:latin typeface="+mn-lt"/>
          <a:ea typeface="+mn-ea"/>
          <a:cs typeface="+mn-cs"/>
        </a:defRPr>
      </a:lvl2pPr>
      <a:lvl3pPr marL="1005821" algn="l" defTabSz="1005821" rtl="0" eaLnBrk="1" latinLnBrk="0" hangingPunct="1">
        <a:defRPr sz="1200" kern="1200">
          <a:solidFill>
            <a:schemeClr val="tx1"/>
          </a:solidFill>
          <a:latin typeface="+mn-lt"/>
          <a:ea typeface="+mn-ea"/>
          <a:cs typeface="+mn-cs"/>
        </a:defRPr>
      </a:lvl3pPr>
      <a:lvl4pPr marL="1508731" algn="l" defTabSz="1005821" rtl="0" eaLnBrk="1" latinLnBrk="0" hangingPunct="1">
        <a:defRPr sz="1200" kern="1200">
          <a:solidFill>
            <a:schemeClr val="tx1"/>
          </a:solidFill>
          <a:latin typeface="+mn-lt"/>
          <a:ea typeface="+mn-ea"/>
          <a:cs typeface="+mn-cs"/>
        </a:defRPr>
      </a:lvl4pPr>
      <a:lvl5pPr marL="2011642" algn="l" defTabSz="1005821" rtl="0" eaLnBrk="1" latinLnBrk="0" hangingPunct="1">
        <a:defRPr sz="1200" kern="1200">
          <a:solidFill>
            <a:schemeClr val="tx1"/>
          </a:solidFill>
          <a:latin typeface="+mn-lt"/>
          <a:ea typeface="+mn-ea"/>
          <a:cs typeface="+mn-cs"/>
        </a:defRPr>
      </a:lvl5pPr>
      <a:lvl6pPr marL="2514552" algn="l" defTabSz="1005821" rtl="0" eaLnBrk="1" latinLnBrk="0" hangingPunct="1">
        <a:defRPr sz="1200" kern="1200">
          <a:solidFill>
            <a:schemeClr val="tx1"/>
          </a:solidFill>
          <a:latin typeface="+mn-lt"/>
          <a:ea typeface="+mn-ea"/>
          <a:cs typeface="+mn-cs"/>
        </a:defRPr>
      </a:lvl6pPr>
      <a:lvl7pPr marL="3017462" algn="l" defTabSz="1005821" rtl="0" eaLnBrk="1" latinLnBrk="0" hangingPunct="1">
        <a:defRPr sz="1200" kern="1200">
          <a:solidFill>
            <a:schemeClr val="tx1"/>
          </a:solidFill>
          <a:latin typeface="+mn-lt"/>
          <a:ea typeface="+mn-ea"/>
          <a:cs typeface="+mn-cs"/>
        </a:defRPr>
      </a:lvl7pPr>
      <a:lvl8pPr marL="3520372" algn="l" defTabSz="1005821" rtl="0" eaLnBrk="1" latinLnBrk="0" hangingPunct="1">
        <a:defRPr sz="1200" kern="1200">
          <a:solidFill>
            <a:schemeClr val="tx1"/>
          </a:solidFill>
          <a:latin typeface="+mn-lt"/>
          <a:ea typeface="+mn-ea"/>
          <a:cs typeface="+mn-cs"/>
        </a:defRPr>
      </a:lvl8pPr>
      <a:lvl9pPr marL="4023283" algn="l" defTabSz="1005821" rtl="0" eaLnBrk="1" latinLnBrk="0" hangingPunct="1">
        <a:defRPr sz="12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42" userDrawn="1">
          <p15:clr>
            <a:srgbClr val="A4A3A4"/>
          </p15:clr>
        </p15:guide>
        <p15:guide id="2" pos="286" userDrawn="1">
          <p15:clr>
            <a:srgbClr val="A4A3A4"/>
          </p15:clr>
        </p15:guide>
        <p15:guide id="3" pos="8560" userDrawn="1">
          <p15:clr>
            <a:srgbClr val="A4A3A4"/>
          </p15:clr>
        </p15:guide>
        <p15:guide id="4" pos="8415" userDrawn="1">
          <p15:clr>
            <a:srgbClr val="A4A3A4"/>
          </p15:clr>
        </p15:guide>
        <p15:guide id="5" pos="1520" userDrawn="1">
          <p15:clr>
            <a:srgbClr val="A4A3A4"/>
          </p15:clr>
        </p15:guide>
        <p15:guide id="6" pos="1666" userDrawn="1">
          <p15:clr>
            <a:srgbClr val="A4A3A4"/>
          </p15:clr>
        </p15:guide>
        <p15:guide id="7" pos="2898" userDrawn="1">
          <p15:clr>
            <a:srgbClr val="A4A3A4"/>
          </p15:clr>
        </p15:guide>
        <p15:guide id="8" pos="3042" userDrawn="1">
          <p15:clr>
            <a:srgbClr val="A4A3A4"/>
          </p15:clr>
        </p15:guide>
        <p15:guide id="9" pos="7182" userDrawn="1">
          <p15:clr>
            <a:srgbClr val="A4A3A4"/>
          </p15:clr>
        </p15:guide>
        <p15:guide id="10" pos="7038" userDrawn="1">
          <p15:clr>
            <a:srgbClr val="A4A3A4"/>
          </p15:clr>
        </p15:guide>
        <p15:guide id="11" pos="5802" userDrawn="1">
          <p15:clr>
            <a:srgbClr val="A4A3A4"/>
          </p15:clr>
        </p15:guide>
        <p15:guide id="12" pos="5656" userDrawn="1">
          <p15:clr>
            <a:srgbClr val="A4A3A4"/>
          </p15:clr>
        </p15:guide>
        <p15:guide id="13" pos="4280" userDrawn="1">
          <p15:clr>
            <a:srgbClr val="A4A3A4"/>
          </p15:clr>
        </p15:guide>
        <p15:guide id="14" pos="4424" userDrawn="1">
          <p15:clr>
            <a:srgbClr val="A4A3A4"/>
          </p15:clr>
        </p15:guide>
        <p15:guide id="15" orient="horz" pos="144" userDrawn="1">
          <p15:clr>
            <a:srgbClr val="A4A3A4"/>
          </p15:clr>
        </p15:guide>
        <p15:guide id="16" orient="horz" pos="288" userDrawn="1">
          <p15:clr>
            <a:srgbClr val="A4A3A4"/>
          </p15:clr>
        </p15:guide>
        <p15:guide id="17" orient="horz" pos="866" userDrawn="1">
          <p15:clr>
            <a:srgbClr val="A4A3A4"/>
          </p15:clr>
        </p15:guide>
        <p15:guide id="18" orient="horz" pos="945" userDrawn="1">
          <p15:clr>
            <a:srgbClr val="A4A3A4"/>
          </p15:clr>
        </p15:guide>
        <p15:guide id="19" orient="horz" pos="1147" userDrawn="1">
          <p15:clr>
            <a:srgbClr val="A4A3A4"/>
          </p15:clr>
        </p15:guide>
        <p15:guide id="20" orient="horz" pos="1438" userDrawn="1">
          <p15:clr>
            <a:srgbClr val="A4A3A4"/>
          </p15:clr>
        </p15:guide>
        <p15:guide id="21" orient="horz" pos="4392" userDrawn="1">
          <p15:clr>
            <a:srgbClr val="A4A3A4"/>
          </p15:clr>
        </p15:guide>
        <p15:guide id="22" orient="horz" pos="4608" userDrawn="1">
          <p15:clr>
            <a:srgbClr val="A4A3A4"/>
          </p15:clr>
        </p15:guide>
        <p15:guide id="23" orient="horz" pos="4752" userDrawn="1">
          <p15:clr>
            <a:srgbClr val="A4A3A4"/>
          </p15:clr>
        </p15:guide>
        <p15:guide id="24" orient="horz" pos="431" userDrawn="1">
          <p15:clr>
            <a:srgbClr val="A4A3A4"/>
          </p15:clr>
        </p15:guide>
        <p15:guide id="25" orient="horz" pos="1294"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30.png"/><Relationship Id="rId5" Type="http://schemas.openxmlformats.org/officeDocument/2006/relationships/image" Target="../media/image30.png"/><Relationship Id="rId4" Type="http://schemas.openxmlformats.org/officeDocument/2006/relationships/image" Target="../media/image29.jpg"/></Relationships>
</file>

<file path=ppt/slides/_rels/slide2.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18" Type="http://schemas.openxmlformats.org/officeDocument/2006/relationships/tags" Target="../tags/tag21.xml"/><Relationship Id="rId26" Type="http://schemas.openxmlformats.org/officeDocument/2006/relationships/tags" Target="../tags/tag29.xml"/><Relationship Id="rId3" Type="http://schemas.openxmlformats.org/officeDocument/2006/relationships/tags" Target="../tags/tag6.xml"/><Relationship Id="rId21" Type="http://schemas.openxmlformats.org/officeDocument/2006/relationships/tags" Target="../tags/tag24.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tags" Target="../tags/tag20.xml"/><Relationship Id="rId25" Type="http://schemas.openxmlformats.org/officeDocument/2006/relationships/tags" Target="../tags/tag28.xml"/><Relationship Id="rId2" Type="http://schemas.openxmlformats.org/officeDocument/2006/relationships/tags" Target="../tags/tag5.xml"/><Relationship Id="rId16" Type="http://schemas.openxmlformats.org/officeDocument/2006/relationships/tags" Target="../tags/tag19.xml"/><Relationship Id="rId20" Type="http://schemas.openxmlformats.org/officeDocument/2006/relationships/tags" Target="../tags/tag23.xml"/><Relationship Id="rId29" Type="http://schemas.openxmlformats.org/officeDocument/2006/relationships/notesSlide" Target="../notesSlides/notesSlide2.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24" Type="http://schemas.openxmlformats.org/officeDocument/2006/relationships/tags" Target="../tags/tag27.xml"/><Relationship Id="rId5" Type="http://schemas.openxmlformats.org/officeDocument/2006/relationships/tags" Target="../tags/tag8.xml"/><Relationship Id="rId15" Type="http://schemas.openxmlformats.org/officeDocument/2006/relationships/tags" Target="../tags/tag18.xml"/><Relationship Id="rId23" Type="http://schemas.openxmlformats.org/officeDocument/2006/relationships/tags" Target="../tags/tag26.xml"/><Relationship Id="rId28" Type="http://schemas.openxmlformats.org/officeDocument/2006/relationships/slideLayout" Target="../slideLayouts/slideLayout9.xml"/><Relationship Id="rId10" Type="http://schemas.openxmlformats.org/officeDocument/2006/relationships/tags" Target="../tags/tag13.xml"/><Relationship Id="rId19" Type="http://schemas.openxmlformats.org/officeDocument/2006/relationships/tags" Target="../tags/tag22.xml"/><Relationship Id="rId31" Type="http://schemas.openxmlformats.org/officeDocument/2006/relationships/image" Target="../media/image32.png"/><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tags" Target="../tags/tag17.xml"/><Relationship Id="rId22" Type="http://schemas.openxmlformats.org/officeDocument/2006/relationships/tags" Target="../tags/tag25.xml"/><Relationship Id="rId27" Type="http://schemas.openxmlformats.org/officeDocument/2006/relationships/tags" Target="../tags/tag30.xml"/><Relationship Id="rId30" Type="http://schemas.openxmlformats.org/officeDocument/2006/relationships/image" Target="../media/image31.emf"/></Relationships>
</file>

<file path=ppt/slides/_rels/slide3.xml.rels><?xml version="1.0" encoding="UTF-8" standalone="yes"?>
<Relationships xmlns="http://schemas.openxmlformats.org/package/2006/relationships"><Relationship Id="rId8" Type="http://schemas.openxmlformats.org/officeDocument/2006/relationships/tags" Target="../tags/tag38.xml"/><Relationship Id="rId3" Type="http://schemas.openxmlformats.org/officeDocument/2006/relationships/tags" Target="../tags/tag33.xml"/><Relationship Id="rId7" Type="http://schemas.openxmlformats.org/officeDocument/2006/relationships/tags" Target="../tags/tag37.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11" Type="http://schemas.microsoft.com/office/2018/10/relationships/comments" Target="../comments/modernComment_10D_CBE35686.xml"/><Relationship Id="rId5" Type="http://schemas.openxmlformats.org/officeDocument/2006/relationships/tags" Target="../tags/tag35.xml"/><Relationship Id="rId10" Type="http://schemas.openxmlformats.org/officeDocument/2006/relationships/notesSlide" Target="../notesSlides/notesSlide3.xml"/><Relationship Id="rId4" Type="http://schemas.openxmlformats.org/officeDocument/2006/relationships/tags" Target="../tags/tag34.xml"/><Relationship Id="rId9"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0.xml"/><Relationship Id="rId1" Type="http://schemas.openxmlformats.org/officeDocument/2006/relationships/tags" Target="../tags/tag39.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42.xml"/><Relationship Id="rId7" Type="http://schemas.openxmlformats.org/officeDocument/2006/relationships/slideLayout" Target="../slideLayouts/slideLayout10.xml"/><Relationship Id="rId12" Type="http://schemas.openxmlformats.org/officeDocument/2006/relationships/image" Target="../media/image31.emf"/><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image" Target="../media/image35.png"/><Relationship Id="rId5" Type="http://schemas.openxmlformats.org/officeDocument/2006/relationships/tags" Target="../tags/tag44.xml"/><Relationship Id="rId10" Type="http://schemas.openxmlformats.org/officeDocument/2006/relationships/image" Target="../media/image34.emf"/><Relationship Id="rId4" Type="http://schemas.openxmlformats.org/officeDocument/2006/relationships/tags" Target="../tags/tag43.xml"/><Relationship Id="rId9" Type="http://schemas.openxmlformats.org/officeDocument/2006/relationships/image" Target="../media/image33.emf"/></Relationships>
</file>

<file path=ppt/slides/_rels/slide6.xml.rels><?xml version="1.0" encoding="UTF-8" standalone="yes"?>
<Relationships xmlns="http://schemas.openxmlformats.org/package/2006/relationships"><Relationship Id="rId8" Type="http://schemas.openxmlformats.org/officeDocument/2006/relationships/tags" Target="../tags/tag53.xml"/><Relationship Id="rId13" Type="http://schemas.openxmlformats.org/officeDocument/2006/relationships/tags" Target="../tags/tag58.xml"/><Relationship Id="rId18" Type="http://schemas.openxmlformats.org/officeDocument/2006/relationships/image" Target="../media/image36.emf"/><Relationship Id="rId3" Type="http://schemas.openxmlformats.org/officeDocument/2006/relationships/tags" Target="../tags/tag48.xml"/><Relationship Id="rId21" Type="http://schemas.openxmlformats.org/officeDocument/2006/relationships/image" Target="../media/image39.emf"/><Relationship Id="rId7" Type="http://schemas.openxmlformats.org/officeDocument/2006/relationships/tags" Target="../tags/tag52.xml"/><Relationship Id="rId12" Type="http://schemas.openxmlformats.org/officeDocument/2006/relationships/tags" Target="../tags/tag57.xml"/><Relationship Id="rId17" Type="http://schemas.openxmlformats.org/officeDocument/2006/relationships/notesSlide" Target="../notesSlides/notesSlide6.xml"/><Relationship Id="rId2" Type="http://schemas.openxmlformats.org/officeDocument/2006/relationships/tags" Target="../tags/tag47.xml"/><Relationship Id="rId16" Type="http://schemas.openxmlformats.org/officeDocument/2006/relationships/slideLayout" Target="../slideLayouts/slideLayout9.xml"/><Relationship Id="rId20" Type="http://schemas.openxmlformats.org/officeDocument/2006/relationships/image" Target="../media/image38.emf"/><Relationship Id="rId1" Type="http://schemas.openxmlformats.org/officeDocument/2006/relationships/tags" Target="../tags/tag46.xml"/><Relationship Id="rId6" Type="http://schemas.openxmlformats.org/officeDocument/2006/relationships/tags" Target="../tags/tag51.xml"/><Relationship Id="rId11" Type="http://schemas.openxmlformats.org/officeDocument/2006/relationships/tags" Target="../tags/tag56.xml"/><Relationship Id="rId24" Type="http://schemas.openxmlformats.org/officeDocument/2006/relationships/image" Target="../media/image41.emf"/><Relationship Id="rId5" Type="http://schemas.openxmlformats.org/officeDocument/2006/relationships/tags" Target="../tags/tag50.xml"/><Relationship Id="rId15" Type="http://schemas.openxmlformats.org/officeDocument/2006/relationships/tags" Target="../tags/tag60.xml"/><Relationship Id="rId23" Type="http://schemas.openxmlformats.org/officeDocument/2006/relationships/image" Target="../media/image33.emf"/><Relationship Id="rId10" Type="http://schemas.openxmlformats.org/officeDocument/2006/relationships/tags" Target="../tags/tag55.xml"/><Relationship Id="rId19" Type="http://schemas.openxmlformats.org/officeDocument/2006/relationships/image" Target="../media/image37.emf"/><Relationship Id="rId4" Type="http://schemas.openxmlformats.org/officeDocument/2006/relationships/tags" Target="../tags/tag49.xml"/><Relationship Id="rId9" Type="http://schemas.openxmlformats.org/officeDocument/2006/relationships/tags" Target="../tags/tag54.xml"/><Relationship Id="rId14" Type="http://schemas.openxmlformats.org/officeDocument/2006/relationships/tags" Target="../tags/tag59.xml"/><Relationship Id="rId22" Type="http://schemas.openxmlformats.org/officeDocument/2006/relationships/image" Target="../media/image40.e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0.xml"/><Relationship Id="rId1" Type="http://schemas.openxmlformats.org/officeDocument/2006/relationships/tags" Target="../tags/tag61.xml"/><Relationship Id="rId4" Type="http://schemas.microsoft.com/office/2018/10/relationships/comments" Target="../comments/modernComment_106_85163F3D.xml"/></Relationships>
</file>

<file path=ppt/slides/_rels/slide8.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tags" Target="../tags/tag74.xml"/><Relationship Id="rId18" Type="http://schemas.openxmlformats.org/officeDocument/2006/relationships/slideLayout" Target="../slideLayouts/slideLayout10.xml"/><Relationship Id="rId3" Type="http://schemas.openxmlformats.org/officeDocument/2006/relationships/tags" Target="../tags/tag64.xml"/><Relationship Id="rId21" Type="http://schemas.openxmlformats.org/officeDocument/2006/relationships/image" Target="../media/image42.png"/><Relationship Id="rId7" Type="http://schemas.openxmlformats.org/officeDocument/2006/relationships/tags" Target="../tags/tag68.xml"/><Relationship Id="rId12" Type="http://schemas.openxmlformats.org/officeDocument/2006/relationships/tags" Target="../tags/tag73.xml"/><Relationship Id="rId17" Type="http://schemas.openxmlformats.org/officeDocument/2006/relationships/tags" Target="../tags/tag78.xml"/><Relationship Id="rId2" Type="http://schemas.openxmlformats.org/officeDocument/2006/relationships/tags" Target="../tags/tag63.xml"/><Relationship Id="rId16" Type="http://schemas.openxmlformats.org/officeDocument/2006/relationships/tags" Target="../tags/tag77.xml"/><Relationship Id="rId20" Type="http://schemas.microsoft.com/office/2018/10/relationships/comments" Target="../comments/modernComment_10A_479933E1.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tags" Target="../tags/tag72.xml"/><Relationship Id="rId5" Type="http://schemas.openxmlformats.org/officeDocument/2006/relationships/tags" Target="../tags/tag66.xml"/><Relationship Id="rId15" Type="http://schemas.openxmlformats.org/officeDocument/2006/relationships/tags" Target="../tags/tag76.xml"/><Relationship Id="rId23" Type="http://schemas.openxmlformats.org/officeDocument/2006/relationships/image" Target="../media/image31.emf"/><Relationship Id="rId10" Type="http://schemas.openxmlformats.org/officeDocument/2006/relationships/tags" Target="../tags/tag71.xml"/><Relationship Id="rId19" Type="http://schemas.openxmlformats.org/officeDocument/2006/relationships/notesSlide" Target="../notesSlides/notesSlide8.xml"/><Relationship Id="rId4" Type="http://schemas.openxmlformats.org/officeDocument/2006/relationships/tags" Target="../tags/tag65.xml"/><Relationship Id="rId9" Type="http://schemas.openxmlformats.org/officeDocument/2006/relationships/tags" Target="../tags/tag70.xml"/><Relationship Id="rId14" Type="http://schemas.openxmlformats.org/officeDocument/2006/relationships/tags" Target="../tags/tag75.xml"/><Relationship Id="rId22" Type="http://schemas.openxmlformats.org/officeDocument/2006/relationships/image" Target="../media/image43.svg"/></Relationships>
</file>

<file path=ppt/slides/_rels/slide9.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31.emf"/><Relationship Id="rId3" Type="http://schemas.openxmlformats.org/officeDocument/2006/relationships/slideLayout" Target="../slideLayouts/slideLayout10.xml"/><Relationship Id="rId7" Type="http://schemas.openxmlformats.org/officeDocument/2006/relationships/image" Target="../media/image46.png"/><Relationship Id="rId12" Type="http://schemas.openxmlformats.org/officeDocument/2006/relationships/image" Target="../media/image51.png"/><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image" Target="../media/image45.png"/><Relationship Id="rId11" Type="http://schemas.openxmlformats.org/officeDocument/2006/relationships/image" Target="../media/image50.emf"/><Relationship Id="rId5" Type="http://schemas.openxmlformats.org/officeDocument/2006/relationships/image" Target="../media/image44.png"/><Relationship Id="rId10" Type="http://schemas.openxmlformats.org/officeDocument/2006/relationships/image" Target="../media/image49.emf"/><Relationship Id="rId4" Type="http://schemas.openxmlformats.org/officeDocument/2006/relationships/notesSlide" Target="../notesSlides/notesSlide9.xml"/><Relationship Id="rId9" Type="http://schemas.openxmlformats.org/officeDocument/2006/relationships/image" Target="../media/image48.png"/></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83.xml"/><Relationship Id="rId7" Type="http://schemas.openxmlformats.org/officeDocument/2006/relationships/slideLayout" Target="../slideLayouts/slideLayout10.xml"/><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tags" Target="../tags/tag86.xml"/><Relationship Id="rId5" Type="http://schemas.openxmlformats.org/officeDocument/2006/relationships/tags" Target="../tags/tag85.xml"/><Relationship Id="rId4" Type="http://schemas.openxmlformats.org/officeDocument/2006/relationships/tags" Target="../tags/tag84.xml"/></Relationships>
</file>

<file path=ppt/slides/_rels/slide11.xml.rels><?xml version="1.0" encoding="UTF-8" standalone="yes"?>
<Relationships xmlns="http://schemas.openxmlformats.org/package/2006/relationships"><Relationship Id="rId13" Type="http://schemas.openxmlformats.org/officeDocument/2006/relationships/tags" Target="../tags/tag99.xml"/><Relationship Id="rId18" Type="http://schemas.openxmlformats.org/officeDocument/2006/relationships/tags" Target="../tags/tag104.xml"/><Relationship Id="rId26" Type="http://schemas.openxmlformats.org/officeDocument/2006/relationships/tags" Target="../tags/tag112.xml"/><Relationship Id="rId39" Type="http://schemas.openxmlformats.org/officeDocument/2006/relationships/image" Target="../media/image57.png"/><Relationship Id="rId21" Type="http://schemas.openxmlformats.org/officeDocument/2006/relationships/tags" Target="../tags/tag107.xml"/><Relationship Id="rId34" Type="http://schemas.openxmlformats.org/officeDocument/2006/relationships/image" Target="../media/image52.png"/><Relationship Id="rId42" Type="http://schemas.openxmlformats.org/officeDocument/2006/relationships/image" Target="../media/image60.png"/><Relationship Id="rId47" Type="http://schemas.openxmlformats.org/officeDocument/2006/relationships/image" Target="../media/image65.png"/><Relationship Id="rId50" Type="http://schemas.openxmlformats.org/officeDocument/2006/relationships/image" Target="../media/image68.png"/><Relationship Id="rId55" Type="http://schemas.openxmlformats.org/officeDocument/2006/relationships/image" Target="../media/image73.png"/><Relationship Id="rId63" Type="http://schemas.openxmlformats.org/officeDocument/2006/relationships/image" Target="../media/image81.png"/><Relationship Id="rId68" Type="http://schemas.openxmlformats.org/officeDocument/2006/relationships/image" Target="../media/image86.png"/><Relationship Id="rId76" Type="http://schemas.openxmlformats.org/officeDocument/2006/relationships/image" Target="../media/image94.png"/><Relationship Id="rId7" Type="http://schemas.openxmlformats.org/officeDocument/2006/relationships/tags" Target="../tags/tag93.xml"/><Relationship Id="rId71" Type="http://schemas.openxmlformats.org/officeDocument/2006/relationships/image" Target="../media/image89.png"/><Relationship Id="rId2" Type="http://schemas.openxmlformats.org/officeDocument/2006/relationships/tags" Target="../tags/tag88.xml"/><Relationship Id="rId16" Type="http://schemas.openxmlformats.org/officeDocument/2006/relationships/tags" Target="../tags/tag102.xml"/><Relationship Id="rId29" Type="http://schemas.openxmlformats.org/officeDocument/2006/relationships/tags" Target="../tags/tag115.xml"/><Relationship Id="rId11" Type="http://schemas.openxmlformats.org/officeDocument/2006/relationships/tags" Target="../tags/tag97.xml"/><Relationship Id="rId24" Type="http://schemas.openxmlformats.org/officeDocument/2006/relationships/tags" Target="../tags/tag110.xml"/><Relationship Id="rId32" Type="http://schemas.openxmlformats.org/officeDocument/2006/relationships/slideLayout" Target="../slideLayouts/slideLayout9.xml"/><Relationship Id="rId37" Type="http://schemas.openxmlformats.org/officeDocument/2006/relationships/image" Target="../media/image55.png"/><Relationship Id="rId40" Type="http://schemas.openxmlformats.org/officeDocument/2006/relationships/image" Target="../media/image58.png"/><Relationship Id="rId45" Type="http://schemas.openxmlformats.org/officeDocument/2006/relationships/image" Target="../media/image63.jpeg"/><Relationship Id="rId53" Type="http://schemas.openxmlformats.org/officeDocument/2006/relationships/image" Target="../media/image71.png"/><Relationship Id="rId58" Type="http://schemas.openxmlformats.org/officeDocument/2006/relationships/image" Target="../media/image76.png"/><Relationship Id="rId66" Type="http://schemas.openxmlformats.org/officeDocument/2006/relationships/image" Target="../media/image84.png"/><Relationship Id="rId74" Type="http://schemas.openxmlformats.org/officeDocument/2006/relationships/image" Target="../media/image92.jpeg"/><Relationship Id="rId79" Type="http://schemas.openxmlformats.org/officeDocument/2006/relationships/image" Target="../media/image97.png"/><Relationship Id="rId5" Type="http://schemas.openxmlformats.org/officeDocument/2006/relationships/tags" Target="../tags/tag91.xml"/><Relationship Id="rId61" Type="http://schemas.openxmlformats.org/officeDocument/2006/relationships/image" Target="../media/image79.png"/><Relationship Id="rId10" Type="http://schemas.openxmlformats.org/officeDocument/2006/relationships/tags" Target="../tags/tag96.xml"/><Relationship Id="rId19" Type="http://schemas.openxmlformats.org/officeDocument/2006/relationships/tags" Target="../tags/tag105.xml"/><Relationship Id="rId31" Type="http://schemas.openxmlformats.org/officeDocument/2006/relationships/tags" Target="../tags/tag117.xml"/><Relationship Id="rId44" Type="http://schemas.openxmlformats.org/officeDocument/2006/relationships/image" Target="../media/image62.png"/><Relationship Id="rId52" Type="http://schemas.openxmlformats.org/officeDocument/2006/relationships/image" Target="../media/image70.jpeg"/><Relationship Id="rId60" Type="http://schemas.openxmlformats.org/officeDocument/2006/relationships/image" Target="../media/image78.png"/><Relationship Id="rId65" Type="http://schemas.openxmlformats.org/officeDocument/2006/relationships/image" Target="../media/image83.png"/><Relationship Id="rId73" Type="http://schemas.openxmlformats.org/officeDocument/2006/relationships/image" Target="../media/image91.png"/><Relationship Id="rId78" Type="http://schemas.openxmlformats.org/officeDocument/2006/relationships/image" Target="../media/image96.png"/><Relationship Id="rId81" Type="http://schemas.openxmlformats.org/officeDocument/2006/relationships/image" Target="../media/image99.png"/><Relationship Id="rId4" Type="http://schemas.openxmlformats.org/officeDocument/2006/relationships/tags" Target="../tags/tag90.xml"/><Relationship Id="rId9" Type="http://schemas.openxmlformats.org/officeDocument/2006/relationships/tags" Target="../tags/tag95.xml"/><Relationship Id="rId14" Type="http://schemas.openxmlformats.org/officeDocument/2006/relationships/tags" Target="../tags/tag100.xml"/><Relationship Id="rId22" Type="http://schemas.openxmlformats.org/officeDocument/2006/relationships/tags" Target="../tags/tag108.xml"/><Relationship Id="rId27" Type="http://schemas.openxmlformats.org/officeDocument/2006/relationships/tags" Target="../tags/tag113.xml"/><Relationship Id="rId30" Type="http://schemas.openxmlformats.org/officeDocument/2006/relationships/tags" Target="../tags/tag116.xml"/><Relationship Id="rId35" Type="http://schemas.openxmlformats.org/officeDocument/2006/relationships/image" Target="../media/image53.png"/><Relationship Id="rId43" Type="http://schemas.openxmlformats.org/officeDocument/2006/relationships/image" Target="../media/image61.png"/><Relationship Id="rId48" Type="http://schemas.openxmlformats.org/officeDocument/2006/relationships/image" Target="../media/image66.png"/><Relationship Id="rId56" Type="http://schemas.openxmlformats.org/officeDocument/2006/relationships/image" Target="../media/image74.png"/><Relationship Id="rId64" Type="http://schemas.openxmlformats.org/officeDocument/2006/relationships/image" Target="../media/image82.png"/><Relationship Id="rId69" Type="http://schemas.openxmlformats.org/officeDocument/2006/relationships/image" Target="../media/image87.png"/><Relationship Id="rId77" Type="http://schemas.openxmlformats.org/officeDocument/2006/relationships/image" Target="../media/image95.png"/><Relationship Id="rId8" Type="http://schemas.openxmlformats.org/officeDocument/2006/relationships/tags" Target="../tags/tag94.xml"/><Relationship Id="rId51" Type="http://schemas.openxmlformats.org/officeDocument/2006/relationships/image" Target="../media/image69.tiff"/><Relationship Id="rId72" Type="http://schemas.openxmlformats.org/officeDocument/2006/relationships/image" Target="../media/image90.png"/><Relationship Id="rId80" Type="http://schemas.openxmlformats.org/officeDocument/2006/relationships/image" Target="../media/image98.jpeg"/><Relationship Id="rId3" Type="http://schemas.openxmlformats.org/officeDocument/2006/relationships/tags" Target="../tags/tag89.xml"/><Relationship Id="rId12" Type="http://schemas.openxmlformats.org/officeDocument/2006/relationships/tags" Target="../tags/tag98.xml"/><Relationship Id="rId17" Type="http://schemas.openxmlformats.org/officeDocument/2006/relationships/tags" Target="../tags/tag103.xml"/><Relationship Id="rId25" Type="http://schemas.openxmlformats.org/officeDocument/2006/relationships/tags" Target="../tags/tag111.xml"/><Relationship Id="rId33" Type="http://schemas.openxmlformats.org/officeDocument/2006/relationships/notesSlide" Target="../notesSlides/notesSlide11.xml"/><Relationship Id="rId38" Type="http://schemas.openxmlformats.org/officeDocument/2006/relationships/image" Target="../media/image56.jpeg"/><Relationship Id="rId46" Type="http://schemas.openxmlformats.org/officeDocument/2006/relationships/image" Target="../media/image64.png"/><Relationship Id="rId59" Type="http://schemas.openxmlformats.org/officeDocument/2006/relationships/image" Target="../media/image77.jpeg"/><Relationship Id="rId67" Type="http://schemas.openxmlformats.org/officeDocument/2006/relationships/image" Target="../media/image85.png"/><Relationship Id="rId20" Type="http://schemas.openxmlformats.org/officeDocument/2006/relationships/tags" Target="../tags/tag106.xml"/><Relationship Id="rId41" Type="http://schemas.openxmlformats.org/officeDocument/2006/relationships/image" Target="../media/image59.png"/><Relationship Id="rId54" Type="http://schemas.openxmlformats.org/officeDocument/2006/relationships/image" Target="../media/image72.png"/><Relationship Id="rId62" Type="http://schemas.openxmlformats.org/officeDocument/2006/relationships/image" Target="../media/image80.jpeg"/><Relationship Id="rId70" Type="http://schemas.openxmlformats.org/officeDocument/2006/relationships/image" Target="../media/image88.png"/><Relationship Id="rId75" Type="http://schemas.openxmlformats.org/officeDocument/2006/relationships/image" Target="../media/image93.png"/><Relationship Id="rId1" Type="http://schemas.openxmlformats.org/officeDocument/2006/relationships/tags" Target="../tags/tag87.xml"/><Relationship Id="rId6" Type="http://schemas.openxmlformats.org/officeDocument/2006/relationships/tags" Target="../tags/tag92.xml"/><Relationship Id="rId15" Type="http://schemas.openxmlformats.org/officeDocument/2006/relationships/tags" Target="../tags/tag101.xml"/><Relationship Id="rId23" Type="http://schemas.openxmlformats.org/officeDocument/2006/relationships/tags" Target="../tags/tag109.xml"/><Relationship Id="rId28" Type="http://schemas.openxmlformats.org/officeDocument/2006/relationships/tags" Target="../tags/tag114.xml"/><Relationship Id="rId36" Type="http://schemas.openxmlformats.org/officeDocument/2006/relationships/image" Target="../media/image54.png"/><Relationship Id="rId49" Type="http://schemas.openxmlformats.org/officeDocument/2006/relationships/image" Target="../media/image67.svg"/><Relationship Id="rId57" Type="http://schemas.openxmlformats.org/officeDocument/2006/relationships/image" Target="../media/image7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1.xml"/><Relationship Id="rId1" Type="http://schemas.openxmlformats.org/officeDocument/2006/relationships/tags" Target="../tags/tag11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srcRect/>
          <a:stretch>
            <a:fillRect/>
          </a:stretch>
        </a:blipFill>
        <a:effectLst/>
      </p:bgPr>
    </p:bg>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BCFC6B9-28C4-4999-8ED0-45218E84B9C7}"/>
              </a:ext>
            </a:extLst>
          </p:cNvPr>
          <p:cNvSpPr>
            <a:spLocks noGrp="1"/>
          </p:cNvSpPr>
          <p:nvPr>
            <p:ph type="title"/>
          </p:nvPr>
        </p:nvSpPr>
        <p:spPr/>
        <p:txBody>
          <a:bodyPr/>
          <a:lstStyle/>
          <a:p>
            <a:r>
              <a:rPr lang="en-US" dirty="0"/>
              <a:t>FTI Healthcare Provider Transformation Capabilities </a:t>
            </a:r>
          </a:p>
        </p:txBody>
      </p:sp>
      <p:sp>
        <p:nvSpPr>
          <p:cNvPr id="4" name="Textplatzhalter 3">
            <a:extLst>
              <a:ext uri="{FF2B5EF4-FFF2-40B4-BE49-F238E27FC236}">
                <a16:creationId xmlns:a16="http://schemas.microsoft.com/office/drawing/2014/main" id="{C6B79502-B12E-495F-85C2-44F3764BC7E0}"/>
              </a:ext>
            </a:extLst>
          </p:cNvPr>
          <p:cNvSpPr>
            <a:spLocks noGrp="1"/>
          </p:cNvSpPr>
          <p:nvPr>
            <p:ph type="body" sz="quarter" idx="12"/>
          </p:nvPr>
        </p:nvSpPr>
        <p:spPr/>
        <p:txBody>
          <a:bodyPr/>
          <a:lstStyle/>
          <a:p>
            <a:r>
              <a:rPr lang="en-US" dirty="0"/>
              <a:t>Prepared for America’s Essential Hospitals Conference</a:t>
            </a:r>
          </a:p>
        </p:txBody>
      </p:sp>
      <p:sp>
        <p:nvSpPr>
          <p:cNvPr id="5" name="Textplatzhalter 4">
            <a:extLst>
              <a:ext uri="{FF2B5EF4-FFF2-40B4-BE49-F238E27FC236}">
                <a16:creationId xmlns:a16="http://schemas.microsoft.com/office/drawing/2014/main" id="{B95B5597-F2CC-4BD1-AE81-5328D681B567}"/>
              </a:ext>
            </a:extLst>
          </p:cNvPr>
          <p:cNvSpPr>
            <a:spLocks noGrp="1"/>
          </p:cNvSpPr>
          <p:nvPr>
            <p:ph type="body" sz="quarter" idx="17"/>
          </p:nvPr>
        </p:nvSpPr>
        <p:spPr/>
        <p:txBody>
          <a:bodyPr/>
          <a:lstStyle/>
          <a:p>
            <a:r>
              <a:rPr lang="en-US" dirty="0"/>
              <a:t>June 2024</a:t>
            </a:r>
          </a:p>
        </p:txBody>
      </p:sp>
      <mc:AlternateContent xmlns:mc="http://schemas.openxmlformats.org/markup-compatibility/2006" xmlns:pslz="http://schemas.microsoft.com/office/powerpoint/2016/slidezoom">
        <mc:Choice Requires="pslz">
          <p:graphicFrame>
            <p:nvGraphicFramePr>
              <p:cNvPr id="6" name="Slide Zoom 5">
                <a:extLst>
                  <a:ext uri="{FF2B5EF4-FFF2-40B4-BE49-F238E27FC236}">
                    <a16:creationId xmlns:a16="http://schemas.microsoft.com/office/drawing/2014/main" id="{06C1FFBC-119D-B1DB-2A4C-F37E3BACAAD0}"/>
                  </a:ext>
                </a:extLst>
              </p:cNvPr>
              <p:cNvGraphicFramePr>
                <a:graphicFrameLocks noChangeAspect="1"/>
              </p:cNvGraphicFramePr>
              <p:nvPr>
                <p:extLst>
                  <p:ext uri="{D42A27DB-BD31-4B8C-83A1-F6EECF244321}">
                    <p14:modId xmlns:p14="http://schemas.microsoft.com/office/powerpoint/2010/main" val="1828967844"/>
                  </p:ext>
                </p:extLst>
              </p:nvPr>
            </p:nvGraphicFramePr>
            <p:xfrm>
              <a:off x="-3166980" y="6470523"/>
              <a:ext cx="3454003" cy="1943100"/>
            </p:xfrm>
            <a:graphic>
              <a:graphicData uri="http://schemas.microsoft.com/office/powerpoint/2016/slidezoom">
                <pslz:sldZm>
                  <pslz:sldZmObj sldId="266" cId="3181299504">
                    <pslz:zmPr id="{7585BD5E-AA8F-43C8-B8F7-7F3DAD96F018}" returnToParent="0" transitionDur="1000">
                      <p166:blipFill xmlns:p166="http://schemas.microsoft.com/office/powerpoint/2016/6/main">
                        <a:blip r:embed="rId5"/>
                        <a:stretch>
                          <a:fillRect/>
                        </a:stretch>
                      </p166:blipFill>
                      <p166:spPr xmlns:p166="http://schemas.microsoft.com/office/powerpoint/2016/6/main">
                        <a:xfrm>
                          <a:off x="0" y="0"/>
                          <a:ext cx="3454003" cy="1943100"/>
                        </a:xfrm>
                        <a:prstGeom prst="rect">
                          <a:avLst/>
                        </a:prstGeom>
                        <a:ln w="3175">
                          <a:solidFill>
                            <a:prstClr val="ltGray"/>
                          </a:solidFill>
                        </a:ln>
                      </p166:spPr>
                    </pslz:zmPr>
                  </pslz:sldZmObj>
                </pslz:sldZm>
              </a:graphicData>
            </a:graphic>
          </p:graphicFrame>
        </mc:Choice>
        <mc:Fallback xmlns="">
          <p:pic>
            <p:nvPicPr>
              <p:cNvPr id="6" name="Slide Zoom 5">
                <a:extLst>
                  <a:ext uri="{FF2B5EF4-FFF2-40B4-BE49-F238E27FC236}">
                    <a16:creationId xmlns:a16="http://schemas.microsoft.com/office/drawing/2014/main" id="{06C1FFBC-119D-B1DB-2A4C-F37E3BACAAD0}"/>
                  </a:ext>
                </a:extLst>
              </p:cNvPr>
              <p:cNvPicPr>
                <a:picLocks noGrp="1" noRot="1" noChangeAspect="1" noMove="1" noResize="1" noEditPoints="1" noAdjustHandles="1" noChangeArrowheads="1" noChangeShapeType="1"/>
              </p:cNvPicPr>
              <p:nvPr/>
            </p:nvPicPr>
            <p:blipFill>
              <a:blip r:embed="rId6"/>
              <a:stretch>
                <a:fillRect/>
              </a:stretch>
            </p:blipFill>
            <p:spPr>
              <a:xfrm>
                <a:off x="-3166980" y="6470523"/>
                <a:ext cx="3454003" cy="1943100"/>
              </a:xfrm>
              <a:prstGeom prst="rect">
                <a:avLst/>
              </a:prstGeom>
              <a:ln w="3175">
                <a:solidFill>
                  <a:prstClr val="ltGray"/>
                </a:solidFill>
              </a:ln>
            </p:spPr>
          </p:pic>
        </mc:Fallback>
      </mc:AlternateContent>
    </p:spTree>
    <p:custDataLst>
      <p:tags r:id="rId1"/>
    </p:custDataLst>
    <p:extLst>
      <p:ext uri="{BB962C8B-B14F-4D97-AF65-F5344CB8AC3E}">
        <p14:creationId xmlns:p14="http://schemas.microsoft.com/office/powerpoint/2010/main" val="267564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C327337-6CD1-4D0D-AC2E-D4CACFB0412F}"/>
              </a:ext>
            </a:extLst>
          </p:cNvPr>
          <p:cNvSpPr>
            <a:spLocks noGrp="1"/>
          </p:cNvSpPr>
          <p:nvPr>
            <p:ph type="title"/>
          </p:nvPr>
        </p:nvSpPr>
        <p:spPr/>
        <p:txBody>
          <a:bodyPr/>
          <a:lstStyle/>
          <a:p>
            <a:r>
              <a:rPr lang="en-US"/>
              <a:t>Healthcare Overview</a:t>
            </a:r>
          </a:p>
        </p:txBody>
      </p:sp>
      <p:sp>
        <p:nvSpPr>
          <p:cNvPr id="240" name="Text Placeholder 13">
            <a:extLst>
              <a:ext uri="{FF2B5EF4-FFF2-40B4-BE49-F238E27FC236}">
                <a16:creationId xmlns:a16="http://schemas.microsoft.com/office/drawing/2014/main" id="{5E56DE66-7E96-4BC8-8863-7F1231E4CF98}"/>
              </a:ext>
            </a:extLst>
          </p:cNvPr>
          <p:cNvSpPr txBox="1">
            <a:spLocks/>
          </p:cNvSpPr>
          <p:nvPr>
            <p:custDataLst>
              <p:tags r:id="rId2"/>
            </p:custDataLst>
          </p:nvPr>
        </p:nvSpPr>
        <p:spPr>
          <a:xfrm>
            <a:off x="3214697" y="1828800"/>
            <a:ext cx="10144686" cy="5138929"/>
          </a:xfrm>
          <a:prstGeom prst="rect">
            <a:avLst/>
          </a:prstGeom>
          <a:ln w="38100" cmpd="sng">
            <a:solidFill>
              <a:srgbClr val="CFD1D1"/>
            </a:solidFill>
            <a:prstDash val="solid"/>
          </a:ln>
        </p:spPr>
        <p:txBody>
          <a:bodyPr vert="horz" lIns="0" tIns="0" rIns="0" bIns="0" rtlCol="0">
            <a:noAutofit/>
          </a:bodyPr>
          <a:lstStyle>
            <a:lvl1pPr marL="182877" indent="-182877" algn="l" defTabSz="1005821" rtl="0" eaLnBrk="1" latinLnBrk="0" hangingPunct="1">
              <a:lnSpc>
                <a:spcPct val="100000"/>
              </a:lnSpc>
              <a:spcBef>
                <a:spcPts val="0"/>
              </a:spcBef>
              <a:spcAft>
                <a:spcPts val="450"/>
              </a:spcAft>
              <a:buClr>
                <a:schemeClr val="accent2"/>
              </a:buClr>
              <a:buFont typeface="System Font Regular"/>
              <a:buChar char="■"/>
              <a:tabLst/>
              <a:defRPr sz="1400" b="0" kern="1200">
                <a:solidFill>
                  <a:schemeClr val="tx1"/>
                </a:solidFill>
                <a:latin typeface="Calibri" panose="020F0502020204030204" pitchFamily="34" charset="0"/>
                <a:ea typeface="+mn-ea"/>
                <a:cs typeface="Calibri" panose="020F0502020204030204" pitchFamily="34" charset="0"/>
              </a:defRPr>
            </a:lvl1pPr>
            <a:lvl2pPr marL="402328" indent="-219452"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2pPr>
            <a:lvl3pPr marL="576061"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3pPr>
            <a:lvl4pPr marL="749793"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923526"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marL="0" marR="0" lvl="0" indent="0" algn="l" defTabSz="1005821" rtl="0" eaLnBrk="1" fontAlgn="auto" latinLnBrk="0" hangingPunct="1">
              <a:lnSpc>
                <a:spcPct val="100000"/>
              </a:lnSpc>
              <a:spcBef>
                <a:spcPts val="0"/>
              </a:spcBef>
              <a:spcAft>
                <a:spcPts val="450"/>
              </a:spcAft>
              <a:buClr>
                <a:srgbClr val="0067B1"/>
              </a:buClr>
              <a:buSzTx/>
              <a:buFont typeface="System Font Regular"/>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a:t>
            </a:r>
          </a:p>
        </p:txBody>
      </p:sp>
      <p:pic>
        <p:nvPicPr>
          <p:cNvPr id="259" name="Picture 258">
            <a:extLst>
              <a:ext uri="{FF2B5EF4-FFF2-40B4-BE49-F238E27FC236}">
                <a16:creationId xmlns:a16="http://schemas.microsoft.com/office/drawing/2014/main" id="{3D81D836-2DEA-41EC-826C-0C4E4B645573}"/>
              </a:ext>
            </a:extLst>
          </p:cNvPr>
          <p:cNvPicPr>
            <a:picLocks noChangeAspect="1"/>
          </p:cNvPicPr>
          <p:nvPr/>
        </p:nvPicPr>
        <p:blipFill>
          <a:blip r:embed="rId30"/>
          <a:stretch>
            <a:fillRect/>
          </a:stretch>
        </p:blipFill>
        <p:spPr>
          <a:xfrm>
            <a:off x="678448" y="1944621"/>
            <a:ext cx="594099" cy="101432"/>
          </a:xfrm>
          <a:prstGeom prst="rect">
            <a:avLst/>
          </a:prstGeom>
        </p:spPr>
      </p:pic>
      <p:pic>
        <p:nvPicPr>
          <p:cNvPr id="260" name="Picture 259">
            <a:extLst>
              <a:ext uri="{FF2B5EF4-FFF2-40B4-BE49-F238E27FC236}">
                <a16:creationId xmlns:a16="http://schemas.microsoft.com/office/drawing/2014/main" id="{14A84110-2297-4761-B867-2AB03EBDB7DA}"/>
              </a:ext>
            </a:extLst>
          </p:cNvPr>
          <p:cNvPicPr>
            <a:picLocks noChangeAspect="1"/>
          </p:cNvPicPr>
          <p:nvPr/>
        </p:nvPicPr>
        <p:blipFill>
          <a:blip r:embed="rId30"/>
          <a:stretch>
            <a:fillRect/>
          </a:stretch>
        </p:blipFill>
        <p:spPr>
          <a:xfrm>
            <a:off x="3456044" y="1944621"/>
            <a:ext cx="594099" cy="101432"/>
          </a:xfrm>
          <a:prstGeom prst="rect">
            <a:avLst/>
          </a:prstGeom>
        </p:spPr>
      </p:pic>
      <p:sp>
        <p:nvSpPr>
          <p:cNvPr id="11" name="Rectangle 10">
            <a:extLst>
              <a:ext uri="{FF2B5EF4-FFF2-40B4-BE49-F238E27FC236}">
                <a16:creationId xmlns:a16="http://schemas.microsoft.com/office/drawing/2014/main" id="{F3FFA2D8-90D1-9040-F2C0-AB2DC87281C9}"/>
              </a:ext>
            </a:extLst>
          </p:cNvPr>
          <p:cNvSpPr/>
          <p:nvPr/>
        </p:nvSpPr>
        <p:spPr>
          <a:xfrm>
            <a:off x="650742" y="2606783"/>
            <a:ext cx="2164322" cy="489520"/>
          </a:xfrm>
          <a:prstGeom prst="rect">
            <a:avLst/>
          </a:prstGeom>
        </p:spPr>
        <p:txBody>
          <a:bodyPr wrap="square" lIns="0">
            <a:spAutoFit/>
          </a:bodyPr>
          <a:lstStyle/>
          <a:p>
            <a:pPr marL="0" marR="0" lvl="0" indent="0" algn="l" defTabSz="313186"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3763"/>
                </a:solidFill>
                <a:effectLst/>
                <a:uLnTx/>
                <a:uFillTx/>
                <a:latin typeface="Calibri" panose="020F0502020204030204" pitchFamily="34" charset="0"/>
                <a:ea typeface="+mn-ea"/>
                <a:cs typeface="+mn-cs"/>
              </a:rPr>
              <a:t>Financial Advisory, Restructuring, Turnaround</a:t>
            </a:r>
          </a:p>
        </p:txBody>
      </p:sp>
      <p:cxnSp>
        <p:nvCxnSpPr>
          <p:cNvPr id="18" name="Straight Connector 17">
            <a:extLst>
              <a:ext uri="{FF2B5EF4-FFF2-40B4-BE49-F238E27FC236}">
                <a16:creationId xmlns:a16="http://schemas.microsoft.com/office/drawing/2014/main" id="{1FD8E67B-AA6F-2163-570F-CBFF7F87A3E2}"/>
              </a:ext>
            </a:extLst>
          </p:cNvPr>
          <p:cNvCxnSpPr>
            <a:cxnSpLocks/>
          </p:cNvCxnSpPr>
          <p:nvPr/>
        </p:nvCxnSpPr>
        <p:spPr>
          <a:xfrm>
            <a:off x="650741" y="3264763"/>
            <a:ext cx="2129913" cy="0"/>
          </a:xfrm>
          <a:prstGeom prst="line">
            <a:avLst/>
          </a:prstGeom>
          <a:ln w="19050">
            <a:solidFill>
              <a:srgbClr val="CFD1D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9D158A9-F2AF-7484-3401-19078126EFDD}"/>
              </a:ext>
            </a:extLst>
          </p:cNvPr>
          <p:cNvCxnSpPr>
            <a:cxnSpLocks/>
          </p:cNvCxnSpPr>
          <p:nvPr/>
        </p:nvCxnSpPr>
        <p:spPr>
          <a:xfrm>
            <a:off x="650741" y="4514510"/>
            <a:ext cx="2129913" cy="0"/>
          </a:xfrm>
          <a:prstGeom prst="line">
            <a:avLst/>
          </a:prstGeom>
          <a:ln w="19050">
            <a:solidFill>
              <a:srgbClr val="CFD1D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933530F-C841-EACD-58FB-6C9DF1743D08}"/>
              </a:ext>
            </a:extLst>
          </p:cNvPr>
          <p:cNvCxnSpPr>
            <a:cxnSpLocks/>
          </p:cNvCxnSpPr>
          <p:nvPr/>
        </p:nvCxnSpPr>
        <p:spPr>
          <a:xfrm>
            <a:off x="650741" y="5340951"/>
            <a:ext cx="2129913" cy="0"/>
          </a:xfrm>
          <a:prstGeom prst="line">
            <a:avLst/>
          </a:prstGeom>
          <a:ln w="19050">
            <a:solidFill>
              <a:srgbClr val="CFD1D1"/>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4DF65B49-6E20-4C66-5AE3-C04E0C0BE9EB}"/>
              </a:ext>
            </a:extLst>
          </p:cNvPr>
          <p:cNvSpPr/>
          <p:nvPr/>
        </p:nvSpPr>
        <p:spPr>
          <a:xfrm>
            <a:off x="650742" y="3433223"/>
            <a:ext cx="2164322" cy="287953"/>
          </a:xfrm>
          <a:prstGeom prst="rect">
            <a:avLst/>
          </a:prstGeom>
        </p:spPr>
        <p:txBody>
          <a:bodyPr wrap="square" lIns="0">
            <a:spAutoFit/>
          </a:bodyPr>
          <a:lstStyle/>
          <a:p>
            <a:pPr marL="0" marR="0" lvl="0" indent="0" algn="l" defTabSz="313186"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3763"/>
                </a:solidFill>
                <a:effectLst/>
                <a:uLnTx/>
                <a:uFillTx/>
                <a:latin typeface="Calibri" panose="020F0502020204030204" pitchFamily="34" charset="0"/>
                <a:ea typeface="+mn-ea"/>
                <a:cs typeface="+mn-cs"/>
              </a:rPr>
              <a:t>Transactions</a:t>
            </a:r>
          </a:p>
        </p:txBody>
      </p:sp>
      <p:sp>
        <p:nvSpPr>
          <p:cNvPr id="22" name="Rectangle 21">
            <a:extLst>
              <a:ext uri="{FF2B5EF4-FFF2-40B4-BE49-F238E27FC236}">
                <a16:creationId xmlns:a16="http://schemas.microsoft.com/office/drawing/2014/main" id="{3BFC92C1-31F0-7EDD-5017-546198F30650}"/>
              </a:ext>
            </a:extLst>
          </p:cNvPr>
          <p:cNvSpPr/>
          <p:nvPr/>
        </p:nvSpPr>
        <p:spPr>
          <a:xfrm>
            <a:off x="650742" y="4058097"/>
            <a:ext cx="2164322" cy="287953"/>
          </a:xfrm>
          <a:prstGeom prst="rect">
            <a:avLst/>
          </a:prstGeom>
        </p:spPr>
        <p:txBody>
          <a:bodyPr wrap="square" lIns="0">
            <a:spAutoFit/>
          </a:bodyPr>
          <a:lstStyle/>
          <a:p>
            <a:pPr marL="0" marR="0" lvl="0" indent="0" algn="l" defTabSz="313186"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3763"/>
                </a:solidFill>
                <a:effectLst/>
                <a:uLnTx/>
                <a:uFillTx/>
                <a:latin typeface="Calibri" panose="020F0502020204030204" pitchFamily="34" charset="0"/>
                <a:ea typeface="+mn-ea"/>
                <a:cs typeface="+mn-cs"/>
              </a:rPr>
              <a:t>Business Transformation</a:t>
            </a:r>
          </a:p>
        </p:txBody>
      </p:sp>
      <p:sp>
        <p:nvSpPr>
          <p:cNvPr id="23" name="Rectangle 22">
            <a:extLst>
              <a:ext uri="{FF2B5EF4-FFF2-40B4-BE49-F238E27FC236}">
                <a16:creationId xmlns:a16="http://schemas.microsoft.com/office/drawing/2014/main" id="{37690E5A-A95F-203D-9534-0C836FA12FEA}"/>
              </a:ext>
            </a:extLst>
          </p:cNvPr>
          <p:cNvSpPr/>
          <p:nvPr/>
        </p:nvSpPr>
        <p:spPr>
          <a:xfrm>
            <a:off x="650742" y="4682971"/>
            <a:ext cx="2164322" cy="489520"/>
          </a:xfrm>
          <a:prstGeom prst="rect">
            <a:avLst/>
          </a:prstGeom>
        </p:spPr>
        <p:txBody>
          <a:bodyPr wrap="square" lIns="0">
            <a:spAutoFit/>
          </a:bodyPr>
          <a:lstStyle/>
          <a:p>
            <a:pPr marL="0" marR="0" lvl="0" indent="0" algn="l" defTabSz="313186"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3763"/>
                </a:solidFill>
                <a:effectLst/>
                <a:uLnTx/>
                <a:uFillTx/>
                <a:latin typeface="Calibri" panose="020F0502020204030204" pitchFamily="34" charset="0"/>
                <a:ea typeface="+mn-ea"/>
                <a:cs typeface="+mn-cs"/>
              </a:rPr>
              <a:t>Risk, Regulatory and Quality</a:t>
            </a:r>
          </a:p>
        </p:txBody>
      </p:sp>
      <p:sp>
        <p:nvSpPr>
          <p:cNvPr id="24" name="Rectangle 23">
            <a:extLst>
              <a:ext uri="{FF2B5EF4-FFF2-40B4-BE49-F238E27FC236}">
                <a16:creationId xmlns:a16="http://schemas.microsoft.com/office/drawing/2014/main" id="{B70346ED-C2E8-B785-B41E-DD04C84DA5B0}"/>
              </a:ext>
            </a:extLst>
          </p:cNvPr>
          <p:cNvSpPr/>
          <p:nvPr/>
        </p:nvSpPr>
        <p:spPr>
          <a:xfrm>
            <a:off x="650742" y="5509411"/>
            <a:ext cx="2164322" cy="287953"/>
          </a:xfrm>
          <a:prstGeom prst="rect">
            <a:avLst/>
          </a:prstGeom>
        </p:spPr>
        <p:txBody>
          <a:bodyPr wrap="square" lIns="0">
            <a:spAutoFit/>
          </a:bodyPr>
          <a:lstStyle/>
          <a:p>
            <a:pPr marL="0" marR="0" lvl="0" indent="0" algn="l" defTabSz="313186"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3763"/>
                </a:solidFill>
                <a:effectLst/>
                <a:uLnTx/>
                <a:uFillTx/>
                <a:latin typeface="Calibri" panose="020F0502020204030204" pitchFamily="34" charset="0"/>
                <a:ea typeface="+mn-ea"/>
                <a:cs typeface="+mn-cs"/>
              </a:rPr>
              <a:t>Strategic Communications</a:t>
            </a:r>
          </a:p>
        </p:txBody>
      </p:sp>
      <p:sp>
        <p:nvSpPr>
          <p:cNvPr id="25" name="Rectangle 24">
            <a:extLst>
              <a:ext uri="{FF2B5EF4-FFF2-40B4-BE49-F238E27FC236}">
                <a16:creationId xmlns:a16="http://schemas.microsoft.com/office/drawing/2014/main" id="{95AF63DE-6464-A191-4F2D-D309C1AAB373}"/>
              </a:ext>
            </a:extLst>
          </p:cNvPr>
          <p:cNvSpPr/>
          <p:nvPr/>
        </p:nvSpPr>
        <p:spPr>
          <a:xfrm>
            <a:off x="650742" y="6134286"/>
            <a:ext cx="2164322" cy="489520"/>
          </a:xfrm>
          <a:prstGeom prst="rect">
            <a:avLst/>
          </a:prstGeom>
        </p:spPr>
        <p:txBody>
          <a:bodyPr wrap="square" lIns="0">
            <a:spAutoFit/>
          </a:bodyPr>
          <a:lstStyle/>
          <a:p>
            <a:pPr marL="0" marR="0" lvl="0" indent="0" algn="l" defTabSz="313186"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3763"/>
                </a:solidFill>
                <a:effectLst/>
                <a:uLnTx/>
                <a:uFillTx/>
                <a:latin typeface="Calibri" panose="020F0502020204030204" pitchFamily="34" charset="0"/>
                <a:ea typeface="+mn-ea"/>
                <a:cs typeface="+mn-cs"/>
              </a:rPr>
              <a:t>Center for Healthcare Economics and Policy</a:t>
            </a:r>
          </a:p>
        </p:txBody>
      </p:sp>
      <p:cxnSp>
        <p:nvCxnSpPr>
          <p:cNvPr id="27" name="Straight Connector 26">
            <a:extLst>
              <a:ext uri="{FF2B5EF4-FFF2-40B4-BE49-F238E27FC236}">
                <a16:creationId xmlns:a16="http://schemas.microsoft.com/office/drawing/2014/main" id="{12FD0D69-DB37-740D-46C2-1AC2A1AF9ED7}"/>
              </a:ext>
            </a:extLst>
          </p:cNvPr>
          <p:cNvCxnSpPr>
            <a:cxnSpLocks/>
          </p:cNvCxnSpPr>
          <p:nvPr/>
        </p:nvCxnSpPr>
        <p:spPr>
          <a:xfrm>
            <a:off x="650741" y="5965825"/>
            <a:ext cx="2129913" cy="0"/>
          </a:xfrm>
          <a:prstGeom prst="line">
            <a:avLst/>
          </a:prstGeom>
          <a:ln w="19050">
            <a:solidFill>
              <a:srgbClr val="CFD1D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3EDBC16-08DE-1273-F329-A7B4104738B7}"/>
              </a:ext>
            </a:extLst>
          </p:cNvPr>
          <p:cNvCxnSpPr>
            <a:cxnSpLocks/>
          </p:cNvCxnSpPr>
          <p:nvPr/>
        </p:nvCxnSpPr>
        <p:spPr>
          <a:xfrm>
            <a:off x="650741" y="3889637"/>
            <a:ext cx="2129913" cy="0"/>
          </a:xfrm>
          <a:prstGeom prst="line">
            <a:avLst/>
          </a:prstGeom>
          <a:ln w="19050">
            <a:solidFill>
              <a:srgbClr val="CFD1D1"/>
            </a:solidFill>
          </a:ln>
        </p:spPr>
        <p:style>
          <a:lnRef idx="1">
            <a:schemeClr val="accent1"/>
          </a:lnRef>
          <a:fillRef idx="0">
            <a:schemeClr val="accent1"/>
          </a:fillRef>
          <a:effectRef idx="0">
            <a:schemeClr val="accent1"/>
          </a:effectRef>
          <a:fontRef idx="minor">
            <a:schemeClr val="tx1"/>
          </a:fontRef>
        </p:style>
      </p:cxnSp>
      <p:pic>
        <p:nvPicPr>
          <p:cNvPr id="483" name="Picture 482">
            <a:extLst>
              <a:ext uri="{FF2B5EF4-FFF2-40B4-BE49-F238E27FC236}">
                <a16:creationId xmlns:a16="http://schemas.microsoft.com/office/drawing/2014/main" id="{8C13CA8B-003D-9B6B-7C83-C6166C2A1468}"/>
              </a:ext>
            </a:extLst>
          </p:cNvPr>
          <p:cNvPicPr>
            <a:picLocks noChangeAspect="1"/>
          </p:cNvPicPr>
          <p:nvPr>
            <p:custDataLst>
              <p:tags r:id="rId3"/>
            </p:custDataLst>
          </p:nvPr>
        </p:nvPicPr>
        <p:blipFill>
          <a:blip r:embed="rId31" cstate="print">
            <a:extLst>
              <a:ext uri="{28A0092B-C50C-407E-A947-70E740481C1C}">
                <a14:useLocalDpi xmlns:a14="http://schemas.microsoft.com/office/drawing/2010/main" val="0"/>
              </a:ext>
            </a:extLst>
          </a:blip>
          <a:stretch>
            <a:fillRect/>
          </a:stretch>
        </p:blipFill>
        <p:spPr>
          <a:xfrm>
            <a:off x="4123146" y="2371602"/>
            <a:ext cx="8330750" cy="4474713"/>
          </a:xfrm>
          <a:prstGeom prst="rect">
            <a:avLst/>
          </a:prstGeom>
        </p:spPr>
      </p:pic>
      <p:sp>
        <p:nvSpPr>
          <p:cNvPr id="485" name="Rectangle 484">
            <a:extLst>
              <a:ext uri="{FF2B5EF4-FFF2-40B4-BE49-F238E27FC236}">
                <a16:creationId xmlns:a16="http://schemas.microsoft.com/office/drawing/2014/main" id="{8686D682-F1CF-EFE8-7A38-9E772F486BE2}"/>
              </a:ext>
            </a:extLst>
          </p:cNvPr>
          <p:cNvSpPr/>
          <p:nvPr>
            <p:custDataLst>
              <p:tags r:id="rId4"/>
            </p:custDataLst>
          </p:nvPr>
        </p:nvSpPr>
        <p:spPr>
          <a:xfrm>
            <a:off x="3665629" y="2500644"/>
            <a:ext cx="9125252" cy="4216628"/>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chemeClr val="tx1"/>
              </a:solidFill>
              <a:effectLst/>
              <a:uLnTx/>
              <a:uFillTx/>
              <a:ea typeface="Source Sans Pro" panose="020B0503030403020204" pitchFamily="34" charset="0"/>
              <a:cs typeface="+mn-cs"/>
            </a:endParaRPr>
          </a:p>
        </p:txBody>
      </p:sp>
      <p:sp>
        <p:nvSpPr>
          <p:cNvPr id="8" name="Text Placeholder 13">
            <a:extLst>
              <a:ext uri="{FF2B5EF4-FFF2-40B4-BE49-F238E27FC236}">
                <a16:creationId xmlns:a16="http://schemas.microsoft.com/office/drawing/2014/main" id="{7A2233DD-C7BA-4CF3-47C5-D7D8E1DE7955}"/>
              </a:ext>
            </a:extLst>
          </p:cNvPr>
          <p:cNvSpPr txBox="1">
            <a:spLocks/>
          </p:cNvSpPr>
          <p:nvPr>
            <p:custDataLst>
              <p:tags r:id="rId5"/>
            </p:custDataLst>
          </p:nvPr>
        </p:nvSpPr>
        <p:spPr>
          <a:xfrm>
            <a:off x="457200" y="1828800"/>
            <a:ext cx="2589213" cy="5138738"/>
          </a:xfrm>
          <a:prstGeom prst="rect">
            <a:avLst/>
          </a:prstGeom>
          <a:ln w="38100" cmpd="sng">
            <a:solidFill>
              <a:srgbClr val="CFD1D1"/>
            </a:solidFill>
            <a:prstDash val="solid"/>
          </a:ln>
        </p:spPr>
        <p:txBody>
          <a:bodyPr vert="horz" lIns="0" tIns="0" rIns="0" bIns="0" rtlCol="0">
            <a:noAutofit/>
          </a:bodyPr>
          <a:lstStyle>
            <a:lvl1pPr marL="182877" indent="-182877" algn="l" defTabSz="1005821" rtl="0" eaLnBrk="1" latinLnBrk="0" hangingPunct="1">
              <a:lnSpc>
                <a:spcPct val="100000"/>
              </a:lnSpc>
              <a:spcBef>
                <a:spcPts val="0"/>
              </a:spcBef>
              <a:spcAft>
                <a:spcPts val="450"/>
              </a:spcAft>
              <a:buClr>
                <a:schemeClr val="accent2"/>
              </a:buClr>
              <a:buFont typeface="System Font Regular"/>
              <a:buChar char="■"/>
              <a:tabLst/>
              <a:defRPr sz="1400" b="0" kern="1200">
                <a:solidFill>
                  <a:schemeClr val="tx1"/>
                </a:solidFill>
                <a:latin typeface="Calibri" panose="020F0502020204030204" pitchFamily="34" charset="0"/>
                <a:ea typeface="+mn-ea"/>
                <a:cs typeface="Calibri" panose="020F0502020204030204" pitchFamily="34" charset="0"/>
              </a:defRPr>
            </a:lvl1pPr>
            <a:lvl2pPr marL="402328" indent="-219452"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2pPr>
            <a:lvl3pPr marL="576061"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3pPr>
            <a:lvl4pPr marL="749793"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923526"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marL="0" indent="0">
              <a:buFont typeface="System Font Regular"/>
              <a:buNone/>
            </a:pPr>
            <a:r>
              <a:rPr lang="en-US"/>
              <a:t> </a:t>
            </a:r>
          </a:p>
        </p:txBody>
      </p:sp>
      <p:sp>
        <p:nvSpPr>
          <p:cNvPr id="10" name="Text Placeholder 11">
            <a:extLst>
              <a:ext uri="{FF2B5EF4-FFF2-40B4-BE49-F238E27FC236}">
                <a16:creationId xmlns:a16="http://schemas.microsoft.com/office/drawing/2014/main" id="{49345563-5E28-140E-859F-94317126971F}"/>
              </a:ext>
            </a:extLst>
          </p:cNvPr>
          <p:cNvSpPr txBox="1">
            <a:spLocks/>
          </p:cNvSpPr>
          <p:nvPr/>
        </p:nvSpPr>
        <p:spPr>
          <a:xfrm>
            <a:off x="3456044" y="2143616"/>
            <a:ext cx="6480175" cy="258763"/>
          </a:xfrm>
          <a:prstGeom prst="rect">
            <a:avLst/>
          </a:prstGeom>
        </p:spPr>
        <p:txBody>
          <a:bodyPr vert="horz" lIns="0" tIns="0" rIns="0" bIns="0" rtlCol="0">
            <a:spAutoFit/>
          </a:bodyPr>
          <a:lstStyle>
            <a:lvl1pPr marL="182877" indent="-182877" algn="l" defTabSz="1005821" rtl="0" eaLnBrk="1" latinLnBrk="0" hangingPunct="1">
              <a:lnSpc>
                <a:spcPct val="100000"/>
              </a:lnSpc>
              <a:spcBef>
                <a:spcPts val="0"/>
              </a:spcBef>
              <a:spcAft>
                <a:spcPts val="450"/>
              </a:spcAft>
              <a:buClr>
                <a:schemeClr val="accent2"/>
              </a:buClr>
              <a:buFont typeface="System Font Regular"/>
              <a:buChar char="■"/>
              <a:tabLst/>
              <a:defRPr sz="1400" b="0" kern="1200">
                <a:solidFill>
                  <a:schemeClr val="tx1"/>
                </a:solidFill>
                <a:latin typeface="Calibri" panose="020F0502020204030204" pitchFamily="34" charset="0"/>
                <a:ea typeface="+mn-ea"/>
                <a:cs typeface="Calibri" panose="020F0502020204030204" pitchFamily="34" charset="0"/>
              </a:defRPr>
            </a:lvl1pPr>
            <a:lvl2pPr marL="402328" indent="-219452"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2pPr>
            <a:lvl3pPr marL="576061"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3pPr>
            <a:lvl4pPr marL="749793"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923526"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marL="0" indent="0" defTabSz="117211">
              <a:spcAft>
                <a:spcPts val="423"/>
              </a:spcAft>
              <a:buClrTx/>
              <a:buFont typeface="System Font Regular"/>
              <a:buNone/>
              <a:defRPr/>
            </a:pPr>
            <a:r>
              <a:rPr lang="en-US" sz="1800" b="1" dirty="0">
                <a:solidFill>
                  <a:srgbClr val="0067B1"/>
                </a:solidFill>
              </a:rPr>
              <a:t>ECOSYSTEM SERVED</a:t>
            </a:r>
          </a:p>
        </p:txBody>
      </p:sp>
      <p:sp>
        <p:nvSpPr>
          <p:cNvPr id="13" name="Text Placeholder 6">
            <a:extLst>
              <a:ext uri="{FF2B5EF4-FFF2-40B4-BE49-F238E27FC236}">
                <a16:creationId xmlns:a16="http://schemas.microsoft.com/office/drawing/2014/main" id="{2F29ED04-47F8-FB52-ADD8-62343E94D3AB}"/>
              </a:ext>
            </a:extLst>
          </p:cNvPr>
          <p:cNvSpPr txBox="1">
            <a:spLocks/>
          </p:cNvSpPr>
          <p:nvPr/>
        </p:nvSpPr>
        <p:spPr>
          <a:xfrm>
            <a:off x="678448" y="2147940"/>
            <a:ext cx="2297296" cy="259158"/>
          </a:xfrm>
          <a:prstGeom prst="rect">
            <a:avLst/>
          </a:prstGeom>
        </p:spPr>
        <p:txBody>
          <a:bodyPr vert="horz" lIns="0" tIns="0" rIns="0" bIns="0" rtlCol="0">
            <a:spAutoFit/>
          </a:bodyPr>
          <a:lstStyle>
            <a:lvl1pPr marL="0" indent="0" algn="l" defTabSz="1005821" rtl="0" eaLnBrk="1" latinLnBrk="0" hangingPunct="1">
              <a:lnSpc>
                <a:spcPct val="100000"/>
              </a:lnSpc>
              <a:spcBef>
                <a:spcPts val="0"/>
              </a:spcBef>
              <a:spcAft>
                <a:spcPts val="450"/>
              </a:spcAft>
              <a:buClr>
                <a:schemeClr val="accent2"/>
              </a:buClr>
              <a:buFont typeface="System Font Regular"/>
              <a:buNone/>
              <a:tabLst/>
              <a:defRPr sz="1600" b="1" kern="1200">
                <a:solidFill>
                  <a:srgbClr val="0067B1"/>
                </a:solidFill>
                <a:latin typeface="Calibri" panose="020F0502020204030204" pitchFamily="34" charset="0"/>
                <a:ea typeface="+mn-ea"/>
                <a:cs typeface="Calibri" panose="020F0502020204030204" pitchFamily="34" charset="0"/>
              </a:defRPr>
            </a:lvl1pPr>
            <a:lvl2pPr marL="182880" indent="-182880" algn="l" defTabSz="1005821" rtl="0" eaLnBrk="1" latinLnBrk="0" hangingPunct="1">
              <a:lnSpc>
                <a:spcPct val="100000"/>
              </a:lnSpc>
              <a:spcBef>
                <a:spcPts val="0"/>
              </a:spcBef>
              <a:spcAft>
                <a:spcPts val="450"/>
              </a:spcAft>
              <a:buClr>
                <a:schemeClr val="accent2"/>
              </a:buClr>
              <a:buFont typeface="Tahoma" panose="020B060403050404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2pPr>
            <a:lvl3pPr marL="402336" indent="-219456" algn="l" defTabSz="1005821" rtl="0" eaLnBrk="1" latinLnBrk="0" hangingPunct="1">
              <a:lnSpc>
                <a:spcPct val="100000"/>
              </a:lnSpc>
              <a:spcBef>
                <a:spcPts val="0"/>
              </a:spcBef>
              <a:spcAft>
                <a:spcPts val="450"/>
              </a:spcAft>
              <a:buClr>
                <a:schemeClr val="accent2"/>
              </a:buClr>
              <a:buFont typeface="Calibri" panose="020F050202020403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3pPr>
            <a:lvl4pPr marL="576072"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749808"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r>
              <a:rPr lang="en-US" sz="1800"/>
              <a:t>SERVICES OVERVIEW</a:t>
            </a:r>
          </a:p>
        </p:txBody>
      </p:sp>
      <p:sp>
        <p:nvSpPr>
          <p:cNvPr id="546" name="Rectangle 265">
            <a:extLst>
              <a:ext uri="{FF2B5EF4-FFF2-40B4-BE49-F238E27FC236}">
                <a16:creationId xmlns:a16="http://schemas.microsoft.com/office/drawing/2014/main" id="{89DB5FD6-9B36-25D8-A3DC-7B0401B9B6F0}"/>
              </a:ext>
            </a:extLst>
          </p:cNvPr>
          <p:cNvSpPr>
            <a:spLocks noChangeArrowheads="1"/>
          </p:cNvSpPr>
          <p:nvPr/>
        </p:nvSpPr>
        <p:spPr bwMode="auto">
          <a:xfrm>
            <a:off x="6989520" y="5636097"/>
            <a:ext cx="585352" cy="142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Tx/>
              <a:buSzTx/>
              <a:buFontTx/>
              <a:buNone/>
              <a:tabLst/>
              <a:defRPr/>
            </a:pP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Law Firms</a:t>
            </a:r>
          </a:p>
        </p:txBody>
      </p:sp>
      <p:sp>
        <p:nvSpPr>
          <p:cNvPr id="547" name="Rectangle 266">
            <a:extLst>
              <a:ext uri="{FF2B5EF4-FFF2-40B4-BE49-F238E27FC236}">
                <a16:creationId xmlns:a16="http://schemas.microsoft.com/office/drawing/2014/main" id="{DE8B4408-9D75-3081-1B21-C104F00DAA31}"/>
              </a:ext>
            </a:extLst>
          </p:cNvPr>
          <p:cNvSpPr>
            <a:spLocks noChangeArrowheads="1"/>
          </p:cNvSpPr>
          <p:nvPr/>
        </p:nvSpPr>
        <p:spPr bwMode="auto">
          <a:xfrm>
            <a:off x="4919102" y="3505855"/>
            <a:ext cx="670613" cy="285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Tx/>
              <a:buSzTx/>
              <a:buFontTx/>
              <a:buNone/>
              <a:tabLst/>
              <a:defRPr/>
            </a:pP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Health</a:t>
            </a:r>
            <a:b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b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Technology</a:t>
            </a:r>
          </a:p>
        </p:txBody>
      </p:sp>
      <p:sp>
        <p:nvSpPr>
          <p:cNvPr id="548" name="Rectangle 268">
            <a:extLst>
              <a:ext uri="{FF2B5EF4-FFF2-40B4-BE49-F238E27FC236}">
                <a16:creationId xmlns:a16="http://schemas.microsoft.com/office/drawing/2014/main" id="{1891D027-2444-9001-2536-D16880679B0F}"/>
              </a:ext>
            </a:extLst>
          </p:cNvPr>
          <p:cNvSpPr>
            <a:spLocks noChangeArrowheads="1"/>
          </p:cNvSpPr>
          <p:nvPr/>
        </p:nvSpPr>
        <p:spPr bwMode="auto">
          <a:xfrm>
            <a:off x="5781598" y="3127971"/>
            <a:ext cx="846054" cy="285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Tx/>
              <a:buSzTx/>
              <a:buFontTx/>
              <a:buNone/>
              <a:tabLst/>
              <a:defRPr/>
            </a:pP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Local-Regional</a:t>
            </a:r>
          </a:p>
          <a:p>
            <a:pPr marL="0" marR="0" lvl="0" indent="0" algn="ctr" defTabSz="914400" rtl="0" eaLnBrk="0" fontAlgn="base" latinLnBrk="0" hangingPunct="0">
              <a:lnSpc>
                <a:spcPct val="90000"/>
              </a:lnSpc>
              <a:spcBef>
                <a:spcPts val="0"/>
              </a:spcBef>
              <a:spcAft>
                <a:spcPts val="0"/>
              </a:spcAft>
              <a:buClrTx/>
              <a:buSzTx/>
              <a:buFontTx/>
              <a:buNone/>
              <a:tabLst/>
              <a:defRPr/>
            </a:pP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Clusters</a:t>
            </a:r>
          </a:p>
        </p:txBody>
      </p:sp>
      <p:sp>
        <p:nvSpPr>
          <p:cNvPr id="549" name="Rectangle 270">
            <a:extLst>
              <a:ext uri="{FF2B5EF4-FFF2-40B4-BE49-F238E27FC236}">
                <a16:creationId xmlns:a16="http://schemas.microsoft.com/office/drawing/2014/main" id="{5E3F90F7-38AF-E009-1DC4-1DF346166A53}"/>
              </a:ext>
            </a:extLst>
          </p:cNvPr>
          <p:cNvSpPr>
            <a:spLocks noChangeArrowheads="1"/>
          </p:cNvSpPr>
          <p:nvPr/>
        </p:nvSpPr>
        <p:spPr bwMode="auto">
          <a:xfrm>
            <a:off x="7269146" y="3013647"/>
            <a:ext cx="734558" cy="142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Tx/>
              <a:buSzTx/>
              <a:buFontTx/>
              <a:buNone/>
              <a:tabLst/>
              <a:defRPr/>
            </a:pP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Laboratories</a:t>
            </a:r>
          </a:p>
        </p:txBody>
      </p:sp>
      <p:sp>
        <p:nvSpPr>
          <p:cNvPr id="550" name="Rectangle 271">
            <a:extLst>
              <a:ext uri="{FF2B5EF4-FFF2-40B4-BE49-F238E27FC236}">
                <a16:creationId xmlns:a16="http://schemas.microsoft.com/office/drawing/2014/main" id="{531E7899-2246-1AC3-94FF-7B83F8FF3ADC}"/>
              </a:ext>
            </a:extLst>
          </p:cNvPr>
          <p:cNvSpPr>
            <a:spLocks noChangeArrowheads="1"/>
          </p:cNvSpPr>
          <p:nvPr/>
        </p:nvSpPr>
        <p:spPr bwMode="auto">
          <a:xfrm>
            <a:off x="8809518" y="2997693"/>
            <a:ext cx="719800" cy="285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Tx/>
              <a:buSzTx/>
              <a:buFontTx/>
              <a:buNone/>
              <a:tabLst/>
              <a:defRPr/>
            </a:pP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Industry</a:t>
            </a:r>
          </a:p>
          <a:p>
            <a:pPr marL="0" marR="0" lvl="0" indent="0" algn="ctr" defTabSz="914400" rtl="0" eaLnBrk="0" fontAlgn="base" latinLnBrk="0" hangingPunct="0">
              <a:lnSpc>
                <a:spcPct val="90000"/>
              </a:lnSpc>
              <a:spcBef>
                <a:spcPts val="0"/>
              </a:spcBef>
              <a:spcAft>
                <a:spcPts val="0"/>
              </a:spcAft>
              <a:buClrTx/>
              <a:buSzTx/>
              <a:buFontTx/>
              <a:buNone/>
              <a:tabLst/>
              <a:defRPr/>
            </a:pP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Associations</a:t>
            </a:r>
            <a:endParaRPr kumimoji="0" lang="en-US" altLang="en-US" sz="1000" b="0" i="0" u="none" strike="noStrike" kern="1200" cap="none" spc="0" normalizeH="0" baseline="0" noProof="0">
              <a:ln>
                <a:noFill/>
              </a:ln>
              <a:effectLst/>
              <a:uLnTx/>
              <a:uFillTx/>
              <a:latin typeface="+mn-lt"/>
              <a:ea typeface="Source Sans Pro" panose="020B0503030403020204" pitchFamily="34" charset="0"/>
              <a:cs typeface="+mn-cs"/>
            </a:endParaRPr>
          </a:p>
        </p:txBody>
      </p:sp>
      <p:sp>
        <p:nvSpPr>
          <p:cNvPr id="551" name="Rectangle 550">
            <a:extLst>
              <a:ext uri="{FF2B5EF4-FFF2-40B4-BE49-F238E27FC236}">
                <a16:creationId xmlns:a16="http://schemas.microsoft.com/office/drawing/2014/main" id="{1AEB0D34-23ED-3F61-9A73-AF26806E73EB}"/>
              </a:ext>
            </a:extLst>
          </p:cNvPr>
          <p:cNvSpPr>
            <a:spLocks noChangeArrowheads="1"/>
          </p:cNvSpPr>
          <p:nvPr/>
        </p:nvSpPr>
        <p:spPr bwMode="auto">
          <a:xfrm>
            <a:off x="10342207" y="3335385"/>
            <a:ext cx="688648" cy="142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Tx/>
              <a:buSzTx/>
              <a:buFontTx/>
              <a:buNone/>
              <a:tabLst/>
              <a:defRPr/>
            </a:pP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Distributors</a:t>
            </a:r>
          </a:p>
        </p:txBody>
      </p:sp>
      <p:sp>
        <p:nvSpPr>
          <p:cNvPr id="552" name="Rectangle 275">
            <a:extLst>
              <a:ext uri="{FF2B5EF4-FFF2-40B4-BE49-F238E27FC236}">
                <a16:creationId xmlns:a16="http://schemas.microsoft.com/office/drawing/2014/main" id="{2E7A16E4-BE5B-41E9-BB62-C7BEE663D6A1}"/>
              </a:ext>
            </a:extLst>
          </p:cNvPr>
          <p:cNvSpPr>
            <a:spLocks noChangeArrowheads="1"/>
          </p:cNvSpPr>
          <p:nvPr/>
        </p:nvSpPr>
        <p:spPr bwMode="auto">
          <a:xfrm>
            <a:off x="11224945" y="3569688"/>
            <a:ext cx="668973" cy="285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Tx/>
              <a:buSzTx/>
              <a:buFontTx/>
              <a:buNone/>
              <a:tabLst/>
              <a:defRPr/>
            </a:pP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Health</a:t>
            </a:r>
          </a:p>
          <a:p>
            <a:pPr marL="0" marR="0" lvl="0" indent="0" algn="ctr" defTabSz="914400" rtl="0" eaLnBrk="0" fontAlgn="base" latinLnBrk="0" hangingPunct="0">
              <a:lnSpc>
                <a:spcPct val="90000"/>
              </a:lnSpc>
              <a:spcBef>
                <a:spcPts val="0"/>
              </a:spcBef>
              <a:spcAft>
                <a:spcPts val="0"/>
              </a:spcAft>
              <a:buClrTx/>
              <a:buSzTx/>
              <a:buFontTx/>
              <a:buNone/>
              <a:tabLst/>
              <a:defRPr/>
            </a:pP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Authorities</a:t>
            </a:r>
          </a:p>
        </p:txBody>
      </p:sp>
      <p:sp>
        <p:nvSpPr>
          <p:cNvPr id="553" name="Rectangle 277">
            <a:extLst>
              <a:ext uri="{FF2B5EF4-FFF2-40B4-BE49-F238E27FC236}">
                <a16:creationId xmlns:a16="http://schemas.microsoft.com/office/drawing/2014/main" id="{5F52D884-5DF2-ABA5-ADD8-C9F25A857208}"/>
              </a:ext>
            </a:extLst>
          </p:cNvPr>
          <p:cNvSpPr>
            <a:spLocks noChangeArrowheads="1"/>
          </p:cNvSpPr>
          <p:nvPr/>
        </p:nvSpPr>
        <p:spPr bwMode="auto">
          <a:xfrm>
            <a:off x="10601788" y="4232752"/>
            <a:ext cx="721436" cy="285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Tx/>
              <a:buSzTx/>
              <a:buFontTx/>
              <a:buNone/>
              <a:tabLst/>
              <a:defRPr/>
            </a:pP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Behavioral Health</a:t>
            </a:r>
          </a:p>
        </p:txBody>
      </p:sp>
      <p:sp>
        <p:nvSpPr>
          <p:cNvPr id="554" name="Rectangle 279">
            <a:extLst>
              <a:ext uri="{FF2B5EF4-FFF2-40B4-BE49-F238E27FC236}">
                <a16:creationId xmlns:a16="http://schemas.microsoft.com/office/drawing/2014/main" id="{C33C669A-6EFF-4910-830A-B2DDD6305EB2}"/>
              </a:ext>
            </a:extLst>
          </p:cNvPr>
          <p:cNvSpPr>
            <a:spLocks noChangeArrowheads="1"/>
          </p:cNvSpPr>
          <p:nvPr/>
        </p:nvSpPr>
        <p:spPr bwMode="auto">
          <a:xfrm>
            <a:off x="11438734" y="4961464"/>
            <a:ext cx="572235" cy="285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Tx/>
              <a:buSzTx/>
              <a:buFontTx/>
              <a:buNone/>
              <a:tabLst/>
              <a:defRPr/>
            </a:pP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Materials</a:t>
            </a:r>
          </a:p>
          <a:p>
            <a:pPr marL="0" marR="0" lvl="0" indent="0" algn="ctr" defTabSz="914400" rtl="0" eaLnBrk="0" fontAlgn="base" latinLnBrk="0" hangingPunct="0">
              <a:lnSpc>
                <a:spcPct val="90000"/>
              </a:lnSpc>
              <a:spcBef>
                <a:spcPts val="0"/>
              </a:spcBef>
              <a:spcAft>
                <a:spcPts val="0"/>
              </a:spcAft>
              <a:buClrTx/>
              <a:buSzTx/>
              <a:buFontTx/>
              <a:buNone/>
              <a:tabLst/>
              <a:defRPr/>
            </a:pP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Suppliers</a:t>
            </a:r>
          </a:p>
        </p:txBody>
      </p:sp>
      <p:sp>
        <p:nvSpPr>
          <p:cNvPr id="555" name="Rectangle 281">
            <a:extLst>
              <a:ext uri="{FF2B5EF4-FFF2-40B4-BE49-F238E27FC236}">
                <a16:creationId xmlns:a16="http://schemas.microsoft.com/office/drawing/2014/main" id="{95349FAE-F51D-67A4-4AE3-5DE7153EABA5}"/>
              </a:ext>
            </a:extLst>
          </p:cNvPr>
          <p:cNvSpPr>
            <a:spLocks noChangeArrowheads="1"/>
          </p:cNvSpPr>
          <p:nvPr/>
        </p:nvSpPr>
        <p:spPr bwMode="auto">
          <a:xfrm>
            <a:off x="8941120" y="5677389"/>
            <a:ext cx="1016575" cy="285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Tx/>
              <a:buSzTx/>
              <a:buFontTx/>
              <a:buNone/>
              <a:tabLst/>
              <a:defRPr/>
            </a:pP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Medical Device</a:t>
            </a:r>
          </a:p>
          <a:p>
            <a:pPr marL="0" marR="0" lvl="0" indent="0" algn="ctr" defTabSz="914400" rtl="0" eaLnBrk="0" fontAlgn="base" latinLnBrk="0" hangingPunct="0">
              <a:lnSpc>
                <a:spcPct val="90000"/>
              </a:lnSpc>
              <a:spcBef>
                <a:spcPts val="0"/>
              </a:spcBef>
              <a:spcAft>
                <a:spcPts val="0"/>
              </a:spcAft>
              <a:buClrTx/>
              <a:buSzTx/>
              <a:buFontTx/>
              <a:buNone/>
              <a:tabLst/>
              <a:defRPr/>
            </a:pP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Manufacturers</a:t>
            </a:r>
          </a:p>
        </p:txBody>
      </p:sp>
      <p:sp>
        <p:nvSpPr>
          <p:cNvPr id="556" name="Rectangle 283">
            <a:extLst>
              <a:ext uri="{FF2B5EF4-FFF2-40B4-BE49-F238E27FC236}">
                <a16:creationId xmlns:a16="http://schemas.microsoft.com/office/drawing/2014/main" id="{3F070022-14B2-17C3-F32C-EFB15A2E3B23}"/>
              </a:ext>
            </a:extLst>
          </p:cNvPr>
          <p:cNvSpPr>
            <a:spLocks noChangeArrowheads="1"/>
          </p:cNvSpPr>
          <p:nvPr/>
        </p:nvSpPr>
        <p:spPr bwMode="auto">
          <a:xfrm>
            <a:off x="5581822" y="4409353"/>
            <a:ext cx="541081" cy="285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Tx/>
              <a:buSzTx/>
              <a:buFontTx/>
              <a:buNone/>
              <a:tabLst/>
              <a:defRPr/>
            </a:pP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Physician</a:t>
            </a:r>
          </a:p>
          <a:p>
            <a:pPr marL="0" marR="0" lvl="0" indent="0" algn="ctr" defTabSz="914400" rtl="0" eaLnBrk="0" fontAlgn="base" latinLnBrk="0" hangingPunct="0">
              <a:lnSpc>
                <a:spcPct val="90000"/>
              </a:lnSpc>
              <a:spcBef>
                <a:spcPts val="0"/>
              </a:spcBef>
              <a:spcAft>
                <a:spcPts val="0"/>
              </a:spcAft>
              <a:buClrTx/>
              <a:buSzTx/>
              <a:buFontTx/>
              <a:buNone/>
              <a:tabLst/>
              <a:defRPr/>
            </a:pP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Practices</a:t>
            </a:r>
          </a:p>
        </p:txBody>
      </p:sp>
      <p:sp>
        <p:nvSpPr>
          <p:cNvPr id="557" name="Rectangle 285">
            <a:extLst>
              <a:ext uri="{FF2B5EF4-FFF2-40B4-BE49-F238E27FC236}">
                <a16:creationId xmlns:a16="http://schemas.microsoft.com/office/drawing/2014/main" id="{606284AC-3C52-AF33-E96A-149B97ABB303}"/>
              </a:ext>
            </a:extLst>
          </p:cNvPr>
          <p:cNvSpPr>
            <a:spLocks noChangeArrowheads="1"/>
          </p:cNvSpPr>
          <p:nvPr/>
        </p:nvSpPr>
        <p:spPr bwMode="auto">
          <a:xfrm>
            <a:off x="4158334" y="4216209"/>
            <a:ext cx="903440" cy="285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Tx/>
              <a:buSzTx/>
              <a:buFontTx/>
              <a:buNone/>
              <a:tabLst/>
              <a:defRPr/>
            </a:pP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Pharmaceutical</a:t>
            </a:r>
          </a:p>
          <a:p>
            <a:pPr marL="0" marR="0" lvl="0" indent="0" algn="ctr" defTabSz="914400" rtl="0" eaLnBrk="0" fontAlgn="base" latinLnBrk="0" hangingPunct="0">
              <a:lnSpc>
                <a:spcPct val="90000"/>
              </a:lnSpc>
              <a:spcBef>
                <a:spcPts val="0"/>
              </a:spcBef>
              <a:spcAft>
                <a:spcPts val="0"/>
              </a:spcAft>
              <a:buClrTx/>
              <a:buSzTx/>
              <a:buFontTx/>
              <a:buNone/>
              <a:tabLst/>
              <a:defRPr/>
            </a:pP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Companies</a:t>
            </a:r>
          </a:p>
        </p:txBody>
      </p:sp>
      <p:sp>
        <p:nvSpPr>
          <p:cNvPr id="558" name="Rectangle 287">
            <a:extLst>
              <a:ext uri="{FF2B5EF4-FFF2-40B4-BE49-F238E27FC236}">
                <a16:creationId xmlns:a16="http://schemas.microsoft.com/office/drawing/2014/main" id="{8A8E7971-954D-FC2B-9A8B-5C47F08C64B1}"/>
              </a:ext>
            </a:extLst>
          </p:cNvPr>
          <p:cNvSpPr>
            <a:spLocks noChangeArrowheads="1"/>
          </p:cNvSpPr>
          <p:nvPr/>
        </p:nvSpPr>
        <p:spPr bwMode="auto">
          <a:xfrm>
            <a:off x="5753521" y="5506465"/>
            <a:ext cx="644379" cy="142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Tx/>
              <a:buSzTx/>
              <a:buFontTx/>
              <a:buNone/>
              <a:tabLst/>
              <a:defRPr/>
            </a:pP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Telehealth</a:t>
            </a:r>
          </a:p>
        </p:txBody>
      </p:sp>
      <p:sp>
        <p:nvSpPr>
          <p:cNvPr id="559" name="Rectangle 288">
            <a:extLst>
              <a:ext uri="{FF2B5EF4-FFF2-40B4-BE49-F238E27FC236}">
                <a16:creationId xmlns:a16="http://schemas.microsoft.com/office/drawing/2014/main" id="{D6DCB366-76C0-4589-4955-8B954704F66B}"/>
              </a:ext>
            </a:extLst>
          </p:cNvPr>
          <p:cNvSpPr>
            <a:spLocks noChangeArrowheads="1"/>
          </p:cNvSpPr>
          <p:nvPr/>
        </p:nvSpPr>
        <p:spPr bwMode="auto">
          <a:xfrm>
            <a:off x="7946511" y="5797364"/>
            <a:ext cx="653886" cy="142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Tx/>
              <a:buSzTx/>
              <a:buFontTx/>
              <a:buNone/>
              <a:tabLst/>
              <a:defRPr/>
            </a:pP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Biotech</a:t>
            </a:r>
          </a:p>
        </p:txBody>
      </p:sp>
      <p:sp>
        <p:nvSpPr>
          <p:cNvPr id="560" name="Rectangle 289">
            <a:extLst>
              <a:ext uri="{FF2B5EF4-FFF2-40B4-BE49-F238E27FC236}">
                <a16:creationId xmlns:a16="http://schemas.microsoft.com/office/drawing/2014/main" id="{0DB5F145-F56A-C2BC-FB43-A200DC99EAEB}"/>
              </a:ext>
            </a:extLst>
          </p:cNvPr>
          <p:cNvSpPr>
            <a:spLocks noChangeArrowheads="1"/>
          </p:cNvSpPr>
          <p:nvPr/>
        </p:nvSpPr>
        <p:spPr bwMode="auto">
          <a:xfrm>
            <a:off x="6248514" y="4889429"/>
            <a:ext cx="1199362" cy="285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Tx/>
              <a:buSzTx/>
              <a:buFontTx/>
              <a:buNone/>
              <a:tabLst/>
              <a:defRPr/>
            </a:pP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Healthcare Support Services</a:t>
            </a:r>
          </a:p>
        </p:txBody>
      </p:sp>
      <p:sp>
        <p:nvSpPr>
          <p:cNvPr id="562" name="Rectangle 561">
            <a:extLst>
              <a:ext uri="{FF2B5EF4-FFF2-40B4-BE49-F238E27FC236}">
                <a16:creationId xmlns:a16="http://schemas.microsoft.com/office/drawing/2014/main" id="{50CD2B76-89DA-92BC-20C2-22F2D91C3E77}"/>
              </a:ext>
            </a:extLst>
          </p:cNvPr>
          <p:cNvSpPr>
            <a:spLocks noChangeArrowheads="1"/>
          </p:cNvSpPr>
          <p:nvPr/>
        </p:nvSpPr>
        <p:spPr bwMode="auto">
          <a:xfrm>
            <a:off x="6447116" y="3786565"/>
            <a:ext cx="944684" cy="285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Tx/>
              <a:buSzTx/>
              <a:buFontTx/>
              <a:buNone/>
              <a:tabLst/>
              <a:defRPr/>
            </a:pP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Payer and Managed Care</a:t>
            </a:r>
          </a:p>
        </p:txBody>
      </p:sp>
      <p:sp>
        <p:nvSpPr>
          <p:cNvPr id="563" name="Rectangle 562">
            <a:extLst>
              <a:ext uri="{FF2B5EF4-FFF2-40B4-BE49-F238E27FC236}">
                <a16:creationId xmlns:a16="http://schemas.microsoft.com/office/drawing/2014/main" id="{1409A576-05C8-5C12-9338-C598AAC497E4}"/>
              </a:ext>
            </a:extLst>
          </p:cNvPr>
          <p:cNvSpPr>
            <a:spLocks noChangeArrowheads="1"/>
          </p:cNvSpPr>
          <p:nvPr/>
        </p:nvSpPr>
        <p:spPr bwMode="auto">
          <a:xfrm>
            <a:off x="8101750" y="3535689"/>
            <a:ext cx="332847" cy="142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Tx/>
              <a:buSzTx/>
              <a:buFontTx/>
              <a:buNone/>
              <a:tabLst/>
              <a:defRPr/>
            </a:pP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PBMs</a:t>
            </a:r>
          </a:p>
        </p:txBody>
      </p:sp>
      <p:sp>
        <p:nvSpPr>
          <p:cNvPr id="564" name="Rectangle 563">
            <a:extLst>
              <a:ext uri="{FF2B5EF4-FFF2-40B4-BE49-F238E27FC236}">
                <a16:creationId xmlns:a16="http://schemas.microsoft.com/office/drawing/2014/main" id="{8BA4BDA7-A665-CE3D-105C-26E59313EE8E}"/>
              </a:ext>
            </a:extLst>
          </p:cNvPr>
          <p:cNvSpPr>
            <a:spLocks noChangeArrowheads="1"/>
          </p:cNvSpPr>
          <p:nvPr/>
        </p:nvSpPr>
        <p:spPr bwMode="auto">
          <a:xfrm>
            <a:off x="9517523" y="3776713"/>
            <a:ext cx="578794" cy="285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Tx/>
              <a:buSzTx/>
              <a:buFontTx/>
              <a:buNone/>
              <a:tabLst/>
              <a:defRPr/>
            </a:pP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Retail</a:t>
            </a:r>
          </a:p>
          <a:p>
            <a:pPr marL="0" marR="0" lvl="0" indent="0" algn="ctr" defTabSz="914400" rtl="0" eaLnBrk="0" fontAlgn="base" latinLnBrk="0" hangingPunct="0">
              <a:lnSpc>
                <a:spcPct val="90000"/>
              </a:lnSpc>
              <a:spcBef>
                <a:spcPts val="0"/>
              </a:spcBef>
              <a:spcAft>
                <a:spcPts val="0"/>
              </a:spcAft>
              <a:buClrTx/>
              <a:buSzTx/>
              <a:buFontTx/>
              <a:buNone/>
              <a:tabLst/>
              <a:defRPr/>
            </a:pP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Pharmacy</a:t>
            </a:r>
          </a:p>
        </p:txBody>
      </p:sp>
      <p:sp>
        <p:nvSpPr>
          <p:cNvPr id="565" name="Rectangle 296">
            <a:extLst>
              <a:ext uri="{FF2B5EF4-FFF2-40B4-BE49-F238E27FC236}">
                <a16:creationId xmlns:a16="http://schemas.microsoft.com/office/drawing/2014/main" id="{1DBAB167-F4FB-48F1-3E68-238EFC3C9D81}"/>
              </a:ext>
            </a:extLst>
          </p:cNvPr>
          <p:cNvSpPr>
            <a:spLocks noChangeArrowheads="1"/>
          </p:cNvSpPr>
          <p:nvPr/>
        </p:nvSpPr>
        <p:spPr bwMode="auto">
          <a:xfrm>
            <a:off x="10423251" y="5415271"/>
            <a:ext cx="733135" cy="285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Tx/>
              <a:buSzTx/>
              <a:buFontTx/>
              <a:buNone/>
              <a:tabLst/>
              <a:defRPr/>
            </a:pP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Consumer Health</a:t>
            </a:r>
          </a:p>
        </p:txBody>
      </p:sp>
      <p:sp>
        <p:nvSpPr>
          <p:cNvPr id="566" name="Rectangle 298">
            <a:extLst>
              <a:ext uri="{FF2B5EF4-FFF2-40B4-BE49-F238E27FC236}">
                <a16:creationId xmlns:a16="http://schemas.microsoft.com/office/drawing/2014/main" id="{702C39FE-4E67-CB59-103C-30610FD24DDC}"/>
              </a:ext>
            </a:extLst>
          </p:cNvPr>
          <p:cNvSpPr>
            <a:spLocks noChangeArrowheads="1"/>
          </p:cNvSpPr>
          <p:nvPr/>
        </p:nvSpPr>
        <p:spPr bwMode="auto">
          <a:xfrm>
            <a:off x="7886709" y="4956195"/>
            <a:ext cx="919427" cy="285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Tx/>
              <a:buSzTx/>
              <a:buFontTx/>
              <a:buNone/>
              <a:tabLst/>
              <a:defRPr/>
            </a:pP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Hospitals and Health Systems</a:t>
            </a:r>
          </a:p>
        </p:txBody>
      </p:sp>
      <p:sp>
        <p:nvSpPr>
          <p:cNvPr id="568" name="Rectangle 300">
            <a:extLst>
              <a:ext uri="{FF2B5EF4-FFF2-40B4-BE49-F238E27FC236}">
                <a16:creationId xmlns:a16="http://schemas.microsoft.com/office/drawing/2014/main" id="{AC271D06-DA37-B5A0-01A0-D89C751205B4}"/>
              </a:ext>
            </a:extLst>
          </p:cNvPr>
          <p:cNvSpPr>
            <a:spLocks noChangeArrowheads="1"/>
          </p:cNvSpPr>
          <p:nvPr/>
        </p:nvSpPr>
        <p:spPr bwMode="auto">
          <a:xfrm>
            <a:off x="4654665" y="5070854"/>
            <a:ext cx="972252" cy="427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Tx/>
              <a:buSzTx/>
              <a:buFontTx/>
              <a:buNone/>
              <a:tabLst/>
              <a:defRPr/>
            </a:pP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Private Equity and Venture Capital</a:t>
            </a:r>
          </a:p>
        </p:txBody>
      </p:sp>
      <p:sp>
        <p:nvSpPr>
          <p:cNvPr id="613" name="Rectangle 281">
            <a:extLst>
              <a:ext uri="{FF2B5EF4-FFF2-40B4-BE49-F238E27FC236}">
                <a16:creationId xmlns:a16="http://schemas.microsoft.com/office/drawing/2014/main" id="{E69E3DC3-5275-D212-23B5-A38270E54DB9}"/>
              </a:ext>
            </a:extLst>
          </p:cNvPr>
          <p:cNvSpPr>
            <a:spLocks noChangeArrowheads="1"/>
          </p:cNvSpPr>
          <p:nvPr/>
        </p:nvSpPr>
        <p:spPr bwMode="auto">
          <a:xfrm>
            <a:off x="11866731" y="4254570"/>
            <a:ext cx="462378" cy="142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Tx/>
              <a:buSzTx/>
              <a:buFontTx/>
              <a:buNone/>
              <a:tabLst/>
              <a:defRPr/>
            </a:pP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Lenders</a:t>
            </a:r>
          </a:p>
        </p:txBody>
      </p:sp>
      <p:sp>
        <p:nvSpPr>
          <p:cNvPr id="567" name="Rectangle 299">
            <a:extLst>
              <a:ext uri="{FF2B5EF4-FFF2-40B4-BE49-F238E27FC236}">
                <a16:creationId xmlns:a16="http://schemas.microsoft.com/office/drawing/2014/main" id="{A8D7D341-3A95-3B40-6E8D-292738094FA0}"/>
              </a:ext>
            </a:extLst>
          </p:cNvPr>
          <p:cNvSpPr>
            <a:spLocks noChangeArrowheads="1"/>
          </p:cNvSpPr>
          <p:nvPr/>
        </p:nvSpPr>
        <p:spPr bwMode="auto">
          <a:xfrm>
            <a:off x="9506901" y="4818928"/>
            <a:ext cx="970811" cy="285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90000"/>
              </a:lnSpc>
              <a:spcBef>
                <a:spcPts val="0"/>
              </a:spcBef>
              <a:spcAft>
                <a:spcPts val="0"/>
              </a:spcAft>
              <a:buClrTx/>
              <a:buSzTx/>
              <a:buFontTx/>
              <a:buNone/>
              <a:tabLst/>
              <a:defRPr/>
            </a:pPr>
            <a:r>
              <a:rPr kumimoji="0" lang="en-US" altLang="en-US" sz="1100" b="0" i="0" u="none" strike="noStrike" kern="1200" cap="none" spc="0" normalizeH="0" baseline="0" noProof="0">
                <a:ln>
                  <a:noFill/>
                </a:ln>
                <a:effectLst/>
                <a:uLnTx/>
                <a:uFillTx/>
                <a:latin typeface="+mn-lt"/>
                <a:ea typeface="Source Sans Pro" panose="020B0503030403020204" pitchFamily="34" charset="0"/>
                <a:cs typeface="+mn-cs"/>
              </a:rPr>
              <a:t>Post Acute and Senior Living</a:t>
            </a:r>
          </a:p>
        </p:txBody>
      </p:sp>
      <p:grpSp>
        <p:nvGrpSpPr>
          <p:cNvPr id="6" name="easyIcon">
            <a:extLst>
              <a:ext uri="{FF2B5EF4-FFF2-40B4-BE49-F238E27FC236}">
                <a16:creationId xmlns:a16="http://schemas.microsoft.com/office/drawing/2014/main" id="{936F3FFE-DD2C-C5F2-F915-3D3D492780FA}"/>
              </a:ext>
            </a:extLst>
          </p:cNvPr>
          <p:cNvGrpSpPr>
            <a:grpSpLocks noChangeAspect="1"/>
          </p:cNvGrpSpPr>
          <p:nvPr>
            <p:custDataLst>
              <p:tags r:id="rId6"/>
            </p:custDataLst>
          </p:nvPr>
        </p:nvGrpSpPr>
        <p:grpSpPr>
          <a:xfrm>
            <a:off x="10597042" y="3838656"/>
            <a:ext cx="474597" cy="474597"/>
            <a:chOff x="8878907" y="2178002"/>
            <a:chExt cx="714050" cy="714050"/>
          </a:xfrm>
        </p:grpSpPr>
        <p:sp>
          <p:nvSpPr>
            <p:cNvPr id="7" name="Background">
              <a:extLst>
                <a:ext uri="{FF2B5EF4-FFF2-40B4-BE49-F238E27FC236}">
                  <a16:creationId xmlns:a16="http://schemas.microsoft.com/office/drawing/2014/main" id="{FC5F2299-729A-784B-293A-257598E270CC}"/>
                </a:ext>
              </a:extLst>
            </p:cNvPr>
            <p:cNvSpPr/>
            <p:nvPr/>
          </p:nvSpPr>
          <p:spPr>
            <a:xfrm>
              <a:off x="8878907" y="2178002"/>
              <a:ext cx="714050" cy="714050"/>
            </a:xfrm>
            <a:prstGeom prst="rect">
              <a:avLst/>
            </a:prstGeom>
            <a:noFill/>
            <a:ln w="9525" cap="flat" cmpd="sng" algn="ctr">
              <a:noFill/>
              <a:prstDash val="solid"/>
              <a:miter lim="800000"/>
            </a:ln>
            <a:effectLst/>
            <a:extLst>
              <a:ext uri="{909E8E84-426E-40DD-AFC4-6F175D3DCCD1}">
                <a14:hiddenFill xmlns:a14="http://schemas.microsoft.com/office/drawing/2010/main">
                  <a:solidFill>
                    <a:srgbClr val="C8C800"/>
                  </a:solidFill>
                </a14:hiddenFill>
              </a:ext>
              <a:ext uri="{91240B29-F687-4F45-9708-019B960494DF}">
                <a14:hiddenLine xmlns:a14="http://schemas.microsoft.com/office/drawing/2010/main" w="9525" cap="flat" cmpd="sng" algn="ctr">
                  <a:solidFill>
                    <a:schemeClr val="tx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lIns="44487" tIns="44487" rIns="44487" bIns="44487" rtlCol="0" anchor="ctr"/>
            <a:lstStyle/>
            <a:p>
              <a:pPr algn="ctr"/>
              <a:endParaRPr lang="en-US" sz="1168" err="1"/>
            </a:p>
          </p:txBody>
        </p:sp>
        <p:grpSp>
          <p:nvGrpSpPr>
            <p:cNvPr id="9" name="Group 69">
              <a:extLst>
                <a:ext uri="{FF2B5EF4-FFF2-40B4-BE49-F238E27FC236}">
                  <a16:creationId xmlns:a16="http://schemas.microsoft.com/office/drawing/2014/main" id="{F49120AB-D52A-A20E-12F5-3CF0684848AE}"/>
                </a:ext>
              </a:extLst>
            </p:cNvPr>
            <p:cNvGrpSpPr>
              <a:grpSpLocks noChangeAspect="1"/>
            </p:cNvGrpSpPr>
            <p:nvPr/>
          </p:nvGrpSpPr>
          <p:grpSpPr>
            <a:xfrm>
              <a:off x="8947932" y="2271713"/>
              <a:ext cx="576001" cy="526629"/>
              <a:chOff x="10237788" y="1624013"/>
              <a:chExt cx="444500" cy="406400"/>
            </a:xfrm>
            <a:solidFill>
              <a:schemeClr val="accent2"/>
            </a:solidFill>
          </p:grpSpPr>
          <p:sp>
            <p:nvSpPr>
              <p:cNvPr id="12" name="Vector">
                <a:extLst>
                  <a:ext uri="{FF2B5EF4-FFF2-40B4-BE49-F238E27FC236}">
                    <a16:creationId xmlns:a16="http://schemas.microsoft.com/office/drawing/2014/main" id="{EA1DE40A-5A26-FBC6-8579-F993897EE01D}"/>
                  </a:ext>
                </a:extLst>
              </p:cNvPr>
              <p:cNvSpPr>
                <a:spLocks noEditPoints="1"/>
              </p:cNvSpPr>
              <p:nvPr/>
            </p:nvSpPr>
            <p:spPr bwMode="gray">
              <a:xfrm>
                <a:off x="10237788" y="1624013"/>
                <a:ext cx="444500" cy="406400"/>
              </a:xfrm>
              <a:custGeom>
                <a:avLst/>
                <a:gdLst>
                  <a:gd name="T0" fmla="*/ 128 w 146"/>
                  <a:gd name="T1" fmla="*/ 24 h 131"/>
                  <a:gd name="T2" fmla="*/ 88 w 146"/>
                  <a:gd name="T3" fmla="*/ 11 h 131"/>
                  <a:gd name="T4" fmla="*/ 28 w 146"/>
                  <a:gd name="T5" fmla="*/ 17 h 131"/>
                  <a:gd name="T6" fmla="*/ 1 w 146"/>
                  <a:gd name="T7" fmla="*/ 53 h 131"/>
                  <a:gd name="T8" fmla="*/ 41 w 146"/>
                  <a:gd name="T9" fmla="*/ 90 h 131"/>
                  <a:gd name="T10" fmla="*/ 83 w 146"/>
                  <a:gd name="T11" fmla="*/ 121 h 131"/>
                  <a:gd name="T12" fmla="*/ 103 w 146"/>
                  <a:gd name="T13" fmla="*/ 108 h 131"/>
                  <a:gd name="T14" fmla="*/ 138 w 146"/>
                  <a:gd name="T15" fmla="*/ 76 h 131"/>
                  <a:gd name="T16" fmla="*/ 32 w 146"/>
                  <a:gd name="T17" fmla="*/ 33 h 131"/>
                  <a:gd name="T18" fmla="*/ 94 w 146"/>
                  <a:gd name="T19" fmla="*/ 128 h 131"/>
                  <a:gd name="T20" fmla="*/ 100 w 146"/>
                  <a:gd name="T21" fmla="*/ 108 h 131"/>
                  <a:gd name="T22" fmla="*/ 129 w 146"/>
                  <a:gd name="T23" fmla="*/ 81 h 131"/>
                  <a:gd name="T24" fmla="*/ 118 w 146"/>
                  <a:gd name="T25" fmla="*/ 67 h 131"/>
                  <a:gd name="T26" fmla="*/ 130 w 146"/>
                  <a:gd name="T27" fmla="*/ 42 h 131"/>
                  <a:gd name="T28" fmla="*/ 121 w 146"/>
                  <a:gd name="T29" fmla="*/ 58 h 131"/>
                  <a:gd name="T30" fmla="*/ 110 w 146"/>
                  <a:gd name="T31" fmla="*/ 81 h 131"/>
                  <a:gd name="T32" fmla="*/ 128 w 146"/>
                  <a:gd name="T33" fmla="*/ 84 h 131"/>
                  <a:gd name="T34" fmla="*/ 85 w 146"/>
                  <a:gd name="T35" fmla="*/ 82 h 131"/>
                  <a:gd name="T36" fmla="*/ 65 w 146"/>
                  <a:gd name="T37" fmla="*/ 92 h 131"/>
                  <a:gd name="T38" fmla="*/ 58 w 146"/>
                  <a:gd name="T39" fmla="*/ 80 h 131"/>
                  <a:gd name="T40" fmla="*/ 30 w 146"/>
                  <a:gd name="T41" fmla="*/ 76 h 131"/>
                  <a:gd name="T42" fmla="*/ 16 w 146"/>
                  <a:gd name="T43" fmla="*/ 55 h 131"/>
                  <a:gd name="T44" fmla="*/ 10 w 146"/>
                  <a:gd name="T45" fmla="*/ 40 h 131"/>
                  <a:gd name="T46" fmla="*/ 15 w 146"/>
                  <a:gd name="T47" fmla="*/ 43 h 131"/>
                  <a:gd name="T48" fmla="*/ 26 w 146"/>
                  <a:gd name="T49" fmla="*/ 27 h 131"/>
                  <a:gd name="T50" fmla="*/ 42 w 146"/>
                  <a:gd name="T51" fmla="*/ 35 h 131"/>
                  <a:gd name="T52" fmla="*/ 65 w 146"/>
                  <a:gd name="T53" fmla="*/ 27 h 131"/>
                  <a:gd name="T54" fmla="*/ 53 w 146"/>
                  <a:gd name="T55" fmla="*/ 19 h 131"/>
                  <a:gd name="T56" fmla="*/ 29 w 146"/>
                  <a:gd name="T57" fmla="*/ 27 h 131"/>
                  <a:gd name="T58" fmla="*/ 55 w 146"/>
                  <a:gd name="T59" fmla="*/ 12 h 131"/>
                  <a:gd name="T60" fmla="*/ 55 w 146"/>
                  <a:gd name="T61" fmla="*/ 12 h 131"/>
                  <a:gd name="T62" fmla="*/ 56 w 146"/>
                  <a:gd name="T63" fmla="*/ 12 h 131"/>
                  <a:gd name="T64" fmla="*/ 56 w 146"/>
                  <a:gd name="T65" fmla="*/ 12 h 131"/>
                  <a:gd name="T66" fmla="*/ 73 w 146"/>
                  <a:gd name="T67" fmla="*/ 4 h 131"/>
                  <a:gd name="T68" fmla="*/ 82 w 146"/>
                  <a:gd name="T69" fmla="*/ 23 h 131"/>
                  <a:gd name="T70" fmla="*/ 109 w 146"/>
                  <a:gd name="T71" fmla="*/ 23 h 131"/>
                  <a:gd name="T72" fmla="*/ 96 w 146"/>
                  <a:gd name="T73" fmla="*/ 37 h 131"/>
                  <a:gd name="T74" fmla="*/ 57 w 146"/>
                  <a:gd name="T75" fmla="*/ 36 h 131"/>
                  <a:gd name="T76" fmla="*/ 40 w 146"/>
                  <a:gd name="T77" fmla="*/ 52 h 131"/>
                  <a:gd name="T78" fmla="*/ 57 w 146"/>
                  <a:gd name="T79" fmla="*/ 39 h 131"/>
                  <a:gd name="T80" fmla="*/ 97 w 146"/>
                  <a:gd name="T81" fmla="*/ 40 h 131"/>
                  <a:gd name="T82" fmla="*/ 105 w 146"/>
                  <a:gd name="T83" fmla="*/ 35 h 131"/>
                  <a:gd name="T84" fmla="*/ 135 w 146"/>
                  <a:gd name="T85" fmla="*/ 42 h 131"/>
                  <a:gd name="T86" fmla="*/ 135 w 146"/>
                  <a:gd name="T87" fmla="*/ 42 h 131"/>
                  <a:gd name="T88" fmla="*/ 135 w 146"/>
                  <a:gd name="T89" fmla="*/ 43 h 131"/>
                  <a:gd name="T90" fmla="*/ 136 w 146"/>
                  <a:gd name="T91" fmla="*/ 43 h 131"/>
                  <a:gd name="T92" fmla="*/ 134 w 146"/>
                  <a:gd name="T93" fmla="*/ 59 h 131"/>
                  <a:gd name="T94" fmla="*/ 117 w 146"/>
                  <a:gd name="T95" fmla="*/ 77 h 131"/>
                  <a:gd name="T96" fmla="*/ 113 w 146"/>
                  <a:gd name="T97" fmla="*/ 81 h 131"/>
                  <a:gd name="T98" fmla="*/ 123 w 146"/>
                  <a:gd name="T99" fmla="*/ 46 h 131"/>
                  <a:gd name="T100" fmla="*/ 123 w 146"/>
                  <a:gd name="T101" fmla="*/ 38 h 131"/>
                  <a:gd name="T102" fmla="*/ 65 w 146"/>
                  <a:gd name="T103" fmla="*/ 16 h 131"/>
                  <a:gd name="T104" fmla="*/ 102 w 146"/>
                  <a:gd name="T105" fmla="*/ 32 h 131"/>
                  <a:gd name="T106" fmla="*/ 108 w 146"/>
                  <a:gd name="T107" fmla="*/ 26 h 131"/>
                  <a:gd name="T108" fmla="*/ 80 w 146"/>
                  <a:gd name="T109" fmla="*/ 38 h 131"/>
                  <a:gd name="T110" fmla="*/ 80 w 146"/>
                  <a:gd name="T111" fmla="*/ 38 h 131"/>
                  <a:gd name="T112" fmla="*/ 43 w 146"/>
                  <a:gd name="T113" fmla="*/ 5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6" h="131">
                    <a:moveTo>
                      <a:pt x="140" y="68"/>
                    </a:moveTo>
                    <a:cubicBezTo>
                      <a:pt x="144" y="63"/>
                      <a:pt x="146" y="56"/>
                      <a:pt x="145" y="51"/>
                    </a:cubicBezTo>
                    <a:cubicBezTo>
                      <a:pt x="144" y="46"/>
                      <a:pt x="141" y="43"/>
                      <a:pt x="138" y="41"/>
                    </a:cubicBezTo>
                    <a:cubicBezTo>
                      <a:pt x="137" y="33"/>
                      <a:pt x="134" y="27"/>
                      <a:pt x="128" y="24"/>
                    </a:cubicBezTo>
                    <a:cubicBezTo>
                      <a:pt x="124" y="22"/>
                      <a:pt x="120" y="21"/>
                      <a:pt x="117" y="21"/>
                    </a:cubicBezTo>
                    <a:cubicBezTo>
                      <a:pt x="117" y="21"/>
                      <a:pt x="117" y="21"/>
                      <a:pt x="116" y="21"/>
                    </a:cubicBezTo>
                    <a:cubicBezTo>
                      <a:pt x="114" y="12"/>
                      <a:pt x="104" y="8"/>
                      <a:pt x="96" y="8"/>
                    </a:cubicBezTo>
                    <a:cubicBezTo>
                      <a:pt x="93" y="8"/>
                      <a:pt x="90" y="9"/>
                      <a:pt x="88" y="11"/>
                    </a:cubicBezTo>
                    <a:cubicBezTo>
                      <a:pt x="85" y="5"/>
                      <a:pt x="79" y="2"/>
                      <a:pt x="73" y="1"/>
                    </a:cubicBezTo>
                    <a:cubicBezTo>
                      <a:pt x="66" y="0"/>
                      <a:pt x="60" y="3"/>
                      <a:pt x="55" y="9"/>
                    </a:cubicBezTo>
                    <a:cubicBezTo>
                      <a:pt x="49" y="5"/>
                      <a:pt x="41" y="5"/>
                      <a:pt x="35" y="8"/>
                    </a:cubicBezTo>
                    <a:cubicBezTo>
                      <a:pt x="32" y="10"/>
                      <a:pt x="30" y="13"/>
                      <a:pt x="28" y="17"/>
                    </a:cubicBezTo>
                    <a:cubicBezTo>
                      <a:pt x="28" y="16"/>
                      <a:pt x="28" y="16"/>
                      <a:pt x="27" y="16"/>
                    </a:cubicBezTo>
                    <a:cubicBezTo>
                      <a:pt x="20" y="16"/>
                      <a:pt x="12" y="21"/>
                      <a:pt x="9" y="27"/>
                    </a:cubicBezTo>
                    <a:cubicBezTo>
                      <a:pt x="8" y="30"/>
                      <a:pt x="8" y="34"/>
                      <a:pt x="9" y="37"/>
                    </a:cubicBezTo>
                    <a:cubicBezTo>
                      <a:pt x="3" y="41"/>
                      <a:pt x="0" y="47"/>
                      <a:pt x="1" y="53"/>
                    </a:cubicBezTo>
                    <a:cubicBezTo>
                      <a:pt x="2" y="58"/>
                      <a:pt x="6" y="62"/>
                      <a:pt x="10" y="63"/>
                    </a:cubicBezTo>
                    <a:cubicBezTo>
                      <a:pt x="9" y="68"/>
                      <a:pt x="10" y="72"/>
                      <a:pt x="13" y="75"/>
                    </a:cubicBezTo>
                    <a:cubicBezTo>
                      <a:pt x="17" y="79"/>
                      <a:pt x="23" y="80"/>
                      <a:pt x="30" y="79"/>
                    </a:cubicBezTo>
                    <a:cubicBezTo>
                      <a:pt x="32" y="84"/>
                      <a:pt x="36" y="88"/>
                      <a:pt x="41" y="90"/>
                    </a:cubicBezTo>
                    <a:cubicBezTo>
                      <a:pt x="43" y="91"/>
                      <a:pt x="45" y="91"/>
                      <a:pt x="47" y="91"/>
                    </a:cubicBezTo>
                    <a:cubicBezTo>
                      <a:pt x="49" y="91"/>
                      <a:pt x="51" y="91"/>
                      <a:pt x="53" y="90"/>
                    </a:cubicBezTo>
                    <a:cubicBezTo>
                      <a:pt x="56" y="93"/>
                      <a:pt x="60" y="94"/>
                      <a:pt x="64" y="95"/>
                    </a:cubicBezTo>
                    <a:cubicBezTo>
                      <a:pt x="66" y="97"/>
                      <a:pt x="80" y="108"/>
                      <a:pt x="83" y="121"/>
                    </a:cubicBezTo>
                    <a:cubicBezTo>
                      <a:pt x="84" y="128"/>
                      <a:pt x="89" y="131"/>
                      <a:pt x="93" y="131"/>
                    </a:cubicBezTo>
                    <a:cubicBezTo>
                      <a:pt x="93" y="131"/>
                      <a:pt x="94" y="131"/>
                      <a:pt x="94" y="130"/>
                    </a:cubicBezTo>
                    <a:cubicBezTo>
                      <a:pt x="100" y="129"/>
                      <a:pt x="105" y="124"/>
                      <a:pt x="103" y="117"/>
                    </a:cubicBezTo>
                    <a:cubicBezTo>
                      <a:pt x="103" y="114"/>
                      <a:pt x="103" y="111"/>
                      <a:pt x="103" y="108"/>
                    </a:cubicBezTo>
                    <a:cubicBezTo>
                      <a:pt x="104" y="108"/>
                      <a:pt x="105" y="108"/>
                      <a:pt x="105" y="108"/>
                    </a:cubicBezTo>
                    <a:cubicBezTo>
                      <a:pt x="113" y="108"/>
                      <a:pt x="119" y="106"/>
                      <a:pt x="123" y="102"/>
                    </a:cubicBezTo>
                    <a:cubicBezTo>
                      <a:pt x="128" y="97"/>
                      <a:pt x="131" y="91"/>
                      <a:pt x="131" y="84"/>
                    </a:cubicBezTo>
                    <a:cubicBezTo>
                      <a:pt x="134" y="82"/>
                      <a:pt x="137" y="79"/>
                      <a:pt x="138" y="76"/>
                    </a:cubicBezTo>
                    <a:cubicBezTo>
                      <a:pt x="139" y="73"/>
                      <a:pt x="140" y="71"/>
                      <a:pt x="139" y="68"/>
                    </a:cubicBezTo>
                    <a:cubicBezTo>
                      <a:pt x="139" y="68"/>
                      <a:pt x="139" y="68"/>
                      <a:pt x="140" y="68"/>
                    </a:cubicBezTo>
                    <a:close/>
                    <a:moveTo>
                      <a:pt x="28" y="30"/>
                    </a:moveTo>
                    <a:cubicBezTo>
                      <a:pt x="30" y="30"/>
                      <a:pt x="32" y="31"/>
                      <a:pt x="32" y="33"/>
                    </a:cubicBezTo>
                    <a:cubicBezTo>
                      <a:pt x="32" y="35"/>
                      <a:pt x="30" y="37"/>
                      <a:pt x="28" y="37"/>
                    </a:cubicBezTo>
                    <a:cubicBezTo>
                      <a:pt x="26" y="37"/>
                      <a:pt x="24" y="35"/>
                      <a:pt x="24" y="33"/>
                    </a:cubicBezTo>
                    <a:cubicBezTo>
                      <a:pt x="24" y="31"/>
                      <a:pt x="26" y="30"/>
                      <a:pt x="28" y="30"/>
                    </a:cubicBezTo>
                    <a:close/>
                    <a:moveTo>
                      <a:pt x="94" y="128"/>
                    </a:moveTo>
                    <a:cubicBezTo>
                      <a:pt x="91" y="128"/>
                      <a:pt x="87" y="127"/>
                      <a:pt x="85" y="120"/>
                    </a:cubicBezTo>
                    <a:cubicBezTo>
                      <a:pt x="83" y="109"/>
                      <a:pt x="73" y="99"/>
                      <a:pt x="68" y="95"/>
                    </a:cubicBezTo>
                    <a:cubicBezTo>
                      <a:pt x="71" y="95"/>
                      <a:pt x="73" y="94"/>
                      <a:pt x="76" y="93"/>
                    </a:cubicBezTo>
                    <a:cubicBezTo>
                      <a:pt x="81" y="101"/>
                      <a:pt x="90" y="106"/>
                      <a:pt x="100" y="108"/>
                    </a:cubicBezTo>
                    <a:cubicBezTo>
                      <a:pt x="100" y="111"/>
                      <a:pt x="100" y="114"/>
                      <a:pt x="101" y="117"/>
                    </a:cubicBezTo>
                    <a:cubicBezTo>
                      <a:pt x="101" y="123"/>
                      <a:pt x="98" y="127"/>
                      <a:pt x="94" y="128"/>
                    </a:cubicBezTo>
                    <a:close/>
                    <a:moveTo>
                      <a:pt x="136" y="75"/>
                    </a:moveTo>
                    <a:cubicBezTo>
                      <a:pt x="135" y="78"/>
                      <a:pt x="132" y="80"/>
                      <a:pt x="129" y="81"/>
                    </a:cubicBezTo>
                    <a:cubicBezTo>
                      <a:pt x="127" y="82"/>
                      <a:pt x="125" y="82"/>
                      <a:pt x="123" y="82"/>
                    </a:cubicBezTo>
                    <a:cubicBezTo>
                      <a:pt x="123" y="81"/>
                      <a:pt x="123" y="81"/>
                      <a:pt x="123" y="81"/>
                    </a:cubicBezTo>
                    <a:cubicBezTo>
                      <a:pt x="123" y="78"/>
                      <a:pt x="121" y="75"/>
                      <a:pt x="118" y="74"/>
                    </a:cubicBezTo>
                    <a:cubicBezTo>
                      <a:pt x="118" y="67"/>
                      <a:pt x="118" y="67"/>
                      <a:pt x="118" y="67"/>
                    </a:cubicBezTo>
                    <a:cubicBezTo>
                      <a:pt x="124" y="59"/>
                      <a:pt x="124" y="59"/>
                      <a:pt x="124" y="59"/>
                    </a:cubicBezTo>
                    <a:cubicBezTo>
                      <a:pt x="124" y="59"/>
                      <a:pt x="124" y="58"/>
                      <a:pt x="124" y="58"/>
                    </a:cubicBezTo>
                    <a:cubicBezTo>
                      <a:pt x="124" y="48"/>
                      <a:pt x="124" y="48"/>
                      <a:pt x="124" y="48"/>
                    </a:cubicBezTo>
                    <a:cubicBezTo>
                      <a:pt x="127" y="48"/>
                      <a:pt x="130" y="45"/>
                      <a:pt x="130" y="42"/>
                    </a:cubicBezTo>
                    <a:cubicBezTo>
                      <a:pt x="130" y="38"/>
                      <a:pt x="127" y="35"/>
                      <a:pt x="123" y="35"/>
                    </a:cubicBezTo>
                    <a:cubicBezTo>
                      <a:pt x="120" y="35"/>
                      <a:pt x="117" y="38"/>
                      <a:pt x="117" y="42"/>
                    </a:cubicBezTo>
                    <a:cubicBezTo>
                      <a:pt x="117" y="45"/>
                      <a:pt x="119" y="48"/>
                      <a:pt x="121" y="48"/>
                    </a:cubicBezTo>
                    <a:cubicBezTo>
                      <a:pt x="121" y="58"/>
                      <a:pt x="121" y="58"/>
                      <a:pt x="121" y="58"/>
                    </a:cubicBezTo>
                    <a:cubicBezTo>
                      <a:pt x="116" y="65"/>
                      <a:pt x="116" y="65"/>
                      <a:pt x="116" y="65"/>
                    </a:cubicBezTo>
                    <a:cubicBezTo>
                      <a:pt x="115" y="66"/>
                      <a:pt x="115" y="66"/>
                      <a:pt x="115" y="66"/>
                    </a:cubicBezTo>
                    <a:cubicBezTo>
                      <a:pt x="115" y="74"/>
                      <a:pt x="115" y="74"/>
                      <a:pt x="115" y="74"/>
                    </a:cubicBezTo>
                    <a:cubicBezTo>
                      <a:pt x="112" y="75"/>
                      <a:pt x="110" y="78"/>
                      <a:pt x="110" y="81"/>
                    </a:cubicBezTo>
                    <a:cubicBezTo>
                      <a:pt x="110" y="84"/>
                      <a:pt x="113" y="87"/>
                      <a:pt x="117" y="87"/>
                    </a:cubicBezTo>
                    <a:cubicBezTo>
                      <a:pt x="119" y="87"/>
                      <a:pt x="121" y="86"/>
                      <a:pt x="122" y="85"/>
                    </a:cubicBezTo>
                    <a:cubicBezTo>
                      <a:pt x="123" y="85"/>
                      <a:pt x="124" y="85"/>
                      <a:pt x="124" y="85"/>
                    </a:cubicBezTo>
                    <a:cubicBezTo>
                      <a:pt x="125" y="85"/>
                      <a:pt x="127" y="85"/>
                      <a:pt x="128" y="84"/>
                    </a:cubicBezTo>
                    <a:cubicBezTo>
                      <a:pt x="127" y="91"/>
                      <a:pt x="125" y="96"/>
                      <a:pt x="121" y="100"/>
                    </a:cubicBezTo>
                    <a:cubicBezTo>
                      <a:pt x="117" y="104"/>
                      <a:pt x="109" y="106"/>
                      <a:pt x="102" y="105"/>
                    </a:cubicBezTo>
                    <a:cubicBezTo>
                      <a:pt x="92" y="104"/>
                      <a:pt x="83" y="99"/>
                      <a:pt x="78" y="91"/>
                    </a:cubicBezTo>
                    <a:cubicBezTo>
                      <a:pt x="81" y="89"/>
                      <a:pt x="84" y="86"/>
                      <a:pt x="85" y="82"/>
                    </a:cubicBezTo>
                    <a:cubicBezTo>
                      <a:pt x="86" y="82"/>
                      <a:pt x="85" y="81"/>
                      <a:pt x="85" y="80"/>
                    </a:cubicBezTo>
                    <a:cubicBezTo>
                      <a:pt x="84" y="80"/>
                      <a:pt x="83" y="80"/>
                      <a:pt x="83" y="81"/>
                    </a:cubicBezTo>
                    <a:cubicBezTo>
                      <a:pt x="81" y="85"/>
                      <a:pt x="79" y="88"/>
                      <a:pt x="75" y="89"/>
                    </a:cubicBezTo>
                    <a:cubicBezTo>
                      <a:pt x="72" y="91"/>
                      <a:pt x="68" y="92"/>
                      <a:pt x="65" y="92"/>
                    </a:cubicBezTo>
                    <a:cubicBezTo>
                      <a:pt x="61" y="92"/>
                      <a:pt x="58" y="91"/>
                      <a:pt x="55" y="88"/>
                    </a:cubicBezTo>
                    <a:cubicBezTo>
                      <a:pt x="58" y="87"/>
                      <a:pt x="60" y="84"/>
                      <a:pt x="61" y="81"/>
                    </a:cubicBezTo>
                    <a:cubicBezTo>
                      <a:pt x="61" y="80"/>
                      <a:pt x="61" y="80"/>
                      <a:pt x="60" y="79"/>
                    </a:cubicBezTo>
                    <a:cubicBezTo>
                      <a:pt x="60" y="79"/>
                      <a:pt x="59" y="79"/>
                      <a:pt x="58" y="80"/>
                    </a:cubicBezTo>
                    <a:cubicBezTo>
                      <a:pt x="57" y="83"/>
                      <a:pt x="55" y="86"/>
                      <a:pt x="52" y="87"/>
                    </a:cubicBezTo>
                    <a:cubicBezTo>
                      <a:pt x="49" y="89"/>
                      <a:pt x="46" y="89"/>
                      <a:pt x="42" y="87"/>
                    </a:cubicBezTo>
                    <a:cubicBezTo>
                      <a:pt x="38" y="86"/>
                      <a:pt x="34" y="82"/>
                      <a:pt x="32" y="77"/>
                    </a:cubicBezTo>
                    <a:cubicBezTo>
                      <a:pt x="32" y="76"/>
                      <a:pt x="31" y="75"/>
                      <a:pt x="30" y="76"/>
                    </a:cubicBezTo>
                    <a:cubicBezTo>
                      <a:pt x="24" y="77"/>
                      <a:pt x="18" y="76"/>
                      <a:pt x="15" y="73"/>
                    </a:cubicBezTo>
                    <a:cubicBezTo>
                      <a:pt x="12" y="70"/>
                      <a:pt x="12" y="67"/>
                      <a:pt x="13" y="62"/>
                    </a:cubicBezTo>
                    <a:cubicBezTo>
                      <a:pt x="14" y="61"/>
                      <a:pt x="15" y="59"/>
                      <a:pt x="16" y="57"/>
                    </a:cubicBezTo>
                    <a:cubicBezTo>
                      <a:pt x="16" y="57"/>
                      <a:pt x="16" y="56"/>
                      <a:pt x="16" y="55"/>
                    </a:cubicBezTo>
                    <a:cubicBezTo>
                      <a:pt x="15" y="55"/>
                      <a:pt x="14" y="55"/>
                      <a:pt x="14" y="56"/>
                    </a:cubicBezTo>
                    <a:cubicBezTo>
                      <a:pt x="13" y="57"/>
                      <a:pt x="12" y="59"/>
                      <a:pt x="11" y="60"/>
                    </a:cubicBezTo>
                    <a:cubicBezTo>
                      <a:pt x="8" y="59"/>
                      <a:pt x="5" y="56"/>
                      <a:pt x="4" y="52"/>
                    </a:cubicBezTo>
                    <a:cubicBezTo>
                      <a:pt x="4" y="50"/>
                      <a:pt x="3" y="44"/>
                      <a:pt x="10" y="40"/>
                    </a:cubicBezTo>
                    <a:cubicBezTo>
                      <a:pt x="10" y="41"/>
                      <a:pt x="12" y="43"/>
                      <a:pt x="13" y="45"/>
                    </a:cubicBezTo>
                    <a:cubicBezTo>
                      <a:pt x="13" y="45"/>
                      <a:pt x="14" y="45"/>
                      <a:pt x="14" y="45"/>
                    </a:cubicBezTo>
                    <a:cubicBezTo>
                      <a:pt x="14" y="45"/>
                      <a:pt x="15" y="45"/>
                      <a:pt x="15" y="45"/>
                    </a:cubicBezTo>
                    <a:cubicBezTo>
                      <a:pt x="16" y="44"/>
                      <a:pt x="16" y="43"/>
                      <a:pt x="15" y="43"/>
                    </a:cubicBezTo>
                    <a:cubicBezTo>
                      <a:pt x="11" y="38"/>
                      <a:pt x="10" y="33"/>
                      <a:pt x="12" y="29"/>
                    </a:cubicBezTo>
                    <a:cubicBezTo>
                      <a:pt x="14" y="23"/>
                      <a:pt x="20" y="20"/>
                      <a:pt x="27" y="19"/>
                    </a:cubicBezTo>
                    <a:cubicBezTo>
                      <a:pt x="26" y="22"/>
                      <a:pt x="26" y="24"/>
                      <a:pt x="26" y="27"/>
                    </a:cubicBezTo>
                    <a:cubicBezTo>
                      <a:pt x="26" y="27"/>
                      <a:pt x="26" y="27"/>
                      <a:pt x="26" y="27"/>
                    </a:cubicBezTo>
                    <a:cubicBezTo>
                      <a:pt x="23" y="28"/>
                      <a:pt x="21" y="30"/>
                      <a:pt x="21" y="33"/>
                    </a:cubicBezTo>
                    <a:cubicBezTo>
                      <a:pt x="21" y="37"/>
                      <a:pt x="24" y="40"/>
                      <a:pt x="28" y="40"/>
                    </a:cubicBezTo>
                    <a:cubicBezTo>
                      <a:pt x="31" y="40"/>
                      <a:pt x="34" y="38"/>
                      <a:pt x="35" y="35"/>
                    </a:cubicBezTo>
                    <a:cubicBezTo>
                      <a:pt x="42" y="35"/>
                      <a:pt x="42" y="35"/>
                      <a:pt x="42" y="35"/>
                    </a:cubicBezTo>
                    <a:cubicBezTo>
                      <a:pt x="42" y="35"/>
                      <a:pt x="42" y="35"/>
                      <a:pt x="43" y="34"/>
                    </a:cubicBezTo>
                    <a:cubicBezTo>
                      <a:pt x="54" y="22"/>
                      <a:pt x="54" y="22"/>
                      <a:pt x="54" y="22"/>
                    </a:cubicBezTo>
                    <a:cubicBezTo>
                      <a:pt x="59" y="22"/>
                      <a:pt x="59" y="22"/>
                      <a:pt x="59" y="22"/>
                    </a:cubicBezTo>
                    <a:cubicBezTo>
                      <a:pt x="59" y="24"/>
                      <a:pt x="62" y="27"/>
                      <a:pt x="65" y="27"/>
                    </a:cubicBezTo>
                    <a:cubicBezTo>
                      <a:pt x="69" y="27"/>
                      <a:pt x="72" y="24"/>
                      <a:pt x="72" y="20"/>
                    </a:cubicBezTo>
                    <a:cubicBezTo>
                      <a:pt x="72" y="16"/>
                      <a:pt x="69" y="13"/>
                      <a:pt x="65" y="13"/>
                    </a:cubicBezTo>
                    <a:cubicBezTo>
                      <a:pt x="62" y="13"/>
                      <a:pt x="59" y="16"/>
                      <a:pt x="59" y="19"/>
                    </a:cubicBezTo>
                    <a:cubicBezTo>
                      <a:pt x="53" y="19"/>
                      <a:pt x="53" y="19"/>
                      <a:pt x="53" y="19"/>
                    </a:cubicBezTo>
                    <a:cubicBezTo>
                      <a:pt x="52" y="19"/>
                      <a:pt x="52" y="19"/>
                      <a:pt x="52" y="19"/>
                    </a:cubicBezTo>
                    <a:cubicBezTo>
                      <a:pt x="41" y="32"/>
                      <a:pt x="41" y="32"/>
                      <a:pt x="41" y="32"/>
                    </a:cubicBezTo>
                    <a:cubicBezTo>
                      <a:pt x="35" y="32"/>
                      <a:pt x="35" y="32"/>
                      <a:pt x="35" y="32"/>
                    </a:cubicBezTo>
                    <a:cubicBezTo>
                      <a:pt x="34" y="29"/>
                      <a:pt x="32" y="27"/>
                      <a:pt x="29" y="27"/>
                    </a:cubicBezTo>
                    <a:cubicBezTo>
                      <a:pt x="29" y="27"/>
                      <a:pt x="29" y="27"/>
                      <a:pt x="29" y="27"/>
                    </a:cubicBezTo>
                    <a:cubicBezTo>
                      <a:pt x="29" y="19"/>
                      <a:pt x="32" y="14"/>
                      <a:pt x="37" y="11"/>
                    </a:cubicBezTo>
                    <a:cubicBezTo>
                      <a:pt x="42" y="8"/>
                      <a:pt x="49" y="8"/>
                      <a:pt x="55" y="12"/>
                    </a:cubicBezTo>
                    <a:cubicBezTo>
                      <a:pt x="55" y="12"/>
                      <a:pt x="55" y="12"/>
                      <a:pt x="55" y="12"/>
                    </a:cubicBezTo>
                    <a:cubicBezTo>
                      <a:pt x="55" y="12"/>
                      <a:pt x="55" y="12"/>
                      <a:pt x="55" y="12"/>
                    </a:cubicBezTo>
                    <a:cubicBezTo>
                      <a:pt x="55" y="12"/>
                      <a:pt x="55" y="12"/>
                      <a:pt x="55" y="12"/>
                    </a:cubicBezTo>
                    <a:cubicBezTo>
                      <a:pt x="55" y="12"/>
                      <a:pt x="55" y="12"/>
                      <a:pt x="55" y="12"/>
                    </a:cubicBezTo>
                    <a:cubicBezTo>
                      <a:pt x="55" y="12"/>
                      <a:pt x="55" y="12"/>
                      <a:pt x="55" y="12"/>
                    </a:cubicBezTo>
                    <a:cubicBezTo>
                      <a:pt x="55" y="12"/>
                      <a:pt x="55" y="12"/>
                      <a:pt x="55" y="12"/>
                    </a:cubicBezTo>
                    <a:cubicBezTo>
                      <a:pt x="56" y="12"/>
                      <a:pt x="56" y="12"/>
                      <a:pt x="56" y="12"/>
                    </a:cubicBezTo>
                    <a:cubicBezTo>
                      <a:pt x="56" y="12"/>
                      <a:pt x="56" y="12"/>
                      <a:pt x="56" y="12"/>
                    </a:cubicBezTo>
                    <a:cubicBezTo>
                      <a:pt x="56" y="12"/>
                      <a:pt x="56" y="12"/>
                      <a:pt x="56" y="12"/>
                    </a:cubicBezTo>
                    <a:cubicBezTo>
                      <a:pt x="56" y="12"/>
                      <a:pt x="56" y="12"/>
                      <a:pt x="56" y="12"/>
                    </a:cubicBezTo>
                    <a:cubicBezTo>
                      <a:pt x="56" y="12"/>
                      <a:pt x="56" y="12"/>
                      <a:pt x="56" y="12"/>
                    </a:cubicBezTo>
                    <a:cubicBezTo>
                      <a:pt x="56" y="12"/>
                      <a:pt x="56" y="12"/>
                      <a:pt x="56" y="12"/>
                    </a:cubicBezTo>
                    <a:cubicBezTo>
                      <a:pt x="56" y="12"/>
                      <a:pt x="56" y="12"/>
                      <a:pt x="56" y="12"/>
                    </a:cubicBezTo>
                    <a:cubicBezTo>
                      <a:pt x="56" y="12"/>
                      <a:pt x="56" y="12"/>
                      <a:pt x="56" y="11"/>
                    </a:cubicBezTo>
                    <a:cubicBezTo>
                      <a:pt x="57" y="11"/>
                      <a:pt x="57" y="11"/>
                      <a:pt x="57" y="11"/>
                    </a:cubicBezTo>
                    <a:cubicBezTo>
                      <a:pt x="57" y="11"/>
                      <a:pt x="57" y="11"/>
                      <a:pt x="57" y="11"/>
                    </a:cubicBezTo>
                    <a:cubicBezTo>
                      <a:pt x="61" y="6"/>
                      <a:pt x="67" y="3"/>
                      <a:pt x="73" y="4"/>
                    </a:cubicBezTo>
                    <a:cubicBezTo>
                      <a:pt x="78" y="5"/>
                      <a:pt x="83" y="8"/>
                      <a:pt x="85" y="12"/>
                    </a:cubicBezTo>
                    <a:cubicBezTo>
                      <a:pt x="85" y="12"/>
                      <a:pt x="85" y="12"/>
                      <a:pt x="85" y="12"/>
                    </a:cubicBezTo>
                    <a:cubicBezTo>
                      <a:pt x="83" y="15"/>
                      <a:pt x="82" y="18"/>
                      <a:pt x="81" y="21"/>
                    </a:cubicBezTo>
                    <a:cubicBezTo>
                      <a:pt x="81" y="22"/>
                      <a:pt x="81" y="23"/>
                      <a:pt x="82" y="23"/>
                    </a:cubicBezTo>
                    <a:cubicBezTo>
                      <a:pt x="83" y="23"/>
                      <a:pt x="84" y="22"/>
                      <a:pt x="84" y="22"/>
                    </a:cubicBezTo>
                    <a:cubicBezTo>
                      <a:pt x="85" y="15"/>
                      <a:pt x="90" y="11"/>
                      <a:pt x="96" y="11"/>
                    </a:cubicBezTo>
                    <a:cubicBezTo>
                      <a:pt x="103" y="11"/>
                      <a:pt x="111" y="14"/>
                      <a:pt x="114" y="22"/>
                    </a:cubicBezTo>
                    <a:cubicBezTo>
                      <a:pt x="112" y="22"/>
                      <a:pt x="110" y="23"/>
                      <a:pt x="109" y="23"/>
                    </a:cubicBezTo>
                    <a:cubicBezTo>
                      <a:pt x="108" y="23"/>
                      <a:pt x="106" y="22"/>
                      <a:pt x="105" y="22"/>
                    </a:cubicBezTo>
                    <a:cubicBezTo>
                      <a:pt x="101" y="22"/>
                      <a:pt x="98" y="25"/>
                      <a:pt x="98" y="29"/>
                    </a:cubicBezTo>
                    <a:cubicBezTo>
                      <a:pt x="98" y="30"/>
                      <a:pt x="99" y="32"/>
                      <a:pt x="99" y="33"/>
                    </a:cubicBezTo>
                    <a:cubicBezTo>
                      <a:pt x="96" y="37"/>
                      <a:pt x="96" y="37"/>
                      <a:pt x="96" y="37"/>
                    </a:cubicBezTo>
                    <a:cubicBezTo>
                      <a:pt x="83" y="36"/>
                      <a:pt x="83" y="36"/>
                      <a:pt x="83" y="36"/>
                    </a:cubicBezTo>
                    <a:cubicBezTo>
                      <a:pt x="82" y="33"/>
                      <a:pt x="79" y="31"/>
                      <a:pt x="76" y="31"/>
                    </a:cubicBezTo>
                    <a:cubicBezTo>
                      <a:pt x="73" y="31"/>
                      <a:pt x="70" y="33"/>
                      <a:pt x="70" y="36"/>
                    </a:cubicBezTo>
                    <a:cubicBezTo>
                      <a:pt x="57" y="36"/>
                      <a:pt x="57" y="36"/>
                      <a:pt x="57" y="36"/>
                    </a:cubicBezTo>
                    <a:cubicBezTo>
                      <a:pt x="56" y="36"/>
                      <a:pt x="56" y="37"/>
                      <a:pt x="55" y="37"/>
                    </a:cubicBezTo>
                    <a:cubicBezTo>
                      <a:pt x="49" y="46"/>
                      <a:pt x="49" y="46"/>
                      <a:pt x="49" y="46"/>
                    </a:cubicBezTo>
                    <a:cubicBezTo>
                      <a:pt x="48" y="46"/>
                      <a:pt x="47" y="45"/>
                      <a:pt x="47" y="45"/>
                    </a:cubicBezTo>
                    <a:cubicBezTo>
                      <a:pt x="43" y="45"/>
                      <a:pt x="40" y="48"/>
                      <a:pt x="40" y="52"/>
                    </a:cubicBezTo>
                    <a:cubicBezTo>
                      <a:pt x="40" y="56"/>
                      <a:pt x="43" y="59"/>
                      <a:pt x="47" y="59"/>
                    </a:cubicBezTo>
                    <a:cubicBezTo>
                      <a:pt x="50" y="59"/>
                      <a:pt x="53" y="56"/>
                      <a:pt x="53" y="52"/>
                    </a:cubicBezTo>
                    <a:cubicBezTo>
                      <a:pt x="53" y="50"/>
                      <a:pt x="53" y="49"/>
                      <a:pt x="52" y="48"/>
                    </a:cubicBezTo>
                    <a:cubicBezTo>
                      <a:pt x="57" y="39"/>
                      <a:pt x="57" y="39"/>
                      <a:pt x="57" y="39"/>
                    </a:cubicBezTo>
                    <a:cubicBezTo>
                      <a:pt x="70" y="39"/>
                      <a:pt x="70" y="39"/>
                      <a:pt x="70" y="39"/>
                    </a:cubicBezTo>
                    <a:cubicBezTo>
                      <a:pt x="70" y="42"/>
                      <a:pt x="73" y="45"/>
                      <a:pt x="76" y="45"/>
                    </a:cubicBezTo>
                    <a:cubicBezTo>
                      <a:pt x="79" y="45"/>
                      <a:pt x="82" y="42"/>
                      <a:pt x="83" y="39"/>
                    </a:cubicBezTo>
                    <a:cubicBezTo>
                      <a:pt x="97" y="40"/>
                      <a:pt x="97" y="40"/>
                      <a:pt x="97" y="40"/>
                    </a:cubicBezTo>
                    <a:cubicBezTo>
                      <a:pt x="97" y="40"/>
                      <a:pt x="97" y="40"/>
                      <a:pt x="97" y="40"/>
                    </a:cubicBezTo>
                    <a:cubicBezTo>
                      <a:pt x="97" y="40"/>
                      <a:pt x="97" y="39"/>
                      <a:pt x="98" y="39"/>
                    </a:cubicBezTo>
                    <a:cubicBezTo>
                      <a:pt x="102" y="35"/>
                      <a:pt x="102" y="35"/>
                      <a:pt x="102" y="35"/>
                    </a:cubicBezTo>
                    <a:cubicBezTo>
                      <a:pt x="103" y="35"/>
                      <a:pt x="104" y="35"/>
                      <a:pt x="105" y="35"/>
                    </a:cubicBezTo>
                    <a:cubicBezTo>
                      <a:pt x="108" y="35"/>
                      <a:pt x="111" y="32"/>
                      <a:pt x="111" y="29"/>
                    </a:cubicBezTo>
                    <a:cubicBezTo>
                      <a:pt x="111" y="28"/>
                      <a:pt x="111" y="27"/>
                      <a:pt x="111" y="26"/>
                    </a:cubicBezTo>
                    <a:cubicBezTo>
                      <a:pt x="116" y="23"/>
                      <a:pt x="122" y="24"/>
                      <a:pt x="126" y="26"/>
                    </a:cubicBezTo>
                    <a:cubicBezTo>
                      <a:pt x="131" y="29"/>
                      <a:pt x="134" y="35"/>
                      <a:pt x="135" y="42"/>
                    </a:cubicBezTo>
                    <a:cubicBezTo>
                      <a:pt x="135" y="42"/>
                      <a:pt x="135" y="42"/>
                      <a:pt x="135" y="42"/>
                    </a:cubicBezTo>
                    <a:cubicBezTo>
                      <a:pt x="135" y="42"/>
                      <a:pt x="135" y="42"/>
                      <a:pt x="135" y="42"/>
                    </a:cubicBezTo>
                    <a:cubicBezTo>
                      <a:pt x="135" y="42"/>
                      <a:pt x="135" y="42"/>
                      <a:pt x="135" y="42"/>
                    </a:cubicBezTo>
                    <a:cubicBezTo>
                      <a:pt x="135" y="42"/>
                      <a:pt x="135" y="42"/>
                      <a:pt x="135" y="42"/>
                    </a:cubicBezTo>
                    <a:cubicBezTo>
                      <a:pt x="135" y="42"/>
                      <a:pt x="135" y="42"/>
                      <a:pt x="135" y="42"/>
                    </a:cubicBezTo>
                    <a:cubicBezTo>
                      <a:pt x="135" y="42"/>
                      <a:pt x="135" y="42"/>
                      <a:pt x="135" y="42"/>
                    </a:cubicBezTo>
                    <a:cubicBezTo>
                      <a:pt x="135" y="42"/>
                      <a:pt x="135" y="43"/>
                      <a:pt x="135" y="43"/>
                    </a:cubicBezTo>
                    <a:cubicBezTo>
                      <a:pt x="135" y="43"/>
                      <a:pt x="135" y="43"/>
                      <a:pt x="135" y="43"/>
                    </a:cubicBezTo>
                    <a:cubicBezTo>
                      <a:pt x="135" y="43"/>
                      <a:pt x="135" y="43"/>
                      <a:pt x="135" y="43"/>
                    </a:cubicBezTo>
                    <a:cubicBezTo>
                      <a:pt x="135" y="43"/>
                      <a:pt x="136" y="43"/>
                      <a:pt x="136" y="43"/>
                    </a:cubicBezTo>
                    <a:cubicBezTo>
                      <a:pt x="136" y="43"/>
                      <a:pt x="136" y="43"/>
                      <a:pt x="136" y="43"/>
                    </a:cubicBezTo>
                    <a:cubicBezTo>
                      <a:pt x="136" y="43"/>
                      <a:pt x="136" y="43"/>
                      <a:pt x="136" y="43"/>
                    </a:cubicBezTo>
                    <a:cubicBezTo>
                      <a:pt x="139" y="45"/>
                      <a:pt x="141" y="47"/>
                      <a:pt x="142" y="51"/>
                    </a:cubicBezTo>
                    <a:cubicBezTo>
                      <a:pt x="143" y="56"/>
                      <a:pt x="141" y="60"/>
                      <a:pt x="139" y="65"/>
                    </a:cubicBezTo>
                    <a:cubicBezTo>
                      <a:pt x="138" y="63"/>
                      <a:pt x="137" y="61"/>
                      <a:pt x="136" y="59"/>
                    </a:cubicBezTo>
                    <a:cubicBezTo>
                      <a:pt x="136" y="58"/>
                      <a:pt x="135" y="58"/>
                      <a:pt x="134" y="59"/>
                    </a:cubicBezTo>
                    <a:cubicBezTo>
                      <a:pt x="134" y="59"/>
                      <a:pt x="133" y="60"/>
                      <a:pt x="134" y="60"/>
                    </a:cubicBezTo>
                    <a:cubicBezTo>
                      <a:pt x="137" y="66"/>
                      <a:pt x="137" y="71"/>
                      <a:pt x="136" y="75"/>
                    </a:cubicBezTo>
                    <a:close/>
                    <a:moveTo>
                      <a:pt x="117" y="77"/>
                    </a:moveTo>
                    <a:cubicBezTo>
                      <a:pt x="117" y="77"/>
                      <a:pt x="117" y="77"/>
                      <a:pt x="117" y="77"/>
                    </a:cubicBezTo>
                    <a:cubicBezTo>
                      <a:pt x="117" y="77"/>
                      <a:pt x="117" y="77"/>
                      <a:pt x="117" y="77"/>
                    </a:cubicBezTo>
                    <a:cubicBezTo>
                      <a:pt x="119" y="77"/>
                      <a:pt x="120" y="79"/>
                      <a:pt x="120" y="81"/>
                    </a:cubicBezTo>
                    <a:cubicBezTo>
                      <a:pt x="120" y="83"/>
                      <a:pt x="119" y="85"/>
                      <a:pt x="117" y="85"/>
                    </a:cubicBezTo>
                    <a:cubicBezTo>
                      <a:pt x="115" y="85"/>
                      <a:pt x="113" y="83"/>
                      <a:pt x="113" y="81"/>
                    </a:cubicBezTo>
                    <a:cubicBezTo>
                      <a:pt x="113" y="79"/>
                      <a:pt x="115" y="77"/>
                      <a:pt x="117" y="77"/>
                    </a:cubicBezTo>
                    <a:close/>
                    <a:moveTo>
                      <a:pt x="123" y="46"/>
                    </a:moveTo>
                    <a:cubicBezTo>
                      <a:pt x="123" y="46"/>
                      <a:pt x="123" y="46"/>
                      <a:pt x="123" y="46"/>
                    </a:cubicBezTo>
                    <a:cubicBezTo>
                      <a:pt x="123" y="46"/>
                      <a:pt x="123" y="46"/>
                      <a:pt x="123" y="46"/>
                    </a:cubicBezTo>
                    <a:cubicBezTo>
                      <a:pt x="123" y="46"/>
                      <a:pt x="123" y="46"/>
                      <a:pt x="123" y="46"/>
                    </a:cubicBezTo>
                    <a:cubicBezTo>
                      <a:pt x="123" y="46"/>
                      <a:pt x="123" y="46"/>
                      <a:pt x="123" y="46"/>
                    </a:cubicBezTo>
                    <a:cubicBezTo>
                      <a:pt x="121" y="45"/>
                      <a:pt x="119" y="44"/>
                      <a:pt x="119" y="42"/>
                    </a:cubicBezTo>
                    <a:cubicBezTo>
                      <a:pt x="119" y="40"/>
                      <a:pt x="121" y="38"/>
                      <a:pt x="123" y="38"/>
                    </a:cubicBezTo>
                    <a:cubicBezTo>
                      <a:pt x="125" y="38"/>
                      <a:pt x="127" y="40"/>
                      <a:pt x="127" y="42"/>
                    </a:cubicBezTo>
                    <a:cubicBezTo>
                      <a:pt x="127" y="44"/>
                      <a:pt x="125" y="46"/>
                      <a:pt x="123" y="46"/>
                    </a:cubicBezTo>
                    <a:close/>
                    <a:moveTo>
                      <a:pt x="61" y="20"/>
                    </a:moveTo>
                    <a:cubicBezTo>
                      <a:pt x="61" y="18"/>
                      <a:pt x="63" y="16"/>
                      <a:pt x="65" y="16"/>
                    </a:cubicBezTo>
                    <a:cubicBezTo>
                      <a:pt x="67" y="16"/>
                      <a:pt x="69" y="18"/>
                      <a:pt x="69" y="20"/>
                    </a:cubicBezTo>
                    <a:cubicBezTo>
                      <a:pt x="69" y="22"/>
                      <a:pt x="67" y="24"/>
                      <a:pt x="65" y="24"/>
                    </a:cubicBezTo>
                    <a:cubicBezTo>
                      <a:pt x="63" y="24"/>
                      <a:pt x="61" y="22"/>
                      <a:pt x="61" y="20"/>
                    </a:cubicBezTo>
                    <a:close/>
                    <a:moveTo>
                      <a:pt x="102" y="32"/>
                    </a:moveTo>
                    <a:cubicBezTo>
                      <a:pt x="101" y="31"/>
                      <a:pt x="101" y="30"/>
                      <a:pt x="101" y="29"/>
                    </a:cubicBezTo>
                    <a:cubicBezTo>
                      <a:pt x="101" y="27"/>
                      <a:pt x="103" y="25"/>
                      <a:pt x="105" y="25"/>
                    </a:cubicBezTo>
                    <a:cubicBezTo>
                      <a:pt x="106" y="25"/>
                      <a:pt x="107" y="25"/>
                      <a:pt x="108" y="26"/>
                    </a:cubicBezTo>
                    <a:cubicBezTo>
                      <a:pt x="108" y="26"/>
                      <a:pt x="108" y="26"/>
                      <a:pt x="108" y="26"/>
                    </a:cubicBezTo>
                    <a:cubicBezTo>
                      <a:pt x="108" y="27"/>
                      <a:pt x="109" y="28"/>
                      <a:pt x="109" y="29"/>
                    </a:cubicBezTo>
                    <a:cubicBezTo>
                      <a:pt x="109" y="31"/>
                      <a:pt x="107" y="33"/>
                      <a:pt x="105" y="33"/>
                    </a:cubicBezTo>
                    <a:cubicBezTo>
                      <a:pt x="104" y="33"/>
                      <a:pt x="103" y="32"/>
                      <a:pt x="102" y="32"/>
                    </a:cubicBezTo>
                    <a:close/>
                    <a:moveTo>
                      <a:pt x="80" y="38"/>
                    </a:moveTo>
                    <a:cubicBezTo>
                      <a:pt x="80" y="40"/>
                      <a:pt x="78" y="42"/>
                      <a:pt x="76" y="42"/>
                    </a:cubicBezTo>
                    <a:cubicBezTo>
                      <a:pt x="74" y="42"/>
                      <a:pt x="72" y="40"/>
                      <a:pt x="72" y="38"/>
                    </a:cubicBezTo>
                    <a:cubicBezTo>
                      <a:pt x="72" y="36"/>
                      <a:pt x="74" y="34"/>
                      <a:pt x="76" y="34"/>
                    </a:cubicBezTo>
                    <a:cubicBezTo>
                      <a:pt x="78" y="34"/>
                      <a:pt x="80" y="36"/>
                      <a:pt x="80" y="38"/>
                    </a:cubicBezTo>
                    <a:close/>
                    <a:moveTo>
                      <a:pt x="49" y="49"/>
                    </a:moveTo>
                    <a:cubicBezTo>
                      <a:pt x="50" y="50"/>
                      <a:pt x="50" y="51"/>
                      <a:pt x="50" y="52"/>
                    </a:cubicBezTo>
                    <a:cubicBezTo>
                      <a:pt x="50" y="54"/>
                      <a:pt x="49" y="56"/>
                      <a:pt x="47" y="56"/>
                    </a:cubicBezTo>
                    <a:cubicBezTo>
                      <a:pt x="44" y="56"/>
                      <a:pt x="43" y="54"/>
                      <a:pt x="43" y="52"/>
                    </a:cubicBezTo>
                    <a:cubicBezTo>
                      <a:pt x="43" y="50"/>
                      <a:pt x="44" y="48"/>
                      <a:pt x="47" y="48"/>
                    </a:cubicBezTo>
                    <a:cubicBezTo>
                      <a:pt x="47" y="48"/>
                      <a:pt x="48" y="49"/>
                      <a:pt x="49" y="49"/>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14" name="Vector">
                <a:extLst>
                  <a:ext uri="{FF2B5EF4-FFF2-40B4-BE49-F238E27FC236}">
                    <a16:creationId xmlns:a16="http://schemas.microsoft.com/office/drawing/2014/main" id="{0348B0BC-F8FB-E33B-937A-20342597889F}"/>
                  </a:ext>
                </a:extLst>
              </p:cNvPr>
              <p:cNvSpPr>
                <a:spLocks noEditPoints="1"/>
              </p:cNvSpPr>
              <p:nvPr/>
            </p:nvSpPr>
            <p:spPr bwMode="gray">
              <a:xfrm>
                <a:off x="10301288" y="1779588"/>
                <a:ext cx="277813" cy="77788"/>
              </a:xfrm>
              <a:custGeom>
                <a:avLst/>
                <a:gdLst>
                  <a:gd name="T0" fmla="*/ 84 w 91"/>
                  <a:gd name="T1" fmla="*/ 4 h 25"/>
                  <a:gd name="T2" fmla="*/ 81 w 91"/>
                  <a:gd name="T3" fmla="*/ 5 h 25"/>
                  <a:gd name="T4" fmla="*/ 76 w 91"/>
                  <a:gd name="T5" fmla="*/ 0 h 25"/>
                  <a:gd name="T6" fmla="*/ 75 w 91"/>
                  <a:gd name="T7" fmla="*/ 0 h 25"/>
                  <a:gd name="T8" fmla="*/ 53 w 91"/>
                  <a:gd name="T9" fmla="*/ 0 h 25"/>
                  <a:gd name="T10" fmla="*/ 52 w 91"/>
                  <a:gd name="T11" fmla="*/ 0 h 25"/>
                  <a:gd name="T12" fmla="*/ 47 w 91"/>
                  <a:gd name="T13" fmla="*/ 5 h 25"/>
                  <a:gd name="T14" fmla="*/ 47 w 91"/>
                  <a:gd name="T15" fmla="*/ 5 h 25"/>
                  <a:gd name="T16" fmla="*/ 42 w 91"/>
                  <a:gd name="T17" fmla="*/ 5 h 25"/>
                  <a:gd name="T18" fmla="*/ 38 w 91"/>
                  <a:gd name="T19" fmla="*/ 8 h 25"/>
                  <a:gd name="T20" fmla="*/ 39 w 91"/>
                  <a:gd name="T21" fmla="*/ 15 h 25"/>
                  <a:gd name="T22" fmla="*/ 33 w 91"/>
                  <a:gd name="T23" fmla="*/ 22 h 25"/>
                  <a:gd name="T24" fmla="*/ 19 w 91"/>
                  <a:gd name="T25" fmla="*/ 22 h 25"/>
                  <a:gd name="T26" fmla="*/ 12 w 91"/>
                  <a:gd name="T27" fmla="*/ 14 h 25"/>
                  <a:gd name="T28" fmla="*/ 13 w 91"/>
                  <a:gd name="T29" fmla="*/ 13 h 25"/>
                  <a:gd name="T30" fmla="*/ 13 w 91"/>
                  <a:gd name="T31" fmla="*/ 13 h 25"/>
                  <a:gd name="T32" fmla="*/ 10 w 91"/>
                  <a:gd name="T33" fmla="*/ 4 h 25"/>
                  <a:gd name="T34" fmla="*/ 1 w 91"/>
                  <a:gd name="T35" fmla="*/ 7 h 25"/>
                  <a:gd name="T36" fmla="*/ 5 w 91"/>
                  <a:gd name="T37" fmla="*/ 16 h 25"/>
                  <a:gd name="T38" fmla="*/ 7 w 91"/>
                  <a:gd name="T39" fmla="*/ 16 h 25"/>
                  <a:gd name="T40" fmla="*/ 10 w 91"/>
                  <a:gd name="T41" fmla="*/ 16 h 25"/>
                  <a:gd name="T42" fmla="*/ 17 w 91"/>
                  <a:gd name="T43" fmla="*/ 25 h 25"/>
                  <a:gd name="T44" fmla="*/ 18 w 91"/>
                  <a:gd name="T45" fmla="*/ 25 h 25"/>
                  <a:gd name="T46" fmla="*/ 34 w 91"/>
                  <a:gd name="T47" fmla="*/ 25 h 25"/>
                  <a:gd name="T48" fmla="*/ 35 w 91"/>
                  <a:gd name="T49" fmla="*/ 25 h 25"/>
                  <a:gd name="T50" fmla="*/ 41 w 91"/>
                  <a:gd name="T51" fmla="*/ 17 h 25"/>
                  <a:gd name="T52" fmla="*/ 41 w 91"/>
                  <a:gd name="T53" fmla="*/ 17 h 25"/>
                  <a:gd name="T54" fmla="*/ 44 w 91"/>
                  <a:gd name="T55" fmla="*/ 18 h 25"/>
                  <a:gd name="T56" fmla="*/ 46 w 91"/>
                  <a:gd name="T57" fmla="*/ 17 h 25"/>
                  <a:gd name="T58" fmla="*/ 50 w 91"/>
                  <a:gd name="T59" fmla="*/ 14 h 25"/>
                  <a:gd name="T60" fmla="*/ 49 w 91"/>
                  <a:gd name="T61" fmla="*/ 7 h 25"/>
                  <a:gd name="T62" fmla="*/ 54 w 91"/>
                  <a:gd name="T63" fmla="*/ 2 h 25"/>
                  <a:gd name="T64" fmla="*/ 75 w 91"/>
                  <a:gd name="T65" fmla="*/ 2 h 25"/>
                  <a:gd name="T66" fmla="*/ 79 w 91"/>
                  <a:gd name="T67" fmla="*/ 7 h 25"/>
                  <a:gd name="T68" fmla="*/ 77 w 91"/>
                  <a:gd name="T69" fmla="*/ 10 h 25"/>
                  <a:gd name="T70" fmla="*/ 84 w 91"/>
                  <a:gd name="T71" fmla="*/ 17 h 25"/>
                  <a:gd name="T72" fmla="*/ 91 w 91"/>
                  <a:gd name="T73" fmla="*/ 10 h 25"/>
                  <a:gd name="T74" fmla="*/ 84 w 91"/>
                  <a:gd name="T75" fmla="*/ 4 h 25"/>
                  <a:gd name="T76" fmla="*/ 6 w 91"/>
                  <a:gd name="T77" fmla="*/ 13 h 25"/>
                  <a:gd name="T78" fmla="*/ 4 w 91"/>
                  <a:gd name="T79" fmla="*/ 8 h 25"/>
                  <a:gd name="T80" fmla="*/ 7 w 91"/>
                  <a:gd name="T81" fmla="*/ 6 h 25"/>
                  <a:gd name="T82" fmla="*/ 9 w 91"/>
                  <a:gd name="T83" fmla="*/ 6 h 25"/>
                  <a:gd name="T84" fmla="*/ 11 w 91"/>
                  <a:gd name="T85" fmla="*/ 11 h 25"/>
                  <a:gd name="T86" fmla="*/ 10 w 91"/>
                  <a:gd name="T87" fmla="*/ 13 h 25"/>
                  <a:gd name="T88" fmla="*/ 6 w 91"/>
                  <a:gd name="T89" fmla="*/ 13 h 25"/>
                  <a:gd name="T90" fmla="*/ 47 w 91"/>
                  <a:gd name="T91" fmla="*/ 13 h 25"/>
                  <a:gd name="T92" fmla="*/ 45 w 91"/>
                  <a:gd name="T93" fmla="*/ 15 h 25"/>
                  <a:gd name="T94" fmla="*/ 42 w 91"/>
                  <a:gd name="T95" fmla="*/ 15 h 25"/>
                  <a:gd name="T96" fmla="*/ 42 w 91"/>
                  <a:gd name="T97" fmla="*/ 14 h 25"/>
                  <a:gd name="T98" fmla="*/ 40 w 91"/>
                  <a:gd name="T99" fmla="*/ 10 h 25"/>
                  <a:gd name="T100" fmla="*/ 43 w 91"/>
                  <a:gd name="T101" fmla="*/ 8 h 25"/>
                  <a:gd name="T102" fmla="*/ 44 w 91"/>
                  <a:gd name="T103" fmla="*/ 7 h 25"/>
                  <a:gd name="T104" fmla="*/ 45 w 91"/>
                  <a:gd name="T105" fmla="*/ 8 h 25"/>
                  <a:gd name="T106" fmla="*/ 46 w 91"/>
                  <a:gd name="T107" fmla="*/ 8 h 25"/>
                  <a:gd name="T108" fmla="*/ 47 w 91"/>
                  <a:gd name="T109" fmla="*/ 13 h 25"/>
                  <a:gd name="T110" fmla="*/ 84 w 91"/>
                  <a:gd name="T111" fmla="*/ 14 h 25"/>
                  <a:gd name="T112" fmla="*/ 80 w 91"/>
                  <a:gd name="T113" fmla="*/ 10 h 25"/>
                  <a:gd name="T114" fmla="*/ 82 w 91"/>
                  <a:gd name="T115" fmla="*/ 8 h 25"/>
                  <a:gd name="T116" fmla="*/ 84 w 91"/>
                  <a:gd name="T117" fmla="*/ 7 h 25"/>
                  <a:gd name="T118" fmla="*/ 88 w 91"/>
                  <a:gd name="T119" fmla="*/ 10 h 25"/>
                  <a:gd name="T120" fmla="*/ 84 w 91"/>
                  <a:gd name="T121"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1" h="25">
                    <a:moveTo>
                      <a:pt x="84" y="4"/>
                    </a:moveTo>
                    <a:cubicBezTo>
                      <a:pt x="83" y="4"/>
                      <a:pt x="82" y="4"/>
                      <a:pt x="81" y="5"/>
                    </a:cubicBezTo>
                    <a:cubicBezTo>
                      <a:pt x="76" y="0"/>
                      <a:pt x="76" y="0"/>
                      <a:pt x="76" y="0"/>
                    </a:cubicBezTo>
                    <a:cubicBezTo>
                      <a:pt x="76" y="0"/>
                      <a:pt x="76" y="0"/>
                      <a:pt x="75" y="0"/>
                    </a:cubicBezTo>
                    <a:cubicBezTo>
                      <a:pt x="53" y="0"/>
                      <a:pt x="53" y="0"/>
                      <a:pt x="53" y="0"/>
                    </a:cubicBezTo>
                    <a:cubicBezTo>
                      <a:pt x="53" y="0"/>
                      <a:pt x="52" y="0"/>
                      <a:pt x="52" y="0"/>
                    </a:cubicBezTo>
                    <a:cubicBezTo>
                      <a:pt x="47" y="5"/>
                      <a:pt x="47" y="5"/>
                      <a:pt x="47" y="5"/>
                    </a:cubicBezTo>
                    <a:cubicBezTo>
                      <a:pt x="47" y="5"/>
                      <a:pt x="47" y="5"/>
                      <a:pt x="47" y="5"/>
                    </a:cubicBezTo>
                    <a:cubicBezTo>
                      <a:pt x="45" y="4"/>
                      <a:pt x="43" y="4"/>
                      <a:pt x="42" y="5"/>
                    </a:cubicBezTo>
                    <a:cubicBezTo>
                      <a:pt x="40" y="5"/>
                      <a:pt x="39" y="7"/>
                      <a:pt x="38" y="8"/>
                    </a:cubicBezTo>
                    <a:cubicBezTo>
                      <a:pt x="37" y="11"/>
                      <a:pt x="37" y="13"/>
                      <a:pt x="39" y="15"/>
                    </a:cubicBezTo>
                    <a:cubicBezTo>
                      <a:pt x="33" y="22"/>
                      <a:pt x="33" y="22"/>
                      <a:pt x="33" y="22"/>
                    </a:cubicBezTo>
                    <a:cubicBezTo>
                      <a:pt x="19" y="22"/>
                      <a:pt x="19" y="22"/>
                      <a:pt x="19" y="22"/>
                    </a:cubicBezTo>
                    <a:cubicBezTo>
                      <a:pt x="12" y="14"/>
                      <a:pt x="12" y="14"/>
                      <a:pt x="12" y="14"/>
                    </a:cubicBezTo>
                    <a:cubicBezTo>
                      <a:pt x="13" y="14"/>
                      <a:pt x="13" y="13"/>
                      <a:pt x="13" y="13"/>
                    </a:cubicBezTo>
                    <a:cubicBezTo>
                      <a:pt x="13" y="13"/>
                      <a:pt x="13" y="13"/>
                      <a:pt x="13" y="13"/>
                    </a:cubicBezTo>
                    <a:cubicBezTo>
                      <a:pt x="15" y="9"/>
                      <a:pt x="13" y="5"/>
                      <a:pt x="10" y="4"/>
                    </a:cubicBezTo>
                    <a:cubicBezTo>
                      <a:pt x="7" y="2"/>
                      <a:pt x="3" y="4"/>
                      <a:pt x="1" y="7"/>
                    </a:cubicBezTo>
                    <a:cubicBezTo>
                      <a:pt x="0" y="10"/>
                      <a:pt x="1" y="14"/>
                      <a:pt x="5" y="16"/>
                    </a:cubicBezTo>
                    <a:cubicBezTo>
                      <a:pt x="5" y="16"/>
                      <a:pt x="6" y="16"/>
                      <a:pt x="7" y="16"/>
                    </a:cubicBezTo>
                    <a:cubicBezTo>
                      <a:pt x="8" y="16"/>
                      <a:pt x="9" y="16"/>
                      <a:pt x="10" y="16"/>
                    </a:cubicBezTo>
                    <a:cubicBezTo>
                      <a:pt x="17" y="25"/>
                      <a:pt x="17" y="25"/>
                      <a:pt x="17" y="25"/>
                    </a:cubicBezTo>
                    <a:cubicBezTo>
                      <a:pt x="17" y="25"/>
                      <a:pt x="18" y="25"/>
                      <a:pt x="18" y="25"/>
                    </a:cubicBezTo>
                    <a:cubicBezTo>
                      <a:pt x="34" y="25"/>
                      <a:pt x="34" y="25"/>
                      <a:pt x="34" y="25"/>
                    </a:cubicBezTo>
                    <a:cubicBezTo>
                      <a:pt x="34" y="25"/>
                      <a:pt x="35" y="25"/>
                      <a:pt x="35" y="25"/>
                    </a:cubicBezTo>
                    <a:cubicBezTo>
                      <a:pt x="41" y="17"/>
                      <a:pt x="41" y="17"/>
                      <a:pt x="41" y="17"/>
                    </a:cubicBezTo>
                    <a:cubicBezTo>
                      <a:pt x="41" y="17"/>
                      <a:pt x="41" y="17"/>
                      <a:pt x="41" y="17"/>
                    </a:cubicBezTo>
                    <a:cubicBezTo>
                      <a:pt x="42" y="18"/>
                      <a:pt x="43" y="18"/>
                      <a:pt x="44" y="18"/>
                    </a:cubicBezTo>
                    <a:cubicBezTo>
                      <a:pt x="45" y="18"/>
                      <a:pt x="45" y="18"/>
                      <a:pt x="46" y="17"/>
                    </a:cubicBezTo>
                    <a:cubicBezTo>
                      <a:pt x="48" y="17"/>
                      <a:pt x="49" y="15"/>
                      <a:pt x="50" y="14"/>
                    </a:cubicBezTo>
                    <a:cubicBezTo>
                      <a:pt x="51" y="12"/>
                      <a:pt x="51" y="9"/>
                      <a:pt x="49" y="7"/>
                    </a:cubicBezTo>
                    <a:cubicBezTo>
                      <a:pt x="54" y="2"/>
                      <a:pt x="54" y="2"/>
                      <a:pt x="54" y="2"/>
                    </a:cubicBezTo>
                    <a:cubicBezTo>
                      <a:pt x="75" y="2"/>
                      <a:pt x="75" y="2"/>
                      <a:pt x="75" y="2"/>
                    </a:cubicBezTo>
                    <a:cubicBezTo>
                      <a:pt x="79" y="7"/>
                      <a:pt x="79" y="7"/>
                      <a:pt x="79" y="7"/>
                    </a:cubicBezTo>
                    <a:cubicBezTo>
                      <a:pt x="78" y="8"/>
                      <a:pt x="77" y="9"/>
                      <a:pt x="77" y="10"/>
                    </a:cubicBezTo>
                    <a:cubicBezTo>
                      <a:pt x="77" y="14"/>
                      <a:pt x="80" y="17"/>
                      <a:pt x="84" y="17"/>
                    </a:cubicBezTo>
                    <a:cubicBezTo>
                      <a:pt x="88" y="17"/>
                      <a:pt x="91" y="14"/>
                      <a:pt x="91" y="10"/>
                    </a:cubicBezTo>
                    <a:cubicBezTo>
                      <a:pt x="91" y="7"/>
                      <a:pt x="88" y="4"/>
                      <a:pt x="84" y="4"/>
                    </a:cubicBezTo>
                    <a:close/>
                    <a:moveTo>
                      <a:pt x="6" y="13"/>
                    </a:moveTo>
                    <a:cubicBezTo>
                      <a:pt x="4" y="12"/>
                      <a:pt x="3" y="10"/>
                      <a:pt x="4" y="8"/>
                    </a:cubicBezTo>
                    <a:cubicBezTo>
                      <a:pt x="4" y="7"/>
                      <a:pt x="6" y="6"/>
                      <a:pt x="7" y="6"/>
                    </a:cubicBezTo>
                    <a:cubicBezTo>
                      <a:pt x="8" y="6"/>
                      <a:pt x="8" y="6"/>
                      <a:pt x="9" y="6"/>
                    </a:cubicBezTo>
                    <a:cubicBezTo>
                      <a:pt x="11" y="7"/>
                      <a:pt x="12" y="9"/>
                      <a:pt x="11" y="11"/>
                    </a:cubicBezTo>
                    <a:cubicBezTo>
                      <a:pt x="10" y="12"/>
                      <a:pt x="10" y="12"/>
                      <a:pt x="10" y="13"/>
                    </a:cubicBezTo>
                    <a:cubicBezTo>
                      <a:pt x="8" y="14"/>
                      <a:pt x="7" y="14"/>
                      <a:pt x="6" y="13"/>
                    </a:cubicBezTo>
                    <a:close/>
                    <a:moveTo>
                      <a:pt x="47" y="13"/>
                    </a:moveTo>
                    <a:cubicBezTo>
                      <a:pt x="47" y="14"/>
                      <a:pt x="46" y="14"/>
                      <a:pt x="45" y="15"/>
                    </a:cubicBezTo>
                    <a:cubicBezTo>
                      <a:pt x="44" y="15"/>
                      <a:pt x="43" y="15"/>
                      <a:pt x="42" y="15"/>
                    </a:cubicBezTo>
                    <a:cubicBezTo>
                      <a:pt x="42" y="14"/>
                      <a:pt x="42" y="14"/>
                      <a:pt x="42" y="14"/>
                    </a:cubicBezTo>
                    <a:cubicBezTo>
                      <a:pt x="40" y="13"/>
                      <a:pt x="40" y="11"/>
                      <a:pt x="40" y="10"/>
                    </a:cubicBezTo>
                    <a:cubicBezTo>
                      <a:pt x="41" y="9"/>
                      <a:pt x="42" y="8"/>
                      <a:pt x="43" y="8"/>
                    </a:cubicBezTo>
                    <a:cubicBezTo>
                      <a:pt x="43" y="7"/>
                      <a:pt x="43" y="7"/>
                      <a:pt x="44" y="7"/>
                    </a:cubicBezTo>
                    <a:cubicBezTo>
                      <a:pt x="44" y="7"/>
                      <a:pt x="45" y="7"/>
                      <a:pt x="45" y="8"/>
                    </a:cubicBezTo>
                    <a:cubicBezTo>
                      <a:pt x="46" y="8"/>
                      <a:pt x="46" y="8"/>
                      <a:pt x="46" y="8"/>
                    </a:cubicBezTo>
                    <a:cubicBezTo>
                      <a:pt x="48" y="9"/>
                      <a:pt x="48" y="11"/>
                      <a:pt x="47" y="13"/>
                    </a:cubicBezTo>
                    <a:close/>
                    <a:moveTo>
                      <a:pt x="84" y="14"/>
                    </a:moveTo>
                    <a:cubicBezTo>
                      <a:pt x="82" y="14"/>
                      <a:pt x="80" y="12"/>
                      <a:pt x="80" y="10"/>
                    </a:cubicBezTo>
                    <a:cubicBezTo>
                      <a:pt x="80" y="9"/>
                      <a:pt x="81" y="8"/>
                      <a:pt x="82" y="8"/>
                    </a:cubicBezTo>
                    <a:cubicBezTo>
                      <a:pt x="82" y="7"/>
                      <a:pt x="83" y="7"/>
                      <a:pt x="84" y="7"/>
                    </a:cubicBezTo>
                    <a:cubicBezTo>
                      <a:pt x="86" y="7"/>
                      <a:pt x="88" y="8"/>
                      <a:pt x="88" y="10"/>
                    </a:cubicBezTo>
                    <a:cubicBezTo>
                      <a:pt x="88" y="12"/>
                      <a:pt x="86" y="14"/>
                      <a:pt x="84" y="1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15" name="Vector">
                <a:extLst>
                  <a:ext uri="{FF2B5EF4-FFF2-40B4-BE49-F238E27FC236}">
                    <a16:creationId xmlns:a16="http://schemas.microsoft.com/office/drawing/2014/main" id="{7261FC0A-883E-7BD1-BA8E-2B0946F4F507}"/>
                  </a:ext>
                </a:extLst>
              </p:cNvPr>
              <p:cNvSpPr>
                <a:spLocks noEditPoints="1"/>
              </p:cNvSpPr>
              <p:nvPr/>
            </p:nvSpPr>
            <p:spPr bwMode="gray">
              <a:xfrm>
                <a:off x="10471151" y="1812926"/>
                <a:ext cx="76200" cy="120650"/>
              </a:xfrm>
              <a:custGeom>
                <a:avLst/>
                <a:gdLst>
                  <a:gd name="T0" fmla="*/ 20 w 25"/>
                  <a:gd name="T1" fmla="*/ 25 h 39"/>
                  <a:gd name="T2" fmla="*/ 20 w 25"/>
                  <a:gd name="T3" fmla="*/ 17 h 39"/>
                  <a:gd name="T4" fmla="*/ 20 w 25"/>
                  <a:gd name="T5" fmla="*/ 16 h 39"/>
                  <a:gd name="T6" fmla="*/ 13 w 25"/>
                  <a:gd name="T7" fmla="*/ 10 h 39"/>
                  <a:gd name="T8" fmla="*/ 14 w 25"/>
                  <a:gd name="T9" fmla="*/ 7 h 39"/>
                  <a:gd name="T10" fmla="*/ 7 w 25"/>
                  <a:gd name="T11" fmla="*/ 0 h 39"/>
                  <a:gd name="T12" fmla="*/ 0 w 25"/>
                  <a:gd name="T13" fmla="*/ 7 h 39"/>
                  <a:gd name="T14" fmla="*/ 7 w 25"/>
                  <a:gd name="T15" fmla="*/ 13 h 39"/>
                  <a:gd name="T16" fmla="*/ 11 w 25"/>
                  <a:gd name="T17" fmla="*/ 12 h 39"/>
                  <a:gd name="T18" fmla="*/ 17 w 25"/>
                  <a:gd name="T19" fmla="*/ 18 h 39"/>
                  <a:gd name="T20" fmla="*/ 17 w 25"/>
                  <a:gd name="T21" fmla="*/ 25 h 39"/>
                  <a:gd name="T22" fmla="*/ 12 w 25"/>
                  <a:gd name="T23" fmla="*/ 32 h 39"/>
                  <a:gd name="T24" fmla="*/ 19 w 25"/>
                  <a:gd name="T25" fmla="*/ 39 h 39"/>
                  <a:gd name="T26" fmla="*/ 25 w 25"/>
                  <a:gd name="T27" fmla="*/ 32 h 39"/>
                  <a:gd name="T28" fmla="*/ 20 w 25"/>
                  <a:gd name="T29" fmla="*/ 25 h 39"/>
                  <a:gd name="T30" fmla="*/ 3 w 25"/>
                  <a:gd name="T31" fmla="*/ 7 h 39"/>
                  <a:gd name="T32" fmla="*/ 7 w 25"/>
                  <a:gd name="T33" fmla="*/ 3 h 39"/>
                  <a:gd name="T34" fmla="*/ 11 w 25"/>
                  <a:gd name="T35" fmla="*/ 7 h 39"/>
                  <a:gd name="T36" fmla="*/ 10 w 25"/>
                  <a:gd name="T37" fmla="*/ 9 h 39"/>
                  <a:gd name="T38" fmla="*/ 7 w 25"/>
                  <a:gd name="T39" fmla="*/ 10 h 39"/>
                  <a:gd name="T40" fmla="*/ 3 w 25"/>
                  <a:gd name="T41" fmla="*/ 7 h 39"/>
                  <a:gd name="T42" fmla="*/ 19 w 25"/>
                  <a:gd name="T43" fmla="*/ 36 h 39"/>
                  <a:gd name="T44" fmla="*/ 15 w 25"/>
                  <a:gd name="T45" fmla="*/ 32 h 39"/>
                  <a:gd name="T46" fmla="*/ 19 w 25"/>
                  <a:gd name="T47" fmla="*/ 28 h 39"/>
                  <a:gd name="T48" fmla="*/ 22 w 25"/>
                  <a:gd name="T49" fmla="*/ 32 h 39"/>
                  <a:gd name="T50" fmla="*/ 19 w 25"/>
                  <a:gd name="T51" fmla="*/ 3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 h="39">
                    <a:moveTo>
                      <a:pt x="20" y="25"/>
                    </a:moveTo>
                    <a:cubicBezTo>
                      <a:pt x="20" y="17"/>
                      <a:pt x="20" y="17"/>
                      <a:pt x="20" y="17"/>
                    </a:cubicBezTo>
                    <a:cubicBezTo>
                      <a:pt x="20" y="17"/>
                      <a:pt x="20" y="17"/>
                      <a:pt x="20" y="16"/>
                    </a:cubicBezTo>
                    <a:cubicBezTo>
                      <a:pt x="13" y="10"/>
                      <a:pt x="13" y="10"/>
                      <a:pt x="13" y="10"/>
                    </a:cubicBezTo>
                    <a:cubicBezTo>
                      <a:pt x="13" y="9"/>
                      <a:pt x="14" y="8"/>
                      <a:pt x="14" y="7"/>
                    </a:cubicBezTo>
                    <a:cubicBezTo>
                      <a:pt x="14" y="3"/>
                      <a:pt x="11" y="0"/>
                      <a:pt x="7" y="0"/>
                    </a:cubicBezTo>
                    <a:cubicBezTo>
                      <a:pt x="3" y="0"/>
                      <a:pt x="0" y="3"/>
                      <a:pt x="0" y="7"/>
                    </a:cubicBezTo>
                    <a:cubicBezTo>
                      <a:pt x="0" y="10"/>
                      <a:pt x="3" y="13"/>
                      <a:pt x="7" y="13"/>
                    </a:cubicBezTo>
                    <a:cubicBezTo>
                      <a:pt x="8" y="13"/>
                      <a:pt x="10" y="13"/>
                      <a:pt x="11" y="12"/>
                    </a:cubicBezTo>
                    <a:cubicBezTo>
                      <a:pt x="17" y="18"/>
                      <a:pt x="17" y="18"/>
                      <a:pt x="17" y="18"/>
                    </a:cubicBezTo>
                    <a:cubicBezTo>
                      <a:pt x="17" y="25"/>
                      <a:pt x="17" y="25"/>
                      <a:pt x="17" y="25"/>
                    </a:cubicBezTo>
                    <a:cubicBezTo>
                      <a:pt x="14" y="26"/>
                      <a:pt x="12" y="29"/>
                      <a:pt x="12" y="32"/>
                    </a:cubicBezTo>
                    <a:cubicBezTo>
                      <a:pt x="12" y="36"/>
                      <a:pt x="15" y="39"/>
                      <a:pt x="19" y="39"/>
                    </a:cubicBezTo>
                    <a:cubicBezTo>
                      <a:pt x="22" y="39"/>
                      <a:pt x="25" y="36"/>
                      <a:pt x="25" y="32"/>
                    </a:cubicBezTo>
                    <a:cubicBezTo>
                      <a:pt x="25" y="29"/>
                      <a:pt x="23" y="26"/>
                      <a:pt x="20" y="25"/>
                    </a:cubicBezTo>
                    <a:close/>
                    <a:moveTo>
                      <a:pt x="3" y="7"/>
                    </a:moveTo>
                    <a:cubicBezTo>
                      <a:pt x="3" y="4"/>
                      <a:pt x="5" y="3"/>
                      <a:pt x="7" y="3"/>
                    </a:cubicBezTo>
                    <a:cubicBezTo>
                      <a:pt x="9" y="3"/>
                      <a:pt x="11" y="4"/>
                      <a:pt x="11" y="7"/>
                    </a:cubicBezTo>
                    <a:cubicBezTo>
                      <a:pt x="11" y="8"/>
                      <a:pt x="10" y="8"/>
                      <a:pt x="10" y="9"/>
                    </a:cubicBezTo>
                    <a:cubicBezTo>
                      <a:pt x="9" y="10"/>
                      <a:pt x="8" y="10"/>
                      <a:pt x="7" y="10"/>
                    </a:cubicBezTo>
                    <a:cubicBezTo>
                      <a:pt x="5" y="10"/>
                      <a:pt x="3" y="9"/>
                      <a:pt x="3" y="7"/>
                    </a:cubicBezTo>
                    <a:close/>
                    <a:moveTo>
                      <a:pt x="19" y="36"/>
                    </a:moveTo>
                    <a:cubicBezTo>
                      <a:pt x="17" y="36"/>
                      <a:pt x="15" y="34"/>
                      <a:pt x="15" y="32"/>
                    </a:cubicBezTo>
                    <a:cubicBezTo>
                      <a:pt x="15" y="30"/>
                      <a:pt x="17" y="28"/>
                      <a:pt x="19" y="28"/>
                    </a:cubicBezTo>
                    <a:cubicBezTo>
                      <a:pt x="21" y="28"/>
                      <a:pt x="22" y="30"/>
                      <a:pt x="22" y="32"/>
                    </a:cubicBezTo>
                    <a:cubicBezTo>
                      <a:pt x="22" y="34"/>
                      <a:pt x="21" y="36"/>
                      <a:pt x="19" y="36"/>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grpSp>
      </p:grpSp>
      <p:grpSp>
        <p:nvGrpSpPr>
          <p:cNvPr id="495" name="easyIcon">
            <a:extLst>
              <a:ext uri="{FF2B5EF4-FFF2-40B4-BE49-F238E27FC236}">
                <a16:creationId xmlns:a16="http://schemas.microsoft.com/office/drawing/2014/main" id="{C168547F-7FF8-1F2E-C8B0-9BC878FE0D15}"/>
              </a:ext>
            </a:extLst>
          </p:cNvPr>
          <p:cNvGrpSpPr>
            <a:grpSpLocks noChangeAspect="1"/>
          </p:cNvGrpSpPr>
          <p:nvPr>
            <p:custDataLst>
              <p:tags r:id="rId7"/>
            </p:custDataLst>
          </p:nvPr>
        </p:nvGrpSpPr>
        <p:grpSpPr>
          <a:xfrm>
            <a:off x="9477600" y="3303522"/>
            <a:ext cx="481056" cy="481056"/>
            <a:chOff x="4734595" y="4593209"/>
            <a:chExt cx="714050" cy="714050"/>
          </a:xfrm>
        </p:grpSpPr>
        <p:sp>
          <p:nvSpPr>
            <p:cNvPr id="496" name="Background">
              <a:extLst>
                <a:ext uri="{FF2B5EF4-FFF2-40B4-BE49-F238E27FC236}">
                  <a16:creationId xmlns:a16="http://schemas.microsoft.com/office/drawing/2014/main" id="{0F709BE6-7E02-9759-9567-CE05FE20D331}"/>
                </a:ext>
              </a:extLst>
            </p:cNvPr>
            <p:cNvSpPr/>
            <p:nvPr/>
          </p:nvSpPr>
          <p:spPr>
            <a:xfrm>
              <a:off x="4734595" y="4593209"/>
              <a:ext cx="714050" cy="714050"/>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497" name="Group 127">
              <a:extLst>
                <a:ext uri="{FF2B5EF4-FFF2-40B4-BE49-F238E27FC236}">
                  <a16:creationId xmlns:a16="http://schemas.microsoft.com/office/drawing/2014/main" id="{D954600A-E724-B356-43D9-6BC0B150D3C1}"/>
                </a:ext>
              </a:extLst>
            </p:cNvPr>
            <p:cNvGrpSpPr>
              <a:grpSpLocks noChangeAspect="1"/>
            </p:cNvGrpSpPr>
            <p:nvPr/>
          </p:nvGrpSpPr>
          <p:grpSpPr bwMode="gray">
            <a:xfrm>
              <a:off x="4821725" y="4662228"/>
              <a:ext cx="539758" cy="576000"/>
              <a:chOff x="10340975" y="4679950"/>
              <a:chExt cx="661988" cy="706438"/>
            </a:xfrm>
            <a:solidFill>
              <a:schemeClr val="accent2"/>
            </a:solidFill>
          </p:grpSpPr>
          <p:sp>
            <p:nvSpPr>
              <p:cNvPr id="498" name="Vector">
                <a:extLst>
                  <a:ext uri="{FF2B5EF4-FFF2-40B4-BE49-F238E27FC236}">
                    <a16:creationId xmlns:a16="http://schemas.microsoft.com/office/drawing/2014/main" id="{8E5279A6-A27C-7D88-D83C-C426F4D1E1B3}"/>
                  </a:ext>
                </a:extLst>
              </p:cNvPr>
              <p:cNvSpPr>
                <a:spLocks/>
              </p:cNvSpPr>
              <p:nvPr/>
            </p:nvSpPr>
            <p:spPr bwMode="gray">
              <a:xfrm>
                <a:off x="10340975" y="4889500"/>
                <a:ext cx="352425" cy="496888"/>
              </a:xfrm>
              <a:custGeom>
                <a:avLst/>
                <a:gdLst>
                  <a:gd name="T0" fmla="*/ 116 w 128"/>
                  <a:gd name="T1" fmla="*/ 180 h 180"/>
                  <a:gd name="T2" fmla="*/ 12 w 128"/>
                  <a:gd name="T3" fmla="*/ 180 h 180"/>
                  <a:gd name="T4" fmla="*/ 0 w 128"/>
                  <a:gd name="T5" fmla="*/ 168 h 180"/>
                  <a:gd name="T6" fmla="*/ 0 w 128"/>
                  <a:gd name="T7" fmla="*/ 48 h 180"/>
                  <a:gd name="T8" fmla="*/ 11 w 128"/>
                  <a:gd name="T9" fmla="*/ 29 h 180"/>
                  <a:gd name="T10" fmla="*/ 20 w 128"/>
                  <a:gd name="T11" fmla="*/ 16 h 180"/>
                  <a:gd name="T12" fmla="*/ 20 w 128"/>
                  <a:gd name="T13" fmla="*/ 0 h 180"/>
                  <a:gd name="T14" fmla="*/ 28 w 128"/>
                  <a:gd name="T15" fmla="*/ 0 h 180"/>
                  <a:gd name="T16" fmla="*/ 28 w 128"/>
                  <a:gd name="T17" fmla="*/ 16 h 180"/>
                  <a:gd name="T18" fmla="*/ 17 w 128"/>
                  <a:gd name="T19" fmla="*/ 35 h 180"/>
                  <a:gd name="T20" fmla="*/ 8 w 128"/>
                  <a:gd name="T21" fmla="*/ 48 h 180"/>
                  <a:gd name="T22" fmla="*/ 8 w 128"/>
                  <a:gd name="T23" fmla="*/ 168 h 180"/>
                  <a:gd name="T24" fmla="*/ 12 w 128"/>
                  <a:gd name="T25" fmla="*/ 172 h 180"/>
                  <a:gd name="T26" fmla="*/ 116 w 128"/>
                  <a:gd name="T27" fmla="*/ 172 h 180"/>
                  <a:gd name="T28" fmla="*/ 120 w 128"/>
                  <a:gd name="T29" fmla="*/ 168 h 180"/>
                  <a:gd name="T30" fmla="*/ 120 w 128"/>
                  <a:gd name="T31" fmla="*/ 48 h 180"/>
                  <a:gd name="T32" fmla="*/ 111 w 128"/>
                  <a:gd name="T33" fmla="*/ 35 h 180"/>
                  <a:gd name="T34" fmla="*/ 100 w 128"/>
                  <a:gd name="T35" fmla="*/ 16 h 180"/>
                  <a:gd name="T36" fmla="*/ 100 w 128"/>
                  <a:gd name="T37" fmla="*/ 0 h 180"/>
                  <a:gd name="T38" fmla="*/ 108 w 128"/>
                  <a:gd name="T39" fmla="*/ 0 h 180"/>
                  <a:gd name="T40" fmla="*/ 108 w 128"/>
                  <a:gd name="T41" fmla="*/ 16 h 180"/>
                  <a:gd name="T42" fmla="*/ 117 w 128"/>
                  <a:gd name="T43" fmla="*/ 29 h 180"/>
                  <a:gd name="T44" fmla="*/ 128 w 128"/>
                  <a:gd name="T45" fmla="*/ 48 h 180"/>
                  <a:gd name="T46" fmla="*/ 128 w 128"/>
                  <a:gd name="T47" fmla="*/ 168 h 180"/>
                  <a:gd name="T48" fmla="*/ 116 w 128"/>
                  <a:gd name="T4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180">
                    <a:moveTo>
                      <a:pt x="116" y="180"/>
                    </a:moveTo>
                    <a:cubicBezTo>
                      <a:pt x="12" y="180"/>
                      <a:pt x="12" y="180"/>
                      <a:pt x="12" y="180"/>
                    </a:cubicBezTo>
                    <a:cubicBezTo>
                      <a:pt x="5" y="180"/>
                      <a:pt x="0" y="175"/>
                      <a:pt x="0" y="168"/>
                    </a:cubicBezTo>
                    <a:cubicBezTo>
                      <a:pt x="0" y="48"/>
                      <a:pt x="0" y="48"/>
                      <a:pt x="0" y="48"/>
                    </a:cubicBezTo>
                    <a:cubicBezTo>
                      <a:pt x="0" y="43"/>
                      <a:pt x="5" y="36"/>
                      <a:pt x="11" y="29"/>
                    </a:cubicBezTo>
                    <a:cubicBezTo>
                      <a:pt x="15" y="25"/>
                      <a:pt x="20" y="19"/>
                      <a:pt x="20" y="16"/>
                    </a:cubicBezTo>
                    <a:cubicBezTo>
                      <a:pt x="20" y="0"/>
                      <a:pt x="20" y="0"/>
                      <a:pt x="20" y="0"/>
                    </a:cubicBezTo>
                    <a:cubicBezTo>
                      <a:pt x="28" y="0"/>
                      <a:pt x="28" y="0"/>
                      <a:pt x="28" y="0"/>
                    </a:cubicBezTo>
                    <a:cubicBezTo>
                      <a:pt x="28" y="16"/>
                      <a:pt x="28" y="16"/>
                      <a:pt x="28" y="16"/>
                    </a:cubicBezTo>
                    <a:cubicBezTo>
                      <a:pt x="28" y="21"/>
                      <a:pt x="23" y="28"/>
                      <a:pt x="17" y="35"/>
                    </a:cubicBezTo>
                    <a:cubicBezTo>
                      <a:pt x="13" y="39"/>
                      <a:pt x="8" y="45"/>
                      <a:pt x="8" y="48"/>
                    </a:cubicBezTo>
                    <a:cubicBezTo>
                      <a:pt x="8" y="168"/>
                      <a:pt x="8" y="168"/>
                      <a:pt x="8" y="168"/>
                    </a:cubicBezTo>
                    <a:cubicBezTo>
                      <a:pt x="8" y="170"/>
                      <a:pt x="10" y="172"/>
                      <a:pt x="12" y="172"/>
                    </a:cubicBezTo>
                    <a:cubicBezTo>
                      <a:pt x="116" y="172"/>
                      <a:pt x="116" y="172"/>
                      <a:pt x="116" y="172"/>
                    </a:cubicBezTo>
                    <a:cubicBezTo>
                      <a:pt x="118" y="172"/>
                      <a:pt x="120" y="170"/>
                      <a:pt x="120" y="168"/>
                    </a:cubicBezTo>
                    <a:cubicBezTo>
                      <a:pt x="120" y="48"/>
                      <a:pt x="120" y="48"/>
                      <a:pt x="120" y="48"/>
                    </a:cubicBezTo>
                    <a:cubicBezTo>
                      <a:pt x="120" y="45"/>
                      <a:pt x="115" y="39"/>
                      <a:pt x="111" y="35"/>
                    </a:cubicBezTo>
                    <a:cubicBezTo>
                      <a:pt x="105" y="28"/>
                      <a:pt x="100" y="21"/>
                      <a:pt x="100" y="16"/>
                    </a:cubicBezTo>
                    <a:cubicBezTo>
                      <a:pt x="100" y="0"/>
                      <a:pt x="100" y="0"/>
                      <a:pt x="100" y="0"/>
                    </a:cubicBezTo>
                    <a:cubicBezTo>
                      <a:pt x="108" y="0"/>
                      <a:pt x="108" y="0"/>
                      <a:pt x="108" y="0"/>
                    </a:cubicBezTo>
                    <a:cubicBezTo>
                      <a:pt x="108" y="16"/>
                      <a:pt x="108" y="16"/>
                      <a:pt x="108" y="16"/>
                    </a:cubicBezTo>
                    <a:cubicBezTo>
                      <a:pt x="108" y="19"/>
                      <a:pt x="113" y="25"/>
                      <a:pt x="117" y="29"/>
                    </a:cubicBezTo>
                    <a:cubicBezTo>
                      <a:pt x="123" y="36"/>
                      <a:pt x="128" y="43"/>
                      <a:pt x="128" y="48"/>
                    </a:cubicBezTo>
                    <a:cubicBezTo>
                      <a:pt x="128" y="168"/>
                      <a:pt x="128" y="168"/>
                      <a:pt x="128" y="168"/>
                    </a:cubicBezTo>
                    <a:cubicBezTo>
                      <a:pt x="128" y="175"/>
                      <a:pt x="123" y="180"/>
                      <a:pt x="116" y="18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99" name="Vector">
                <a:extLst>
                  <a:ext uri="{FF2B5EF4-FFF2-40B4-BE49-F238E27FC236}">
                    <a16:creationId xmlns:a16="http://schemas.microsoft.com/office/drawing/2014/main" id="{803D4836-E8AB-E700-5A58-2D34059ED176}"/>
                  </a:ext>
                </a:extLst>
              </p:cNvPr>
              <p:cNvSpPr>
                <a:spLocks noEditPoints="1"/>
              </p:cNvSpPr>
              <p:nvPr/>
            </p:nvSpPr>
            <p:spPr bwMode="gray">
              <a:xfrm>
                <a:off x="10363200" y="4811713"/>
                <a:ext cx="307975" cy="88900"/>
              </a:xfrm>
              <a:custGeom>
                <a:avLst/>
                <a:gdLst>
                  <a:gd name="T0" fmla="*/ 104 w 112"/>
                  <a:gd name="T1" fmla="*/ 32 h 32"/>
                  <a:gd name="T2" fmla="*/ 8 w 112"/>
                  <a:gd name="T3" fmla="*/ 32 h 32"/>
                  <a:gd name="T4" fmla="*/ 0 w 112"/>
                  <a:gd name="T5" fmla="*/ 24 h 32"/>
                  <a:gd name="T6" fmla="*/ 0 w 112"/>
                  <a:gd name="T7" fmla="*/ 8 h 32"/>
                  <a:gd name="T8" fmla="*/ 8 w 112"/>
                  <a:gd name="T9" fmla="*/ 0 h 32"/>
                  <a:gd name="T10" fmla="*/ 104 w 112"/>
                  <a:gd name="T11" fmla="*/ 0 h 32"/>
                  <a:gd name="T12" fmla="*/ 112 w 112"/>
                  <a:gd name="T13" fmla="*/ 8 h 32"/>
                  <a:gd name="T14" fmla="*/ 112 w 112"/>
                  <a:gd name="T15" fmla="*/ 24 h 32"/>
                  <a:gd name="T16" fmla="*/ 104 w 112"/>
                  <a:gd name="T17" fmla="*/ 32 h 32"/>
                  <a:gd name="T18" fmla="*/ 8 w 112"/>
                  <a:gd name="T19" fmla="*/ 8 h 32"/>
                  <a:gd name="T20" fmla="*/ 8 w 112"/>
                  <a:gd name="T21" fmla="*/ 24 h 32"/>
                  <a:gd name="T22" fmla="*/ 104 w 112"/>
                  <a:gd name="T23" fmla="*/ 24 h 32"/>
                  <a:gd name="T24" fmla="*/ 104 w 112"/>
                  <a:gd name="T25" fmla="*/ 8 h 32"/>
                  <a:gd name="T26" fmla="*/ 8 w 112"/>
                  <a:gd name="T2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32">
                    <a:moveTo>
                      <a:pt x="104" y="32"/>
                    </a:moveTo>
                    <a:cubicBezTo>
                      <a:pt x="8" y="32"/>
                      <a:pt x="8" y="32"/>
                      <a:pt x="8" y="32"/>
                    </a:cubicBezTo>
                    <a:cubicBezTo>
                      <a:pt x="4" y="32"/>
                      <a:pt x="0" y="28"/>
                      <a:pt x="0" y="24"/>
                    </a:cubicBezTo>
                    <a:cubicBezTo>
                      <a:pt x="0" y="8"/>
                      <a:pt x="0" y="8"/>
                      <a:pt x="0" y="8"/>
                    </a:cubicBezTo>
                    <a:cubicBezTo>
                      <a:pt x="0" y="4"/>
                      <a:pt x="4" y="0"/>
                      <a:pt x="8" y="0"/>
                    </a:cubicBezTo>
                    <a:cubicBezTo>
                      <a:pt x="104" y="0"/>
                      <a:pt x="104" y="0"/>
                      <a:pt x="104" y="0"/>
                    </a:cubicBezTo>
                    <a:cubicBezTo>
                      <a:pt x="108" y="0"/>
                      <a:pt x="112" y="4"/>
                      <a:pt x="112" y="8"/>
                    </a:cubicBezTo>
                    <a:cubicBezTo>
                      <a:pt x="112" y="24"/>
                      <a:pt x="112" y="24"/>
                      <a:pt x="112" y="24"/>
                    </a:cubicBezTo>
                    <a:cubicBezTo>
                      <a:pt x="112" y="28"/>
                      <a:pt x="108" y="32"/>
                      <a:pt x="104" y="32"/>
                    </a:cubicBezTo>
                    <a:close/>
                    <a:moveTo>
                      <a:pt x="8" y="8"/>
                    </a:moveTo>
                    <a:cubicBezTo>
                      <a:pt x="8" y="24"/>
                      <a:pt x="8" y="24"/>
                      <a:pt x="8" y="24"/>
                    </a:cubicBezTo>
                    <a:cubicBezTo>
                      <a:pt x="104" y="24"/>
                      <a:pt x="104" y="24"/>
                      <a:pt x="104" y="24"/>
                    </a:cubicBezTo>
                    <a:cubicBezTo>
                      <a:pt x="104" y="8"/>
                      <a:pt x="104" y="8"/>
                      <a:pt x="104" y="8"/>
                    </a:cubicBezTo>
                    <a:lnTo>
                      <a:pt x="8" y="8"/>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00" name="Vector">
                <a:extLst>
                  <a:ext uri="{FF2B5EF4-FFF2-40B4-BE49-F238E27FC236}">
                    <a16:creationId xmlns:a16="http://schemas.microsoft.com/office/drawing/2014/main" id="{B93A3325-47C8-DC8B-FDB1-CE51A5118082}"/>
                  </a:ext>
                </a:extLst>
              </p:cNvPr>
              <p:cNvSpPr>
                <a:spLocks noChangeArrowheads="1"/>
              </p:cNvSpPr>
              <p:nvPr/>
            </p:nvSpPr>
            <p:spPr bwMode="gray">
              <a:xfrm>
                <a:off x="10407650" y="4922838"/>
                <a:ext cx="220663"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01" name="Vector">
                <a:extLst>
                  <a:ext uri="{FF2B5EF4-FFF2-40B4-BE49-F238E27FC236}">
                    <a16:creationId xmlns:a16="http://schemas.microsoft.com/office/drawing/2014/main" id="{E3540C91-477B-DB96-D8D0-545E864FCD38}"/>
                  </a:ext>
                </a:extLst>
              </p:cNvPr>
              <p:cNvSpPr>
                <a:spLocks noChangeArrowheads="1"/>
              </p:cNvSpPr>
              <p:nvPr/>
            </p:nvSpPr>
            <p:spPr bwMode="gray">
              <a:xfrm>
                <a:off x="10418763" y="4822825"/>
                <a:ext cx="20638" cy="6667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02" name="Vector">
                <a:extLst>
                  <a:ext uri="{FF2B5EF4-FFF2-40B4-BE49-F238E27FC236}">
                    <a16:creationId xmlns:a16="http://schemas.microsoft.com/office/drawing/2014/main" id="{8BACECDD-6360-EA58-CF39-3F501D426AAE}"/>
                  </a:ext>
                </a:extLst>
              </p:cNvPr>
              <p:cNvSpPr>
                <a:spLocks noChangeArrowheads="1"/>
              </p:cNvSpPr>
              <p:nvPr/>
            </p:nvSpPr>
            <p:spPr bwMode="gray">
              <a:xfrm>
                <a:off x="10461625" y="4822825"/>
                <a:ext cx="22225" cy="6667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03" name="Vector">
                <a:extLst>
                  <a:ext uri="{FF2B5EF4-FFF2-40B4-BE49-F238E27FC236}">
                    <a16:creationId xmlns:a16="http://schemas.microsoft.com/office/drawing/2014/main" id="{AB63DC98-ECBC-0E7A-A31E-B851037DECEF}"/>
                  </a:ext>
                </a:extLst>
              </p:cNvPr>
              <p:cNvSpPr>
                <a:spLocks noChangeArrowheads="1"/>
              </p:cNvSpPr>
              <p:nvPr/>
            </p:nvSpPr>
            <p:spPr bwMode="gray">
              <a:xfrm>
                <a:off x="10550525" y="4822825"/>
                <a:ext cx="22225" cy="6667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04" name="Vector">
                <a:extLst>
                  <a:ext uri="{FF2B5EF4-FFF2-40B4-BE49-F238E27FC236}">
                    <a16:creationId xmlns:a16="http://schemas.microsoft.com/office/drawing/2014/main" id="{CCC976A6-7C1D-0603-1792-7D9AB35F8E3A}"/>
                  </a:ext>
                </a:extLst>
              </p:cNvPr>
              <p:cNvSpPr>
                <a:spLocks noChangeArrowheads="1"/>
              </p:cNvSpPr>
              <p:nvPr/>
            </p:nvSpPr>
            <p:spPr bwMode="gray">
              <a:xfrm>
                <a:off x="10506075" y="4822825"/>
                <a:ext cx="22225" cy="6667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05" name="Vector">
                <a:extLst>
                  <a:ext uri="{FF2B5EF4-FFF2-40B4-BE49-F238E27FC236}">
                    <a16:creationId xmlns:a16="http://schemas.microsoft.com/office/drawing/2014/main" id="{BE07B359-7CE8-A54B-427B-77BC986D398A}"/>
                  </a:ext>
                </a:extLst>
              </p:cNvPr>
              <p:cNvSpPr>
                <a:spLocks noChangeArrowheads="1"/>
              </p:cNvSpPr>
              <p:nvPr/>
            </p:nvSpPr>
            <p:spPr bwMode="gray">
              <a:xfrm>
                <a:off x="10594975" y="4822825"/>
                <a:ext cx="22225" cy="6667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06" name="Vector">
                <a:extLst>
                  <a:ext uri="{FF2B5EF4-FFF2-40B4-BE49-F238E27FC236}">
                    <a16:creationId xmlns:a16="http://schemas.microsoft.com/office/drawing/2014/main" id="{5A8A1600-092E-1514-FA38-0B5204CCFFC7}"/>
                  </a:ext>
                </a:extLst>
              </p:cNvPr>
              <p:cNvSpPr>
                <a:spLocks noEditPoints="1"/>
              </p:cNvSpPr>
              <p:nvPr/>
            </p:nvSpPr>
            <p:spPr bwMode="gray">
              <a:xfrm>
                <a:off x="10407650" y="5099050"/>
                <a:ext cx="153988" cy="155575"/>
              </a:xfrm>
              <a:custGeom>
                <a:avLst/>
                <a:gdLst>
                  <a:gd name="T0" fmla="*/ 69 w 97"/>
                  <a:gd name="T1" fmla="*/ 98 h 98"/>
                  <a:gd name="T2" fmla="*/ 27 w 97"/>
                  <a:gd name="T3" fmla="*/ 98 h 98"/>
                  <a:gd name="T4" fmla="*/ 27 w 97"/>
                  <a:gd name="T5" fmla="*/ 70 h 98"/>
                  <a:gd name="T6" fmla="*/ 0 w 97"/>
                  <a:gd name="T7" fmla="*/ 70 h 98"/>
                  <a:gd name="T8" fmla="*/ 0 w 97"/>
                  <a:gd name="T9" fmla="*/ 28 h 98"/>
                  <a:gd name="T10" fmla="*/ 27 w 97"/>
                  <a:gd name="T11" fmla="*/ 28 h 98"/>
                  <a:gd name="T12" fmla="*/ 27 w 97"/>
                  <a:gd name="T13" fmla="*/ 0 h 98"/>
                  <a:gd name="T14" fmla="*/ 69 w 97"/>
                  <a:gd name="T15" fmla="*/ 0 h 98"/>
                  <a:gd name="T16" fmla="*/ 69 w 97"/>
                  <a:gd name="T17" fmla="*/ 28 h 98"/>
                  <a:gd name="T18" fmla="*/ 97 w 97"/>
                  <a:gd name="T19" fmla="*/ 28 h 98"/>
                  <a:gd name="T20" fmla="*/ 97 w 97"/>
                  <a:gd name="T21" fmla="*/ 70 h 98"/>
                  <a:gd name="T22" fmla="*/ 69 w 97"/>
                  <a:gd name="T23" fmla="*/ 70 h 98"/>
                  <a:gd name="T24" fmla="*/ 69 w 97"/>
                  <a:gd name="T25" fmla="*/ 98 h 98"/>
                  <a:gd name="T26" fmla="*/ 41 w 97"/>
                  <a:gd name="T27" fmla="*/ 84 h 98"/>
                  <a:gd name="T28" fmla="*/ 55 w 97"/>
                  <a:gd name="T29" fmla="*/ 84 h 98"/>
                  <a:gd name="T30" fmla="*/ 55 w 97"/>
                  <a:gd name="T31" fmla="*/ 56 h 98"/>
                  <a:gd name="T32" fmla="*/ 83 w 97"/>
                  <a:gd name="T33" fmla="*/ 56 h 98"/>
                  <a:gd name="T34" fmla="*/ 83 w 97"/>
                  <a:gd name="T35" fmla="*/ 42 h 98"/>
                  <a:gd name="T36" fmla="*/ 55 w 97"/>
                  <a:gd name="T37" fmla="*/ 42 h 98"/>
                  <a:gd name="T38" fmla="*/ 55 w 97"/>
                  <a:gd name="T39" fmla="*/ 14 h 98"/>
                  <a:gd name="T40" fmla="*/ 41 w 97"/>
                  <a:gd name="T41" fmla="*/ 14 h 98"/>
                  <a:gd name="T42" fmla="*/ 41 w 97"/>
                  <a:gd name="T43" fmla="*/ 42 h 98"/>
                  <a:gd name="T44" fmla="*/ 13 w 97"/>
                  <a:gd name="T45" fmla="*/ 42 h 98"/>
                  <a:gd name="T46" fmla="*/ 13 w 97"/>
                  <a:gd name="T47" fmla="*/ 56 h 98"/>
                  <a:gd name="T48" fmla="*/ 41 w 97"/>
                  <a:gd name="T49" fmla="*/ 56 h 98"/>
                  <a:gd name="T50" fmla="*/ 41 w 97"/>
                  <a:gd name="T51" fmla="*/ 8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7" h="98">
                    <a:moveTo>
                      <a:pt x="69" y="98"/>
                    </a:moveTo>
                    <a:lnTo>
                      <a:pt x="27" y="98"/>
                    </a:lnTo>
                    <a:lnTo>
                      <a:pt x="27" y="70"/>
                    </a:lnTo>
                    <a:lnTo>
                      <a:pt x="0" y="70"/>
                    </a:lnTo>
                    <a:lnTo>
                      <a:pt x="0" y="28"/>
                    </a:lnTo>
                    <a:lnTo>
                      <a:pt x="27" y="28"/>
                    </a:lnTo>
                    <a:lnTo>
                      <a:pt x="27" y="0"/>
                    </a:lnTo>
                    <a:lnTo>
                      <a:pt x="69" y="0"/>
                    </a:lnTo>
                    <a:lnTo>
                      <a:pt x="69" y="28"/>
                    </a:lnTo>
                    <a:lnTo>
                      <a:pt x="97" y="28"/>
                    </a:lnTo>
                    <a:lnTo>
                      <a:pt x="97" y="70"/>
                    </a:lnTo>
                    <a:lnTo>
                      <a:pt x="69" y="70"/>
                    </a:lnTo>
                    <a:lnTo>
                      <a:pt x="69" y="98"/>
                    </a:lnTo>
                    <a:close/>
                    <a:moveTo>
                      <a:pt x="41" y="84"/>
                    </a:moveTo>
                    <a:lnTo>
                      <a:pt x="55" y="84"/>
                    </a:lnTo>
                    <a:lnTo>
                      <a:pt x="55" y="56"/>
                    </a:lnTo>
                    <a:lnTo>
                      <a:pt x="83" y="56"/>
                    </a:lnTo>
                    <a:lnTo>
                      <a:pt x="83" y="42"/>
                    </a:lnTo>
                    <a:lnTo>
                      <a:pt x="55" y="42"/>
                    </a:lnTo>
                    <a:lnTo>
                      <a:pt x="55" y="14"/>
                    </a:lnTo>
                    <a:lnTo>
                      <a:pt x="41" y="14"/>
                    </a:lnTo>
                    <a:lnTo>
                      <a:pt x="41" y="42"/>
                    </a:lnTo>
                    <a:lnTo>
                      <a:pt x="13" y="42"/>
                    </a:lnTo>
                    <a:lnTo>
                      <a:pt x="13" y="56"/>
                    </a:lnTo>
                    <a:lnTo>
                      <a:pt x="41" y="56"/>
                    </a:lnTo>
                    <a:lnTo>
                      <a:pt x="41" y="84"/>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07" name="Vector">
                <a:extLst>
                  <a:ext uri="{FF2B5EF4-FFF2-40B4-BE49-F238E27FC236}">
                    <a16:creationId xmlns:a16="http://schemas.microsoft.com/office/drawing/2014/main" id="{C9FFB685-1381-5A19-36BB-BD0EE987153F}"/>
                  </a:ext>
                </a:extLst>
              </p:cNvPr>
              <p:cNvSpPr>
                <a:spLocks/>
              </p:cNvSpPr>
              <p:nvPr/>
            </p:nvSpPr>
            <p:spPr bwMode="gray">
              <a:xfrm>
                <a:off x="10385425" y="5032375"/>
                <a:ext cx="242888" cy="287338"/>
              </a:xfrm>
              <a:custGeom>
                <a:avLst/>
                <a:gdLst>
                  <a:gd name="T0" fmla="*/ 153 w 153"/>
                  <a:gd name="T1" fmla="*/ 181 h 181"/>
                  <a:gd name="T2" fmla="*/ 0 w 153"/>
                  <a:gd name="T3" fmla="*/ 181 h 181"/>
                  <a:gd name="T4" fmla="*/ 0 w 153"/>
                  <a:gd name="T5" fmla="*/ 167 h 181"/>
                  <a:gd name="T6" fmla="*/ 139 w 153"/>
                  <a:gd name="T7" fmla="*/ 167 h 181"/>
                  <a:gd name="T8" fmla="*/ 139 w 153"/>
                  <a:gd name="T9" fmla="*/ 14 h 181"/>
                  <a:gd name="T10" fmla="*/ 125 w 153"/>
                  <a:gd name="T11" fmla="*/ 14 h 181"/>
                  <a:gd name="T12" fmla="*/ 125 w 153"/>
                  <a:gd name="T13" fmla="*/ 0 h 181"/>
                  <a:gd name="T14" fmla="*/ 153 w 153"/>
                  <a:gd name="T15" fmla="*/ 0 h 181"/>
                  <a:gd name="T16" fmla="*/ 153 w 153"/>
                  <a:gd name="T17" fmla="*/ 181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81">
                    <a:moveTo>
                      <a:pt x="153" y="181"/>
                    </a:moveTo>
                    <a:lnTo>
                      <a:pt x="0" y="181"/>
                    </a:lnTo>
                    <a:lnTo>
                      <a:pt x="0" y="167"/>
                    </a:lnTo>
                    <a:lnTo>
                      <a:pt x="139" y="167"/>
                    </a:lnTo>
                    <a:lnTo>
                      <a:pt x="139" y="14"/>
                    </a:lnTo>
                    <a:lnTo>
                      <a:pt x="125" y="14"/>
                    </a:lnTo>
                    <a:lnTo>
                      <a:pt x="125" y="0"/>
                    </a:lnTo>
                    <a:lnTo>
                      <a:pt x="153" y="0"/>
                    </a:lnTo>
                    <a:lnTo>
                      <a:pt x="153" y="181"/>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08" name="Vector">
                <a:extLst>
                  <a:ext uri="{FF2B5EF4-FFF2-40B4-BE49-F238E27FC236}">
                    <a16:creationId xmlns:a16="http://schemas.microsoft.com/office/drawing/2014/main" id="{9E0EF278-88F9-4BB4-78D6-15A158CF30BA}"/>
                  </a:ext>
                </a:extLst>
              </p:cNvPr>
              <p:cNvSpPr>
                <a:spLocks noChangeArrowheads="1"/>
              </p:cNvSpPr>
              <p:nvPr/>
            </p:nvSpPr>
            <p:spPr bwMode="gray">
              <a:xfrm>
                <a:off x="10352088" y="5032375"/>
                <a:ext cx="209550"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09" name="Vector">
                <a:extLst>
                  <a:ext uri="{FF2B5EF4-FFF2-40B4-BE49-F238E27FC236}">
                    <a16:creationId xmlns:a16="http://schemas.microsoft.com/office/drawing/2014/main" id="{6823AB7B-9D97-9BF7-BCBD-3C039BEA00C7}"/>
                  </a:ext>
                </a:extLst>
              </p:cNvPr>
              <p:cNvSpPr>
                <a:spLocks/>
              </p:cNvSpPr>
              <p:nvPr/>
            </p:nvSpPr>
            <p:spPr bwMode="gray">
              <a:xfrm>
                <a:off x="10650538" y="4679950"/>
                <a:ext cx="352425" cy="706438"/>
              </a:xfrm>
              <a:custGeom>
                <a:avLst/>
                <a:gdLst>
                  <a:gd name="T0" fmla="*/ 116 w 128"/>
                  <a:gd name="T1" fmla="*/ 256 h 256"/>
                  <a:gd name="T2" fmla="*/ 24 w 128"/>
                  <a:gd name="T3" fmla="*/ 256 h 256"/>
                  <a:gd name="T4" fmla="*/ 24 w 128"/>
                  <a:gd name="T5" fmla="*/ 248 h 256"/>
                  <a:gd name="T6" fmla="*/ 116 w 128"/>
                  <a:gd name="T7" fmla="*/ 248 h 256"/>
                  <a:gd name="T8" fmla="*/ 120 w 128"/>
                  <a:gd name="T9" fmla="*/ 244 h 256"/>
                  <a:gd name="T10" fmla="*/ 120 w 128"/>
                  <a:gd name="T11" fmla="*/ 12 h 256"/>
                  <a:gd name="T12" fmla="*/ 116 w 128"/>
                  <a:gd name="T13" fmla="*/ 8 h 256"/>
                  <a:gd name="T14" fmla="*/ 12 w 128"/>
                  <a:gd name="T15" fmla="*/ 8 h 256"/>
                  <a:gd name="T16" fmla="*/ 8 w 128"/>
                  <a:gd name="T17" fmla="*/ 12 h 256"/>
                  <a:gd name="T18" fmla="*/ 8 w 128"/>
                  <a:gd name="T19" fmla="*/ 40 h 256"/>
                  <a:gd name="T20" fmla="*/ 0 w 128"/>
                  <a:gd name="T21" fmla="*/ 40 h 256"/>
                  <a:gd name="T22" fmla="*/ 0 w 128"/>
                  <a:gd name="T23" fmla="*/ 12 h 256"/>
                  <a:gd name="T24" fmla="*/ 12 w 128"/>
                  <a:gd name="T25" fmla="*/ 0 h 256"/>
                  <a:gd name="T26" fmla="*/ 116 w 128"/>
                  <a:gd name="T27" fmla="*/ 0 h 256"/>
                  <a:gd name="T28" fmla="*/ 128 w 128"/>
                  <a:gd name="T29" fmla="*/ 12 h 256"/>
                  <a:gd name="T30" fmla="*/ 128 w 128"/>
                  <a:gd name="T31" fmla="*/ 244 h 256"/>
                  <a:gd name="T32" fmla="*/ 116 w 128"/>
                  <a:gd name="T33" fmla="*/ 25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8" h="256">
                    <a:moveTo>
                      <a:pt x="116" y="256"/>
                    </a:moveTo>
                    <a:cubicBezTo>
                      <a:pt x="24" y="256"/>
                      <a:pt x="24" y="256"/>
                      <a:pt x="24" y="256"/>
                    </a:cubicBezTo>
                    <a:cubicBezTo>
                      <a:pt x="24" y="248"/>
                      <a:pt x="24" y="248"/>
                      <a:pt x="24" y="248"/>
                    </a:cubicBezTo>
                    <a:cubicBezTo>
                      <a:pt x="116" y="248"/>
                      <a:pt x="116" y="248"/>
                      <a:pt x="116" y="248"/>
                    </a:cubicBezTo>
                    <a:cubicBezTo>
                      <a:pt x="118" y="248"/>
                      <a:pt x="120" y="246"/>
                      <a:pt x="120" y="244"/>
                    </a:cubicBezTo>
                    <a:cubicBezTo>
                      <a:pt x="120" y="12"/>
                      <a:pt x="120" y="12"/>
                      <a:pt x="120" y="12"/>
                    </a:cubicBezTo>
                    <a:cubicBezTo>
                      <a:pt x="120" y="10"/>
                      <a:pt x="118" y="8"/>
                      <a:pt x="116" y="8"/>
                    </a:cubicBezTo>
                    <a:cubicBezTo>
                      <a:pt x="12" y="8"/>
                      <a:pt x="12" y="8"/>
                      <a:pt x="12" y="8"/>
                    </a:cubicBezTo>
                    <a:cubicBezTo>
                      <a:pt x="10" y="8"/>
                      <a:pt x="8" y="10"/>
                      <a:pt x="8" y="12"/>
                    </a:cubicBezTo>
                    <a:cubicBezTo>
                      <a:pt x="8" y="40"/>
                      <a:pt x="8" y="40"/>
                      <a:pt x="8" y="40"/>
                    </a:cubicBezTo>
                    <a:cubicBezTo>
                      <a:pt x="0" y="40"/>
                      <a:pt x="0" y="40"/>
                      <a:pt x="0" y="40"/>
                    </a:cubicBezTo>
                    <a:cubicBezTo>
                      <a:pt x="0" y="12"/>
                      <a:pt x="0" y="12"/>
                      <a:pt x="0" y="12"/>
                    </a:cubicBezTo>
                    <a:cubicBezTo>
                      <a:pt x="0" y="5"/>
                      <a:pt x="5" y="0"/>
                      <a:pt x="12" y="0"/>
                    </a:cubicBezTo>
                    <a:cubicBezTo>
                      <a:pt x="116" y="0"/>
                      <a:pt x="116" y="0"/>
                      <a:pt x="116" y="0"/>
                    </a:cubicBezTo>
                    <a:cubicBezTo>
                      <a:pt x="123" y="0"/>
                      <a:pt x="128" y="5"/>
                      <a:pt x="128" y="12"/>
                    </a:cubicBezTo>
                    <a:cubicBezTo>
                      <a:pt x="128" y="244"/>
                      <a:pt x="128" y="244"/>
                      <a:pt x="128" y="244"/>
                    </a:cubicBezTo>
                    <a:cubicBezTo>
                      <a:pt x="128" y="251"/>
                      <a:pt x="123" y="256"/>
                      <a:pt x="116" y="256"/>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10" name="Vector">
                <a:extLst>
                  <a:ext uri="{FF2B5EF4-FFF2-40B4-BE49-F238E27FC236}">
                    <a16:creationId xmlns:a16="http://schemas.microsoft.com/office/drawing/2014/main" id="{4B2522D7-D3FF-202A-F639-F8889F8FD85D}"/>
                  </a:ext>
                </a:extLst>
              </p:cNvPr>
              <p:cNvSpPr>
                <a:spLocks noEditPoints="1"/>
              </p:cNvSpPr>
              <p:nvPr/>
            </p:nvSpPr>
            <p:spPr bwMode="gray">
              <a:xfrm>
                <a:off x="10848975" y="4745038"/>
                <a:ext cx="87313" cy="8890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11" name="Vector">
                <a:extLst>
                  <a:ext uri="{FF2B5EF4-FFF2-40B4-BE49-F238E27FC236}">
                    <a16:creationId xmlns:a16="http://schemas.microsoft.com/office/drawing/2014/main" id="{BFFC7ECC-CA5A-4C08-8C70-E6E3F3539022}"/>
                  </a:ext>
                </a:extLst>
              </p:cNvPr>
              <p:cNvSpPr>
                <a:spLocks noEditPoints="1"/>
              </p:cNvSpPr>
              <p:nvPr/>
            </p:nvSpPr>
            <p:spPr bwMode="gray">
              <a:xfrm>
                <a:off x="10848975" y="4867275"/>
                <a:ext cx="87313" cy="8890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12" name="Vector">
                <a:extLst>
                  <a:ext uri="{FF2B5EF4-FFF2-40B4-BE49-F238E27FC236}">
                    <a16:creationId xmlns:a16="http://schemas.microsoft.com/office/drawing/2014/main" id="{8FA3DB16-C98A-2177-FFAC-9A9C1399E0E7}"/>
                  </a:ext>
                </a:extLst>
              </p:cNvPr>
              <p:cNvSpPr>
                <a:spLocks noEditPoints="1"/>
              </p:cNvSpPr>
              <p:nvPr/>
            </p:nvSpPr>
            <p:spPr bwMode="gray">
              <a:xfrm>
                <a:off x="10848975" y="4987925"/>
                <a:ext cx="87313" cy="8890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13" name="Vector">
                <a:extLst>
                  <a:ext uri="{FF2B5EF4-FFF2-40B4-BE49-F238E27FC236}">
                    <a16:creationId xmlns:a16="http://schemas.microsoft.com/office/drawing/2014/main" id="{9313867A-6921-B6D9-D631-DA4020CEA035}"/>
                  </a:ext>
                </a:extLst>
              </p:cNvPr>
              <p:cNvSpPr>
                <a:spLocks noEditPoints="1"/>
              </p:cNvSpPr>
              <p:nvPr/>
            </p:nvSpPr>
            <p:spPr bwMode="gray">
              <a:xfrm>
                <a:off x="10848975" y="5110163"/>
                <a:ext cx="87313" cy="8890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14" name="Vector">
                <a:extLst>
                  <a:ext uri="{FF2B5EF4-FFF2-40B4-BE49-F238E27FC236}">
                    <a16:creationId xmlns:a16="http://schemas.microsoft.com/office/drawing/2014/main" id="{B5A4DD0F-DF42-504D-6DA8-C22BA697D9D1}"/>
                  </a:ext>
                </a:extLst>
              </p:cNvPr>
              <p:cNvSpPr>
                <a:spLocks noEditPoints="1"/>
              </p:cNvSpPr>
              <p:nvPr/>
            </p:nvSpPr>
            <p:spPr bwMode="gray">
              <a:xfrm>
                <a:off x="10848975" y="5232400"/>
                <a:ext cx="87313" cy="87313"/>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15" name="Vector">
                <a:extLst>
                  <a:ext uri="{FF2B5EF4-FFF2-40B4-BE49-F238E27FC236}">
                    <a16:creationId xmlns:a16="http://schemas.microsoft.com/office/drawing/2014/main" id="{84350655-A7C7-7011-F7B7-8A913AD00F8A}"/>
                  </a:ext>
                </a:extLst>
              </p:cNvPr>
              <p:cNvSpPr>
                <a:spLocks noEditPoints="1"/>
              </p:cNvSpPr>
              <p:nvPr/>
            </p:nvSpPr>
            <p:spPr bwMode="gray">
              <a:xfrm>
                <a:off x="10715625" y="4745038"/>
                <a:ext cx="88900" cy="8890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61" name="Vector">
                <a:extLst>
                  <a:ext uri="{FF2B5EF4-FFF2-40B4-BE49-F238E27FC236}">
                    <a16:creationId xmlns:a16="http://schemas.microsoft.com/office/drawing/2014/main" id="{9027B627-7898-6A36-01CD-36636A18D851}"/>
                  </a:ext>
                </a:extLst>
              </p:cNvPr>
              <p:cNvSpPr>
                <a:spLocks noEditPoints="1"/>
              </p:cNvSpPr>
              <p:nvPr/>
            </p:nvSpPr>
            <p:spPr bwMode="gray">
              <a:xfrm>
                <a:off x="10715625" y="4867275"/>
                <a:ext cx="88900" cy="8890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76" name="Vector">
                <a:extLst>
                  <a:ext uri="{FF2B5EF4-FFF2-40B4-BE49-F238E27FC236}">
                    <a16:creationId xmlns:a16="http://schemas.microsoft.com/office/drawing/2014/main" id="{4EB558F5-BA06-6ED7-2C29-246B623C1735}"/>
                  </a:ext>
                </a:extLst>
              </p:cNvPr>
              <p:cNvSpPr>
                <a:spLocks noEditPoints="1"/>
              </p:cNvSpPr>
              <p:nvPr/>
            </p:nvSpPr>
            <p:spPr bwMode="gray">
              <a:xfrm>
                <a:off x="10715625" y="4987925"/>
                <a:ext cx="88900" cy="8890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94" name="Vector">
                <a:extLst>
                  <a:ext uri="{FF2B5EF4-FFF2-40B4-BE49-F238E27FC236}">
                    <a16:creationId xmlns:a16="http://schemas.microsoft.com/office/drawing/2014/main" id="{F8734380-CDC6-8486-59F6-DECDB92A6415}"/>
                  </a:ext>
                </a:extLst>
              </p:cNvPr>
              <p:cNvSpPr>
                <a:spLocks noEditPoints="1"/>
              </p:cNvSpPr>
              <p:nvPr/>
            </p:nvSpPr>
            <p:spPr bwMode="gray">
              <a:xfrm>
                <a:off x="10715625" y="5110163"/>
                <a:ext cx="88900" cy="8890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11" name="Vector">
                <a:extLst>
                  <a:ext uri="{FF2B5EF4-FFF2-40B4-BE49-F238E27FC236}">
                    <a16:creationId xmlns:a16="http://schemas.microsoft.com/office/drawing/2014/main" id="{218F5A58-381E-9C81-90B1-182A0DD4063F}"/>
                  </a:ext>
                </a:extLst>
              </p:cNvPr>
              <p:cNvSpPr>
                <a:spLocks noEditPoints="1"/>
              </p:cNvSpPr>
              <p:nvPr/>
            </p:nvSpPr>
            <p:spPr bwMode="gray">
              <a:xfrm>
                <a:off x="10715625" y="5232400"/>
                <a:ext cx="88900" cy="87313"/>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614" name="easyIcon">
            <a:extLst>
              <a:ext uri="{FF2B5EF4-FFF2-40B4-BE49-F238E27FC236}">
                <a16:creationId xmlns:a16="http://schemas.microsoft.com/office/drawing/2014/main" id="{0537FF9E-3090-AABF-B0C8-7A2C1A41935D}"/>
              </a:ext>
            </a:extLst>
          </p:cNvPr>
          <p:cNvGrpSpPr>
            <a:grpSpLocks noChangeAspect="1"/>
          </p:cNvGrpSpPr>
          <p:nvPr>
            <p:custDataLst>
              <p:tags r:id="rId8"/>
            </p:custDataLst>
          </p:nvPr>
        </p:nvGrpSpPr>
        <p:grpSpPr>
          <a:xfrm>
            <a:off x="5577996" y="3884165"/>
            <a:ext cx="520447" cy="520447"/>
            <a:chOff x="2496393" y="2114301"/>
            <a:chExt cx="714051" cy="714051"/>
          </a:xfrm>
        </p:grpSpPr>
        <p:sp>
          <p:nvSpPr>
            <p:cNvPr id="616" name="Background">
              <a:extLst>
                <a:ext uri="{FF2B5EF4-FFF2-40B4-BE49-F238E27FC236}">
                  <a16:creationId xmlns:a16="http://schemas.microsoft.com/office/drawing/2014/main" id="{6085091C-2ADF-8CEC-FFCC-D698E55DE74F}"/>
                </a:ext>
              </a:extLst>
            </p:cNvPr>
            <p:cNvSpPr/>
            <p:nvPr/>
          </p:nvSpPr>
          <p:spPr>
            <a:xfrm>
              <a:off x="2496393" y="2114301"/>
              <a:ext cx="714051" cy="714051"/>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617" name="Group 9">
              <a:extLst>
                <a:ext uri="{FF2B5EF4-FFF2-40B4-BE49-F238E27FC236}">
                  <a16:creationId xmlns:a16="http://schemas.microsoft.com/office/drawing/2014/main" id="{A6B125D1-1D98-5C8C-DD5A-B792F4C1A0CB}"/>
                </a:ext>
              </a:extLst>
            </p:cNvPr>
            <p:cNvGrpSpPr>
              <a:grpSpLocks noChangeAspect="1"/>
            </p:cNvGrpSpPr>
            <p:nvPr/>
          </p:nvGrpSpPr>
          <p:grpSpPr bwMode="gray">
            <a:xfrm>
              <a:off x="2610723" y="2183324"/>
              <a:ext cx="485393" cy="576000"/>
              <a:chOff x="10374313" y="1165225"/>
              <a:chExt cx="595313" cy="706438"/>
            </a:xfrm>
            <a:solidFill>
              <a:schemeClr val="accent2"/>
            </a:solidFill>
          </p:grpSpPr>
          <p:sp>
            <p:nvSpPr>
              <p:cNvPr id="618" name="Vector">
                <a:extLst>
                  <a:ext uri="{FF2B5EF4-FFF2-40B4-BE49-F238E27FC236}">
                    <a16:creationId xmlns:a16="http://schemas.microsoft.com/office/drawing/2014/main" id="{B93C2EF8-C3DE-F0DB-D19C-AB83C2532A60}"/>
                  </a:ext>
                </a:extLst>
              </p:cNvPr>
              <p:cNvSpPr>
                <a:spLocks/>
              </p:cNvSpPr>
              <p:nvPr/>
            </p:nvSpPr>
            <p:spPr bwMode="gray">
              <a:xfrm>
                <a:off x="10528301" y="1198563"/>
                <a:ext cx="374650" cy="354013"/>
              </a:xfrm>
              <a:custGeom>
                <a:avLst/>
                <a:gdLst>
                  <a:gd name="T0" fmla="*/ 68 w 136"/>
                  <a:gd name="T1" fmla="*/ 128 h 128"/>
                  <a:gd name="T2" fmla="*/ 66 w 136"/>
                  <a:gd name="T3" fmla="*/ 128 h 128"/>
                  <a:gd name="T4" fmla="*/ 0 w 136"/>
                  <a:gd name="T5" fmla="*/ 48 h 128"/>
                  <a:gd name="T6" fmla="*/ 0 w 136"/>
                  <a:gd name="T7" fmla="*/ 20 h 128"/>
                  <a:gd name="T8" fmla="*/ 20 w 136"/>
                  <a:gd name="T9" fmla="*/ 0 h 128"/>
                  <a:gd name="T10" fmla="*/ 20 w 136"/>
                  <a:gd name="T11" fmla="*/ 8 h 128"/>
                  <a:gd name="T12" fmla="*/ 8 w 136"/>
                  <a:gd name="T13" fmla="*/ 20 h 128"/>
                  <a:gd name="T14" fmla="*/ 8 w 136"/>
                  <a:gd name="T15" fmla="*/ 48 h 128"/>
                  <a:gd name="T16" fmla="*/ 68 w 136"/>
                  <a:gd name="T17" fmla="*/ 119 h 128"/>
                  <a:gd name="T18" fmla="*/ 128 w 136"/>
                  <a:gd name="T19" fmla="*/ 48 h 128"/>
                  <a:gd name="T20" fmla="*/ 128 w 136"/>
                  <a:gd name="T21" fmla="*/ 20 h 128"/>
                  <a:gd name="T22" fmla="*/ 116 w 136"/>
                  <a:gd name="T23" fmla="*/ 8 h 128"/>
                  <a:gd name="T24" fmla="*/ 116 w 136"/>
                  <a:gd name="T25" fmla="*/ 0 h 128"/>
                  <a:gd name="T26" fmla="*/ 136 w 136"/>
                  <a:gd name="T27" fmla="*/ 20 h 128"/>
                  <a:gd name="T28" fmla="*/ 136 w 136"/>
                  <a:gd name="T29" fmla="*/ 48 h 128"/>
                  <a:gd name="T30" fmla="*/ 70 w 136"/>
                  <a:gd name="T31" fmla="*/ 128 h 128"/>
                  <a:gd name="T32" fmla="*/ 68 w 136"/>
                  <a:gd name="T33"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6" h="128">
                    <a:moveTo>
                      <a:pt x="68" y="128"/>
                    </a:moveTo>
                    <a:cubicBezTo>
                      <a:pt x="67" y="128"/>
                      <a:pt x="67" y="128"/>
                      <a:pt x="66" y="128"/>
                    </a:cubicBezTo>
                    <a:cubicBezTo>
                      <a:pt x="63" y="126"/>
                      <a:pt x="0" y="92"/>
                      <a:pt x="0" y="48"/>
                    </a:cubicBezTo>
                    <a:cubicBezTo>
                      <a:pt x="0" y="20"/>
                      <a:pt x="0" y="20"/>
                      <a:pt x="0" y="20"/>
                    </a:cubicBezTo>
                    <a:cubicBezTo>
                      <a:pt x="0" y="9"/>
                      <a:pt x="9" y="0"/>
                      <a:pt x="20" y="0"/>
                    </a:cubicBezTo>
                    <a:cubicBezTo>
                      <a:pt x="20" y="8"/>
                      <a:pt x="20" y="8"/>
                      <a:pt x="20" y="8"/>
                    </a:cubicBezTo>
                    <a:cubicBezTo>
                      <a:pt x="13" y="8"/>
                      <a:pt x="8" y="13"/>
                      <a:pt x="8" y="20"/>
                    </a:cubicBezTo>
                    <a:cubicBezTo>
                      <a:pt x="8" y="48"/>
                      <a:pt x="8" y="48"/>
                      <a:pt x="8" y="48"/>
                    </a:cubicBezTo>
                    <a:cubicBezTo>
                      <a:pt x="8" y="83"/>
                      <a:pt x="58" y="113"/>
                      <a:pt x="68" y="119"/>
                    </a:cubicBezTo>
                    <a:cubicBezTo>
                      <a:pt x="78" y="113"/>
                      <a:pt x="128" y="83"/>
                      <a:pt x="128" y="48"/>
                    </a:cubicBezTo>
                    <a:cubicBezTo>
                      <a:pt x="128" y="20"/>
                      <a:pt x="128" y="20"/>
                      <a:pt x="128" y="20"/>
                    </a:cubicBezTo>
                    <a:cubicBezTo>
                      <a:pt x="128" y="13"/>
                      <a:pt x="123" y="8"/>
                      <a:pt x="116" y="8"/>
                    </a:cubicBezTo>
                    <a:cubicBezTo>
                      <a:pt x="116" y="0"/>
                      <a:pt x="116" y="0"/>
                      <a:pt x="116" y="0"/>
                    </a:cubicBezTo>
                    <a:cubicBezTo>
                      <a:pt x="127" y="0"/>
                      <a:pt x="136" y="9"/>
                      <a:pt x="136" y="20"/>
                    </a:cubicBezTo>
                    <a:cubicBezTo>
                      <a:pt x="136" y="48"/>
                      <a:pt x="136" y="48"/>
                      <a:pt x="136" y="48"/>
                    </a:cubicBezTo>
                    <a:cubicBezTo>
                      <a:pt x="136" y="92"/>
                      <a:pt x="73" y="126"/>
                      <a:pt x="70" y="128"/>
                    </a:cubicBezTo>
                    <a:cubicBezTo>
                      <a:pt x="69" y="128"/>
                      <a:pt x="69" y="128"/>
                      <a:pt x="68" y="12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19" name="Vector">
                <a:extLst>
                  <a:ext uri="{FF2B5EF4-FFF2-40B4-BE49-F238E27FC236}">
                    <a16:creationId xmlns:a16="http://schemas.microsoft.com/office/drawing/2014/main" id="{A5C900D1-54B8-943F-0687-92CBA8BBE432}"/>
                  </a:ext>
                </a:extLst>
              </p:cNvPr>
              <p:cNvSpPr>
                <a:spLocks noEditPoints="1"/>
              </p:cNvSpPr>
              <p:nvPr/>
            </p:nvSpPr>
            <p:spPr bwMode="gray">
              <a:xfrm>
                <a:off x="10572751" y="1165225"/>
                <a:ext cx="87313" cy="8890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20" name="Vector">
                <a:extLst>
                  <a:ext uri="{FF2B5EF4-FFF2-40B4-BE49-F238E27FC236}">
                    <a16:creationId xmlns:a16="http://schemas.microsoft.com/office/drawing/2014/main" id="{BF95D99E-316B-FC4D-8433-8B53C566D106}"/>
                  </a:ext>
                </a:extLst>
              </p:cNvPr>
              <p:cNvSpPr>
                <a:spLocks noEditPoints="1"/>
              </p:cNvSpPr>
              <p:nvPr/>
            </p:nvSpPr>
            <p:spPr bwMode="gray">
              <a:xfrm>
                <a:off x="10771188" y="1165225"/>
                <a:ext cx="88900" cy="8890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22" name="Vector">
                <a:extLst>
                  <a:ext uri="{FF2B5EF4-FFF2-40B4-BE49-F238E27FC236}">
                    <a16:creationId xmlns:a16="http://schemas.microsoft.com/office/drawing/2014/main" id="{8174532E-96AB-859C-2751-7E8085F05CB8}"/>
                  </a:ext>
                </a:extLst>
              </p:cNvPr>
              <p:cNvSpPr>
                <a:spLocks noChangeArrowheads="1"/>
              </p:cNvSpPr>
              <p:nvPr/>
            </p:nvSpPr>
            <p:spPr bwMode="gray">
              <a:xfrm>
                <a:off x="10704513" y="1541463"/>
                <a:ext cx="22225" cy="76200"/>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23" name="Vector">
                <a:extLst>
                  <a:ext uri="{FF2B5EF4-FFF2-40B4-BE49-F238E27FC236}">
                    <a16:creationId xmlns:a16="http://schemas.microsoft.com/office/drawing/2014/main" id="{59DBB47C-341B-6644-EA61-FAC45644F7A6}"/>
                  </a:ext>
                </a:extLst>
              </p:cNvPr>
              <p:cNvSpPr>
                <a:spLocks/>
              </p:cNvSpPr>
              <p:nvPr/>
            </p:nvSpPr>
            <p:spPr bwMode="gray">
              <a:xfrm>
                <a:off x="10517188" y="1606550"/>
                <a:ext cx="452438" cy="265113"/>
              </a:xfrm>
              <a:custGeom>
                <a:avLst/>
                <a:gdLst>
                  <a:gd name="T0" fmla="*/ 116 w 164"/>
                  <a:gd name="T1" fmla="*/ 96 h 96"/>
                  <a:gd name="T2" fmla="*/ 68 w 164"/>
                  <a:gd name="T3" fmla="*/ 48 h 96"/>
                  <a:gd name="T4" fmla="*/ 68 w 164"/>
                  <a:gd name="T5" fmla="*/ 16 h 96"/>
                  <a:gd name="T6" fmla="*/ 76 w 164"/>
                  <a:gd name="T7" fmla="*/ 16 h 96"/>
                  <a:gd name="T8" fmla="*/ 76 w 164"/>
                  <a:gd name="T9" fmla="*/ 48 h 96"/>
                  <a:gd name="T10" fmla="*/ 116 w 164"/>
                  <a:gd name="T11" fmla="*/ 88 h 96"/>
                  <a:gd name="T12" fmla="*/ 156 w 164"/>
                  <a:gd name="T13" fmla="*/ 48 h 96"/>
                  <a:gd name="T14" fmla="*/ 116 w 164"/>
                  <a:gd name="T15" fmla="*/ 8 h 96"/>
                  <a:gd name="T16" fmla="*/ 0 w 164"/>
                  <a:gd name="T17" fmla="*/ 8 h 96"/>
                  <a:gd name="T18" fmla="*/ 0 w 164"/>
                  <a:gd name="T19" fmla="*/ 0 h 96"/>
                  <a:gd name="T20" fmla="*/ 116 w 164"/>
                  <a:gd name="T21" fmla="*/ 0 h 96"/>
                  <a:gd name="T22" fmla="*/ 164 w 164"/>
                  <a:gd name="T23" fmla="*/ 48 h 96"/>
                  <a:gd name="T24" fmla="*/ 116 w 164"/>
                  <a:gd name="T25"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4" h="96">
                    <a:moveTo>
                      <a:pt x="116" y="96"/>
                    </a:moveTo>
                    <a:cubicBezTo>
                      <a:pt x="90" y="96"/>
                      <a:pt x="68" y="74"/>
                      <a:pt x="68" y="48"/>
                    </a:cubicBezTo>
                    <a:cubicBezTo>
                      <a:pt x="68" y="16"/>
                      <a:pt x="68" y="16"/>
                      <a:pt x="68" y="16"/>
                    </a:cubicBezTo>
                    <a:cubicBezTo>
                      <a:pt x="76" y="16"/>
                      <a:pt x="76" y="16"/>
                      <a:pt x="76" y="16"/>
                    </a:cubicBezTo>
                    <a:cubicBezTo>
                      <a:pt x="76" y="48"/>
                      <a:pt x="76" y="48"/>
                      <a:pt x="76" y="48"/>
                    </a:cubicBezTo>
                    <a:cubicBezTo>
                      <a:pt x="76" y="70"/>
                      <a:pt x="94" y="88"/>
                      <a:pt x="116" y="88"/>
                    </a:cubicBezTo>
                    <a:cubicBezTo>
                      <a:pt x="138" y="88"/>
                      <a:pt x="156" y="70"/>
                      <a:pt x="156" y="48"/>
                    </a:cubicBezTo>
                    <a:cubicBezTo>
                      <a:pt x="156" y="26"/>
                      <a:pt x="138" y="8"/>
                      <a:pt x="116" y="8"/>
                    </a:cubicBezTo>
                    <a:cubicBezTo>
                      <a:pt x="0" y="8"/>
                      <a:pt x="0" y="8"/>
                      <a:pt x="0" y="8"/>
                    </a:cubicBezTo>
                    <a:cubicBezTo>
                      <a:pt x="0" y="0"/>
                      <a:pt x="0" y="0"/>
                      <a:pt x="0" y="0"/>
                    </a:cubicBezTo>
                    <a:cubicBezTo>
                      <a:pt x="116" y="0"/>
                      <a:pt x="116" y="0"/>
                      <a:pt x="116" y="0"/>
                    </a:cubicBezTo>
                    <a:cubicBezTo>
                      <a:pt x="142" y="0"/>
                      <a:pt x="164" y="22"/>
                      <a:pt x="164" y="48"/>
                    </a:cubicBezTo>
                    <a:cubicBezTo>
                      <a:pt x="164" y="74"/>
                      <a:pt x="142" y="96"/>
                      <a:pt x="116" y="96"/>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24" name="Vector">
                <a:extLst>
                  <a:ext uri="{FF2B5EF4-FFF2-40B4-BE49-F238E27FC236}">
                    <a16:creationId xmlns:a16="http://schemas.microsoft.com/office/drawing/2014/main" id="{DEF70B02-85EF-CF66-916F-D3E0BA849592}"/>
                  </a:ext>
                </a:extLst>
              </p:cNvPr>
              <p:cNvSpPr>
                <a:spLocks/>
              </p:cNvSpPr>
              <p:nvPr/>
            </p:nvSpPr>
            <p:spPr bwMode="gray">
              <a:xfrm>
                <a:off x="10566401" y="1411288"/>
                <a:ext cx="298450" cy="52388"/>
              </a:xfrm>
              <a:custGeom>
                <a:avLst/>
                <a:gdLst>
                  <a:gd name="T0" fmla="*/ 54 w 108"/>
                  <a:gd name="T1" fmla="*/ 19 h 19"/>
                  <a:gd name="T2" fmla="*/ 0 w 108"/>
                  <a:gd name="T3" fmla="*/ 6 h 19"/>
                  <a:gd name="T4" fmla="*/ 4 w 108"/>
                  <a:gd name="T5" fmla="*/ 0 h 19"/>
                  <a:gd name="T6" fmla="*/ 54 w 108"/>
                  <a:gd name="T7" fmla="*/ 11 h 19"/>
                  <a:gd name="T8" fmla="*/ 104 w 108"/>
                  <a:gd name="T9" fmla="*/ 0 h 19"/>
                  <a:gd name="T10" fmla="*/ 108 w 108"/>
                  <a:gd name="T11" fmla="*/ 6 h 19"/>
                  <a:gd name="T12" fmla="*/ 54 w 108"/>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08" h="19">
                    <a:moveTo>
                      <a:pt x="54" y="19"/>
                    </a:moveTo>
                    <a:cubicBezTo>
                      <a:pt x="18" y="19"/>
                      <a:pt x="0" y="7"/>
                      <a:pt x="0" y="6"/>
                    </a:cubicBezTo>
                    <a:cubicBezTo>
                      <a:pt x="4" y="0"/>
                      <a:pt x="4" y="0"/>
                      <a:pt x="4" y="0"/>
                    </a:cubicBezTo>
                    <a:cubicBezTo>
                      <a:pt x="4" y="0"/>
                      <a:pt x="21" y="11"/>
                      <a:pt x="54" y="11"/>
                    </a:cubicBezTo>
                    <a:cubicBezTo>
                      <a:pt x="87" y="11"/>
                      <a:pt x="104" y="0"/>
                      <a:pt x="104" y="0"/>
                    </a:cubicBezTo>
                    <a:cubicBezTo>
                      <a:pt x="108" y="6"/>
                      <a:pt x="108" y="6"/>
                      <a:pt x="108" y="6"/>
                    </a:cubicBezTo>
                    <a:cubicBezTo>
                      <a:pt x="108" y="7"/>
                      <a:pt x="90" y="19"/>
                      <a:pt x="54" y="19"/>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25" name="Vector">
                <a:extLst>
                  <a:ext uri="{FF2B5EF4-FFF2-40B4-BE49-F238E27FC236}">
                    <a16:creationId xmlns:a16="http://schemas.microsoft.com/office/drawing/2014/main" id="{AA39003B-5D8C-2741-FDC2-4DBC07445777}"/>
                  </a:ext>
                </a:extLst>
              </p:cNvPr>
              <p:cNvSpPr>
                <a:spLocks/>
              </p:cNvSpPr>
              <p:nvPr/>
            </p:nvSpPr>
            <p:spPr bwMode="gray">
              <a:xfrm>
                <a:off x="10748963" y="1651000"/>
                <a:ext cx="176213" cy="177800"/>
              </a:xfrm>
              <a:custGeom>
                <a:avLst/>
                <a:gdLst>
                  <a:gd name="T0" fmla="*/ 32 w 64"/>
                  <a:gd name="T1" fmla="*/ 64 h 64"/>
                  <a:gd name="T2" fmla="*/ 0 w 64"/>
                  <a:gd name="T3" fmla="*/ 32 h 64"/>
                  <a:gd name="T4" fmla="*/ 32 w 64"/>
                  <a:gd name="T5" fmla="*/ 0 h 64"/>
                  <a:gd name="T6" fmla="*/ 32 w 64"/>
                  <a:gd name="T7" fmla="*/ 8 h 64"/>
                  <a:gd name="T8" fmla="*/ 8 w 64"/>
                  <a:gd name="T9" fmla="*/ 32 h 64"/>
                  <a:gd name="T10" fmla="*/ 32 w 64"/>
                  <a:gd name="T11" fmla="*/ 56 h 64"/>
                  <a:gd name="T12" fmla="*/ 56 w 64"/>
                  <a:gd name="T13" fmla="*/ 32 h 64"/>
                  <a:gd name="T14" fmla="*/ 64 w 64"/>
                  <a:gd name="T15" fmla="*/ 32 h 64"/>
                  <a:gd name="T16" fmla="*/ 32 w 6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4">
                    <a:moveTo>
                      <a:pt x="32" y="64"/>
                    </a:moveTo>
                    <a:cubicBezTo>
                      <a:pt x="14" y="64"/>
                      <a:pt x="0" y="50"/>
                      <a:pt x="0" y="32"/>
                    </a:cubicBezTo>
                    <a:cubicBezTo>
                      <a:pt x="0" y="14"/>
                      <a:pt x="14" y="0"/>
                      <a:pt x="32" y="0"/>
                    </a:cubicBezTo>
                    <a:cubicBezTo>
                      <a:pt x="32" y="8"/>
                      <a:pt x="32" y="8"/>
                      <a:pt x="32" y="8"/>
                    </a:cubicBezTo>
                    <a:cubicBezTo>
                      <a:pt x="19" y="8"/>
                      <a:pt x="8" y="19"/>
                      <a:pt x="8" y="32"/>
                    </a:cubicBezTo>
                    <a:cubicBezTo>
                      <a:pt x="8" y="45"/>
                      <a:pt x="19" y="56"/>
                      <a:pt x="32" y="56"/>
                    </a:cubicBezTo>
                    <a:cubicBezTo>
                      <a:pt x="45" y="56"/>
                      <a:pt x="56" y="45"/>
                      <a:pt x="56" y="32"/>
                    </a:cubicBezTo>
                    <a:cubicBezTo>
                      <a:pt x="64" y="32"/>
                      <a:pt x="64" y="32"/>
                      <a:pt x="64" y="32"/>
                    </a:cubicBezTo>
                    <a:cubicBezTo>
                      <a:pt x="64" y="50"/>
                      <a:pt x="50" y="64"/>
                      <a:pt x="32" y="6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26" name="Vector">
                <a:extLst>
                  <a:ext uri="{FF2B5EF4-FFF2-40B4-BE49-F238E27FC236}">
                    <a16:creationId xmlns:a16="http://schemas.microsoft.com/office/drawing/2014/main" id="{EA701003-46FB-202F-388A-C56F55FE2B13}"/>
                  </a:ext>
                </a:extLst>
              </p:cNvPr>
              <p:cNvSpPr>
                <a:spLocks noEditPoints="1"/>
              </p:cNvSpPr>
              <p:nvPr/>
            </p:nvSpPr>
            <p:spPr bwMode="gray">
              <a:xfrm>
                <a:off x="10374313" y="1541463"/>
                <a:ext cx="153988" cy="153988"/>
              </a:xfrm>
              <a:custGeom>
                <a:avLst/>
                <a:gdLst>
                  <a:gd name="T0" fmla="*/ 28 w 56"/>
                  <a:gd name="T1" fmla="*/ 56 h 56"/>
                  <a:gd name="T2" fmla="*/ 0 w 56"/>
                  <a:gd name="T3" fmla="*/ 28 h 56"/>
                  <a:gd name="T4" fmla="*/ 28 w 56"/>
                  <a:gd name="T5" fmla="*/ 0 h 56"/>
                  <a:gd name="T6" fmla="*/ 56 w 56"/>
                  <a:gd name="T7" fmla="*/ 28 h 56"/>
                  <a:gd name="T8" fmla="*/ 28 w 56"/>
                  <a:gd name="T9" fmla="*/ 56 h 56"/>
                  <a:gd name="T10" fmla="*/ 28 w 56"/>
                  <a:gd name="T11" fmla="*/ 8 h 56"/>
                  <a:gd name="T12" fmla="*/ 8 w 56"/>
                  <a:gd name="T13" fmla="*/ 28 h 56"/>
                  <a:gd name="T14" fmla="*/ 28 w 56"/>
                  <a:gd name="T15" fmla="*/ 48 h 56"/>
                  <a:gd name="T16" fmla="*/ 48 w 56"/>
                  <a:gd name="T17" fmla="*/ 28 h 56"/>
                  <a:gd name="T18" fmla="*/ 28 w 56"/>
                  <a:gd name="T19" fmla="*/ 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13" y="56"/>
                      <a:pt x="0" y="43"/>
                      <a:pt x="0" y="28"/>
                    </a:cubicBezTo>
                    <a:cubicBezTo>
                      <a:pt x="0" y="13"/>
                      <a:pt x="13" y="0"/>
                      <a:pt x="28" y="0"/>
                    </a:cubicBezTo>
                    <a:cubicBezTo>
                      <a:pt x="43" y="0"/>
                      <a:pt x="56" y="13"/>
                      <a:pt x="56" y="28"/>
                    </a:cubicBezTo>
                    <a:cubicBezTo>
                      <a:pt x="56" y="43"/>
                      <a:pt x="43" y="56"/>
                      <a:pt x="28" y="56"/>
                    </a:cubicBezTo>
                    <a:close/>
                    <a:moveTo>
                      <a:pt x="28" y="8"/>
                    </a:moveTo>
                    <a:cubicBezTo>
                      <a:pt x="17" y="8"/>
                      <a:pt x="8" y="17"/>
                      <a:pt x="8" y="28"/>
                    </a:cubicBezTo>
                    <a:cubicBezTo>
                      <a:pt x="8" y="39"/>
                      <a:pt x="17" y="48"/>
                      <a:pt x="28" y="48"/>
                    </a:cubicBezTo>
                    <a:cubicBezTo>
                      <a:pt x="39" y="48"/>
                      <a:pt x="48" y="39"/>
                      <a:pt x="48" y="28"/>
                    </a:cubicBezTo>
                    <a:cubicBezTo>
                      <a:pt x="48" y="17"/>
                      <a:pt x="39" y="8"/>
                      <a:pt x="28"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27" name="Vector">
                <a:extLst>
                  <a:ext uri="{FF2B5EF4-FFF2-40B4-BE49-F238E27FC236}">
                    <a16:creationId xmlns:a16="http://schemas.microsoft.com/office/drawing/2014/main" id="{B7537CAF-3174-50EE-767D-38D02B70FC90}"/>
                  </a:ext>
                </a:extLst>
              </p:cNvPr>
              <p:cNvSpPr>
                <a:spLocks noEditPoints="1"/>
              </p:cNvSpPr>
              <p:nvPr/>
            </p:nvSpPr>
            <p:spPr bwMode="gray">
              <a:xfrm>
                <a:off x="10428288" y="1595438"/>
                <a:ext cx="44450" cy="44450"/>
              </a:xfrm>
              <a:custGeom>
                <a:avLst/>
                <a:gdLst>
                  <a:gd name="T0" fmla="*/ 8 w 16"/>
                  <a:gd name="T1" fmla="*/ 16 h 16"/>
                  <a:gd name="T2" fmla="*/ 0 w 16"/>
                  <a:gd name="T3" fmla="*/ 8 h 16"/>
                  <a:gd name="T4" fmla="*/ 8 w 16"/>
                  <a:gd name="T5" fmla="*/ 0 h 16"/>
                  <a:gd name="T6" fmla="*/ 16 w 16"/>
                  <a:gd name="T7" fmla="*/ 8 h 16"/>
                  <a:gd name="T8" fmla="*/ 8 w 16"/>
                  <a:gd name="T9" fmla="*/ 16 h 16"/>
                  <a:gd name="T10" fmla="*/ 8 w 16"/>
                  <a:gd name="T11" fmla="*/ 8 h 16"/>
                  <a:gd name="T12" fmla="*/ 8 w 16"/>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8" y="16"/>
                    </a:moveTo>
                    <a:cubicBezTo>
                      <a:pt x="4" y="16"/>
                      <a:pt x="0" y="12"/>
                      <a:pt x="0" y="8"/>
                    </a:cubicBezTo>
                    <a:cubicBezTo>
                      <a:pt x="0" y="4"/>
                      <a:pt x="4" y="0"/>
                      <a:pt x="8" y="0"/>
                    </a:cubicBezTo>
                    <a:cubicBezTo>
                      <a:pt x="12" y="0"/>
                      <a:pt x="16" y="4"/>
                      <a:pt x="16" y="8"/>
                    </a:cubicBezTo>
                    <a:cubicBezTo>
                      <a:pt x="16" y="12"/>
                      <a:pt x="12" y="16"/>
                      <a:pt x="8" y="16"/>
                    </a:cubicBezTo>
                    <a:close/>
                    <a:moveTo>
                      <a:pt x="8" y="8"/>
                    </a:moveTo>
                    <a:cubicBezTo>
                      <a:pt x="8" y="8"/>
                      <a:pt x="8" y="8"/>
                      <a:pt x="8"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628" name="easyIcon">
            <a:extLst>
              <a:ext uri="{FF2B5EF4-FFF2-40B4-BE49-F238E27FC236}">
                <a16:creationId xmlns:a16="http://schemas.microsoft.com/office/drawing/2014/main" id="{4858AE2A-3E7E-7B38-4553-7589AC8C9D9F}"/>
              </a:ext>
            </a:extLst>
          </p:cNvPr>
          <p:cNvGrpSpPr>
            <a:grpSpLocks noChangeAspect="1"/>
          </p:cNvGrpSpPr>
          <p:nvPr>
            <p:custDataLst>
              <p:tags r:id="rId9"/>
            </p:custDataLst>
          </p:nvPr>
        </p:nvGrpSpPr>
        <p:grpSpPr>
          <a:xfrm>
            <a:off x="9703787" y="4351985"/>
            <a:ext cx="483865" cy="483866"/>
            <a:chOff x="7407612" y="2299178"/>
            <a:chExt cx="595042" cy="595042"/>
          </a:xfrm>
        </p:grpSpPr>
        <p:sp>
          <p:nvSpPr>
            <p:cNvPr id="629" name="Background">
              <a:extLst>
                <a:ext uri="{FF2B5EF4-FFF2-40B4-BE49-F238E27FC236}">
                  <a16:creationId xmlns:a16="http://schemas.microsoft.com/office/drawing/2014/main" id="{B6A6A605-6170-019E-5E2F-9B71E0FA8F07}"/>
                </a:ext>
              </a:extLst>
            </p:cNvPr>
            <p:cNvSpPr>
              <a:spLocks noChangeAspect="1"/>
            </p:cNvSpPr>
            <p:nvPr/>
          </p:nvSpPr>
          <p:spPr>
            <a:xfrm>
              <a:off x="7407612" y="2299178"/>
              <a:ext cx="595042" cy="595042"/>
            </a:xfrm>
            <a:prstGeom prst="rect">
              <a:avLst/>
            </a:prstGeom>
            <a:noFill/>
            <a:ln w="9525" cap="flat" cmpd="sng" algn="ctr">
              <a:noFill/>
              <a:prstDash val="solid"/>
              <a:miter lim="800000"/>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9525" cap="flat" cmpd="sng" algn="ctr">
                  <a:solidFill>
                    <a:srgbClr val="0067B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0059" tIns="70059" rIns="70059" bIns="70059" numCol="1" spcCol="0" rtlCol="0" fromWordArt="0" anchor="ctr" anchorCtr="0" forceAA="0" compatLnSpc="1">
              <a:prstTxWarp prst="textNoShape">
                <a:avLst/>
              </a:prstTxWarp>
              <a:noAutofit/>
            </a:bodyPr>
            <a:lstStyle/>
            <a:p>
              <a:pPr algn="ctr"/>
              <a:endParaRPr lang="en-US" sz="1168" err="1">
                <a:solidFill>
                  <a:srgbClr val="000000"/>
                </a:solidFill>
                <a:latin typeface="Calibri" panose="020F0502020204030204" pitchFamily="34" charset="0"/>
              </a:endParaRPr>
            </a:p>
          </p:txBody>
        </p:sp>
        <p:grpSp>
          <p:nvGrpSpPr>
            <p:cNvPr id="630" name="Group 269">
              <a:extLst>
                <a:ext uri="{FF2B5EF4-FFF2-40B4-BE49-F238E27FC236}">
                  <a16:creationId xmlns:a16="http://schemas.microsoft.com/office/drawing/2014/main" id="{16C493FE-633C-4AB2-5027-F01BFC03815C}"/>
                </a:ext>
              </a:extLst>
            </p:cNvPr>
            <p:cNvGrpSpPr>
              <a:grpSpLocks noChangeAspect="1"/>
            </p:cNvGrpSpPr>
            <p:nvPr/>
          </p:nvGrpSpPr>
          <p:grpSpPr>
            <a:xfrm>
              <a:off x="7441132" y="2333686"/>
              <a:ext cx="504000" cy="502134"/>
              <a:chOff x="3743325" y="4005263"/>
              <a:chExt cx="428625" cy="427038"/>
            </a:xfrm>
            <a:solidFill>
              <a:schemeClr val="accent2"/>
            </a:solidFill>
          </p:grpSpPr>
          <p:sp>
            <p:nvSpPr>
              <p:cNvPr id="631" name="Vector">
                <a:extLst>
                  <a:ext uri="{FF2B5EF4-FFF2-40B4-BE49-F238E27FC236}">
                    <a16:creationId xmlns:a16="http://schemas.microsoft.com/office/drawing/2014/main" id="{344C42CA-9AF0-688F-F7AC-F34B2B652E22}"/>
                  </a:ext>
                </a:extLst>
              </p:cNvPr>
              <p:cNvSpPr>
                <a:spLocks noEditPoints="1"/>
              </p:cNvSpPr>
              <p:nvPr/>
            </p:nvSpPr>
            <p:spPr bwMode="gray">
              <a:xfrm>
                <a:off x="3865563" y="4005263"/>
                <a:ext cx="188913" cy="188913"/>
              </a:xfrm>
              <a:custGeom>
                <a:avLst/>
                <a:gdLst>
                  <a:gd name="T0" fmla="*/ 5 w 57"/>
                  <a:gd name="T1" fmla="*/ 40 h 57"/>
                  <a:gd name="T2" fmla="*/ 16 w 57"/>
                  <a:gd name="T3" fmla="*/ 40 h 57"/>
                  <a:gd name="T4" fmla="*/ 16 w 57"/>
                  <a:gd name="T5" fmla="*/ 51 h 57"/>
                  <a:gd name="T6" fmla="*/ 21 w 57"/>
                  <a:gd name="T7" fmla="*/ 57 h 57"/>
                  <a:gd name="T8" fmla="*/ 36 w 57"/>
                  <a:gd name="T9" fmla="*/ 57 h 57"/>
                  <a:gd name="T10" fmla="*/ 41 w 57"/>
                  <a:gd name="T11" fmla="*/ 51 h 57"/>
                  <a:gd name="T12" fmla="*/ 41 w 57"/>
                  <a:gd name="T13" fmla="*/ 40 h 57"/>
                  <a:gd name="T14" fmla="*/ 52 w 57"/>
                  <a:gd name="T15" fmla="*/ 40 h 57"/>
                  <a:gd name="T16" fmla="*/ 57 w 57"/>
                  <a:gd name="T17" fmla="*/ 35 h 57"/>
                  <a:gd name="T18" fmla="*/ 57 w 57"/>
                  <a:gd name="T19" fmla="*/ 21 h 57"/>
                  <a:gd name="T20" fmla="*/ 52 w 57"/>
                  <a:gd name="T21" fmla="*/ 16 h 57"/>
                  <a:gd name="T22" fmla="*/ 41 w 57"/>
                  <a:gd name="T23" fmla="*/ 16 h 57"/>
                  <a:gd name="T24" fmla="*/ 41 w 57"/>
                  <a:gd name="T25" fmla="*/ 5 h 57"/>
                  <a:gd name="T26" fmla="*/ 36 w 57"/>
                  <a:gd name="T27" fmla="*/ 0 h 57"/>
                  <a:gd name="T28" fmla="*/ 21 w 57"/>
                  <a:gd name="T29" fmla="*/ 0 h 57"/>
                  <a:gd name="T30" fmla="*/ 16 w 57"/>
                  <a:gd name="T31" fmla="*/ 5 h 57"/>
                  <a:gd name="T32" fmla="*/ 16 w 57"/>
                  <a:gd name="T33" fmla="*/ 16 h 57"/>
                  <a:gd name="T34" fmla="*/ 5 w 57"/>
                  <a:gd name="T35" fmla="*/ 16 h 57"/>
                  <a:gd name="T36" fmla="*/ 0 w 57"/>
                  <a:gd name="T37" fmla="*/ 21 h 57"/>
                  <a:gd name="T38" fmla="*/ 0 w 57"/>
                  <a:gd name="T39" fmla="*/ 35 h 57"/>
                  <a:gd name="T40" fmla="*/ 5 w 57"/>
                  <a:gd name="T41" fmla="*/ 40 h 57"/>
                  <a:gd name="T42" fmla="*/ 4 w 57"/>
                  <a:gd name="T43" fmla="*/ 21 h 57"/>
                  <a:gd name="T44" fmla="*/ 5 w 57"/>
                  <a:gd name="T45" fmla="*/ 20 h 57"/>
                  <a:gd name="T46" fmla="*/ 18 w 57"/>
                  <a:gd name="T47" fmla="*/ 20 h 57"/>
                  <a:gd name="T48" fmla="*/ 20 w 57"/>
                  <a:gd name="T49" fmla="*/ 18 h 57"/>
                  <a:gd name="T50" fmla="*/ 20 w 57"/>
                  <a:gd name="T51" fmla="*/ 5 h 57"/>
                  <a:gd name="T52" fmla="*/ 21 w 57"/>
                  <a:gd name="T53" fmla="*/ 4 h 57"/>
                  <a:gd name="T54" fmla="*/ 36 w 57"/>
                  <a:gd name="T55" fmla="*/ 4 h 57"/>
                  <a:gd name="T56" fmla="*/ 37 w 57"/>
                  <a:gd name="T57" fmla="*/ 5 h 57"/>
                  <a:gd name="T58" fmla="*/ 37 w 57"/>
                  <a:gd name="T59" fmla="*/ 18 h 57"/>
                  <a:gd name="T60" fmla="*/ 39 w 57"/>
                  <a:gd name="T61" fmla="*/ 20 h 57"/>
                  <a:gd name="T62" fmla="*/ 52 w 57"/>
                  <a:gd name="T63" fmla="*/ 20 h 57"/>
                  <a:gd name="T64" fmla="*/ 53 w 57"/>
                  <a:gd name="T65" fmla="*/ 21 h 57"/>
                  <a:gd name="T66" fmla="*/ 53 w 57"/>
                  <a:gd name="T67" fmla="*/ 35 h 57"/>
                  <a:gd name="T68" fmla="*/ 52 w 57"/>
                  <a:gd name="T69" fmla="*/ 36 h 57"/>
                  <a:gd name="T70" fmla="*/ 39 w 57"/>
                  <a:gd name="T71" fmla="*/ 36 h 57"/>
                  <a:gd name="T72" fmla="*/ 37 w 57"/>
                  <a:gd name="T73" fmla="*/ 38 h 57"/>
                  <a:gd name="T74" fmla="*/ 37 w 57"/>
                  <a:gd name="T75" fmla="*/ 51 h 57"/>
                  <a:gd name="T76" fmla="*/ 36 w 57"/>
                  <a:gd name="T77" fmla="*/ 52 h 57"/>
                  <a:gd name="T78" fmla="*/ 21 w 57"/>
                  <a:gd name="T79" fmla="*/ 52 h 57"/>
                  <a:gd name="T80" fmla="*/ 20 w 57"/>
                  <a:gd name="T81" fmla="*/ 51 h 57"/>
                  <a:gd name="T82" fmla="*/ 20 w 57"/>
                  <a:gd name="T83" fmla="*/ 38 h 57"/>
                  <a:gd name="T84" fmla="*/ 18 w 57"/>
                  <a:gd name="T85" fmla="*/ 36 h 57"/>
                  <a:gd name="T86" fmla="*/ 5 w 57"/>
                  <a:gd name="T87" fmla="*/ 36 h 57"/>
                  <a:gd name="T88" fmla="*/ 4 w 57"/>
                  <a:gd name="T89" fmla="*/ 35 h 57"/>
                  <a:gd name="T90" fmla="*/ 4 w 57"/>
                  <a:gd name="T91" fmla="*/ 2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7" h="57">
                    <a:moveTo>
                      <a:pt x="5" y="40"/>
                    </a:moveTo>
                    <a:cubicBezTo>
                      <a:pt x="16" y="40"/>
                      <a:pt x="16" y="40"/>
                      <a:pt x="16" y="40"/>
                    </a:cubicBezTo>
                    <a:cubicBezTo>
                      <a:pt x="16" y="51"/>
                      <a:pt x="16" y="51"/>
                      <a:pt x="16" y="51"/>
                    </a:cubicBezTo>
                    <a:cubicBezTo>
                      <a:pt x="16" y="54"/>
                      <a:pt x="19" y="57"/>
                      <a:pt x="21" y="57"/>
                    </a:cubicBezTo>
                    <a:cubicBezTo>
                      <a:pt x="36" y="57"/>
                      <a:pt x="36" y="57"/>
                      <a:pt x="36" y="57"/>
                    </a:cubicBezTo>
                    <a:cubicBezTo>
                      <a:pt x="38" y="57"/>
                      <a:pt x="41" y="54"/>
                      <a:pt x="41" y="51"/>
                    </a:cubicBezTo>
                    <a:cubicBezTo>
                      <a:pt x="41" y="40"/>
                      <a:pt x="41" y="40"/>
                      <a:pt x="41" y="40"/>
                    </a:cubicBezTo>
                    <a:cubicBezTo>
                      <a:pt x="52" y="40"/>
                      <a:pt x="52" y="40"/>
                      <a:pt x="52" y="40"/>
                    </a:cubicBezTo>
                    <a:cubicBezTo>
                      <a:pt x="55" y="40"/>
                      <a:pt x="57" y="38"/>
                      <a:pt x="57" y="35"/>
                    </a:cubicBezTo>
                    <a:cubicBezTo>
                      <a:pt x="57" y="21"/>
                      <a:pt x="57" y="21"/>
                      <a:pt x="57" y="21"/>
                    </a:cubicBezTo>
                    <a:cubicBezTo>
                      <a:pt x="57" y="18"/>
                      <a:pt x="55" y="16"/>
                      <a:pt x="52" y="16"/>
                    </a:cubicBezTo>
                    <a:cubicBezTo>
                      <a:pt x="41" y="16"/>
                      <a:pt x="41" y="16"/>
                      <a:pt x="41" y="16"/>
                    </a:cubicBezTo>
                    <a:cubicBezTo>
                      <a:pt x="41" y="5"/>
                      <a:pt x="41" y="5"/>
                      <a:pt x="41" y="5"/>
                    </a:cubicBezTo>
                    <a:cubicBezTo>
                      <a:pt x="41" y="2"/>
                      <a:pt x="38" y="0"/>
                      <a:pt x="36" y="0"/>
                    </a:cubicBezTo>
                    <a:cubicBezTo>
                      <a:pt x="21" y="0"/>
                      <a:pt x="21" y="0"/>
                      <a:pt x="21" y="0"/>
                    </a:cubicBezTo>
                    <a:cubicBezTo>
                      <a:pt x="19" y="0"/>
                      <a:pt x="16" y="2"/>
                      <a:pt x="16" y="5"/>
                    </a:cubicBezTo>
                    <a:cubicBezTo>
                      <a:pt x="16" y="16"/>
                      <a:pt x="16" y="16"/>
                      <a:pt x="16" y="16"/>
                    </a:cubicBezTo>
                    <a:cubicBezTo>
                      <a:pt x="5" y="16"/>
                      <a:pt x="5" y="16"/>
                      <a:pt x="5" y="16"/>
                    </a:cubicBezTo>
                    <a:cubicBezTo>
                      <a:pt x="2" y="16"/>
                      <a:pt x="0" y="18"/>
                      <a:pt x="0" y="21"/>
                    </a:cubicBezTo>
                    <a:cubicBezTo>
                      <a:pt x="0" y="35"/>
                      <a:pt x="0" y="35"/>
                      <a:pt x="0" y="35"/>
                    </a:cubicBezTo>
                    <a:cubicBezTo>
                      <a:pt x="0" y="38"/>
                      <a:pt x="2" y="40"/>
                      <a:pt x="5" y="40"/>
                    </a:cubicBezTo>
                    <a:close/>
                    <a:moveTo>
                      <a:pt x="4" y="21"/>
                    </a:moveTo>
                    <a:cubicBezTo>
                      <a:pt x="4" y="21"/>
                      <a:pt x="5" y="20"/>
                      <a:pt x="5" y="20"/>
                    </a:cubicBezTo>
                    <a:cubicBezTo>
                      <a:pt x="18" y="20"/>
                      <a:pt x="18" y="20"/>
                      <a:pt x="18" y="20"/>
                    </a:cubicBezTo>
                    <a:cubicBezTo>
                      <a:pt x="19" y="20"/>
                      <a:pt x="20" y="19"/>
                      <a:pt x="20" y="18"/>
                    </a:cubicBezTo>
                    <a:cubicBezTo>
                      <a:pt x="20" y="5"/>
                      <a:pt x="20" y="5"/>
                      <a:pt x="20" y="5"/>
                    </a:cubicBezTo>
                    <a:cubicBezTo>
                      <a:pt x="20" y="4"/>
                      <a:pt x="21" y="4"/>
                      <a:pt x="21" y="4"/>
                    </a:cubicBezTo>
                    <a:cubicBezTo>
                      <a:pt x="36" y="4"/>
                      <a:pt x="36" y="4"/>
                      <a:pt x="36" y="4"/>
                    </a:cubicBezTo>
                    <a:cubicBezTo>
                      <a:pt x="36" y="4"/>
                      <a:pt x="37" y="4"/>
                      <a:pt x="37" y="5"/>
                    </a:cubicBezTo>
                    <a:cubicBezTo>
                      <a:pt x="37" y="18"/>
                      <a:pt x="37" y="18"/>
                      <a:pt x="37" y="18"/>
                    </a:cubicBezTo>
                    <a:cubicBezTo>
                      <a:pt x="37" y="19"/>
                      <a:pt x="37" y="20"/>
                      <a:pt x="39" y="20"/>
                    </a:cubicBezTo>
                    <a:cubicBezTo>
                      <a:pt x="52" y="20"/>
                      <a:pt x="52" y="20"/>
                      <a:pt x="52" y="20"/>
                    </a:cubicBezTo>
                    <a:cubicBezTo>
                      <a:pt x="52" y="20"/>
                      <a:pt x="53" y="21"/>
                      <a:pt x="53" y="21"/>
                    </a:cubicBezTo>
                    <a:cubicBezTo>
                      <a:pt x="53" y="35"/>
                      <a:pt x="53" y="35"/>
                      <a:pt x="53" y="35"/>
                    </a:cubicBezTo>
                    <a:cubicBezTo>
                      <a:pt x="53" y="36"/>
                      <a:pt x="52" y="36"/>
                      <a:pt x="52" y="36"/>
                    </a:cubicBezTo>
                    <a:cubicBezTo>
                      <a:pt x="39" y="36"/>
                      <a:pt x="39" y="36"/>
                      <a:pt x="39" y="36"/>
                    </a:cubicBezTo>
                    <a:cubicBezTo>
                      <a:pt x="37" y="36"/>
                      <a:pt x="37" y="37"/>
                      <a:pt x="37" y="38"/>
                    </a:cubicBezTo>
                    <a:cubicBezTo>
                      <a:pt x="37" y="51"/>
                      <a:pt x="37" y="51"/>
                      <a:pt x="37" y="51"/>
                    </a:cubicBezTo>
                    <a:cubicBezTo>
                      <a:pt x="37" y="52"/>
                      <a:pt x="36" y="52"/>
                      <a:pt x="36" y="52"/>
                    </a:cubicBezTo>
                    <a:cubicBezTo>
                      <a:pt x="21" y="52"/>
                      <a:pt x="21" y="52"/>
                      <a:pt x="21" y="52"/>
                    </a:cubicBezTo>
                    <a:cubicBezTo>
                      <a:pt x="21" y="52"/>
                      <a:pt x="20" y="52"/>
                      <a:pt x="20" y="51"/>
                    </a:cubicBezTo>
                    <a:cubicBezTo>
                      <a:pt x="20" y="38"/>
                      <a:pt x="20" y="38"/>
                      <a:pt x="20" y="38"/>
                    </a:cubicBezTo>
                    <a:cubicBezTo>
                      <a:pt x="20" y="37"/>
                      <a:pt x="19" y="36"/>
                      <a:pt x="18" y="36"/>
                    </a:cubicBezTo>
                    <a:cubicBezTo>
                      <a:pt x="5" y="36"/>
                      <a:pt x="5" y="36"/>
                      <a:pt x="5" y="36"/>
                    </a:cubicBezTo>
                    <a:cubicBezTo>
                      <a:pt x="5" y="36"/>
                      <a:pt x="4" y="36"/>
                      <a:pt x="4" y="35"/>
                    </a:cubicBezTo>
                    <a:lnTo>
                      <a:pt x="4" y="21"/>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632" name="Vector">
                <a:extLst>
                  <a:ext uri="{FF2B5EF4-FFF2-40B4-BE49-F238E27FC236}">
                    <a16:creationId xmlns:a16="http://schemas.microsoft.com/office/drawing/2014/main" id="{B79EF8A5-AFA0-D7ED-29C5-FD425B96B2EB}"/>
                  </a:ext>
                </a:extLst>
              </p:cNvPr>
              <p:cNvSpPr>
                <a:spLocks/>
              </p:cNvSpPr>
              <p:nvPr/>
            </p:nvSpPr>
            <p:spPr bwMode="gray">
              <a:xfrm>
                <a:off x="3743325" y="4224338"/>
                <a:ext cx="428625" cy="207963"/>
              </a:xfrm>
              <a:custGeom>
                <a:avLst/>
                <a:gdLst>
                  <a:gd name="T0" fmla="*/ 128 w 130"/>
                  <a:gd name="T1" fmla="*/ 59 h 63"/>
                  <a:gd name="T2" fmla="*/ 114 w 130"/>
                  <a:gd name="T3" fmla="*/ 59 h 63"/>
                  <a:gd name="T4" fmla="*/ 114 w 130"/>
                  <a:gd name="T5" fmla="*/ 20 h 63"/>
                  <a:gd name="T6" fmla="*/ 128 w 130"/>
                  <a:gd name="T7" fmla="*/ 20 h 63"/>
                  <a:gd name="T8" fmla="*/ 130 w 130"/>
                  <a:gd name="T9" fmla="*/ 18 h 63"/>
                  <a:gd name="T10" fmla="*/ 128 w 130"/>
                  <a:gd name="T11" fmla="*/ 16 h 63"/>
                  <a:gd name="T12" fmla="*/ 112 w 130"/>
                  <a:gd name="T13" fmla="*/ 16 h 63"/>
                  <a:gd name="T14" fmla="*/ 98 w 130"/>
                  <a:gd name="T15" fmla="*/ 11 h 63"/>
                  <a:gd name="T16" fmla="*/ 77 w 130"/>
                  <a:gd name="T17" fmla="*/ 14 h 63"/>
                  <a:gd name="T18" fmla="*/ 71 w 130"/>
                  <a:gd name="T19" fmla="*/ 16 h 63"/>
                  <a:gd name="T20" fmla="*/ 51 w 130"/>
                  <a:gd name="T21" fmla="*/ 17 h 63"/>
                  <a:gd name="T22" fmla="*/ 41 w 130"/>
                  <a:gd name="T23" fmla="*/ 26 h 63"/>
                  <a:gd name="T24" fmla="*/ 59 w 130"/>
                  <a:gd name="T25" fmla="*/ 36 h 63"/>
                  <a:gd name="T26" fmla="*/ 85 w 130"/>
                  <a:gd name="T27" fmla="*/ 37 h 63"/>
                  <a:gd name="T28" fmla="*/ 87 w 130"/>
                  <a:gd name="T29" fmla="*/ 35 h 63"/>
                  <a:gd name="T30" fmla="*/ 85 w 130"/>
                  <a:gd name="T31" fmla="*/ 33 h 63"/>
                  <a:gd name="T32" fmla="*/ 59 w 130"/>
                  <a:gd name="T33" fmla="*/ 32 h 63"/>
                  <a:gd name="T34" fmla="*/ 45 w 130"/>
                  <a:gd name="T35" fmla="*/ 26 h 63"/>
                  <a:gd name="T36" fmla="*/ 51 w 130"/>
                  <a:gd name="T37" fmla="*/ 21 h 63"/>
                  <a:gd name="T38" fmla="*/ 72 w 130"/>
                  <a:gd name="T39" fmla="*/ 20 h 63"/>
                  <a:gd name="T40" fmla="*/ 79 w 130"/>
                  <a:gd name="T41" fmla="*/ 18 h 63"/>
                  <a:gd name="T42" fmla="*/ 98 w 130"/>
                  <a:gd name="T43" fmla="*/ 15 h 63"/>
                  <a:gd name="T44" fmla="*/ 110 w 130"/>
                  <a:gd name="T45" fmla="*/ 20 h 63"/>
                  <a:gd name="T46" fmla="*/ 110 w 130"/>
                  <a:gd name="T47" fmla="*/ 51 h 63"/>
                  <a:gd name="T48" fmla="*/ 74 w 130"/>
                  <a:gd name="T49" fmla="*/ 51 h 63"/>
                  <a:gd name="T50" fmla="*/ 49 w 130"/>
                  <a:gd name="T51" fmla="*/ 45 h 63"/>
                  <a:gd name="T52" fmla="*/ 8 w 130"/>
                  <a:gd name="T53" fmla="*/ 17 h 63"/>
                  <a:gd name="T54" fmla="*/ 6 w 130"/>
                  <a:gd name="T55" fmla="*/ 9 h 63"/>
                  <a:gd name="T56" fmla="*/ 17 w 130"/>
                  <a:gd name="T57" fmla="*/ 9 h 63"/>
                  <a:gd name="T58" fmla="*/ 36 w 130"/>
                  <a:gd name="T59" fmla="*/ 21 h 63"/>
                  <a:gd name="T60" fmla="*/ 39 w 130"/>
                  <a:gd name="T61" fmla="*/ 20 h 63"/>
                  <a:gd name="T62" fmla="*/ 38 w 130"/>
                  <a:gd name="T63" fmla="*/ 17 h 63"/>
                  <a:gd name="T64" fmla="*/ 19 w 130"/>
                  <a:gd name="T65" fmla="*/ 6 h 63"/>
                  <a:gd name="T66" fmla="*/ 3 w 130"/>
                  <a:gd name="T67" fmla="*/ 7 h 63"/>
                  <a:gd name="T68" fmla="*/ 6 w 130"/>
                  <a:gd name="T69" fmla="*/ 21 h 63"/>
                  <a:gd name="T70" fmla="*/ 47 w 130"/>
                  <a:gd name="T71" fmla="*/ 49 h 63"/>
                  <a:gd name="T72" fmla="*/ 74 w 130"/>
                  <a:gd name="T73" fmla="*/ 55 h 63"/>
                  <a:gd name="T74" fmla="*/ 110 w 130"/>
                  <a:gd name="T75" fmla="*/ 55 h 63"/>
                  <a:gd name="T76" fmla="*/ 110 w 130"/>
                  <a:gd name="T77" fmla="*/ 61 h 63"/>
                  <a:gd name="T78" fmla="*/ 112 w 130"/>
                  <a:gd name="T79" fmla="*/ 63 h 63"/>
                  <a:gd name="T80" fmla="*/ 128 w 130"/>
                  <a:gd name="T81" fmla="*/ 63 h 63"/>
                  <a:gd name="T82" fmla="*/ 130 w 130"/>
                  <a:gd name="T83" fmla="*/ 61 h 63"/>
                  <a:gd name="T84" fmla="*/ 128 w 130"/>
                  <a:gd name="T85" fmla="*/ 5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63">
                    <a:moveTo>
                      <a:pt x="128" y="59"/>
                    </a:moveTo>
                    <a:cubicBezTo>
                      <a:pt x="114" y="59"/>
                      <a:pt x="114" y="59"/>
                      <a:pt x="114" y="59"/>
                    </a:cubicBezTo>
                    <a:cubicBezTo>
                      <a:pt x="114" y="20"/>
                      <a:pt x="114" y="20"/>
                      <a:pt x="114" y="20"/>
                    </a:cubicBezTo>
                    <a:cubicBezTo>
                      <a:pt x="128" y="20"/>
                      <a:pt x="128" y="20"/>
                      <a:pt x="128" y="20"/>
                    </a:cubicBezTo>
                    <a:cubicBezTo>
                      <a:pt x="129" y="20"/>
                      <a:pt x="130" y="19"/>
                      <a:pt x="130" y="18"/>
                    </a:cubicBezTo>
                    <a:cubicBezTo>
                      <a:pt x="130" y="17"/>
                      <a:pt x="129" y="16"/>
                      <a:pt x="128" y="16"/>
                    </a:cubicBezTo>
                    <a:cubicBezTo>
                      <a:pt x="112" y="16"/>
                      <a:pt x="112" y="16"/>
                      <a:pt x="112" y="16"/>
                    </a:cubicBezTo>
                    <a:cubicBezTo>
                      <a:pt x="111" y="16"/>
                      <a:pt x="105" y="12"/>
                      <a:pt x="98" y="11"/>
                    </a:cubicBezTo>
                    <a:cubicBezTo>
                      <a:pt x="90" y="10"/>
                      <a:pt x="83" y="12"/>
                      <a:pt x="77" y="14"/>
                    </a:cubicBezTo>
                    <a:cubicBezTo>
                      <a:pt x="75" y="15"/>
                      <a:pt x="73" y="16"/>
                      <a:pt x="71" y="16"/>
                    </a:cubicBezTo>
                    <a:cubicBezTo>
                      <a:pt x="64" y="17"/>
                      <a:pt x="53" y="17"/>
                      <a:pt x="51" y="17"/>
                    </a:cubicBezTo>
                    <a:cubicBezTo>
                      <a:pt x="42" y="17"/>
                      <a:pt x="41" y="23"/>
                      <a:pt x="41" y="26"/>
                    </a:cubicBezTo>
                    <a:cubicBezTo>
                      <a:pt x="41" y="33"/>
                      <a:pt x="51" y="36"/>
                      <a:pt x="59" y="36"/>
                    </a:cubicBezTo>
                    <a:cubicBezTo>
                      <a:pt x="67" y="36"/>
                      <a:pt x="84" y="37"/>
                      <a:pt x="85" y="37"/>
                    </a:cubicBezTo>
                    <a:cubicBezTo>
                      <a:pt x="86" y="37"/>
                      <a:pt x="87" y="36"/>
                      <a:pt x="87" y="35"/>
                    </a:cubicBezTo>
                    <a:cubicBezTo>
                      <a:pt x="87" y="34"/>
                      <a:pt x="86" y="33"/>
                      <a:pt x="85" y="33"/>
                    </a:cubicBezTo>
                    <a:cubicBezTo>
                      <a:pt x="84" y="33"/>
                      <a:pt x="67" y="32"/>
                      <a:pt x="59" y="32"/>
                    </a:cubicBezTo>
                    <a:cubicBezTo>
                      <a:pt x="52" y="32"/>
                      <a:pt x="45" y="30"/>
                      <a:pt x="45" y="26"/>
                    </a:cubicBezTo>
                    <a:cubicBezTo>
                      <a:pt x="45" y="23"/>
                      <a:pt x="46" y="21"/>
                      <a:pt x="51" y="21"/>
                    </a:cubicBezTo>
                    <a:cubicBezTo>
                      <a:pt x="53" y="21"/>
                      <a:pt x="64" y="21"/>
                      <a:pt x="72" y="20"/>
                    </a:cubicBezTo>
                    <a:cubicBezTo>
                      <a:pt x="74" y="20"/>
                      <a:pt x="76" y="19"/>
                      <a:pt x="79" y="18"/>
                    </a:cubicBezTo>
                    <a:cubicBezTo>
                      <a:pt x="84" y="16"/>
                      <a:pt x="90" y="14"/>
                      <a:pt x="98" y="15"/>
                    </a:cubicBezTo>
                    <a:cubicBezTo>
                      <a:pt x="103" y="16"/>
                      <a:pt x="108" y="19"/>
                      <a:pt x="110" y="20"/>
                    </a:cubicBezTo>
                    <a:cubicBezTo>
                      <a:pt x="110" y="51"/>
                      <a:pt x="110" y="51"/>
                      <a:pt x="110" y="51"/>
                    </a:cubicBezTo>
                    <a:cubicBezTo>
                      <a:pt x="74" y="51"/>
                      <a:pt x="74" y="51"/>
                      <a:pt x="74" y="51"/>
                    </a:cubicBezTo>
                    <a:cubicBezTo>
                      <a:pt x="63" y="51"/>
                      <a:pt x="59" y="50"/>
                      <a:pt x="49" y="45"/>
                    </a:cubicBezTo>
                    <a:cubicBezTo>
                      <a:pt x="39" y="40"/>
                      <a:pt x="15" y="23"/>
                      <a:pt x="8" y="17"/>
                    </a:cubicBezTo>
                    <a:cubicBezTo>
                      <a:pt x="5" y="15"/>
                      <a:pt x="5" y="11"/>
                      <a:pt x="6" y="9"/>
                    </a:cubicBezTo>
                    <a:cubicBezTo>
                      <a:pt x="8" y="7"/>
                      <a:pt x="10" y="6"/>
                      <a:pt x="17" y="9"/>
                    </a:cubicBezTo>
                    <a:cubicBezTo>
                      <a:pt x="22" y="13"/>
                      <a:pt x="36" y="21"/>
                      <a:pt x="36" y="21"/>
                    </a:cubicBezTo>
                    <a:cubicBezTo>
                      <a:pt x="37" y="21"/>
                      <a:pt x="38" y="21"/>
                      <a:pt x="39" y="20"/>
                    </a:cubicBezTo>
                    <a:cubicBezTo>
                      <a:pt x="39" y="19"/>
                      <a:pt x="39" y="18"/>
                      <a:pt x="38" y="17"/>
                    </a:cubicBezTo>
                    <a:cubicBezTo>
                      <a:pt x="38" y="17"/>
                      <a:pt x="24" y="9"/>
                      <a:pt x="19" y="6"/>
                    </a:cubicBezTo>
                    <a:cubicBezTo>
                      <a:pt x="16" y="4"/>
                      <a:pt x="8" y="0"/>
                      <a:pt x="3" y="7"/>
                    </a:cubicBezTo>
                    <a:cubicBezTo>
                      <a:pt x="0" y="11"/>
                      <a:pt x="1" y="17"/>
                      <a:pt x="6" y="21"/>
                    </a:cubicBezTo>
                    <a:cubicBezTo>
                      <a:pt x="13" y="26"/>
                      <a:pt x="37" y="44"/>
                      <a:pt x="47" y="49"/>
                    </a:cubicBezTo>
                    <a:cubicBezTo>
                      <a:pt x="58" y="54"/>
                      <a:pt x="62" y="55"/>
                      <a:pt x="74" y="55"/>
                    </a:cubicBezTo>
                    <a:cubicBezTo>
                      <a:pt x="110" y="55"/>
                      <a:pt x="110" y="55"/>
                      <a:pt x="110" y="55"/>
                    </a:cubicBezTo>
                    <a:cubicBezTo>
                      <a:pt x="110" y="61"/>
                      <a:pt x="110" y="61"/>
                      <a:pt x="110" y="61"/>
                    </a:cubicBezTo>
                    <a:cubicBezTo>
                      <a:pt x="110" y="63"/>
                      <a:pt x="111" y="63"/>
                      <a:pt x="112" y="63"/>
                    </a:cubicBezTo>
                    <a:cubicBezTo>
                      <a:pt x="128" y="63"/>
                      <a:pt x="128" y="63"/>
                      <a:pt x="128" y="63"/>
                    </a:cubicBezTo>
                    <a:cubicBezTo>
                      <a:pt x="129" y="63"/>
                      <a:pt x="130" y="63"/>
                      <a:pt x="130" y="61"/>
                    </a:cubicBezTo>
                    <a:cubicBezTo>
                      <a:pt x="130" y="60"/>
                      <a:pt x="129" y="59"/>
                      <a:pt x="128" y="59"/>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grpSp>
      </p:grpSp>
      <p:grpSp>
        <p:nvGrpSpPr>
          <p:cNvPr id="633" name="easyIcon">
            <a:extLst>
              <a:ext uri="{FF2B5EF4-FFF2-40B4-BE49-F238E27FC236}">
                <a16:creationId xmlns:a16="http://schemas.microsoft.com/office/drawing/2014/main" id="{F566A1F8-05D1-B70C-B711-7CA0E8F9DC03}"/>
              </a:ext>
            </a:extLst>
          </p:cNvPr>
          <p:cNvGrpSpPr>
            <a:grpSpLocks noChangeAspect="1"/>
          </p:cNvGrpSpPr>
          <p:nvPr>
            <p:custDataLst>
              <p:tags r:id="rId10"/>
            </p:custDataLst>
          </p:nvPr>
        </p:nvGrpSpPr>
        <p:grpSpPr>
          <a:xfrm>
            <a:off x="6539907" y="4366340"/>
            <a:ext cx="555257" cy="555257"/>
            <a:chOff x="9153757" y="2094533"/>
            <a:chExt cx="714051" cy="714050"/>
          </a:xfrm>
        </p:grpSpPr>
        <p:sp>
          <p:nvSpPr>
            <p:cNvPr id="634" name="Background">
              <a:extLst>
                <a:ext uri="{FF2B5EF4-FFF2-40B4-BE49-F238E27FC236}">
                  <a16:creationId xmlns:a16="http://schemas.microsoft.com/office/drawing/2014/main" id="{47957FF3-8578-9FFE-533D-2014339DA8B4}"/>
                </a:ext>
              </a:extLst>
            </p:cNvPr>
            <p:cNvSpPr/>
            <p:nvPr/>
          </p:nvSpPr>
          <p:spPr>
            <a:xfrm>
              <a:off x="9153757" y="2094533"/>
              <a:ext cx="714051" cy="714050"/>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635" name="Group 634">
              <a:extLst>
                <a:ext uri="{FF2B5EF4-FFF2-40B4-BE49-F238E27FC236}">
                  <a16:creationId xmlns:a16="http://schemas.microsoft.com/office/drawing/2014/main" id="{684ACEFC-1467-6438-9AC6-B094DC54DF77}"/>
                </a:ext>
              </a:extLst>
            </p:cNvPr>
            <p:cNvGrpSpPr>
              <a:grpSpLocks noChangeAspect="1"/>
            </p:cNvGrpSpPr>
            <p:nvPr/>
          </p:nvGrpSpPr>
          <p:grpSpPr>
            <a:xfrm>
              <a:off x="9259178" y="2163553"/>
              <a:ext cx="503187" cy="576000"/>
              <a:chOff x="6873876" y="3495676"/>
              <a:chExt cx="614363" cy="703263"/>
            </a:xfrm>
            <a:solidFill>
              <a:schemeClr val="accent2"/>
            </a:solidFill>
          </p:grpSpPr>
          <p:sp>
            <p:nvSpPr>
              <p:cNvPr id="636" name="Vector">
                <a:extLst>
                  <a:ext uri="{FF2B5EF4-FFF2-40B4-BE49-F238E27FC236}">
                    <a16:creationId xmlns:a16="http://schemas.microsoft.com/office/drawing/2014/main" id="{B30744FE-09A1-A669-4E5C-F17B180CCFF0}"/>
                  </a:ext>
                </a:extLst>
              </p:cNvPr>
              <p:cNvSpPr>
                <a:spLocks noEditPoints="1"/>
              </p:cNvSpPr>
              <p:nvPr/>
            </p:nvSpPr>
            <p:spPr bwMode="gray">
              <a:xfrm>
                <a:off x="6961188" y="3627439"/>
                <a:ext cx="439738" cy="439738"/>
              </a:xfrm>
              <a:custGeom>
                <a:avLst/>
                <a:gdLst>
                  <a:gd name="T0" fmla="*/ 420 w 480"/>
                  <a:gd name="T1" fmla="*/ 480 h 480"/>
                  <a:gd name="T2" fmla="*/ 60 w 480"/>
                  <a:gd name="T3" fmla="*/ 480 h 480"/>
                  <a:gd name="T4" fmla="*/ 0 w 480"/>
                  <a:gd name="T5" fmla="*/ 420 h 480"/>
                  <a:gd name="T6" fmla="*/ 0 w 480"/>
                  <a:gd name="T7" fmla="*/ 60 h 480"/>
                  <a:gd name="T8" fmla="*/ 60 w 480"/>
                  <a:gd name="T9" fmla="*/ 0 h 480"/>
                  <a:gd name="T10" fmla="*/ 420 w 480"/>
                  <a:gd name="T11" fmla="*/ 0 h 480"/>
                  <a:gd name="T12" fmla="*/ 480 w 480"/>
                  <a:gd name="T13" fmla="*/ 60 h 480"/>
                  <a:gd name="T14" fmla="*/ 480 w 480"/>
                  <a:gd name="T15" fmla="*/ 420 h 480"/>
                  <a:gd name="T16" fmla="*/ 420 w 480"/>
                  <a:gd name="T17" fmla="*/ 480 h 480"/>
                  <a:gd name="T18" fmla="*/ 60 w 480"/>
                  <a:gd name="T19" fmla="*/ 24 h 480"/>
                  <a:gd name="T20" fmla="*/ 24 w 480"/>
                  <a:gd name="T21" fmla="*/ 60 h 480"/>
                  <a:gd name="T22" fmla="*/ 24 w 480"/>
                  <a:gd name="T23" fmla="*/ 420 h 480"/>
                  <a:gd name="T24" fmla="*/ 60 w 480"/>
                  <a:gd name="T25" fmla="*/ 456 h 480"/>
                  <a:gd name="T26" fmla="*/ 420 w 480"/>
                  <a:gd name="T27" fmla="*/ 456 h 480"/>
                  <a:gd name="T28" fmla="*/ 456 w 480"/>
                  <a:gd name="T29" fmla="*/ 420 h 480"/>
                  <a:gd name="T30" fmla="*/ 456 w 480"/>
                  <a:gd name="T31" fmla="*/ 60 h 480"/>
                  <a:gd name="T32" fmla="*/ 420 w 480"/>
                  <a:gd name="T33" fmla="*/ 24 h 480"/>
                  <a:gd name="T34" fmla="*/ 60 w 480"/>
                  <a:gd name="T35" fmla="*/ 24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0" h="480">
                    <a:moveTo>
                      <a:pt x="420" y="480"/>
                    </a:moveTo>
                    <a:cubicBezTo>
                      <a:pt x="60" y="480"/>
                      <a:pt x="60" y="480"/>
                      <a:pt x="60" y="480"/>
                    </a:cubicBezTo>
                    <a:cubicBezTo>
                      <a:pt x="26" y="480"/>
                      <a:pt x="0" y="453"/>
                      <a:pt x="0" y="420"/>
                    </a:cubicBezTo>
                    <a:cubicBezTo>
                      <a:pt x="0" y="60"/>
                      <a:pt x="0" y="60"/>
                      <a:pt x="0" y="60"/>
                    </a:cubicBezTo>
                    <a:cubicBezTo>
                      <a:pt x="0" y="26"/>
                      <a:pt x="26" y="0"/>
                      <a:pt x="60" y="0"/>
                    </a:cubicBezTo>
                    <a:cubicBezTo>
                      <a:pt x="420" y="0"/>
                      <a:pt x="420" y="0"/>
                      <a:pt x="420" y="0"/>
                    </a:cubicBezTo>
                    <a:cubicBezTo>
                      <a:pt x="453" y="0"/>
                      <a:pt x="480" y="26"/>
                      <a:pt x="480" y="60"/>
                    </a:cubicBezTo>
                    <a:cubicBezTo>
                      <a:pt x="480" y="420"/>
                      <a:pt x="480" y="420"/>
                      <a:pt x="480" y="420"/>
                    </a:cubicBezTo>
                    <a:cubicBezTo>
                      <a:pt x="480" y="453"/>
                      <a:pt x="453" y="480"/>
                      <a:pt x="420" y="480"/>
                    </a:cubicBezTo>
                    <a:close/>
                    <a:moveTo>
                      <a:pt x="60" y="24"/>
                    </a:moveTo>
                    <a:cubicBezTo>
                      <a:pt x="40" y="24"/>
                      <a:pt x="24" y="40"/>
                      <a:pt x="24" y="60"/>
                    </a:cubicBezTo>
                    <a:cubicBezTo>
                      <a:pt x="24" y="420"/>
                      <a:pt x="24" y="420"/>
                      <a:pt x="24" y="420"/>
                    </a:cubicBezTo>
                    <a:cubicBezTo>
                      <a:pt x="24" y="439"/>
                      <a:pt x="40" y="456"/>
                      <a:pt x="60" y="456"/>
                    </a:cubicBezTo>
                    <a:cubicBezTo>
                      <a:pt x="420" y="456"/>
                      <a:pt x="420" y="456"/>
                      <a:pt x="420" y="456"/>
                    </a:cubicBezTo>
                    <a:cubicBezTo>
                      <a:pt x="439" y="456"/>
                      <a:pt x="456" y="439"/>
                      <a:pt x="456" y="420"/>
                    </a:cubicBezTo>
                    <a:cubicBezTo>
                      <a:pt x="456" y="60"/>
                      <a:pt x="456" y="60"/>
                      <a:pt x="456" y="60"/>
                    </a:cubicBezTo>
                    <a:cubicBezTo>
                      <a:pt x="456" y="40"/>
                      <a:pt x="439" y="24"/>
                      <a:pt x="420" y="24"/>
                    </a:cubicBezTo>
                    <a:lnTo>
                      <a:pt x="60" y="24"/>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37" name="Vector">
                <a:extLst>
                  <a:ext uri="{FF2B5EF4-FFF2-40B4-BE49-F238E27FC236}">
                    <a16:creationId xmlns:a16="http://schemas.microsoft.com/office/drawing/2014/main" id="{ACAB8FD6-BF5D-7FC2-F8F2-82D04608907A}"/>
                  </a:ext>
                </a:extLst>
              </p:cNvPr>
              <p:cNvSpPr>
                <a:spLocks noChangeArrowheads="1"/>
              </p:cNvSpPr>
              <p:nvPr/>
            </p:nvSpPr>
            <p:spPr bwMode="gray">
              <a:xfrm>
                <a:off x="7323138" y="3495676"/>
                <a:ext cx="22225" cy="109538"/>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38" name="Vector">
                <a:extLst>
                  <a:ext uri="{FF2B5EF4-FFF2-40B4-BE49-F238E27FC236}">
                    <a16:creationId xmlns:a16="http://schemas.microsoft.com/office/drawing/2014/main" id="{B4E964DE-C573-1F44-E9BF-AABD9336CBB1}"/>
                  </a:ext>
                </a:extLst>
              </p:cNvPr>
              <p:cNvSpPr>
                <a:spLocks noChangeArrowheads="1"/>
              </p:cNvSpPr>
              <p:nvPr/>
            </p:nvSpPr>
            <p:spPr bwMode="gray">
              <a:xfrm>
                <a:off x="7016751" y="3495676"/>
                <a:ext cx="20638" cy="109538"/>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39" name="Vector">
                <a:extLst>
                  <a:ext uri="{FF2B5EF4-FFF2-40B4-BE49-F238E27FC236}">
                    <a16:creationId xmlns:a16="http://schemas.microsoft.com/office/drawing/2014/main" id="{A6EE21C8-16A6-4D18-B50C-3692BBE939F6}"/>
                  </a:ext>
                </a:extLst>
              </p:cNvPr>
              <p:cNvSpPr>
                <a:spLocks noChangeArrowheads="1"/>
              </p:cNvSpPr>
              <p:nvPr/>
            </p:nvSpPr>
            <p:spPr bwMode="gray">
              <a:xfrm>
                <a:off x="7323138" y="4089401"/>
                <a:ext cx="22225" cy="109538"/>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40" name="Vector">
                <a:extLst>
                  <a:ext uri="{FF2B5EF4-FFF2-40B4-BE49-F238E27FC236}">
                    <a16:creationId xmlns:a16="http://schemas.microsoft.com/office/drawing/2014/main" id="{2F96A7CB-E856-9101-B889-2614391E8E5E}"/>
                  </a:ext>
                </a:extLst>
              </p:cNvPr>
              <p:cNvSpPr>
                <a:spLocks noChangeArrowheads="1"/>
              </p:cNvSpPr>
              <p:nvPr/>
            </p:nvSpPr>
            <p:spPr bwMode="gray">
              <a:xfrm>
                <a:off x="7016751" y="4089401"/>
                <a:ext cx="20638" cy="109538"/>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41" name="Vector">
                <a:extLst>
                  <a:ext uri="{FF2B5EF4-FFF2-40B4-BE49-F238E27FC236}">
                    <a16:creationId xmlns:a16="http://schemas.microsoft.com/office/drawing/2014/main" id="{A337A02F-3731-BB45-4D01-DCFE1AD53DA2}"/>
                  </a:ext>
                </a:extLst>
              </p:cNvPr>
              <p:cNvSpPr>
                <a:spLocks noChangeArrowheads="1"/>
              </p:cNvSpPr>
              <p:nvPr/>
            </p:nvSpPr>
            <p:spPr bwMode="gray">
              <a:xfrm>
                <a:off x="7026276" y="4111626"/>
                <a:ext cx="30797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42" name="Vector">
                <a:extLst>
                  <a:ext uri="{FF2B5EF4-FFF2-40B4-BE49-F238E27FC236}">
                    <a16:creationId xmlns:a16="http://schemas.microsoft.com/office/drawing/2014/main" id="{A0B449E8-DD05-5FC9-8EDD-BBC89C2171BA}"/>
                  </a:ext>
                </a:extLst>
              </p:cNvPr>
              <p:cNvSpPr>
                <a:spLocks noChangeArrowheads="1"/>
              </p:cNvSpPr>
              <p:nvPr/>
            </p:nvSpPr>
            <p:spPr bwMode="gray">
              <a:xfrm>
                <a:off x="7026276" y="3560764"/>
                <a:ext cx="30797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43" name="Vector">
                <a:extLst>
                  <a:ext uri="{FF2B5EF4-FFF2-40B4-BE49-F238E27FC236}">
                    <a16:creationId xmlns:a16="http://schemas.microsoft.com/office/drawing/2014/main" id="{BDDB86BE-7ED9-019A-512E-66EC55152C25}"/>
                  </a:ext>
                </a:extLst>
              </p:cNvPr>
              <p:cNvSpPr>
                <a:spLocks noEditPoints="1"/>
              </p:cNvSpPr>
              <p:nvPr/>
            </p:nvSpPr>
            <p:spPr bwMode="gray">
              <a:xfrm>
                <a:off x="7081838" y="3692526"/>
                <a:ext cx="87313" cy="88900"/>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48 w 96"/>
                  <a:gd name="T11" fmla="*/ 24 h 96"/>
                  <a:gd name="T12" fmla="*/ 24 w 96"/>
                  <a:gd name="T13" fmla="*/ 48 h 96"/>
                  <a:gd name="T14" fmla="*/ 48 w 96"/>
                  <a:gd name="T15" fmla="*/ 72 h 96"/>
                  <a:gd name="T16" fmla="*/ 72 w 96"/>
                  <a:gd name="T17" fmla="*/ 48 h 96"/>
                  <a:gd name="T18" fmla="*/ 48 w 96"/>
                  <a:gd name="T19"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96"/>
                    </a:moveTo>
                    <a:cubicBezTo>
                      <a:pt x="21" y="96"/>
                      <a:pt x="0" y="74"/>
                      <a:pt x="0" y="48"/>
                    </a:cubicBezTo>
                    <a:cubicBezTo>
                      <a:pt x="0" y="21"/>
                      <a:pt x="21" y="0"/>
                      <a:pt x="48" y="0"/>
                    </a:cubicBezTo>
                    <a:cubicBezTo>
                      <a:pt x="74" y="0"/>
                      <a:pt x="96" y="21"/>
                      <a:pt x="96" y="48"/>
                    </a:cubicBezTo>
                    <a:cubicBezTo>
                      <a:pt x="96" y="74"/>
                      <a:pt x="74" y="96"/>
                      <a:pt x="48" y="96"/>
                    </a:cubicBezTo>
                    <a:close/>
                    <a:moveTo>
                      <a:pt x="48" y="24"/>
                    </a:moveTo>
                    <a:cubicBezTo>
                      <a:pt x="34" y="24"/>
                      <a:pt x="24" y="34"/>
                      <a:pt x="24" y="48"/>
                    </a:cubicBezTo>
                    <a:cubicBezTo>
                      <a:pt x="24" y="61"/>
                      <a:pt x="34" y="72"/>
                      <a:pt x="48" y="72"/>
                    </a:cubicBezTo>
                    <a:cubicBezTo>
                      <a:pt x="61" y="72"/>
                      <a:pt x="72" y="61"/>
                      <a:pt x="72" y="48"/>
                    </a:cubicBezTo>
                    <a:cubicBezTo>
                      <a:pt x="72" y="34"/>
                      <a:pt x="61" y="24"/>
                      <a:pt x="48" y="2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44" name="Vector">
                <a:extLst>
                  <a:ext uri="{FF2B5EF4-FFF2-40B4-BE49-F238E27FC236}">
                    <a16:creationId xmlns:a16="http://schemas.microsoft.com/office/drawing/2014/main" id="{23878545-9908-2E0D-59A1-A793FF390142}"/>
                  </a:ext>
                </a:extLst>
              </p:cNvPr>
              <p:cNvSpPr>
                <a:spLocks noEditPoints="1"/>
              </p:cNvSpPr>
              <p:nvPr/>
            </p:nvSpPr>
            <p:spPr bwMode="gray">
              <a:xfrm>
                <a:off x="7191376" y="3692526"/>
                <a:ext cx="88900" cy="88900"/>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48 w 96"/>
                  <a:gd name="T11" fmla="*/ 24 h 96"/>
                  <a:gd name="T12" fmla="*/ 24 w 96"/>
                  <a:gd name="T13" fmla="*/ 48 h 96"/>
                  <a:gd name="T14" fmla="*/ 48 w 96"/>
                  <a:gd name="T15" fmla="*/ 72 h 96"/>
                  <a:gd name="T16" fmla="*/ 72 w 96"/>
                  <a:gd name="T17" fmla="*/ 48 h 96"/>
                  <a:gd name="T18" fmla="*/ 48 w 96"/>
                  <a:gd name="T19"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96"/>
                    </a:moveTo>
                    <a:cubicBezTo>
                      <a:pt x="21" y="96"/>
                      <a:pt x="0" y="74"/>
                      <a:pt x="0" y="48"/>
                    </a:cubicBezTo>
                    <a:cubicBezTo>
                      <a:pt x="0" y="21"/>
                      <a:pt x="21" y="0"/>
                      <a:pt x="48" y="0"/>
                    </a:cubicBezTo>
                    <a:cubicBezTo>
                      <a:pt x="74" y="0"/>
                      <a:pt x="96" y="21"/>
                      <a:pt x="96" y="48"/>
                    </a:cubicBezTo>
                    <a:cubicBezTo>
                      <a:pt x="96" y="74"/>
                      <a:pt x="74" y="96"/>
                      <a:pt x="48" y="96"/>
                    </a:cubicBezTo>
                    <a:close/>
                    <a:moveTo>
                      <a:pt x="48" y="24"/>
                    </a:moveTo>
                    <a:cubicBezTo>
                      <a:pt x="34" y="24"/>
                      <a:pt x="24" y="34"/>
                      <a:pt x="24" y="48"/>
                    </a:cubicBezTo>
                    <a:cubicBezTo>
                      <a:pt x="24" y="61"/>
                      <a:pt x="34" y="72"/>
                      <a:pt x="48" y="72"/>
                    </a:cubicBezTo>
                    <a:cubicBezTo>
                      <a:pt x="61" y="72"/>
                      <a:pt x="72" y="61"/>
                      <a:pt x="72" y="48"/>
                    </a:cubicBezTo>
                    <a:cubicBezTo>
                      <a:pt x="72" y="34"/>
                      <a:pt x="61" y="24"/>
                      <a:pt x="48" y="2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45" name="Vector">
                <a:extLst>
                  <a:ext uri="{FF2B5EF4-FFF2-40B4-BE49-F238E27FC236}">
                    <a16:creationId xmlns:a16="http://schemas.microsoft.com/office/drawing/2014/main" id="{6DC4569C-A0E8-43F7-A99D-103E5C7BB988}"/>
                  </a:ext>
                </a:extLst>
              </p:cNvPr>
              <p:cNvSpPr>
                <a:spLocks noEditPoints="1"/>
              </p:cNvSpPr>
              <p:nvPr/>
            </p:nvSpPr>
            <p:spPr bwMode="gray">
              <a:xfrm>
                <a:off x="7026276" y="3803651"/>
                <a:ext cx="88900" cy="87313"/>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48 w 96"/>
                  <a:gd name="T11" fmla="*/ 24 h 96"/>
                  <a:gd name="T12" fmla="*/ 24 w 96"/>
                  <a:gd name="T13" fmla="*/ 48 h 96"/>
                  <a:gd name="T14" fmla="*/ 48 w 96"/>
                  <a:gd name="T15" fmla="*/ 72 h 96"/>
                  <a:gd name="T16" fmla="*/ 72 w 96"/>
                  <a:gd name="T17" fmla="*/ 48 h 96"/>
                  <a:gd name="T18" fmla="*/ 48 w 96"/>
                  <a:gd name="T19"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96"/>
                    </a:moveTo>
                    <a:cubicBezTo>
                      <a:pt x="21" y="96"/>
                      <a:pt x="0" y="74"/>
                      <a:pt x="0" y="48"/>
                    </a:cubicBezTo>
                    <a:cubicBezTo>
                      <a:pt x="0" y="21"/>
                      <a:pt x="21" y="0"/>
                      <a:pt x="48" y="0"/>
                    </a:cubicBezTo>
                    <a:cubicBezTo>
                      <a:pt x="74" y="0"/>
                      <a:pt x="96" y="21"/>
                      <a:pt x="96" y="48"/>
                    </a:cubicBezTo>
                    <a:cubicBezTo>
                      <a:pt x="96" y="74"/>
                      <a:pt x="74" y="96"/>
                      <a:pt x="48" y="96"/>
                    </a:cubicBezTo>
                    <a:close/>
                    <a:moveTo>
                      <a:pt x="48" y="24"/>
                    </a:moveTo>
                    <a:cubicBezTo>
                      <a:pt x="34" y="24"/>
                      <a:pt x="24" y="34"/>
                      <a:pt x="24" y="48"/>
                    </a:cubicBezTo>
                    <a:cubicBezTo>
                      <a:pt x="24" y="61"/>
                      <a:pt x="34" y="72"/>
                      <a:pt x="48" y="72"/>
                    </a:cubicBezTo>
                    <a:cubicBezTo>
                      <a:pt x="61" y="72"/>
                      <a:pt x="72" y="61"/>
                      <a:pt x="72" y="48"/>
                    </a:cubicBezTo>
                    <a:cubicBezTo>
                      <a:pt x="72" y="34"/>
                      <a:pt x="61" y="24"/>
                      <a:pt x="48" y="2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46" name="Vector">
                <a:extLst>
                  <a:ext uri="{FF2B5EF4-FFF2-40B4-BE49-F238E27FC236}">
                    <a16:creationId xmlns:a16="http://schemas.microsoft.com/office/drawing/2014/main" id="{1AC858C8-70C3-BB96-007C-A18B1AA5C3BF}"/>
                  </a:ext>
                </a:extLst>
              </p:cNvPr>
              <p:cNvSpPr>
                <a:spLocks noEditPoints="1"/>
              </p:cNvSpPr>
              <p:nvPr/>
            </p:nvSpPr>
            <p:spPr bwMode="gray">
              <a:xfrm>
                <a:off x="7246938" y="3803651"/>
                <a:ext cx="87313" cy="87313"/>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48 w 96"/>
                  <a:gd name="T11" fmla="*/ 24 h 96"/>
                  <a:gd name="T12" fmla="*/ 24 w 96"/>
                  <a:gd name="T13" fmla="*/ 48 h 96"/>
                  <a:gd name="T14" fmla="*/ 48 w 96"/>
                  <a:gd name="T15" fmla="*/ 72 h 96"/>
                  <a:gd name="T16" fmla="*/ 72 w 96"/>
                  <a:gd name="T17" fmla="*/ 48 h 96"/>
                  <a:gd name="T18" fmla="*/ 48 w 96"/>
                  <a:gd name="T19"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96"/>
                    </a:moveTo>
                    <a:cubicBezTo>
                      <a:pt x="21" y="96"/>
                      <a:pt x="0" y="74"/>
                      <a:pt x="0" y="48"/>
                    </a:cubicBezTo>
                    <a:cubicBezTo>
                      <a:pt x="0" y="21"/>
                      <a:pt x="21" y="0"/>
                      <a:pt x="48" y="0"/>
                    </a:cubicBezTo>
                    <a:cubicBezTo>
                      <a:pt x="74" y="0"/>
                      <a:pt x="96" y="21"/>
                      <a:pt x="96" y="48"/>
                    </a:cubicBezTo>
                    <a:cubicBezTo>
                      <a:pt x="96" y="74"/>
                      <a:pt x="74" y="96"/>
                      <a:pt x="48" y="96"/>
                    </a:cubicBezTo>
                    <a:close/>
                    <a:moveTo>
                      <a:pt x="48" y="24"/>
                    </a:moveTo>
                    <a:cubicBezTo>
                      <a:pt x="34" y="24"/>
                      <a:pt x="24" y="34"/>
                      <a:pt x="24" y="48"/>
                    </a:cubicBezTo>
                    <a:cubicBezTo>
                      <a:pt x="24" y="61"/>
                      <a:pt x="34" y="72"/>
                      <a:pt x="48" y="72"/>
                    </a:cubicBezTo>
                    <a:cubicBezTo>
                      <a:pt x="61" y="72"/>
                      <a:pt x="72" y="61"/>
                      <a:pt x="72" y="48"/>
                    </a:cubicBezTo>
                    <a:cubicBezTo>
                      <a:pt x="72" y="34"/>
                      <a:pt x="61" y="24"/>
                      <a:pt x="48" y="2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47" name="Vector">
                <a:extLst>
                  <a:ext uri="{FF2B5EF4-FFF2-40B4-BE49-F238E27FC236}">
                    <a16:creationId xmlns:a16="http://schemas.microsoft.com/office/drawing/2014/main" id="{BE84BD01-4090-FB30-17E3-E79D93C8E0DD}"/>
                  </a:ext>
                </a:extLst>
              </p:cNvPr>
              <p:cNvSpPr>
                <a:spLocks noEditPoints="1"/>
              </p:cNvSpPr>
              <p:nvPr/>
            </p:nvSpPr>
            <p:spPr bwMode="gray">
              <a:xfrm>
                <a:off x="7137401" y="3803651"/>
                <a:ext cx="87313" cy="87313"/>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48 w 96"/>
                  <a:gd name="T11" fmla="*/ 24 h 96"/>
                  <a:gd name="T12" fmla="*/ 24 w 96"/>
                  <a:gd name="T13" fmla="*/ 48 h 96"/>
                  <a:gd name="T14" fmla="*/ 48 w 96"/>
                  <a:gd name="T15" fmla="*/ 72 h 96"/>
                  <a:gd name="T16" fmla="*/ 72 w 96"/>
                  <a:gd name="T17" fmla="*/ 48 h 96"/>
                  <a:gd name="T18" fmla="*/ 48 w 96"/>
                  <a:gd name="T19"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96"/>
                    </a:moveTo>
                    <a:cubicBezTo>
                      <a:pt x="21" y="96"/>
                      <a:pt x="0" y="74"/>
                      <a:pt x="0" y="48"/>
                    </a:cubicBezTo>
                    <a:cubicBezTo>
                      <a:pt x="0" y="21"/>
                      <a:pt x="21" y="0"/>
                      <a:pt x="48" y="0"/>
                    </a:cubicBezTo>
                    <a:cubicBezTo>
                      <a:pt x="74" y="0"/>
                      <a:pt x="96" y="21"/>
                      <a:pt x="96" y="48"/>
                    </a:cubicBezTo>
                    <a:cubicBezTo>
                      <a:pt x="96" y="74"/>
                      <a:pt x="74" y="96"/>
                      <a:pt x="48" y="96"/>
                    </a:cubicBezTo>
                    <a:close/>
                    <a:moveTo>
                      <a:pt x="48" y="24"/>
                    </a:moveTo>
                    <a:cubicBezTo>
                      <a:pt x="34" y="24"/>
                      <a:pt x="24" y="34"/>
                      <a:pt x="24" y="48"/>
                    </a:cubicBezTo>
                    <a:cubicBezTo>
                      <a:pt x="24" y="61"/>
                      <a:pt x="34" y="72"/>
                      <a:pt x="48" y="72"/>
                    </a:cubicBezTo>
                    <a:cubicBezTo>
                      <a:pt x="61" y="72"/>
                      <a:pt x="72" y="61"/>
                      <a:pt x="72" y="48"/>
                    </a:cubicBezTo>
                    <a:cubicBezTo>
                      <a:pt x="72" y="34"/>
                      <a:pt x="61" y="24"/>
                      <a:pt x="48" y="2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48" name="Vector">
                <a:extLst>
                  <a:ext uri="{FF2B5EF4-FFF2-40B4-BE49-F238E27FC236}">
                    <a16:creationId xmlns:a16="http://schemas.microsoft.com/office/drawing/2014/main" id="{6448E04A-52B2-CE6E-23E8-4CD825783D26}"/>
                  </a:ext>
                </a:extLst>
              </p:cNvPr>
              <p:cNvSpPr>
                <a:spLocks noEditPoints="1"/>
              </p:cNvSpPr>
              <p:nvPr/>
            </p:nvSpPr>
            <p:spPr bwMode="gray">
              <a:xfrm>
                <a:off x="7081838" y="3913189"/>
                <a:ext cx="87313" cy="87313"/>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48 w 96"/>
                  <a:gd name="T11" fmla="*/ 24 h 96"/>
                  <a:gd name="T12" fmla="*/ 24 w 96"/>
                  <a:gd name="T13" fmla="*/ 48 h 96"/>
                  <a:gd name="T14" fmla="*/ 48 w 96"/>
                  <a:gd name="T15" fmla="*/ 72 h 96"/>
                  <a:gd name="T16" fmla="*/ 72 w 96"/>
                  <a:gd name="T17" fmla="*/ 48 h 96"/>
                  <a:gd name="T18" fmla="*/ 48 w 96"/>
                  <a:gd name="T19"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96"/>
                    </a:moveTo>
                    <a:cubicBezTo>
                      <a:pt x="21" y="96"/>
                      <a:pt x="0" y="74"/>
                      <a:pt x="0" y="48"/>
                    </a:cubicBezTo>
                    <a:cubicBezTo>
                      <a:pt x="0" y="21"/>
                      <a:pt x="21" y="0"/>
                      <a:pt x="48" y="0"/>
                    </a:cubicBezTo>
                    <a:cubicBezTo>
                      <a:pt x="74" y="0"/>
                      <a:pt x="96" y="21"/>
                      <a:pt x="96" y="48"/>
                    </a:cubicBezTo>
                    <a:cubicBezTo>
                      <a:pt x="96" y="74"/>
                      <a:pt x="74" y="96"/>
                      <a:pt x="48" y="96"/>
                    </a:cubicBezTo>
                    <a:close/>
                    <a:moveTo>
                      <a:pt x="48" y="24"/>
                    </a:moveTo>
                    <a:cubicBezTo>
                      <a:pt x="34" y="24"/>
                      <a:pt x="24" y="34"/>
                      <a:pt x="24" y="48"/>
                    </a:cubicBezTo>
                    <a:cubicBezTo>
                      <a:pt x="24" y="61"/>
                      <a:pt x="34" y="72"/>
                      <a:pt x="48" y="72"/>
                    </a:cubicBezTo>
                    <a:cubicBezTo>
                      <a:pt x="61" y="72"/>
                      <a:pt x="72" y="61"/>
                      <a:pt x="72" y="48"/>
                    </a:cubicBezTo>
                    <a:cubicBezTo>
                      <a:pt x="72" y="34"/>
                      <a:pt x="61" y="24"/>
                      <a:pt x="48" y="2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49" name="Vector">
                <a:extLst>
                  <a:ext uri="{FF2B5EF4-FFF2-40B4-BE49-F238E27FC236}">
                    <a16:creationId xmlns:a16="http://schemas.microsoft.com/office/drawing/2014/main" id="{E415F465-9EA0-DFE3-41F9-5A585F070CB5}"/>
                  </a:ext>
                </a:extLst>
              </p:cNvPr>
              <p:cNvSpPr>
                <a:spLocks noEditPoints="1"/>
              </p:cNvSpPr>
              <p:nvPr/>
            </p:nvSpPr>
            <p:spPr bwMode="gray">
              <a:xfrm>
                <a:off x="7191376" y="3913189"/>
                <a:ext cx="88900" cy="87313"/>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48 w 96"/>
                  <a:gd name="T11" fmla="*/ 24 h 96"/>
                  <a:gd name="T12" fmla="*/ 24 w 96"/>
                  <a:gd name="T13" fmla="*/ 48 h 96"/>
                  <a:gd name="T14" fmla="*/ 48 w 96"/>
                  <a:gd name="T15" fmla="*/ 72 h 96"/>
                  <a:gd name="T16" fmla="*/ 72 w 96"/>
                  <a:gd name="T17" fmla="*/ 48 h 96"/>
                  <a:gd name="T18" fmla="*/ 48 w 96"/>
                  <a:gd name="T19"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96"/>
                    </a:moveTo>
                    <a:cubicBezTo>
                      <a:pt x="21" y="96"/>
                      <a:pt x="0" y="74"/>
                      <a:pt x="0" y="48"/>
                    </a:cubicBezTo>
                    <a:cubicBezTo>
                      <a:pt x="0" y="21"/>
                      <a:pt x="21" y="0"/>
                      <a:pt x="48" y="0"/>
                    </a:cubicBezTo>
                    <a:cubicBezTo>
                      <a:pt x="74" y="0"/>
                      <a:pt x="96" y="21"/>
                      <a:pt x="96" y="48"/>
                    </a:cubicBezTo>
                    <a:cubicBezTo>
                      <a:pt x="96" y="74"/>
                      <a:pt x="74" y="96"/>
                      <a:pt x="48" y="96"/>
                    </a:cubicBezTo>
                    <a:close/>
                    <a:moveTo>
                      <a:pt x="48" y="24"/>
                    </a:moveTo>
                    <a:cubicBezTo>
                      <a:pt x="34" y="24"/>
                      <a:pt x="24" y="34"/>
                      <a:pt x="24" y="48"/>
                    </a:cubicBezTo>
                    <a:cubicBezTo>
                      <a:pt x="24" y="61"/>
                      <a:pt x="34" y="72"/>
                      <a:pt x="48" y="72"/>
                    </a:cubicBezTo>
                    <a:cubicBezTo>
                      <a:pt x="61" y="72"/>
                      <a:pt x="72" y="61"/>
                      <a:pt x="72" y="48"/>
                    </a:cubicBezTo>
                    <a:cubicBezTo>
                      <a:pt x="72" y="34"/>
                      <a:pt x="61" y="24"/>
                      <a:pt x="48" y="2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50" name="Vector">
                <a:extLst>
                  <a:ext uri="{FF2B5EF4-FFF2-40B4-BE49-F238E27FC236}">
                    <a16:creationId xmlns:a16="http://schemas.microsoft.com/office/drawing/2014/main" id="{DF5A586B-F4A5-ADAB-0D4C-6C11C676BC5D}"/>
                  </a:ext>
                </a:extLst>
              </p:cNvPr>
              <p:cNvSpPr>
                <a:spLocks/>
              </p:cNvSpPr>
              <p:nvPr/>
            </p:nvSpPr>
            <p:spPr bwMode="gray">
              <a:xfrm>
                <a:off x="7389813" y="3759201"/>
                <a:ext cx="33338" cy="66675"/>
              </a:xfrm>
              <a:custGeom>
                <a:avLst/>
                <a:gdLst>
                  <a:gd name="T0" fmla="*/ 24 w 36"/>
                  <a:gd name="T1" fmla="*/ 72 h 72"/>
                  <a:gd name="T2" fmla="*/ 0 w 36"/>
                  <a:gd name="T3" fmla="*/ 72 h 72"/>
                  <a:gd name="T4" fmla="*/ 0 w 36"/>
                  <a:gd name="T5" fmla="*/ 48 h 72"/>
                  <a:gd name="T6" fmla="*/ 12 w 36"/>
                  <a:gd name="T7" fmla="*/ 48 h 72"/>
                  <a:gd name="T8" fmla="*/ 12 w 36"/>
                  <a:gd name="T9" fmla="*/ 24 h 72"/>
                  <a:gd name="T10" fmla="*/ 0 w 36"/>
                  <a:gd name="T11" fmla="*/ 24 h 72"/>
                  <a:gd name="T12" fmla="*/ 0 w 36"/>
                  <a:gd name="T13" fmla="*/ 0 h 72"/>
                  <a:gd name="T14" fmla="*/ 24 w 36"/>
                  <a:gd name="T15" fmla="*/ 0 h 72"/>
                  <a:gd name="T16" fmla="*/ 36 w 36"/>
                  <a:gd name="T17" fmla="*/ 12 h 72"/>
                  <a:gd name="T18" fmla="*/ 36 w 36"/>
                  <a:gd name="T19" fmla="*/ 60 h 72"/>
                  <a:gd name="T20" fmla="*/ 24 w 36"/>
                  <a:gd name="T21"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72">
                    <a:moveTo>
                      <a:pt x="24" y="72"/>
                    </a:moveTo>
                    <a:cubicBezTo>
                      <a:pt x="0" y="72"/>
                      <a:pt x="0" y="72"/>
                      <a:pt x="0" y="72"/>
                    </a:cubicBezTo>
                    <a:cubicBezTo>
                      <a:pt x="0" y="48"/>
                      <a:pt x="0" y="48"/>
                      <a:pt x="0" y="48"/>
                    </a:cubicBezTo>
                    <a:cubicBezTo>
                      <a:pt x="12" y="48"/>
                      <a:pt x="12" y="48"/>
                      <a:pt x="12" y="48"/>
                    </a:cubicBezTo>
                    <a:cubicBezTo>
                      <a:pt x="12" y="24"/>
                      <a:pt x="12" y="24"/>
                      <a:pt x="12" y="24"/>
                    </a:cubicBezTo>
                    <a:cubicBezTo>
                      <a:pt x="0" y="24"/>
                      <a:pt x="0" y="24"/>
                      <a:pt x="0" y="24"/>
                    </a:cubicBezTo>
                    <a:cubicBezTo>
                      <a:pt x="0" y="0"/>
                      <a:pt x="0" y="0"/>
                      <a:pt x="0" y="0"/>
                    </a:cubicBezTo>
                    <a:cubicBezTo>
                      <a:pt x="24" y="0"/>
                      <a:pt x="24" y="0"/>
                      <a:pt x="24" y="0"/>
                    </a:cubicBezTo>
                    <a:cubicBezTo>
                      <a:pt x="30" y="0"/>
                      <a:pt x="36" y="5"/>
                      <a:pt x="36" y="12"/>
                    </a:cubicBezTo>
                    <a:cubicBezTo>
                      <a:pt x="36" y="60"/>
                      <a:pt x="36" y="60"/>
                      <a:pt x="36" y="60"/>
                    </a:cubicBezTo>
                    <a:cubicBezTo>
                      <a:pt x="36" y="66"/>
                      <a:pt x="30" y="72"/>
                      <a:pt x="24" y="72"/>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51" name="Vector">
                <a:extLst>
                  <a:ext uri="{FF2B5EF4-FFF2-40B4-BE49-F238E27FC236}">
                    <a16:creationId xmlns:a16="http://schemas.microsoft.com/office/drawing/2014/main" id="{4D747F6F-49B3-6D5B-B39A-077D30D84D45}"/>
                  </a:ext>
                </a:extLst>
              </p:cNvPr>
              <p:cNvSpPr>
                <a:spLocks/>
              </p:cNvSpPr>
              <p:nvPr/>
            </p:nvSpPr>
            <p:spPr bwMode="gray">
              <a:xfrm>
                <a:off x="7389813" y="3868739"/>
                <a:ext cx="33338" cy="88900"/>
              </a:xfrm>
              <a:custGeom>
                <a:avLst/>
                <a:gdLst>
                  <a:gd name="T0" fmla="*/ 24 w 36"/>
                  <a:gd name="T1" fmla="*/ 96 h 96"/>
                  <a:gd name="T2" fmla="*/ 0 w 36"/>
                  <a:gd name="T3" fmla="*/ 96 h 96"/>
                  <a:gd name="T4" fmla="*/ 0 w 36"/>
                  <a:gd name="T5" fmla="*/ 72 h 96"/>
                  <a:gd name="T6" fmla="*/ 12 w 36"/>
                  <a:gd name="T7" fmla="*/ 72 h 96"/>
                  <a:gd name="T8" fmla="*/ 12 w 36"/>
                  <a:gd name="T9" fmla="*/ 24 h 96"/>
                  <a:gd name="T10" fmla="*/ 0 w 36"/>
                  <a:gd name="T11" fmla="*/ 24 h 96"/>
                  <a:gd name="T12" fmla="*/ 0 w 36"/>
                  <a:gd name="T13" fmla="*/ 0 h 96"/>
                  <a:gd name="T14" fmla="*/ 24 w 36"/>
                  <a:gd name="T15" fmla="*/ 0 h 96"/>
                  <a:gd name="T16" fmla="*/ 36 w 36"/>
                  <a:gd name="T17" fmla="*/ 12 h 96"/>
                  <a:gd name="T18" fmla="*/ 36 w 36"/>
                  <a:gd name="T19" fmla="*/ 84 h 96"/>
                  <a:gd name="T20" fmla="*/ 24 w 36"/>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96">
                    <a:moveTo>
                      <a:pt x="24" y="96"/>
                    </a:moveTo>
                    <a:cubicBezTo>
                      <a:pt x="0" y="96"/>
                      <a:pt x="0" y="96"/>
                      <a:pt x="0" y="96"/>
                    </a:cubicBezTo>
                    <a:cubicBezTo>
                      <a:pt x="0" y="72"/>
                      <a:pt x="0" y="72"/>
                      <a:pt x="0" y="72"/>
                    </a:cubicBezTo>
                    <a:cubicBezTo>
                      <a:pt x="12" y="72"/>
                      <a:pt x="12" y="72"/>
                      <a:pt x="12" y="72"/>
                    </a:cubicBezTo>
                    <a:cubicBezTo>
                      <a:pt x="12" y="24"/>
                      <a:pt x="12" y="24"/>
                      <a:pt x="12" y="24"/>
                    </a:cubicBezTo>
                    <a:cubicBezTo>
                      <a:pt x="0" y="24"/>
                      <a:pt x="0" y="24"/>
                      <a:pt x="0" y="24"/>
                    </a:cubicBezTo>
                    <a:cubicBezTo>
                      <a:pt x="0" y="0"/>
                      <a:pt x="0" y="0"/>
                      <a:pt x="0" y="0"/>
                    </a:cubicBezTo>
                    <a:cubicBezTo>
                      <a:pt x="24" y="0"/>
                      <a:pt x="24" y="0"/>
                      <a:pt x="24" y="0"/>
                    </a:cubicBezTo>
                    <a:cubicBezTo>
                      <a:pt x="30" y="0"/>
                      <a:pt x="36" y="5"/>
                      <a:pt x="36" y="12"/>
                    </a:cubicBezTo>
                    <a:cubicBezTo>
                      <a:pt x="36" y="84"/>
                      <a:pt x="36" y="84"/>
                      <a:pt x="36" y="84"/>
                    </a:cubicBezTo>
                    <a:cubicBezTo>
                      <a:pt x="36" y="90"/>
                      <a:pt x="30" y="96"/>
                      <a:pt x="24" y="96"/>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52" name="Vector">
                <a:extLst>
                  <a:ext uri="{FF2B5EF4-FFF2-40B4-BE49-F238E27FC236}">
                    <a16:creationId xmlns:a16="http://schemas.microsoft.com/office/drawing/2014/main" id="{AF940F22-5AEF-3E7A-3452-89FB63644799}"/>
                  </a:ext>
                </a:extLst>
              </p:cNvPr>
              <p:cNvSpPr>
                <a:spLocks noChangeArrowheads="1"/>
              </p:cNvSpPr>
              <p:nvPr/>
            </p:nvSpPr>
            <p:spPr bwMode="gray">
              <a:xfrm>
                <a:off x="7059613" y="3516314"/>
                <a:ext cx="242888"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53" name="Vector">
                <a:extLst>
                  <a:ext uri="{FF2B5EF4-FFF2-40B4-BE49-F238E27FC236}">
                    <a16:creationId xmlns:a16="http://schemas.microsoft.com/office/drawing/2014/main" id="{260E1F40-DF06-D451-9EA9-779FA610986C}"/>
                  </a:ext>
                </a:extLst>
              </p:cNvPr>
              <p:cNvSpPr>
                <a:spLocks noChangeArrowheads="1"/>
              </p:cNvSpPr>
              <p:nvPr/>
            </p:nvSpPr>
            <p:spPr bwMode="gray">
              <a:xfrm>
                <a:off x="7059613" y="4154489"/>
                <a:ext cx="242888"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54" name="Vector">
                <a:extLst>
                  <a:ext uri="{FF2B5EF4-FFF2-40B4-BE49-F238E27FC236}">
                    <a16:creationId xmlns:a16="http://schemas.microsoft.com/office/drawing/2014/main" id="{0663187D-B881-829D-EB55-3F91B6D4EB51}"/>
                  </a:ext>
                </a:extLst>
              </p:cNvPr>
              <p:cNvSpPr>
                <a:spLocks/>
              </p:cNvSpPr>
              <p:nvPr/>
            </p:nvSpPr>
            <p:spPr bwMode="gray">
              <a:xfrm>
                <a:off x="6916738" y="3582989"/>
                <a:ext cx="66675" cy="66675"/>
              </a:xfrm>
              <a:custGeom>
                <a:avLst/>
                <a:gdLst>
                  <a:gd name="T0" fmla="*/ 24 w 72"/>
                  <a:gd name="T1" fmla="*/ 72 h 72"/>
                  <a:gd name="T2" fmla="*/ 0 w 72"/>
                  <a:gd name="T3" fmla="*/ 72 h 72"/>
                  <a:gd name="T4" fmla="*/ 72 w 72"/>
                  <a:gd name="T5" fmla="*/ 0 h 72"/>
                  <a:gd name="T6" fmla="*/ 72 w 72"/>
                  <a:gd name="T7" fmla="*/ 24 h 72"/>
                  <a:gd name="T8" fmla="*/ 24 w 72"/>
                  <a:gd name="T9" fmla="*/ 72 h 72"/>
                </a:gdLst>
                <a:ahLst/>
                <a:cxnLst>
                  <a:cxn ang="0">
                    <a:pos x="T0" y="T1"/>
                  </a:cxn>
                  <a:cxn ang="0">
                    <a:pos x="T2" y="T3"/>
                  </a:cxn>
                  <a:cxn ang="0">
                    <a:pos x="T4" y="T5"/>
                  </a:cxn>
                  <a:cxn ang="0">
                    <a:pos x="T6" y="T7"/>
                  </a:cxn>
                  <a:cxn ang="0">
                    <a:pos x="T8" y="T9"/>
                  </a:cxn>
                </a:cxnLst>
                <a:rect l="0" t="0" r="r" b="b"/>
                <a:pathLst>
                  <a:path w="72" h="72">
                    <a:moveTo>
                      <a:pt x="24" y="72"/>
                    </a:moveTo>
                    <a:cubicBezTo>
                      <a:pt x="0" y="72"/>
                      <a:pt x="0" y="72"/>
                      <a:pt x="0" y="72"/>
                    </a:cubicBezTo>
                    <a:cubicBezTo>
                      <a:pt x="0" y="32"/>
                      <a:pt x="32" y="0"/>
                      <a:pt x="72" y="0"/>
                    </a:cubicBezTo>
                    <a:cubicBezTo>
                      <a:pt x="72" y="24"/>
                      <a:pt x="72" y="24"/>
                      <a:pt x="72" y="24"/>
                    </a:cubicBezTo>
                    <a:cubicBezTo>
                      <a:pt x="45" y="24"/>
                      <a:pt x="24" y="45"/>
                      <a:pt x="24" y="72"/>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55" name="Vector">
                <a:extLst>
                  <a:ext uri="{FF2B5EF4-FFF2-40B4-BE49-F238E27FC236}">
                    <a16:creationId xmlns:a16="http://schemas.microsoft.com/office/drawing/2014/main" id="{60C415A2-089D-6468-4D70-7D838E1D171A}"/>
                  </a:ext>
                </a:extLst>
              </p:cNvPr>
              <p:cNvSpPr>
                <a:spLocks/>
              </p:cNvSpPr>
              <p:nvPr/>
            </p:nvSpPr>
            <p:spPr bwMode="gray">
              <a:xfrm>
                <a:off x="6873876" y="3538539"/>
                <a:ext cx="109538" cy="111125"/>
              </a:xfrm>
              <a:custGeom>
                <a:avLst/>
                <a:gdLst>
                  <a:gd name="T0" fmla="*/ 24 w 120"/>
                  <a:gd name="T1" fmla="*/ 120 h 120"/>
                  <a:gd name="T2" fmla="*/ 0 w 120"/>
                  <a:gd name="T3" fmla="*/ 120 h 120"/>
                  <a:gd name="T4" fmla="*/ 120 w 120"/>
                  <a:gd name="T5" fmla="*/ 0 h 120"/>
                  <a:gd name="T6" fmla="*/ 120 w 120"/>
                  <a:gd name="T7" fmla="*/ 24 h 120"/>
                  <a:gd name="T8" fmla="*/ 24 w 120"/>
                  <a:gd name="T9" fmla="*/ 120 h 120"/>
                </a:gdLst>
                <a:ahLst/>
                <a:cxnLst>
                  <a:cxn ang="0">
                    <a:pos x="T0" y="T1"/>
                  </a:cxn>
                  <a:cxn ang="0">
                    <a:pos x="T2" y="T3"/>
                  </a:cxn>
                  <a:cxn ang="0">
                    <a:pos x="T4" y="T5"/>
                  </a:cxn>
                  <a:cxn ang="0">
                    <a:pos x="T6" y="T7"/>
                  </a:cxn>
                  <a:cxn ang="0">
                    <a:pos x="T8" y="T9"/>
                  </a:cxn>
                </a:cxnLst>
                <a:rect l="0" t="0" r="r" b="b"/>
                <a:pathLst>
                  <a:path w="120" h="120">
                    <a:moveTo>
                      <a:pt x="24" y="120"/>
                    </a:moveTo>
                    <a:cubicBezTo>
                      <a:pt x="0" y="120"/>
                      <a:pt x="0" y="120"/>
                      <a:pt x="0" y="120"/>
                    </a:cubicBezTo>
                    <a:cubicBezTo>
                      <a:pt x="0" y="53"/>
                      <a:pt x="53" y="0"/>
                      <a:pt x="120" y="0"/>
                    </a:cubicBezTo>
                    <a:cubicBezTo>
                      <a:pt x="120" y="24"/>
                      <a:pt x="120" y="24"/>
                      <a:pt x="120" y="24"/>
                    </a:cubicBezTo>
                    <a:cubicBezTo>
                      <a:pt x="67" y="24"/>
                      <a:pt x="24" y="67"/>
                      <a:pt x="24" y="12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56" name="Vector">
                <a:extLst>
                  <a:ext uri="{FF2B5EF4-FFF2-40B4-BE49-F238E27FC236}">
                    <a16:creationId xmlns:a16="http://schemas.microsoft.com/office/drawing/2014/main" id="{46BC167B-6395-5BF3-A6F8-7FF62BC37828}"/>
                  </a:ext>
                </a:extLst>
              </p:cNvPr>
              <p:cNvSpPr>
                <a:spLocks/>
              </p:cNvSpPr>
              <p:nvPr/>
            </p:nvSpPr>
            <p:spPr bwMode="gray">
              <a:xfrm>
                <a:off x="7378701" y="4044951"/>
                <a:ext cx="66675" cy="66675"/>
              </a:xfrm>
              <a:custGeom>
                <a:avLst/>
                <a:gdLst>
                  <a:gd name="T0" fmla="*/ 0 w 72"/>
                  <a:gd name="T1" fmla="*/ 72 h 72"/>
                  <a:gd name="T2" fmla="*/ 0 w 72"/>
                  <a:gd name="T3" fmla="*/ 48 h 72"/>
                  <a:gd name="T4" fmla="*/ 48 w 72"/>
                  <a:gd name="T5" fmla="*/ 0 h 72"/>
                  <a:gd name="T6" fmla="*/ 72 w 72"/>
                  <a:gd name="T7" fmla="*/ 0 h 72"/>
                  <a:gd name="T8" fmla="*/ 0 w 72"/>
                  <a:gd name="T9" fmla="*/ 72 h 72"/>
                </a:gdLst>
                <a:ahLst/>
                <a:cxnLst>
                  <a:cxn ang="0">
                    <a:pos x="T0" y="T1"/>
                  </a:cxn>
                  <a:cxn ang="0">
                    <a:pos x="T2" y="T3"/>
                  </a:cxn>
                  <a:cxn ang="0">
                    <a:pos x="T4" y="T5"/>
                  </a:cxn>
                  <a:cxn ang="0">
                    <a:pos x="T6" y="T7"/>
                  </a:cxn>
                  <a:cxn ang="0">
                    <a:pos x="T8" y="T9"/>
                  </a:cxn>
                </a:cxnLst>
                <a:rect l="0" t="0" r="r" b="b"/>
                <a:pathLst>
                  <a:path w="72" h="72">
                    <a:moveTo>
                      <a:pt x="0" y="72"/>
                    </a:moveTo>
                    <a:cubicBezTo>
                      <a:pt x="0" y="48"/>
                      <a:pt x="0" y="48"/>
                      <a:pt x="0" y="48"/>
                    </a:cubicBezTo>
                    <a:cubicBezTo>
                      <a:pt x="26" y="48"/>
                      <a:pt x="48" y="26"/>
                      <a:pt x="48" y="0"/>
                    </a:cubicBezTo>
                    <a:cubicBezTo>
                      <a:pt x="72" y="0"/>
                      <a:pt x="72" y="0"/>
                      <a:pt x="72" y="0"/>
                    </a:cubicBezTo>
                    <a:cubicBezTo>
                      <a:pt x="72" y="39"/>
                      <a:pt x="39" y="72"/>
                      <a:pt x="0" y="72"/>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57" name="Vector">
                <a:extLst>
                  <a:ext uri="{FF2B5EF4-FFF2-40B4-BE49-F238E27FC236}">
                    <a16:creationId xmlns:a16="http://schemas.microsoft.com/office/drawing/2014/main" id="{FD5E7709-1CFF-0AD3-1C8C-F643D820A1E1}"/>
                  </a:ext>
                </a:extLst>
              </p:cNvPr>
              <p:cNvSpPr>
                <a:spLocks/>
              </p:cNvSpPr>
              <p:nvPr/>
            </p:nvSpPr>
            <p:spPr bwMode="gray">
              <a:xfrm>
                <a:off x="7378701" y="4044951"/>
                <a:ext cx="109538" cy="109538"/>
              </a:xfrm>
              <a:custGeom>
                <a:avLst/>
                <a:gdLst>
                  <a:gd name="T0" fmla="*/ 0 w 120"/>
                  <a:gd name="T1" fmla="*/ 120 h 120"/>
                  <a:gd name="T2" fmla="*/ 0 w 120"/>
                  <a:gd name="T3" fmla="*/ 96 h 120"/>
                  <a:gd name="T4" fmla="*/ 96 w 120"/>
                  <a:gd name="T5" fmla="*/ 0 h 120"/>
                  <a:gd name="T6" fmla="*/ 120 w 120"/>
                  <a:gd name="T7" fmla="*/ 0 h 120"/>
                  <a:gd name="T8" fmla="*/ 0 w 120"/>
                  <a:gd name="T9" fmla="*/ 120 h 120"/>
                </a:gdLst>
                <a:ahLst/>
                <a:cxnLst>
                  <a:cxn ang="0">
                    <a:pos x="T0" y="T1"/>
                  </a:cxn>
                  <a:cxn ang="0">
                    <a:pos x="T2" y="T3"/>
                  </a:cxn>
                  <a:cxn ang="0">
                    <a:pos x="T4" y="T5"/>
                  </a:cxn>
                  <a:cxn ang="0">
                    <a:pos x="T6" y="T7"/>
                  </a:cxn>
                  <a:cxn ang="0">
                    <a:pos x="T8" y="T9"/>
                  </a:cxn>
                </a:cxnLst>
                <a:rect l="0" t="0" r="r" b="b"/>
                <a:pathLst>
                  <a:path w="120" h="120">
                    <a:moveTo>
                      <a:pt x="0" y="120"/>
                    </a:moveTo>
                    <a:cubicBezTo>
                      <a:pt x="0" y="96"/>
                      <a:pt x="0" y="96"/>
                      <a:pt x="0" y="96"/>
                    </a:cubicBezTo>
                    <a:cubicBezTo>
                      <a:pt x="52" y="96"/>
                      <a:pt x="96" y="52"/>
                      <a:pt x="96" y="0"/>
                    </a:cubicBezTo>
                    <a:cubicBezTo>
                      <a:pt x="120" y="0"/>
                      <a:pt x="120" y="0"/>
                      <a:pt x="120" y="0"/>
                    </a:cubicBezTo>
                    <a:cubicBezTo>
                      <a:pt x="120" y="66"/>
                      <a:pt x="66" y="120"/>
                      <a:pt x="0" y="12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58" name="Vector">
                <a:extLst>
                  <a:ext uri="{FF2B5EF4-FFF2-40B4-BE49-F238E27FC236}">
                    <a16:creationId xmlns:a16="http://schemas.microsoft.com/office/drawing/2014/main" id="{BD9E606A-5FA6-AACF-ACB8-BE0556347D66}"/>
                  </a:ext>
                </a:extLst>
              </p:cNvPr>
              <p:cNvSpPr>
                <a:spLocks noChangeArrowheads="1"/>
              </p:cNvSpPr>
              <p:nvPr/>
            </p:nvSpPr>
            <p:spPr bwMode="gray">
              <a:xfrm>
                <a:off x="7005638" y="3670301"/>
                <a:ext cx="20638"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59" name="Vector">
                <a:extLst>
                  <a:ext uri="{FF2B5EF4-FFF2-40B4-BE49-F238E27FC236}">
                    <a16:creationId xmlns:a16="http://schemas.microsoft.com/office/drawing/2014/main" id="{8E2B52E5-03FD-91D6-DD40-0C988C7837FC}"/>
                  </a:ext>
                </a:extLst>
              </p:cNvPr>
              <p:cNvSpPr>
                <a:spLocks noChangeArrowheads="1"/>
              </p:cNvSpPr>
              <p:nvPr/>
            </p:nvSpPr>
            <p:spPr bwMode="gray">
              <a:xfrm>
                <a:off x="7334251" y="3670301"/>
                <a:ext cx="222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60" name="Vector">
                <a:extLst>
                  <a:ext uri="{FF2B5EF4-FFF2-40B4-BE49-F238E27FC236}">
                    <a16:creationId xmlns:a16="http://schemas.microsoft.com/office/drawing/2014/main" id="{B0EAFD37-8ACA-2C44-5BE5-B253B6C5FE79}"/>
                  </a:ext>
                </a:extLst>
              </p:cNvPr>
              <p:cNvSpPr>
                <a:spLocks noChangeArrowheads="1"/>
              </p:cNvSpPr>
              <p:nvPr/>
            </p:nvSpPr>
            <p:spPr bwMode="gray">
              <a:xfrm>
                <a:off x="7005638" y="4000501"/>
                <a:ext cx="20638"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61" name="Vector">
                <a:extLst>
                  <a:ext uri="{FF2B5EF4-FFF2-40B4-BE49-F238E27FC236}">
                    <a16:creationId xmlns:a16="http://schemas.microsoft.com/office/drawing/2014/main" id="{1E02470F-F2D9-3D3D-E1A4-735A28051125}"/>
                  </a:ext>
                </a:extLst>
              </p:cNvPr>
              <p:cNvSpPr>
                <a:spLocks noChangeArrowheads="1"/>
              </p:cNvSpPr>
              <p:nvPr/>
            </p:nvSpPr>
            <p:spPr bwMode="gray">
              <a:xfrm>
                <a:off x="7334251" y="4000501"/>
                <a:ext cx="222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662" name="easyIcon">
            <a:extLst>
              <a:ext uri="{FF2B5EF4-FFF2-40B4-BE49-F238E27FC236}">
                <a16:creationId xmlns:a16="http://schemas.microsoft.com/office/drawing/2014/main" id="{625A3FAA-2AA4-B9AE-C9F4-B1F5797BFEBF}"/>
              </a:ext>
            </a:extLst>
          </p:cNvPr>
          <p:cNvGrpSpPr>
            <a:grpSpLocks noChangeAspect="1"/>
          </p:cNvGrpSpPr>
          <p:nvPr>
            <p:custDataLst>
              <p:tags r:id="rId11"/>
            </p:custDataLst>
          </p:nvPr>
        </p:nvGrpSpPr>
        <p:grpSpPr>
          <a:xfrm>
            <a:off x="8090271" y="4597388"/>
            <a:ext cx="395782" cy="395782"/>
            <a:chOff x="1811998" y="2114301"/>
            <a:chExt cx="714051" cy="714051"/>
          </a:xfrm>
        </p:grpSpPr>
        <p:sp>
          <p:nvSpPr>
            <p:cNvPr id="663" name="Background">
              <a:extLst>
                <a:ext uri="{FF2B5EF4-FFF2-40B4-BE49-F238E27FC236}">
                  <a16:creationId xmlns:a16="http://schemas.microsoft.com/office/drawing/2014/main" id="{79C150CB-DBC2-3DFC-3CB2-47F68EB313D7}"/>
                </a:ext>
              </a:extLst>
            </p:cNvPr>
            <p:cNvSpPr/>
            <p:nvPr/>
          </p:nvSpPr>
          <p:spPr>
            <a:xfrm>
              <a:off x="1811998" y="2114301"/>
              <a:ext cx="714051" cy="714051"/>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664" name="Group 22">
              <a:extLst>
                <a:ext uri="{FF2B5EF4-FFF2-40B4-BE49-F238E27FC236}">
                  <a16:creationId xmlns:a16="http://schemas.microsoft.com/office/drawing/2014/main" id="{C7D11549-E277-8656-9203-AE13F609CA72}"/>
                </a:ext>
              </a:extLst>
            </p:cNvPr>
            <p:cNvGrpSpPr>
              <a:grpSpLocks noChangeAspect="1"/>
            </p:cNvGrpSpPr>
            <p:nvPr/>
          </p:nvGrpSpPr>
          <p:grpSpPr bwMode="gray">
            <a:xfrm>
              <a:off x="1881023" y="2183305"/>
              <a:ext cx="576001" cy="575989"/>
              <a:chOff x="7967663" y="1165225"/>
              <a:chExt cx="706438" cy="706438"/>
            </a:xfrm>
            <a:solidFill>
              <a:schemeClr val="accent2"/>
            </a:solidFill>
          </p:grpSpPr>
          <p:sp>
            <p:nvSpPr>
              <p:cNvPr id="665" name="Vector">
                <a:extLst>
                  <a:ext uri="{FF2B5EF4-FFF2-40B4-BE49-F238E27FC236}">
                    <a16:creationId xmlns:a16="http://schemas.microsoft.com/office/drawing/2014/main" id="{E28AC129-4F21-273D-1985-69479A4F7869}"/>
                  </a:ext>
                </a:extLst>
              </p:cNvPr>
              <p:cNvSpPr>
                <a:spLocks noChangeArrowheads="1"/>
              </p:cNvSpPr>
              <p:nvPr/>
            </p:nvSpPr>
            <p:spPr bwMode="gray">
              <a:xfrm>
                <a:off x="8012113" y="1695450"/>
                <a:ext cx="242888"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66" name="Vector">
                <a:extLst>
                  <a:ext uri="{FF2B5EF4-FFF2-40B4-BE49-F238E27FC236}">
                    <a16:creationId xmlns:a16="http://schemas.microsoft.com/office/drawing/2014/main" id="{C5152EFD-07A5-ACA5-A342-E1BD73B859D0}"/>
                  </a:ext>
                </a:extLst>
              </p:cNvPr>
              <p:cNvSpPr>
                <a:spLocks noChangeArrowheads="1"/>
              </p:cNvSpPr>
              <p:nvPr/>
            </p:nvSpPr>
            <p:spPr bwMode="gray">
              <a:xfrm>
                <a:off x="8012113" y="1651000"/>
                <a:ext cx="1111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67" name="Vector">
                <a:extLst>
                  <a:ext uri="{FF2B5EF4-FFF2-40B4-BE49-F238E27FC236}">
                    <a16:creationId xmlns:a16="http://schemas.microsoft.com/office/drawing/2014/main" id="{198D4BEB-D1A2-9360-AB31-459609601839}"/>
                  </a:ext>
                </a:extLst>
              </p:cNvPr>
              <p:cNvSpPr>
                <a:spLocks noChangeArrowheads="1"/>
              </p:cNvSpPr>
              <p:nvPr/>
            </p:nvSpPr>
            <p:spPr bwMode="gray">
              <a:xfrm>
                <a:off x="8143876" y="1651000"/>
                <a:ext cx="1111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68" name="Vector">
                <a:extLst>
                  <a:ext uri="{FF2B5EF4-FFF2-40B4-BE49-F238E27FC236}">
                    <a16:creationId xmlns:a16="http://schemas.microsoft.com/office/drawing/2014/main" id="{28AC1556-2496-B97A-1445-0AAD6942E6C2}"/>
                  </a:ext>
                </a:extLst>
              </p:cNvPr>
              <p:cNvSpPr>
                <a:spLocks noChangeArrowheads="1"/>
              </p:cNvSpPr>
              <p:nvPr/>
            </p:nvSpPr>
            <p:spPr bwMode="gray">
              <a:xfrm>
                <a:off x="8012113" y="1606550"/>
                <a:ext cx="1111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69" name="Vector">
                <a:extLst>
                  <a:ext uri="{FF2B5EF4-FFF2-40B4-BE49-F238E27FC236}">
                    <a16:creationId xmlns:a16="http://schemas.microsoft.com/office/drawing/2014/main" id="{D30F7E7D-E74D-9C22-E64E-B63FF387C057}"/>
                  </a:ext>
                </a:extLst>
              </p:cNvPr>
              <p:cNvSpPr>
                <a:spLocks noChangeArrowheads="1"/>
              </p:cNvSpPr>
              <p:nvPr/>
            </p:nvSpPr>
            <p:spPr bwMode="gray">
              <a:xfrm>
                <a:off x="8143876" y="1606550"/>
                <a:ext cx="1111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70" name="Vector">
                <a:extLst>
                  <a:ext uri="{FF2B5EF4-FFF2-40B4-BE49-F238E27FC236}">
                    <a16:creationId xmlns:a16="http://schemas.microsoft.com/office/drawing/2014/main" id="{DB23C9BC-F417-1580-6A1D-ABF3BF64E752}"/>
                  </a:ext>
                </a:extLst>
              </p:cNvPr>
              <p:cNvSpPr>
                <a:spLocks noChangeArrowheads="1"/>
              </p:cNvSpPr>
              <p:nvPr/>
            </p:nvSpPr>
            <p:spPr bwMode="gray">
              <a:xfrm>
                <a:off x="8012113" y="1562100"/>
                <a:ext cx="1111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71" name="Vector">
                <a:extLst>
                  <a:ext uri="{FF2B5EF4-FFF2-40B4-BE49-F238E27FC236}">
                    <a16:creationId xmlns:a16="http://schemas.microsoft.com/office/drawing/2014/main" id="{0CE8AE03-C5B7-5EA4-848A-4136F260E4FB}"/>
                  </a:ext>
                </a:extLst>
              </p:cNvPr>
              <p:cNvSpPr>
                <a:spLocks noChangeArrowheads="1"/>
              </p:cNvSpPr>
              <p:nvPr/>
            </p:nvSpPr>
            <p:spPr bwMode="gray">
              <a:xfrm>
                <a:off x="8143876" y="1562100"/>
                <a:ext cx="1111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72" name="Vector">
                <a:extLst>
                  <a:ext uri="{FF2B5EF4-FFF2-40B4-BE49-F238E27FC236}">
                    <a16:creationId xmlns:a16="http://schemas.microsoft.com/office/drawing/2014/main" id="{CCBA6E06-79EA-6EB3-47C6-52487A2334D8}"/>
                  </a:ext>
                </a:extLst>
              </p:cNvPr>
              <p:cNvSpPr>
                <a:spLocks noChangeArrowheads="1"/>
              </p:cNvSpPr>
              <p:nvPr/>
            </p:nvSpPr>
            <p:spPr bwMode="gray">
              <a:xfrm>
                <a:off x="8012113" y="1519238"/>
                <a:ext cx="1111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73" name="Vector">
                <a:extLst>
                  <a:ext uri="{FF2B5EF4-FFF2-40B4-BE49-F238E27FC236}">
                    <a16:creationId xmlns:a16="http://schemas.microsoft.com/office/drawing/2014/main" id="{61BD509E-E110-E20D-3157-74B3F1030F6F}"/>
                  </a:ext>
                </a:extLst>
              </p:cNvPr>
              <p:cNvSpPr>
                <a:spLocks noChangeArrowheads="1"/>
              </p:cNvSpPr>
              <p:nvPr/>
            </p:nvSpPr>
            <p:spPr bwMode="gray">
              <a:xfrm>
                <a:off x="8143876" y="1519238"/>
                <a:ext cx="1111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74" name="Vector">
                <a:extLst>
                  <a:ext uri="{FF2B5EF4-FFF2-40B4-BE49-F238E27FC236}">
                    <a16:creationId xmlns:a16="http://schemas.microsoft.com/office/drawing/2014/main" id="{17AA2242-4ACB-C8B3-BD00-A89E89E39976}"/>
                  </a:ext>
                </a:extLst>
              </p:cNvPr>
              <p:cNvSpPr>
                <a:spLocks noChangeArrowheads="1"/>
              </p:cNvSpPr>
              <p:nvPr/>
            </p:nvSpPr>
            <p:spPr bwMode="gray">
              <a:xfrm>
                <a:off x="8012113" y="1474788"/>
                <a:ext cx="242888"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75" name="Vector">
                <a:extLst>
                  <a:ext uri="{FF2B5EF4-FFF2-40B4-BE49-F238E27FC236}">
                    <a16:creationId xmlns:a16="http://schemas.microsoft.com/office/drawing/2014/main" id="{B12D3D57-E931-B6C2-0E92-541F07B6C18C}"/>
                  </a:ext>
                </a:extLst>
              </p:cNvPr>
              <p:cNvSpPr>
                <a:spLocks noChangeArrowheads="1"/>
              </p:cNvSpPr>
              <p:nvPr/>
            </p:nvSpPr>
            <p:spPr bwMode="gray">
              <a:xfrm>
                <a:off x="8012113" y="1430338"/>
                <a:ext cx="1111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76" name="Vector">
                <a:extLst>
                  <a:ext uri="{FF2B5EF4-FFF2-40B4-BE49-F238E27FC236}">
                    <a16:creationId xmlns:a16="http://schemas.microsoft.com/office/drawing/2014/main" id="{4C3061EF-7EAB-C271-AD4F-1358EE088CBF}"/>
                  </a:ext>
                </a:extLst>
              </p:cNvPr>
              <p:cNvSpPr>
                <a:spLocks noChangeArrowheads="1"/>
              </p:cNvSpPr>
              <p:nvPr/>
            </p:nvSpPr>
            <p:spPr bwMode="gray">
              <a:xfrm>
                <a:off x="8143876" y="1430338"/>
                <a:ext cx="1111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77" name="Vector">
                <a:extLst>
                  <a:ext uri="{FF2B5EF4-FFF2-40B4-BE49-F238E27FC236}">
                    <a16:creationId xmlns:a16="http://schemas.microsoft.com/office/drawing/2014/main" id="{37F55DB4-26D2-0C98-783C-815607528319}"/>
                  </a:ext>
                </a:extLst>
              </p:cNvPr>
              <p:cNvSpPr>
                <a:spLocks noChangeArrowheads="1"/>
              </p:cNvSpPr>
              <p:nvPr/>
            </p:nvSpPr>
            <p:spPr bwMode="gray">
              <a:xfrm>
                <a:off x="8012113" y="1385888"/>
                <a:ext cx="1111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78" name="Vector">
                <a:extLst>
                  <a:ext uri="{FF2B5EF4-FFF2-40B4-BE49-F238E27FC236}">
                    <a16:creationId xmlns:a16="http://schemas.microsoft.com/office/drawing/2014/main" id="{9068F903-3963-C776-CEA2-9DBCB11B378E}"/>
                  </a:ext>
                </a:extLst>
              </p:cNvPr>
              <p:cNvSpPr>
                <a:spLocks noChangeArrowheads="1"/>
              </p:cNvSpPr>
              <p:nvPr/>
            </p:nvSpPr>
            <p:spPr bwMode="gray">
              <a:xfrm>
                <a:off x="8143876" y="1385888"/>
                <a:ext cx="1111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79" name="Vector">
                <a:extLst>
                  <a:ext uri="{FF2B5EF4-FFF2-40B4-BE49-F238E27FC236}">
                    <a16:creationId xmlns:a16="http://schemas.microsoft.com/office/drawing/2014/main" id="{C1544567-CC2D-56F9-6F49-B3DC75714B17}"/>
                  </a:ext>
                </a:extLst>
              </p:cNvPr>
              <p:cNvSpPr>
                <a:spLocks/>
              </p:cNvSpPr>
              <p:nvPr/>
            </p:nvSpPr>
            <p:spPr bwMode="gray">
              <a:xfrm>
                <a:off x="8531226" y="1385888"/>
                <a:ext cx="142875" cy="485775"/>
              </a:xfrm>
              <a:custGeom>
                <a:avLst/>
                <a:gdLst>
                  <a:gd name="T0" fmla="*/ 90 w 90"/>
                  <a:gd name="T1" fmla="*/ 306 h 306"/>
                  <a:gd name="T2" fmla="*/ 55 w 90"/>
                  <a:gd name="T3" fmla="*/ 306 h 306"/>
                  <a:gd name="T4" fmla="*/ 55 w 90"/>
                  <a:gd name="T5" fmla="*/ 292 h 306"/>
                  <a:gd name="T6" fmla="*/ 76 w 90"/>
                  <a:gd name="T7" fmla="*/ 292 h 306"/>
                  <a:gd name="T8" fmla="*/ 76 w 90"/>
                  <a:gd name="T9" fmla="*/ 14 h 306"/>
                  <a:gd name="T10" fmla="*/ 0 w 90"/>
                  <a:gd name="T11" fmla="*/ 14 h 306"/>
                  <a:gd name="T12" fmla="*/ 0 w 90"/>
                  <a:gd name="T13" fmla="*/ 0 h 306"/>
                  <a:gd name="T14" fmla="*/ 90 w 90"/>
                  <a:gd name="T15" fmla="*/ 0 h 306"/>
                  <a:gd name="T16" fmla="*/ 90 w 90"/>
                  <a:gd name="T17" fmla="*/ 30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306">
                    <a:moveTo>
                      <a:pt x="90" y="306"/>
                    </a:moveTo>
                    <a:lnTo>
                      <a:pt x="55" y="306"/>
                    </a:lnTo>
                    <a:lnTo>
                      <a:pt x="55" y="292"/>
                    </a:lnTo>
                    <a:lnTo>
                      <a:pt x="76" y="292"/>
                    </a:lnTo>
                    <a:lnTo>
                      <a:pt x="76" y="14"/>
                    </a:lnTo>
                    <a:lnTo>
                      <a:pt x="0" y="14"/>
                    </a:lnTo>
                    <a:lnTo>
                      <a:pt x="0" y="0"/>
                    </a:lnTo>
                    <a:lnTo>
                      <a:pt x="90" y="0"/>
                    </a:lnTo>
                    <a:lnTo>
                      <a:pt x="90" y="306"/>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80" name="Vector">
                <a:extLst>
                  <a:ext uri="{FF2B5EF4-FFF2-40B4-BE49-F238E27FC236}">
                    <a16:creationId xmlns:a16="http://schemas.microsoft.com/office/drawing/2014/main" id="{F16067F1-5BCE-53F8-320C-65B7616B32A6}"/>
                  </a:ext>
                </a:extLst>
              </p:cNvPr>
              <p:cNvSpPr>
                <a:spLocks noChangeArrowheads="1"/>
              </p:cNvSpPr>
              <p:nvPr/>
            </p:nvSpPr>
            <p:spPr bwMode="gray">
              <a:xfrm>
                <a:off x="8288338" y="1385888"/>
                <a:ext cx="131763"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81" name="Vector">
                <a:extLst>
                  <a:ext uri="{FF2B5EF4-FFF2-40B4-BE49-F238E27FC236}">
                    <a16:creationId xmlns:a16="http://schemas.microsoft.com/office/drawing/2014/main" id="{344E0C03-6388-D7CC-0D21-A5744391A8FF}"/>
                  </a:ext>
                </a:extLst>
              </p:cNvPr>
              <p:cNvSpPr>
                <a:spLocks noEditPoints="1"/>
              </p:cNvSpPr>
              <p:nvPr/>
            </p:nvSpPr>
            <p:spPr bwMode="gray">
              <a:xfrm>
                <a:off x="8012113" y="1739900"/>
                <a:ext cx="617538" cy="131763"/>
              </a:xfrm>
              <a:custGeom>
                <a:avLst/>
                <a:gdLst>
                  <a:gd name="T0" fmla="*/ 389 w 389"/>
                  <a:gd name="T1" fmla="*/ 83 h 83"/>
                  <a:gd name="T2" fmla="*/ 0 w 389"/>
                  <a:gd name="T3" fmla="*/ 83 h 83"/>
                  <a:gd name="T4" fmla="*/ 0 w 389"/>
                  <a:gd name="T5" fmla="*/ 0 h 83"/>
                  <a:gd name="T6" fmla="*/ 389 w 389"/>
                  <a:gd name="T7" fmla="*/ 0 h 83"/>
                  <a:gd name="T8" fmla="*/ 389 w 389"/>
                  <a:gd name="T9" fmla="*/ 83 h 83"/>
                  <a:gd name="T10" fmla="*/ 14 w 389"/>
                  <a:gd name="T11" fmla="*/ 69 h 83"/>
                  <a:gd name="T12" fmla="*/ 375 w 389"/>
                  <a:gd name="T13" fmla="*/ 69 h 83"/>
                  <a:gd name="T14" fmla="*/ 375 w 389"/>
                  <a:gd name="T15" fmla="*/ 14 h 83"/>
                  <a:gd name="T16" fmla="*/ 14 w 389"/>
                  <a:gd name="T17" fmla="*/ 14 h 83"/>
                  <a:gd name="T18" fmla="*/ 14 w 389"/>
                  <a:gd name="T19" fmla="*/ 69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9" h="83">
                    <a:moveTo>
                      <a:pt x="389" y="83"/>
                    </a:moveTo>
                    <a:lnTo>
                      <a:pt x="0" y="83"/>
                    </a:lnTo>
                    <a:lnTo>
                      <a:pt x="0" y="0"/>
                    </a:lnTo>
                    <a:lnTo>
                      <a:pt x="389" y="0"/>
                    </a:lnTo>
                    <a:lnTo>
                      <a:pt x="389" y="83"/>
                    </a:lnTo>
                    <a:close/>
                    <a:moveTo>
                      <a:pt x="14" y="69"/>
                    </a:moveTo>
                    <a:lnTo>
                      <a:pt x="375" y="69"/>
                    </a:lnTo>
                    <a:lnTo>
                      <a:pt x="375" y="14"/>
                    </a:lnTo>
                    <a:lnTo>
                      <a:pt x="14" y="14"/>
                    </a:lnTo>
                    <a:lnTo>
                      <a:pt x="14" y="69"/>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82" name="Vector">
                <a:extLst>
                  <a:ext uri="{FF2B5EF4-FFF2-40B4-BE49-F238E27FC236}">
                    <a16:creationId xmlns:a16="http://schemas.microsoft.com/office/drawing/2014/main" id="{2894FA56-3C37-C3F4-837D-9E036B213032}"/>
                  </a:ext>
                </a:extLst>
              </p:cNvPr>
              <p:cNvSpPr>
                <a:spLocks noChangeArrowheads="1"/>
              </p:cNvSpPr>
              <p:nvPr/>
            </p:nvSpPr>
            <p:spPr bwMode="gray">
              <a:xfrm>
                <a:off x="8166101" y="1784350"/>
                <a:ext cx="22225" cy="76200"/>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83" name="Vector">
                <a:extLst>
                  <a:ext uri="{FF2B5EF4-FFF2-40B4-BE49-F238E27FC236}">
                    <a16:creationId xmlns:a16="http://schemas.microsoft.com/office/drawing/2014/main" id="{BCE25EBD-AEB9-ACB4-817B-4FB56850095F}"/>
                  </a:ext>
                </a:extLst>
              </p:cNvPr>
              <p:cNvSpPr>
                <a:spLocks noChangeArrowheads="1"/>
              </p:cNvSpPr>
              <p:nvPr/>
            </p:nvSpPr>
            <p:spPr bwMode="gray">
              <a:xfrm>
                <a:off x="8453438" y="1784350"/>
                <a:ext cx="22225" cy="76200"/>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84" name="Vector">
                <a:extLst>
                  <a:ext uri="{FF2B5EF4-FFF2-40B4-BE49-F238E27FC236}">
                    <a16:creationId xmlns:a16="http://schemas.microsoft.com/office/drawing/2014/main" id="{579AD088-5408-46AE-92AA-3F15B205B1DF}"/>
                  </a:ext>
                </a:extLst>
              </p:cNvPr>
              <p:cNvSpPr>
                <a:spLocks noChangeArrowheads="1"/>
              </p:cNvSpPr>
              <p:nvPr/>
            </p:nvSpPr>
            <p:spPr bwMode="gray">
              <a:xfrm>
                <a:off x="8023226" y="1806575"/>
                <a:ext cx="595313"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85" name="Vector">
                <a:extLst>
                  <a:ext uri="{FF2B5EF4-FFF2-40B4-BE49-F238E27FC236}">
                    <a16:creationId xmlns:a16="http://schemas.microsoft.com/office/drawing/2014/main" id="{EF66AEFB-6A27-7670-710A-E9433764DA79}"/>
                  </a:ext>
                </a:extLst>
              </p:cNvPr>
              <p:cNvSpPr>
                <a:spLocks noChangeArrowheads="1"/>
              </p:cNvSpPr>
              <p:nvPr/>
            </p:nvSpPr>
            <p:spPr bwMode="gray">
              <a:xfrm>
                <a:off x="8101013" y="1274763"/>
                <a:ext cx="22225" cy="88900"/>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86" name="Vector">
                <a:extLst>
                  <a:ext uri="{FF2B5EF4-FFF2-40B4-BE49-F238E27FC236}">
                    <a16:creationId xmlns:a16="http://schemas.microsoft.com/office/drawing/2014/main" id="{6DE842F3-76B8-1D0C-C329-872E726E91B8}"/>
                  </a:ext>
                </a:extLst>
              </p:cNvPr>
              <p:cNvSpPr>
                <a:spLocks noChangeArrowheads="1"/>
              </p:cNvSpPr>
              <p:nvPr/>
            </p:nvSpPr>
            <p:spPr bwMode="gray">
              <a:xfrm>
                <a:off x="8143876" y="1274763"/>
                <a:ext cx="22225" cy="88900"/>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87" name="Vector">
                <a:extLst>
                  <a:ext uri="{FF2B5EF4-FFF2-40B4-BE49-F238E27FC236}">
                    <a16:creationId xmlns:a16="http://schemas.microsoft.com/office/drawing/2014/main" id="{57CF1721-090F-11C0-7B73-F5BB0BF9FC90}"/>
                  </a:ext>
                </a:extLst>
              </p:cNvPr>
              <p:cNvSpPr>
                <a:spLocks noChangeArrowheads="1"/>
              </p:cNvSpPr>
              <p:nvPr/>
            </p:nvSpPr>
            <p:spPr bwMode="gray">
              <a:xfrm>
                <a:off x="8112126" y="1308100"/>
                <a:ext cx="42863"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88" name="Vector">
                <a:extLst>
                  <a:ext uri="{FF2B5EF4-FFF2-40B4-BE49-F238E27FC236}">
                    <a16:creationId xmlns:a16="http://schemas.microsoft.com/office/drawing/2014/main" id="{14C9BAD2-44AA-8372-591C-F902891426AE}"/>
                  </a:ext>
                </a:extLst>
              </p:cNvPr>
              <p:cNvSpPr>
                <a:spLocks noChangeArrowheads="1"/>
              </p:cNvSpPr>
              <p:nvPr/>
            </p:nvSpPr>
            <p:spPr bwMode="gray">
              <a:xfrm>
                <a:off x="8056563" y="1308100"/>
                <a:ext cx="222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89" name="Vector">
                <a:extLst>
                  <a:ext uri="{FF2B5EF4-FFF2-40B4-BE49-F238E27FC236}">
                    <a16:creationId xmlns:a16="http://schemas.microsoft.com/office/drawing/2014/main" id="{72CC5A52-48D1-9EB3-E872-C6910307A297}"/>
                  </a:ext>
                </a:extLst>
              </p:cNvPr>
              <p:cNvSpPr>
                <a:spLocks noChangeArrowheads="1"/>
              </p:cNvSpPr>
              <p:nvPr/>
            </p:nvSpPr>
            <p:spPr bwMode="gray">
              <a:xfrm>
                <a:off x="8188326" y="1308100"/>
                <a:ext cx="222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90" name="Vector">
                <a:extLst>
                  <a:ext uri="{FF2B5EF4-FFF2-40B4-BE49-F238E27FC236}">
                    <a16:creationId xmlns:a16="http://schemas.microsoft.com/office/drawing/2014/main" id="{2B0EA9FE-3947-39D4-D135-0277013206DF}"/>
                  </a:ext>
                </a:extLst>
              </p:cNvPr>
              <p:cNvSpPr>
                <a:spLocks noEditPoints="1"/>
              </p:cNvSpPr>
              <p:nvPr/>
            </p:nvSpPr>
            <p:spPr bwMode="gray">
              <a:xfrm>
                <a:off x="8397876" y="1254125"/>
                <a:ext cx="155575" cy="153988"/>
              </a:xfrm>
              <a:custGeom>
                <a:avLst/>
                <a:gdLst>
                  <a:gd name="T0" fmla="*/ 70 w 98"/>
                  <a:gd name="T1" fmla="*/ 97 h 97"/>
                  <a:gd name="T2" fmla="*/ 28 w 98"/>
                  <a:gd name="T3" fmla="*/ 97 h 97"/>
                  <a:gd name="T4" fmla="*/ 28 w 98"/>
                  <a:gd name="T5" fmla="*/ 69 h 97"/>
                  <a:gd name="T6" fmla="*/ 0 w 98"/>
                  <a:gd name="T7" fmla="*/ 69 h 97"/>
                  <a:gd name="T8" fmla="*/ 0 w 98"/>
                  <a:gd name="T9" fmla="*/ 27 h 97"/>
                  <a:gd name="T10" fmla="*/ 28 w 98"/>
                  <a:gd name="T11" fmla="*/ 27 h 97"/>
                  <a:gd name="T12" fmla="*/ 28 w 98"/>
                  <a:gd name="T13" fmla="*/ 0 h 97"/>
                  <a:gd name="T14" fmla="*/ 70 w 98"/>
                  <a:gd name="T15" fmla="*/ 0 h 97"/>
                  <a:gd name="T16" fmla="*/ 70 w 98"/>
                  <a:gd name="T17" fmla="*/ 27 h 97"/>
                  <a:gd name="T18" fmla="*/ 98 w 98"/>
                  <a:gd name="T19" fmla="*/ 27 h 97"/>
                  <a:gd name="T20" fmla="*/ 98 w 98"/>
                  <a:gd name="T21" fmla="*/ 69 h 97"/>
                  <a:gd name="T22" fmla="*/ 70 w 98"/>
                  <a:gd name="T23" fmla="*/ 69 h 97"/>
                  <a:gd name="T24" fmla="*/ 70 w 98"/>
                  <a:gd name="T25" fmla="*/ 97 h 97"/>
                  <a:gd name="T26" fmla="*/ 42 w 98"/>
                  <a:gd name="T27" fmla="*/ 83 h 97"/>
                  <a:gd name="T28" fmla="*/ 56 w 98"/>
                  <a:gd name="T29" fmla="*/ 83 h 97"/>
                  <a:gd name="T30" fmla="*/ 56 w 98"/>
                  <a:gd name="T31" fmla="*/ 55 h 97"/>
                  <a:gd name="T32" fmla="*/ 84 w 98"/>
                  <a:gd name="T33" fmla="*/ 55 h 97"/>
                  <a:gd name="T34" fmla="*/ 84 w 98"/>
                  <a:gd name="T35" fmla="*/ 41 h 97"/>
                  <a:gd name="T36" fmla="*/ 56 w 98"/>
                  <a:gd name="T37" fmla="*/ 41 h 97"/>
                  <a:gd name="T38" fmla="*/ 56 w 98"/>
                  <a:gd name="T39" fmla="*/ 13 h 97"/>
                  <a:gd name="T40" fmla="*/ 42 w 98"/>
                  <a:gd name="T41" fmla="*/ 13 h 97"/>
                  <a:gd name="T42" fmla="*/ 42 w 98"/>
                  <a:gd name="T43" fmla="*/ 41 h 97"/>
                  <a:gd name="T44" fmla="*/ 14 w 98"/>
                  <a:gd name="T45" fmla="*/ 41 h 97"/>
                  <a:gd name="T46" fmla="*/ 14 w 98"/>
                  <a:gd name="T47" fmla="*/ 55 h 97"/>
                  <a:gd name="T48" fmla="*/ 42 w 98"/>
                  <a:gd name="T49" fmla="*/ 55 h 97"/>
                  <a:gd name="T50" fmla="*/ 42 w 98"/>
                  <a:gd name="T51" fmla="*/ 83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8" h="97">
                    <a:moveTo>
                      <a:pt x="70" y="97"/>
                    </a:moveTo>
                    <a:lnTo>
                      <a:pt x="28" y="97"/>
                    </a:lnTo>
                    <a:lnTo>
                      <a:pt x="28" y="69"/>
                    </a:lnTo>
                    <a:lnTo>
                      <a:pt x="0" y="69"/>
                    </a:lnTo>
                    <a:lnTo>
                      <a:pt x="0" y="27"/>
                    </a:lnTo>
                    <a:lnTo>
                      <a:pt x="28" y="27"/>
                    </a:lnTo>
                    <a:lnTo>
                      <a:pt x="28" y="0"/>
                    </a:lnTo>
                    <a:lnTo>
                      <a:pt x="70" y="0"/>
                    </a:lnTo>
                    <a:lnTo>
                      <a:pt x="70" y="27"/>
                    </a:lnTo>
                    <a:lnTo>
                      <a:pt x="98" y="27"/>
                    </a:lnTo>
                    <a:lnTo>
                      <a:pt x="98" y="69"/>
                    </a:lnTo>
                    <a:lnTo>
                      <a:pt x="70" y="69"/>
                    </a:lnTo>
                    <a:lnTo>
                      <a:pt x="70" y="97"/>
                    </a:lnTo>
                    <a:close/>
                    <a:moveTo>
                      <a:pt x="42" y="83"/>
                    </a:moveTo>
                    <a:lnTo>
                      <a:pt x="56" y="83"/>
                    </a:lnTo>
                    <a:lnTo>
                      <a:pt x="56" y="55"/>
                    </a:lnTo>
                    <a:lnTo>
                      <a:pt x="84" y="55"/>
                    </a:lnTo>
                    <a:lnTo>
                      <a:pt x="84" y="41"/>
                    </a:lnTo>
                    <a:lnTo>
                      <a:pt x="56" y="41"/>
                    </a:lnTo>
                    <a:lnTo>
                      <a:pt x="56" y="13"/>
                    </a:lnTo>
                    <a:lnTo>
                      <a:pt x="42" y="13"/>
                    </a:lnTo>
                    <a:lnTo>
                      <a:pt x="42" y="41"/>
                    </a:lnTo>
                    <a:lnTo>
                      <a:pt x="14" y="41"/>
                    </a:lnTo>
                    <a:lnTo>
                      <a:pt x="14" y="55"/>
                    </a:lnTo>
                    <a:lnTo>
                      <a:pt x="42" y="55"/>
                    </a:lnTo>
                    <a:lnTo>
                      <a:pt x="42" y="83"/>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91" name="Vector">
                <a:extLst>
                  <a:ext uri="{FF2B5EF4-FFF2-40B4-BE49-F238E27FC236}">
                    <a16:creationId xmlns:a16="http://schemas.microsoft.com/office/drawing/2014/main" id="{3D3D1C6A-743F-B14A-44CC-BC7D4F73D4E6}"/>
                  </a:ext>
                </a:extLst>
              </p:cNvPr>
              <p:cNvSpPr>
                <a:spLocks noEditPoints="1"/>
              </p:cNvSpPr>
              <p:nvPr/>
            </p:nvSpPr>
            <p:spPr bwMode="gray">
              <a:xfrm>
                <a:off x="8321676" y="1430338"/>
                <a:ext cx="87313" cy="66675"/>
              </a:xfrm>
              <a:custGeom>
                <a:avLst/>
                <a:gdLst>
                  <a:gd name="T0" fmla="*/ 55 w 55"/>
                  <a:gd name="T1" fmla="*/ 42 h 42"/>
                  <a:gd name="T2" fmla="*/ 0 w 55"/>
                  <a:gd name="T3" fmla="*/ 42 h 42"/>
                  <a:gd name="T4" fmla="*/ 0 w 55"/>
                  <a:gd name="T5" fmla="*/ 0 h 42"/>
                  <a:gd name="T6" fmla="*/ 55 w 55"/>
                  <a:gd name="T7" fmla="*/ 0 h 42"/>
                  <a:gd name="T8" fmla="*/ 55 w 55"/>
                  <a:gd name="T9" fmla="*/ 42 h 42"/>
                  <a:gd name="T10" fmla="*/ 14 w 55"/>
                  <a:gd name="T11" fmla="*/ 28 h 42"/>
                  <a:gd name="T12" fmla="*/ 41 w 55"/>
                  <a:gd name="T13" fmla="*/ 28 h 42"/>
                  <a:gd name="T14" fmla="*/ 41 w 55"/>
                  <a:gd name="T15" fmla="*/ 14 h 42"/>
                  <a:gd name="T16" fmla="*/ 14 w 55"/>
                  <a:gd name="T17" fmla="*/ 14 h 42"/>
                  <a:gd name="T18" fmla="*/ 14 w 55"/>
                  <a:gd name="T19"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42">
                    <a:moveTo>
                      <a:pt x="55" y="42"/>
                    </a:moveTo>
                    <a:lnTo>
                      <a:pt x="0" y="42"/>
                    </a:lnTo>
                    <a:lnTo>
                      <a:pt x="0" y="0"/>
                    </a:lnTo>
                    <a:lnTo>
                      <a:pt x="55" y="0"/>
                    </a:lnTo>
                    <a:lnTo>
                      <a:pt x="55" y="42"/>
                    </a:lnTo>
                    <a:close/>
                    <a:moveTo>
                      <a:pt x="14" y="28"/>
                    </a:moveTo>
                    <a:lnTo>
                      <a:pt x="41" y="28"/>
                    </a:lnTo>
                    <a:lnTo>
                      <a:pt x="41" y="14"/>
                    </a:lnTo>
                    <a:lnTo>
                      <a:pt x="14" y="14"/>
                    </a:lnTo>
                    <a:lnTo>
                      <a:pt x="14" y="28"/>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92" name="Vector">
                <a:extLst>
                  <a:ext uri="{FF2B5EF4-FFF2-40B4-BE49-F238E27FC236}">
                    <a16:creationId xmlns:a16="http://schemas.microsoft.com/office/drawing/2014/main" id="{BA2562D8-930D-D6F1-FFD8-B81C70D17CAA}"/>
                  </a:ext>
                </a:extLst>
              </p:cNvPr>
              <p:cNvSpPr>
                <a:spLocks noEditPoints="1"/>
              </p:cNvSpPr>
              <p:nvPr/>
            </p:nvSpPr>
            <p:spPr bwMode="gray">
              <a:xfrm>
                <a:off x="8431213" y="1430338"/>
                <a:ext cx="88900" cy="66675"/>
              </a:xfrm>
              <a:custGeom>
                <a:avLst/>
                <a:gdLst>
                  <a:gd name="T0" fmla="*/ 56 w 56"/>
                  <a:gd name="T1" fmla="*/ 42 h 42"/>
                  <a:gd name="T2" fmla="*/ 0 w 56"/>
                  <a:gd name="T3" fmla="*/ 42 h 42"/>
                  <a:gd name="T4" fmla="*/ 0 w 56"/>
                  <a:gd name="T5" fmla="*/ 0 h 42"/>
                  <a:gd name="T6" fmla="*/ 56 w 56"/>
                  <a:gd name="T7" fmla="*/ 0 h 42"/>
                  <a:gd name="T8" fmla="*/ 56 w 56"/>
                  <a:gd name="T9" fmla="*/ 42 h 42"/>
                  <a:gd name="T10" fmla="*/ 14 w 56"/>
                  <a:gd name="T11" fmla="*/ 28 h 42"/>
                  <a:gd name="T12" fmla="*/ 42 w 56"/>
                  <a:gd name="T13" fmla="*/ 28 h 42"/>
                  <a:gd name="T14" fmla="*/ 42 w 56"/>
                  <a:gd name="T15" fmla="*/ 14 h 42"/>
                  <a:gd name="T16" fmla="*/ 14 w 56"/>
                  <a:gd name="T17" fmla="*/ 14 h 42"/>
                  <a:gd name="T18" fmla="*/ 14 w 56"/>
                  <a:gd name="T19"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42">
                    <a:moveTo>
                      <a:pt x="56" y="42"/>
                    </a:moveTo>
                    <a:lnTo>
                      <a:pt x="0" y="42"/>
                    </a:lnTo>
                    <a:lnTo>
                      <a:pt x="0" y="0"/>
                    </a:lnTo>
                    <a:lnTo>
                      <a:pt x="56" y="0"/>
                    </a:lnTo>
                    <a:lnTo>
                      <a:pt x="56" y="42"/>
                    </a:lnTo>
                    <a:close/>
                    <a:moveTo>
                      <a:pt x="14" y="28"/>
                    </a:moveTo>
                    <a:lnTo>
                      <a:pt x="42" y="28"/>
                    </a:lnTo>
                    <a:lnTo>
                      <a:pt x="42" y="14"/>
                    </a:lnTo>
                    <a:lnTo>
                      <a:pt x="14" y="14"/>
                    </a:lnTo>
                    <a:lnTo>
                      <a:pt x="14" y="28"/>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93" name="Vector">
                <a:extLst>
                  <a:ext uri="{FF2B5EF4-FFF2-40B4-BE49-F238E27FC236}">
                    <a16:creationId xmlns:a16="http://schemas.microsoft.com/office/drawing/2014/main" id="{C9770DF3-205C-5ED6-0DB0-01947E29AA71}"/>
                  </a:ext>
                </a:extLst>
              </p:cNvPr>
              <p:cNvSpPr>
                <a:spLocks noEditPoints="1"/>
              </p:cNvSpPr>
              <p:nvPr/>
            </p:nvSpPr>
            <p:spPr bwMode="gray">
              <a:xfrm>
                <a:off x="8542338" y="1430338"/>
                <a:ext cx="87313" cy="66675"/>
              </a:xfrm>
              <a:custGeom>
                <a:avLst/>
                <a:gdLst>
                  <a:gd name="T0" fmla="*/ 55 w 55"/>
                  <a:gd name="T1" fmla="*/ 42 h 42"/>
                  <a:gd name="T2" fmla="*/ 0 w 55"/>
                  <a:gd name="T3" fmla="*/ 42 h 42"/>
                  <a:gd name="T4" fmla="*/ 0 w 55"/>
                  <a:gd name="T5" fmla="*/ 0 h 42"/>
                  <a:gd name="T6" fmla="*/ 55 w 55"/>
                  <a:gd name="T7" fmla="*/ 0 h 42"/>
                  <a:gd name="T8" fmla="*/ 55 w 55"/>
                  <a:gd name="T9" fmla="*/ 42 h 42"/>
                  <a:gd name="T10" fmla="*/ 14 w 55"/>
                  <a:gd name="T11" fmla="*/ 28 h 42"/>
                  <a:gd name="T12" fmla="*/ 41 w 55"/>
                  <a:gd name="T13" fmla="*/ 28 h 42"/>
                  <a:gd name="T14" fmla="*/ 41 w 55"/>
                  <a:gd name="T15" fmla="*/ 14 h 42"/>
                  <a:gd name="T16" fmla="*/ 14 w 55"/>
                  <a:gd name="T17" fmla="*/ 14 h 42"/>
                  <a:gd name="T18" fmla="*/ 14 w 55"/>
                  <a:gd name="T19"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42">
                    <a:moveTo>
                      <a:pt x="55" y="42"/>
                    </a:moveTo>
                    <a:lnTo>
                      <a:pt x="0" y="42"/>
                    </a:lnTo>
                    <a:lnTo>
                      <a:pt x="0" y="0"/>
                    </a:lnTo>
                    <a:lnTo>
                      <a:pt x="55" y="0"/>
                    </a:lnTo>
                    <a:lnTo>
                      <a:pt x="55" y="42"/>
                    </a:lnTo>
                    <a:close/>
                    <a:moveTo>
                      <a:pt x="14" y="28"/>
                    </a:moveTo>
                    <a:lnTo>
                      <a:pt x="41" y="28"/>
                    </a:lnTo>
                    <a:lnTo>
                      <a:pt x="41" y="14"/>
                    </a:lnTo>
                    <a:lnTo>
                      <a:pt x="14" y="14"/>
                    </a:lnTo>
                    <a:lnTo>
                      <a:pt x="14" y="28"/>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94" name="Vector">
                <a:extLst>
                  <a:ext uri="{FF2B5EF4-FFF2-40B4-BE49-F238E27FC236}">
                    <a16:creationId xmlns:a16="http://schemas.microsoft.com/office/drawing/2014/main" id="{5C58EF58-6BA9-9AB5-6672-30D1853366E1}"/>
                  </a:ext>
                </a:extLst>
              </p:cNvPr>
              <p:cNvSpPr>
                <a:spLocks noEditPoints="1"/>
              </p:cNvSpPr>
              <p:nvPr/>
            </p:nvSpPr>
            <p:spPr bwMode="gray">
              <a:xfrm>
                <a:off x="8321676" y="1519238"/>
                <a:ext cx="87313" cy="65088"/>
              </a:xfrm>
              <a:custGeom>
                <a:avLst/>
                <a:gdLst>
                  <a:gd name="T0" fmla="*/ 55 w 55"/>
                  <a:gd name="T1" fmla="*/ 41 h 41"/>
                  <a:gd name="T2" fmla="*/ 0 w 55"/>
                  <a:gd name="T3" fmla="*/ 41 h 41"/>
                  <a:gd name="T4" fmla="*/ 0 w 55"/>
                  <a:gd name="T5" fmla="*/ 0 h 41"/>
                  <a:gd name="T6" fmla="*/ 55 w 55"/>
                  <a:gd name="T7" fmla="*/ 0 h 41"/>
                  <a:gd name="T8" fmla="*/ 55 w 55"/>
                  <a:gd name="T9" fmla="*/ 41 h 41"/>
                  <a:gd name="T10" fmla="*/ 14 w 55"/>
                  <a:gd name="T11" fmla="*/ 27 h 41"/>
                  <a:gd name="T12" fmla="*/ 41 w 55"/>
                  <a:gd name="T13" fmla="*/ 27 h 41"/>
                  <a:gd name="T14" fmla="*/ 41 w 55"/>
                  <a:gd name="T15" fmla="*/ 14 h 41"/>
                  <a:gd name="T16" fmla="*/ 14 w 55"/>
                  <a:gd name="T17" fmla="*/ 14 h 41"/>
                  <a:gd name="T18" fmla="*/ 14 w 55"/>
                  <a:gd name="T19" fmla="*/ 2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41">
                    <a:moveTo>
                      <a:pt x="55" y="41"/>
                    </a:moveTo>
                    <a:lnTo>
                      <a:pt x="0" y="41"/>
                    </a:lnTo>
                    <a:lnTo>
                      <a:pt x="0" y="0"/>
                    </a:lnTo>
                    <a:lnTo>
                      <a:pt x="55" y="0"/>
                    </a:lnTo>
                    <a:lnTo>
                      <a:pt x="55" y="41"/>
                    </a:lnTo>
                    <a:close/>
                    <a:moveTo>
                      <a:pt x="14" y="27"/>
                    </a:moveTo>
                    <a:lnTo>
                      <a:pt x="41" y="27"/>
                    </a:lnTo>
                    <a:lnTo>
                      <a:pt x="41" y="14"/>
                    </a:lnTo>
                    <a:lnTo>
                      <a:pt x="14" y="14"/>
                    </a:lnTo>
                    <a:lnTo>
                      <a:pt x="14" y="27"/>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95" name="Vector">
                <a:extLst>
                  <a:ext uri="{FF2B5EF4-FFF2-40B4-BE49-F238E27FC236}">
                    <a16:creationId xmlns:a16="http://schemas.microsoft.com/office/drawing/2014/main" id="{664B3078-9BFF-79B5-13E8-D61BCD23D0E0}"/>
                  </a:ext>
                </a:extLst>
              </p:cNvPr>
              <p:cNvSpPr>
                <a:spLocks noEditPoints="1"/>
              </p:cNvSpPr>
              <p:nvPr/>
            </p:nvSpPr>
            <p:spPr bwMode="gray">
              <a:xfrm>
                <a:off x="8431213" y="1519238"/>
                <a:ext cx="88900" cy="65088"/>
              </a:xfrm>
              <a:custGeom>
                <a:avLst/>
                <a:gdLst>
                  <a:gd name="T0" fmla="*/ 56 w 56"/>
                  <a:gd name="T1" fmla="*/ 41 h 41"/>
                  <a:gd name="T2" fmla="*/ 0 w 56"/>
                  <a:gd name="T3" fmla="*/ 41 h 41"/>
                  <a:gd name="T4" fmla="*/ 0 w 56"/>
                  <a:gd name="T5" fmla="*/ 0 h 41"/>
                  <a:gd name="T6" fmla="*/ 56 w 56"/>
                  <a:gd name="T7" fmla="*/ 0 h 41"/>
                  <a:gd name="T8" fmla="*/ 56 w 56"/>
                  <a:gd name="T9" fmla="*/ 41 h 41"/>
                  <a:gd name="T10" fmla="*/ 14 w 56"/>
                  <a:gd name="T11" fmla="*/ 27 h 41"/>
                  <a:gd name="T12" fmla="*/ 42 w 56"/>
                  <a:gd name="T13" fmla="*/ 27 h 41"/>
                  <a:gd name="T14" fmla="*/ 42 w 56"/>
                  <a:gd name="T15" fmla="*/ 14 h 41"/>
                  <a:gd name="T16" fmla="*/ 14 w 56"/>
                  <a:gd name="T17" fmla="*/ 14 h 41"/>
                  <a:gd name="T18" fmla="*/ 14 w 56"/>
                  <a:gd name="T19" fmla="*/ 2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41">
                    <a:moveTo>
                      <a:pt x="56" y="41"/>
                    </a:moveTo>
                    <a:lnTo>
                      <a:pt x="0" y="41"/>
                    </a:lnTo>
                    <a:lnTo>
                      <a:pt x="0" y="0"/>
                    </a:lnTo>
                    <a:lnTo>
                      <a:pt x="56" y="0"/>
                    </a:lnTo>
                    <a:lnTo>
                      <a:pt x="56" y="41"/>
                    </a:lnTo>
                    <a:close/>
                    <a:moveTo>
                      <a:pt x="14" y="27"/>
                    </a:moveTo>
                    <a:lnTo>
                      <a:pt x="42" y="27"/>
                    </a:lnTo>
                    <a:lnTo>
                      <a:pt x="42" y="14"/>
                    </a:lnTo>
                    <a:lnTo>
                      <a:pt x="14" y="14"/>
                    </a:lnTo>
                    <a:lnTo>
                      <a:pt x="14" y="27"/>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96" name="Vector">
                <a:extLst>
                  <a:ext uri="{FF2B5EF4-FFF2-40B4-BE49-F238E27FC236}">
                    <a16:creationId xmlns:a16="http://schemas.microsoft.com/office/drawing/2014/main" id="{49643C30-5C3F-69FD-C7B9-1DFA428937E3}"/>
                  </a:ext>
                </a:extLst>
              </p:cNvPr>
              <p:cNvSpPr>
                <a:spLocks noEditPoints="1"/>
              </p:cNvSpPr>
              <p:nvPr/>
            </p:nvSpPr>
            <p:spPr bwMode="gray">
              <a:xfrm>
                <a:off x="8542338" y="1519238"/>
                <a:ext cx="87313" cy="65088"/>
              </a:xfrm>
              <a:custGeom>
                <a:avLst/>
                <a:gdLst>
                  <a:gd name="T0" fmla="*/ 55 w 55"/>
                  <a:gd name="T1" fmla="*/ 41 h 41"/>
                  <a:gd name="T2" fmla="*/ 0 w 55"/>
                  <a:gd name="T3" fmla="*/ 41 h 41"/>
                  <a:gd name="T4" fmla="*/ 0 w 55"/>
                  <a:gd name="T5" fmla="*/ 0 h 41"/>
                  <a:gd name="T6" fmla="*/ 55 w 55"/>
                  <a:gd name="T7" fmla="*/ 0 h 41"/>
                  <a:gd name="T8" fmla="*/ 55 w 55"/>
                  <a:gd name="T9" fmla="*/ 41 h 41"/>
                  <a:gd name="T10" fmla="*/ 14 w 55"/>
                  <a:gd name="T11" fmla="*/ 27 h 41"/>
                  <a:gd name="T12" fmla="*/ 41 w 55"/>
                  <a:gd name="T13" fmla="*/ 27 h 41"/>
                  <a:gd name="T14" fmla="*/ 41 w 55"/>
                  <a:gd name="T15" fmla="*/ 14 h 41"/>
                  <a:gd name="T16" fmla="*/ 14 w 55"/>
                  <a:gd name="T17" fmla="*/ 14 h 41"/>
                  <a:gd name="T18" fmla="*/ 14 w 55"/>
                  <a:gd name="T19" fmla="*/ 2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41">
                    <a:moveTo>
                      <a:pt x="55" y="41"/>
                    </a:moveTo>
                    <a:lnTo>
                      <a:pt x="0" y="41"/>
                    </a:lnTo>
                    <a:lnTo>
                      <a:pt x="0" y="0"/>
                    </a:lnTo>
                    <a:lnTo>
                      <a:pt x="55" y="0"/>
                    </a:lnTo>
                    <a:lnTo>
                      <a:pt x="55" y="41"/>
                    </a:lnTo>
                    <a:close/>
                    <a:moveTo>
                      <a:pt x="14" y="27"/>
                    </a:moveTo>
                    <a:lnTo>
                      <a:pt x="41" y="27"/>
                    </a:lnTo>
                    <a:lnTo>
                      <a:pt x="41" y="14"/>
                    </a:lnTo>
                    <a:lnTo>
                      <a:pt x="14" y="14"/>
                    </a:lnTo>
                    <a:lnTo>
                      <a:pt x="14" y="27"/>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97" name="Vector">
                <a:extLst>
                  <a:ext uri="{FF2B5EF4-FFF2-40B4-BE49-F238E27FC236}">
                    <a16:creationId xmlns:a16="http://schemas.microsoft.com/office/drawing/2014/main" id="{62C89FDC-E7BC-43F5-8B36-C9E271829162}"/>
                  </a:ext>
                </a:extLst>
              </p:cNvPr>
              <p:cNvSpPr>
                <a:spLocks noEditPoints="1"/>
              </p:cNvSpPr>
              <p:nvPr/>
            </p:nvSpPr>
            <p:spPr bwMode="gray">
              <a:xfrm>
                <a:off x="8321676" y="1606550"/>
                <a:ext cx="87313" cy="66675"/>
              </a:xfrm>
              <a:custGeom>
                <a:avLst/>
                <a:gdLst>
                  <a:gd name="T0" fmla="*/ 55 w 55"/>
                  <a:gd name="T1" fmla="*/ 42 h 42"/>
                  <a:gd name="T2" fmla="*/ 0 w 55"/>
                  <a:gd name="T3" fmla="*/ 42 h 42"/>
                  <a:gd name="T4" fmla="*/ 0 w 55"/>
                  <a:gd name="T5" fmla="*/ 0 h 42"/>
                  <a:gd name="T6" fmla="*/ 55 w 55"/>
                  <a:gd name="T7" fmla="*/ 0 h 42"/>
                  <a:gd name="T8" fmla="*/ 55 w 55"/>
                  <a:gd name="T9" fmla="*/ 42 h 42"/>
                  <a:gd name="T10" fmla="*/ 14 w 55"/>
                  <a:gd name="T11" fmla="*/ 28 h 42"/>
                  <a:gd name="T12" fmla="*/ 41 w 55"/>
                  <a:gd name="T13" fmla="*/ 28 h 42"/>
                  <a:gd name="T14" fmla="*/ 41 w 55"/>
                  <a:gd name="T15" fmla="*/ 14 h 42"/>
                  <a:gd name="T16" fmla="*/ 14 w 55"/>
                  <a:gd name="T17" fmla="*/ 14 h 42"/>
                  <a:gd name="T18" fmla="*/ 14 w 55"/>
                  <a:gd name="T19"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42">
                    <a:moveTo>
                      <a:pt x="55" y="42"/>
                    </a:moveTo>
                    <a:lnTo>
                      <a:pt x="0" y="42"/>
                    </a:lnTo>
                    <a:lnTo>
                      <a:pt x="0" y="0"/>
                    </a:lnTo>
                    <a:lnTo>
                      <a:pt x="55" y="0"/>
                    </a:lnTo>
                    <a:lnTo>
                      <a:pt x="55" y="42"/>
                    </a:lnTo>
                    <a:close/>
                    <a:moveTo>
                      <a:pt x="14" y="28"/>
                    </a:moveTo>
                    <a:lnTo>
                      <a:pt x="41" y="28"/>
                    </a:lnTo>
                    <a:lnTo>
                      <a:pt x="41" y="14"/>
                    </a:lnTo>
                    <a:lnTo>
                      <a:pt x="14" y="14"/>
                    </a:lnTo>
                    <a:lnTo>
                      <a:pt x="14" y="28"/>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98" name="Vector">
                <a:extLst>
                  <a:ext uri="{FF2B5EF4-FFF2-40B4-BE49-F238E27FC236}">
                    <a16:creationId xmlns:a16="http://schemas.microsoft.com/office/drawing/2014/main" id="{7C207562-514C-E254-A651-1C37BD554CF3}"/>
                  </a:ext>
                </a:extLst>
              </p:cNvPr>
              <p:cNvSpPr>
                <a:spLocks noEditPoints="1"/>
              </p:cNvSpPr>
              <p:nvPr/>
            </p:nvSpPr>
            <p:spPr bwMode="gray">
              <a:xfrm>
                <a:off x="8431213" y="1606550"/>
                <a:ext cx="88900" cy="66675"/>
              </a:xfrm>
              <a:custGeom>
                <a:avLst/>
                <a:gdLst>
                  <a:gd name="T0" fmla="*/ 56 w 56"/>
                  <a:gd name="T1" fmla="*/ 42 h 42"/>
                  <a:gd name="T2" fmla="*/ 0 w 56"/>
                  <a:gd name="T3" fmla="*/ 42 h 42"/>
                  <a:gd name="T4" fmla="*/ 0 w 56"/>
                  <a:gd name="T5" fmla="*/ 0 h 42"/>
                  <a:gd name="T6" fmla="*/ 56 w 56"/>
                  <a:gd name="T7" fmla="*/ 0 h 42"/>
                  <a:gd name="T8" fmla="*/ 56 w 56"/>
                  <a:gd name="T9" fmla="*/ 42 h 42"/>
                  <a:gd name="T10" fmla="*/ 14 w 56"/>
                  <a:gd name="T11" fmla="*/ 28 h 42"/>
                  <a:gd name="T12" fmla="*/ 42 w 56"/>
                  <a:gd name="T13" fmla="*/ 28 h 42"/>
                  <a:gd name="T14" fmla="*/ 42 w 56"/>
                  <a:gd name="T15" fmla="*/ 14 h 42"/>
                  <a:gd name="T16" fmla="*/ 14 w 56"/>
                  <a:gd name="T17" fmla="*/ 14 h 42"/>
                  <a:gd name="T18" fmla="*/ 14 w 56"/>
                  <a:gd name="T19"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42">
                    <a:moveTo>
                      <a:pt x="56" y="42"/>
                    </a:moveTo>
                    <a:lnTo>
                      <a:pt x="0" y="42"/>
                    </a:lnTo>
                    <a:lnTo>
                      <a:pt x="0" y="0"/>
                    </a:lnTo>
                    <a:lnTo>
                      <a:pt x="56" y="0"/>
                    </a:lnTo>
                    <a:lnTo>
                      <a:pt x="56" y="42"/>
                    </a:lnTo>
                    <a:close/>
                    <a:moveTo>
                      <a:pt x="14" y="28"/>
                    </a:moveTo>
                    <a:lnTo>
                      <a:pt x="42" y="28"/>
                    </a:lnTo>
                    <a:lnTo>
                      <a:pt x="42" y="14"/>
                    </a:lnTo>
                    <a:lnTo>
                      <a:pt x="14" y="14"/>
                    </a:lnTo>
                    <a:lnTo>
                      <a:pt x="14" y="28"/>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99" name="Vector">
                <a:extLst>
                  <a:ext uri="{FF2B5EF4-FFF2-40B4-BE49-F238E27FC236}">
                    <a16:creationId xmlns:a16="http://schemas.microsoft.com/office/drawing/2014/main" id="{781A764B-8E67-A432-D446-C739D73D5B16}"/>
                  </a:ext>
                </a:extLst>
              </p:cNvPr>
              <p:cNvSpPr>
                <a:spLocks noEditPoints="1"/>
              </p:cNvSpPr>
              <p:nvPr/>
            </p:nvSpPr>
            <p:spPr bwMode="gray">
              <a:xfrm>
                <a:off x="8542338" y="1606550"/>
                <a:ext cx="87313" cy="66675"/>
              </a:xfrm>
              <a:custGeom>
                <a:avLst/>
                <a:gdLst>
                  <a:gd name="T0" fmla="*/ 55 w 55"/>
                  <a:gd name="T1" fmla="*/ 42 h 42"/>
                  <a:gd name="T2" fmla="*/ 0 w 55"/>
                  <a:gd name="T3" fmla="*/ 42 h 42"/>
                  <a:gd name="T4" fmla="*/ 0 w 55"/>
                  <a:gd name="T5" fmla="*/ 0 h 42"/>
                  <a:gd name="T6" fmla="*/ 55 w 55"/>
                  <a:gd name="T7" fmla="*/ 0 h 42"/>
                  <a:gd name="T8" fmla="*/ 55 w 55"/>
                  <a:gd name="T9" fmla="*/ 42 h 42"/>
                  <a:gd name="T10" fmla="*/ 14 w 55"/>
                  <a:gd name="T11" fmla="*/ 28 h 42"/>
                  <a:gd name="T12" fmla="*/ 41 w 55"/>
                  <a:gd name="T13" fmla="*/ 28 h 42"/>
                  <a:gd name="T14" fmla="*/ 41 w 55"/>
                  <a:gd name="T15" fmla="*/ 14 h 42"/>
                  <a:gd name="T16" fmla="*/ 14 w 55"/>
                  <a:gd name="T17" fmla="*/ 14 h 42"/>
                  <a:gd name="T18" fmla="*/ 14 w 55"/>
                  <a:gd name="T19"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42">
                    <a:moveTo>
                      <a:pt x="55" y="42"/>
                    </a:moveTo>
                    <a:lnTo>
                      <a:pt x="0" y="42"/>
                    </a:lnTo>
                    <a:lnTo>
                      <a:pt x="0" y="0"/>
                    </a:lnTo>
                    <a:lnTo>
                      <a:pt x="55" y="0"/>
                    </a:lnTo>
                    <a:lnTo>
                      <a:pt x="55" y="42"/>
                    </a:lnTo>
                    <a:close/>
                    <a:moveTo>
                      <a:pt x="14" y="28"/>
                    </a:moveTo>
                    <a:lnTo>
                      <a:pt x="41" y="28"/>
                    </a:lnTo>
                    <a:lnTo>
                      <a:pt x="41" y="14"/>
                    </a:lnTo>
                    <a:lnTo>
                      <a:pt x="14" y="14"/>
                    </a:lnTo>
                    <a:lnTo>
                      <a:pt x="14" y="28"/>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00" name="Vector">
                <a:extLst>
                  <a:ext uri="{FF2B5EF4-FFF2-40B4-BE49-F238E27FC236}">
                    <a16:creationId xmlns:a16="http://schemas.microsoft.com/office/drawing/2014/main" id="{12B44B00-052D-A336-363A-A2ABD42BB934}"/>
                  </a:ext>
                </a:extLst>
              </p:cNvPr>
              <p:cNvSpPr>
                <a:spLocks noChangeArrowheads="1"/>
              </p:cNvSpPr>
              <p:nvPr/>
            </p:nvSpPr>
            <p:spPr bwMode="gray">
              <a:xfrm>
                <a:off x="8321676" y="1695450"/>
                <a:ext cx="341313"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01" name="Vector">
                <a:extLst>
                  <a:ext uri="{FF2B5EF4-FFF2-40B4-BE49-F238E27FC236}">
                    <a16:creationId xmlns:a16="http://schemas.microsoft.com/office/drawing/2014/main" id="{92822ADD-8969-DD62-5C4A-398A5F0F3383}"/>
                  </a:ext>
                </a:extLst>
              </p:cNvPr>
              <p:cNvSpPr>
                <a:spLocks/>
              </p:cNvSpPr>
              <p:nvPr/>
            </p:nvSpPr>
            <p:spPr bwMode="gray">
              <a:xfrm>
                <a:off x="7967663" y="1231900"/>
                <a:ext cx="331788" cy="639763"/>
              </a:xfrm>
              <a:custGeom>
                <a:avLst/>
                <a:gdLst>
                  <a:gd name="T0" fmla="*/ 35 w 209"/>
                  <a:gd name="T1" fmla="*/ 403 h 403"/>
                  <a:gd name="T2" fmla="*/ 0 w 209"/>
                  <a:gd name="T3" fmla="*/ 403 h 403"/>
                  <a:gd name="T4" fmla="*/ 0 w 209"/>
                  <a:gd name="T5" fmla="*/ 0 h 403"/>
                  <a:gd name="T6" fmla="*/ 209 w 209"/>
                  <a:gd name="T7" fmla="*/ 0 h 403"/>
                  <a:gd name="T8" fmla="*/ 209 w 209"/>
                  <a:gd name="T9" fmla="*/ 306 h 403"/>
                  <a:gd name="T10" fmla="*/ 195 w 209"/>
                  <a:gd name="T11" fmla="*/ 306 h 403"/>
                  <a:gd name="T12" fmla="*/ 195 w 209"/>
                  <a:gd name="T13" fmla="*/ 14 h 403"/>
                  <a:gd name="T14" fmla="*/ 14 w 209"/>
                  <a:gd name="T15" fmla="*/ 14 h 403"/>
                  <a:gd name="T16" fmla="*/ 14 w 209"/>
                  <a:gd name="T17" fmla="*/ 389 h 403"/>
                  <a:gd name="T18" fmla="*/ 35 w 209"/>
                  <a:gd name="T19" fmla="*/ 389 h 403"/>
                  <a:gd name="T20" fmla="*/ 35 w 209"/>
                  <a:gd name="T21" fmla="*/ 403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403">
                    <a:moveTo>
                      <a:pt x="35" y="403"/>
                    </a:moveTo>
                    <a:lnTo>
                      <a:pt x="0" y="403"/>
                    </a:lnTo>
                    <a:lnTo>
                      <a:pt x="0" y="0"/>
                    </a:lnTo>
                    <a:lnTo>
                      <a:pt x="209" y="0"/>
                    </a:lnTo>
                    <a:lnTo>
                      <a:pt x="209" y="306"/>
                    </a:lnTo>
                    <a:lnTo>
                      <a:pt x="195" y="306"/>
                    </a:lnTo>
                    <a:lnTo>
                      <a:pt x="195" y="14"/>
                    </a:lnTo>
                    <a:lnTo>
                      <a:pt x="14" y="14"/>
                    </a:lnTo>
                    <a:lnTo>
                      <a:pt x="14" y="389"/>
                    </a:lnTo>
                    <a:lnTo>
                      <a:pt x="35" y="389"/>
                    </a:lnTo>
                    <a:lnTo>
                      <a:pt x="35" y="403"/>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02" name="Vector">
                <a:extLst>
                  <a:ext uri="{FF2B5EF4-FFF2-40B4-BE49-F238E27FC236}">
                    <a16:creationId xmlns:a16="http://schemas.microsoft.com/office/drawing/2014/main" id="{5BE8DA1B-D49C-C861-AE0C-142F414536C2}"/>
                  </a:ext>
                </a:extLst>
              </p:cNvPr>
              <p:cNvSpPr>
                <a:spLocks noEditPoints="1"/>
              </p:cNvSpPr>
              <p:nvPr/>
            </p:nvSpPr>
            <p:spPr bwMode="gray">
              <a:xfrm>
                <a:off x="7989888" y="1187450"/>
                <a:ext cx="287338" cy="66675"/>
              </a:xfrm>
              <a:custGeom>
                <a:avLst/>
                <a:gdLst>
                  <a:gd name="T0" fmla="*/ 181 w 181"/>
                  <a:gd name="T1" fmla="*/ 42 h 42"/>
                  <a:gd name="T2" fmla="*/ 0 w 181"/>
                  <a:gd name="T3" fmla="*/ 42 h 42"/>
                  <a:gd name="T4" fmla="*/ 0 w 181"/>
                  <a:gd name="T5" fmla="*/ 0 h 42"/>
                  <a:gd name="T6" fmla="*/ 181 w 181"/>
                  <a:gd name="T7" fmla="*/ 0 h 42"/>
                  <a:gd name="T8" fmla="*/ 181 w 181"/>
                  <a:gd name="T9" fmla="*/ 42 h 42"/>
                  <a:gd name="T10" fmla="*/ 14 w 181"/>
                  <a:gd name="T11" fmla="*/ 28 h 42"/>
                  <a:gd name="T12" fmla="*/ 167 w 181"/>
                  <a:gd name="T13" fmla="*/ 28 h 42"/>
                  <a:gd name="T14" fmla="*/ 167 w 181"/>
                  <a:gd name="T15" fmla="*/ 14 h 42"/>
                  <a:gd name="T16" fmla="*/ 14 w 181"/>
                  <a:gd name="T17" fmla="*/ 14 h 42"/>
                  <a:gd name="T18" fmla="*/ 14 w 181"/>
                  <a:gd name="T19"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1" h="42">
                    <a:moveTo>
                      <a:pt x="181" y="42"/>
                    </a:moveTo>
                    <a:lnTo>
                      <a:pt x="0" y="42"/>
                    </a:lnTo>
                    <a:lnTo>
                      <a:pt x="0" y="0"/>
                    </a:lnTo>
                    <a:lnTo>
                      <a:pt x="181" y="0"/>
                    </a:lnTo>
                    <a:lnTo>
                      <a:pt x="181" y="42"/>
                    </a:lnTo>
                    <a:close/>
                    <a:moveTo>
                      <a:pt x="14" y="28"/>
                    </a:moveTo>
                    <a:lnTo>
                      <a:pt x="167" y="28"/>
                    </a:lnTo>
                    <a:lnTo>
                      <a:pt x="167" y="14"/>
                    </a:lnTo>
                    <a:lnTo>
                      <a:pt x="14" y="14"/>
                    </a:lnTo>
                    <a:lnTo>
                      <a:pt x="14" y="28"/>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03" name="Vector">
                <a:extLst>
                  <a:ext uri="{FF2B5EF4-FFF2-40B4-BE49-F238E27FC236}">
                    <a16:creationId xmlns:a16="http://schemas.microsoft.com/office/drawing/2014/main" id="{894E7243-BFB6-B8DB-81FB-0C6703492A31}"/>
                  </a:ext>
                </a:extLst>
              </p:cNvPr>
              <p:cNvSpPr>
                <a:spLocks noChangeArrowheads="1"/>
              </p:cNvSpPr>
              <p:nvPr/>
            </p:nvSpPr>
            <p:spPr bwMode="gray">
              <a:xfrm>
                <a:off x="8034338" y="1165225"/>
                <a:ext cx="22225" cy="33338"/>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04" name="Vector">
                <a:extLst>
                  <a:ext uri="{FF2B5EF4-FFF2-40B4-BE49-F238E27FC236}">
                    <a16:creationId xmlns:a16="http://schemas.microsoft.com/office/drawing/2014/main" id="{E1957D64-A9DC-E425-B580-B758B9D13618}"/>
                  </a:ext>
                </a:extLst>
              </p:cNvPr>
              <p:cNvSpPr>
                <a:spLocks noChangeArrowheads="1"/>
              </p:cNvSpPr>
              <p:nvPr/>
            </p:nvSpPr>
            <p:spPr bwMode="gray">
              <a:xfrm>
                <a:off x="8210551" y="1165225"/>
                <a:ext cx="22225" cy="33338"/>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706" name="Group 705">
            <a:extLst>
              <a:ext uri="{FF2B5EF4-FFF2-40B4-BE49-F238E27FC236}">
                <a16:creationId xmlns:a16="http://schemas.microsoft.com/office/drawing/2014/main" id="{953F2CB4-8259-209A-B0D4-2ADDE1E95D77}"/>
              </a:ext>
            </a:extLst>
          </p:cNvPr>
          <p:cNvGrpSpPr>
            <a:grpSpLocks noChangeAspect="1"/>
          </p:cNvGrpSpPr>
          <p:nvPr/>
        </p:nvGrpSpPr>
        <p:grpSpPr>
          <a:xfrm>
            <a:off x="6696508" y="3347946"/>
            <a:ext cx="389578" cy="405424"/>
            <a:chOff x="5483769" y="4602573"/>
            <a:chExt cx="569717" cy="592890"/>
          </a:xfrm>
          <a:solidFill>
            <a:schemeClr val="accent2"/>
          </a:solidFill>
        </p:grpSpPr>
        <p:sp>
          <p:nvSpPr>
            <p:cNvPr id="707" name="Freeform 276">
              <a:extLst>
                <a:ext uri="{FF2B5EF4-FFF2-40B4-BE49-F238E27FC236}">
                  <a16:creationId xmlns:a16="http://schemas.microsoft.com/office/drawing/2014/main" id="{1EA0CB92-164E-55C7-6086-6FEB18B37EAC}"/>
                </a:ext>
              </a:extLst>
            </p:cNvPr>
            <p:cNvSpPr/>
            <p:nvPr/>
          </p:nvSpPr>
          <p:spPr>
            <a:xfrm>
              <a:off x="5483769" y="4621724"/>
              <a:ext cx="569717" cy="266813"/>
            </a:xfrm>
            <a:custGeom>
              <a:avLst/>
              <a:gdLst>
                <a:gd name="connsiteX0" fmla="*/ 422676 w 569717"/>
                <a:gd name="connsiteY0" fmla="*/ 266704 h 266813"/>
                <a:gd name="connsiteX1" fmla="*/ 405854 w 569717"/>
                <a:gd name="connsiteY1" fmla="*/ 257647 h 266813"/>
                <a:gd name="connsiteX2" fmla="*/ 354096 w 569717"/>
                <a:gd name="connsiteY2" fmla="*/ 236685 h 266813"/>
                <a:gd name="connsiteX3" fmla="*/ 302338 w 569717"/>
                <a:gd name="connsiteY3" fmla="*/ 257647 h 266813"/>
                <a:gd name="connsiteX4" fmla="*/ 272628 w 569717"/>
                <a:gd name="connsiteY4" fmla="*/ 261839 h 266813"/>
                <a:gd name="connsiteX5" fmla="*/ 268436 w 569717"/>
                <a:gd name="connsiteY5" fmla="*/ 257647 h 266813"/>
                <a:gd name="connsiteX6" fmla="*/ 216678 w 569717"/>
                <a:gd name="connsiteY6" fmla="*/ 236685 h 266813"/>
                <a:gd name="connsiteX7" fmla="*/ 164920 w 569717"/>
                <a:gd name="connsiteY7" fmla="*/ 257647 h 266813"/>
                <a:gd name="connsiteX8" fmla="*/ 135210 w 569717"/>
                <a:gd name="connsiteY8" fmla="*/ 261839 h 266813"/>
                <a:gd name="connsiteX9" fmla="*/ 131018 w 569717"/>
                <a:gd name="connsiteY9" fmla="*/ 257647 h 266813"/>
                <a:gd name="connsiteX10" fmla="*/ 79260 w 569717"/>
                <a:gd name="connsiteY10" fmla="*/ 236685 h 266813"/>
                <a:gd name="connsiteX11" fmla="*/ 33972 w 569717"/>
                <a:gd name="connsiteY11" fmla="*/ 250918 h 266813"/>
                <a:gd name="connsiteX12" fmla="*/ 10680 w 569717"/>
                <a:gd name="connsiteY12" fmla="*/ 253247 h 266813"/>
                <a:gd name="connsiteX13" fmla="*/ 70 w 569717"/>
                <a:gd name="connsiteY13" fmla="*/ 232803 h 266813"/>
                <a:gd name="connsiteX14" fmla="*/ 284740 w 569717"/>
                <a:gd name="connsiteY14" fmla="*/ -109 h 266813"/>
                <a:gd name="connsiteX15" fmla="*/ 569411 w 569717"/>
                <a:gd name="connsiteY15" fmla="*/ 232803 h 266813"/>
                <a:gd name="connsiteX16" fmla="*/ 559059 w 569717"/>
                <a:gd name="connsiteY16" fmla="*/ 253247 h 266813"/>
                <a:gd name="connsiteX17" fmla="*/ 535509 w 569717"/>
                <a:gd name="connsiteY17" fmla="*/ 250918 h 266813"/>
                <a:gd name="connsiteX18" fmla="*/ 490479 w 569717"/>
                <a:gd name="connsiteY18" fmla="*/ 236685 h 266813"/>
                <a:gd name="connsiteX19" fmla="*/ 438721 w 569717"/>
                <a:gd name="connsiteY19" fmla="*/ 257647 h 266813"/>
                <a:gd name="connsiteX20" fmla="*/ 422676 w 569717"/>
                <a:gd name="connsiteY20" fmla="*/ 266704 h 266813"/>
                <a:gd name="connsiteX21" fmla="*/ 80554 w 569717"/>
                <a:gd name="connsiteY21" fmla="*/ 210805 h 266813"/>
                <a:gd name="connsiteX22" fmla="*/ 148875 w 569717"/>
                <a:gd name="connsiteY22" fmla="*/ 236685 h 266813"/>
                <a:gd name="connsiteX23" fmla="*/ 285776 w 569717"/>
                <a:gd name="connsiteY23" fmla="*/ 236685 h 266813"/>
                <a:gd name="connsiteX24" fmla="*/ 422676 w 569717"/>
                <a:gd name="connsiteY24" fmla="*/ 236685 h 266813"/>
                <a:gd name="connsiteX25" fmla="*/ 491255 w 569717"/>
                <a:gd name="connsiteY25" fmla="*/ 210805 h 266813"/>
                <a:gd name="connsiteX26" fmla="*/ 543013 w 569717"/>
                <a:gd name="connsiteY26" fmla="*/ 223745 h 266813"/>
                <a:gd name="connsiteX27" fmla="*/ 286034 w 569717"/>
                <a:gd name="connsiteY27" fmla="*/ 25511 h 266813"/>
                <a:gd name="connsiteX28" fmla="*/ 29313 w 569717"/>
                <a:gd name="connsiteY28" fmla="*/ 223745 h 266813"/>
                <a:gd name="connsiteX29" fmla="*/ 80554 w 569717"/>
                <a:gd name="connsiteY29" fmla="*/ 210805 h 266813"/>
                <a:gd name="connsiteX30" fmla="*/ 18703 w 569717"/>
                <a:gd name="connsiteY30" fmla="*/ 230991 h 266813"/>
                <a:gd name="connsiteX31" fmla="*/ 18703 w 569717"/>
                <a:gd name="connsiteY31" fmla="*/ 230991 h 266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69717" h="266813">
                  <a:moveTo>
                    <a:pt x="422676" y="266704"/>
                  </a:moveTo>
                  <a:cubicBezTo>
                    <a:pt x="415895" y="266704"/>
                    <a:pt x="409581" y="263288"/>
                    <a:pt x="405854" y="257647"/>
                  </a:cubicBezTo>
                  <a:cubicBezTo>
                    <a:pt x="392708" y="243128"/>
                    <a:pt x="373635" y="235417"/>
                    <a:pt x="354096" y="236685"/>
                  </a:cubicBezTo>
                  <a:cubicBezTo>
                    <a:pt x="334531" y="235287"/>
                    <a:pt x="315407" y="243025"/>
                    <a:pt x="302338" y="257647"/>
                  </a:cubicBezTo>
                  <a:cubicBezTo>
                    <a:pt x="295299" y="267015"/>
                    <a:pt x="281971" y="268878"/>
                    <a:pt x="272628" y="261839"/>
                  </a:cubicBezTo>
                  <a:cubicBezTo>
                    <a:pt x="271024" y="260648"/>
                    <a:pt x="269626" y="259225"/>
                    <a:pt x="268436" y="257647"/>
                  </a:cubicBezTo>
                  <a:cubicBezTo>
                    <a:pt x="255290" y="243128"/>
                    <a:pt x="236217" y="235417"/>
                    <a:pt x="216678" y="236685"/>
                  </a:cubicBezTo>
                  <a:cubicBezTo>
                    <a:pt x="197113" y="235287"/>
                    <a:pt x="177989" y="243025"/>
                    <a:pt x="164920" y="257647"/>
                  </a:cubicBezTo>
                  <a:cubicBezTo>
                    <a:pt x="157881" y="267015"/>
                    <a:pt x="144553" y="268878"/>
                    <a:pt x="135210" y="261839"/>
                  </a:cubicBezTo>
                  <a:cubicBezTo>
                    <a:pt x="133606" y="260648"/>
                    <a:pt x="132208" y="259225"/>
                    <a:pt x="131018" y="257647"/>
                  </a:cubicBezTo>
                  <a:cubicBezTo>
                    <a:pt x="117872" y="243128"/>
                    <a:pt x="98799" y="235417"/>
                    <a:pt x="79260" y="236685"/>
                  </a:cubicBezTo>
                  <a:cubicBezTo>
                    <a:pt x="62982" y="236115"/>
                    <a:pt x="46988" y="241136"/>
                    <a:pt x="33972" y="250918"/>
                  </a:cubicBezTo>
                  <a:cubicBezTo>
                    <a:pt x="27476" y="256508"/>
                    <a:pt x="18160" y="257440"/>
                    <a:pt x="10680" y="253247"/>
                  </a:cubicBezTo>
                  <a:cubicBezTo>
                    <a:pt x="3175" y="249365"/>
                    <a:pt x="-1095" y="241187"/>
                    <a:pt x="70" y="232803"/>
                  </a:cubicBezTo>
                  <a:cubicBezTo>
                    <a:pt x="17668" y="95384"/>
                    <a:pt x="134641" y="-109"/>
                    <a:pt x="284740" y="-109"/>
                  </a:cubicBezTo>
                  <a:cubicBezTo>
                    <a:pt x="434839" y="-109"/>
                    <a:pt x="551554" y="95643"/>
                    <a:pt x="569411" y="232803"/>
                  </a:cubicBezTo>
                  <a:cubicBezTo>
                    <a:pt x="570549" y="241110"/>
                    <a:pt x="566409" y="249236"/>
                    <a:pt x="559059" y="253247"/>
                  </a:cubicBezTo>
                  <a:cubicBezTo>
                    <a:pt x="551502" y="257465"/>
                    <a:pt x="542108" y="256534"/>
                    <a:pt x="535509" y="250918"/>
                  </a:cubicBezTo>
                  <a:cubicBezTo>
                    <a:pt x="522569" y="241162"/>
                    <a:pt x="506679" y="236141"/>
                    <a:pt x="490479" y="236685"/>
                  </a:cubicBezTo>
                  <a:cubicBezTo>
                    <a:pt x="470915" y="235287"/>
                    <a:pt x="451790" y="243025"/>
                    <a:pt x="438721" y="257647"/>
                  </a:cubicBezTo>
                  <a:cubicBezTo>
                    <a:pt x="435098" y="263004"/>
                    <a:pt x="429145" y="266368"/>
                    <a:pt x="422676" y="266704"/>
                  </a:cubicBezTo>
                  <a:close/>
                  <a:moveTo>
                    <a:pt x="80554" y="210805"/>
                  </a:moveTo>
                  <a:cubicBezTo>
                    <a:pt x="105915" y="209641"/>
                    <a:pt x="130630" y="219009"/>
                    <a:pt x="148875" y="236685"/>
                  </a:cubicBezTo>
                  <a:cubicBezTo>
                    <a:pt x="187590" y="201126"/>
                    <a:pt x="247060" y="201126"/>
                    <a:pt x="285776" y="236685"/>
                  </a:cubicBezTo>
                  <a:cubicBezTo>
                    <a:pt x="324490" y="201126"/>
                    <a:pt x="383960" y="201126"/>
                    <a:pt x="422676" y="236685"/>
                  </a:cubicBezTo>
                  <a:cubicBezTo>
                    <a:pt x="440998" y="218983"/>
                    <a:pt x="465816" y="209615"/>
                    <a:pt x="491255" y="210805"/>
                  </a:cubicBezTo>
                  <a:cubicBezTo>
                    <a:pt x="509345" y="210572"/>
                    <a:pt x="527175" y="215050"/>
                    <a:pt x="543013" y="223745"/>
                  </a:cubicBezTo>
                  <a:cubicBezTo>
                    <a:pt x="521793" y="106513"/>
                    <a:pt x="418018" y="25511"/>
                    <a:pt x="286034" y="25511"/>
                  </a:cubicBezTo>
                  <a:cubicBezTo>
                    <a:pt x="154050" y="25511"/>
                    <a:pt x="50534" y="106513"/>
                    <a:pt x="29313" y="223745"/>
                  </a:cubicBezTo>
                  <a:cubicBezTo>
                    <a:pt x="44996" y="215075"/>
                    <a:pt x="62646" y="210624"/>
                    <a:pt x="80554" y="210805"/>
                  </a:cubicBezTo>
                  <a:close/>
                  <a:moveTo>
                    <a:pt x="18703" y="230991"/>
                  </a:moveTo>
                  <a:lnTo>
                    <a:pt x="18703" y="230991"/>
                  </a:lnTo>
                  <a:close/>
                </a:path>
              </a:pathLst>
            </a:custGeom>
            <a:grpFill/>
            <a:ln w="25876" cap="flat">
              <a:noFill/>
              <a:prstDash val="solid"/>
              <a:miter/>
            </a:ln>
          </p:spPr>
          <p:txBody>
            <a:bodyPr rtlCol="0" anchor="ctr"/>
            <a:lstStyle/>
            <a:p>
              <a:endParaRPr lang="en-US"/>
            </a:p>
          </p:txBody>
        </p:sp>
        <p:sp>
          <p:nvSpPr>
            <p:cNvPr id="708" name="Freeform 277">
              <a:extLst>
                <a:ext uri="{FF2B5EF4-FFF2-40B4-BE49-F238E27FC236}">
                  <a16:creationId xmlns:a16="http://schemas.microsoft.com/office/drawing/2014/main" id="{1D271AB6-7A67-B1AE-DF3C-F8493484D2E1}"/>
                </a:ext>
              </a:extLst>
            </p:cNvPr>
            <p:cNvSpPr/>
            <p:nvPr/>
          </p:nvSpPr>
          <p:spPr>
            <a:xfrm>
              <a:off x="5756689" y="5101522"/>
              <a:ext cx="98380" cy="93941"/>
            </a:xfrm>
            <a:custGeom>
              <a:avLst/>
              <a:gdLst>
                <a:gd name="connsiteX0" fmla="*/ 49086 w 98380"/>
                <a:gd name="connsiteY0" fmla="*/ 93832 h 93941"/>
                <a:gd name="connsiteX1" fmla="*/ 44169 w 98380"/>
                <a:gd name="connsiteY1" fmla="*/ 93832 h 93941"/>
                <a:gd name="connsiteX2" fmla="*/ -84 w 98380"/>
                <a:gd name="connsiteY2" fmla="*/ 42074 h 93941"/>
                <a:gd name="connsiteX3" fmla="*/ -84 w 98380"/>
                <a:gd name="connsiteY3" fmla="*/ -109 h 93941"/>
                <a:gd name="connsiteX4" fmla="*/ 25795 w 98380"/>
                <a:gd name="connsiteY4" fmla="*/ -109 h 93941"/>
                <a:gd name="connsiteX5" fmla="*/ 25795 w 98380"/>
                <a:gd name="connsiteY5" fmla="*/ 40780 h 93941"/>
                <a:gd name="connsiteX6" fmla="*/ 46498 w 98380"/>
                <a:gd name="connsiteY6" fmla="*/ 66659 h 93941"/>
                <a:gd name="connsiteX7" fmla="*/ 64355 w 98380"/>
                <a:gd name="connsiteY7" fmla="*/ 60965 h 93941"/>
                <a:gd name="connsiteX8" fmla="*/ 72377 w 98380"/>
                <a:gd name="connsiteY8" fmla="*/ 41556 h 93941"/>
                <a:gd name="connsiteX9" fmla="*/ 72377 w 98380"/>
                <a:gd name="connsiteY9" fmla="*/ 31981 h 93941"/>
                <a:gd name="connsiteX10" fmla="*/ 98256 w 98380"/>
                <a:gd name="connsiteY10" fmla="*/ 31981 h 93941"/>
                <a:gd name="connsiteX11" fmla="*/ 98256 w 98380"/>
                <a:gd name="connsiteY11" fmla="*/ 41556 h 93941"/>
                <a:gd name="connsiteX12" fmla="*/ 81693 w 98380"/>
                <a:gd name="connsiteY12" fmla="*/ 80116 h 93941"/>
                <a:gd name="connsiteX13" fmla="*/ 49086 w 98380"/>
                <a:gd name="connsiteY13" fmla="*/ 93832 h 93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8380" h="93941">
                  <a:moveTo>
                    <a:pt x="49086" y="93832"/>
                  </a:moveTo>
                  <a:lnTo>
                    <a:pt x="44169" y="93832"/>
                  </a:lnTo>
                  <a:cubicBezTo>
                    <a:pt x="18186" y="90752"/>
                    <a:pt x="-1068" y="68212"/>
                    <a:pt x="-84" y="42074"/>
                  </a:cubicBezTo>
                  <a:lnTo>
                    <a:pt x="-84" y="-109"/>
                  </a:lnTo>
                  <a:lnTo>
                    <a:pt x="25795" y="-109"/>
                  </a:lnTo>
                  <a:lnTo>
                    <a:pt x="25795" y="40780"/>
                  </a:lnTo>
                  <a:cubicBezTo>
                    <a:pt x="25536" y="53279"/>
                    <a:pt x="34257" y="64174"/>
                    <a:pt x="46498" y="66659"/>
                  </a:cubicBezTo>
                  <a:cubicBezTo>
                    <a:pt x="53019" y="67590"/>
                    <a:pt x="59593" y="65494"/>
                    <a:pt x="64355" y="60965"/>
                  </a:cubicBezTo>
                  <a:cubicBezTo>
                    <a:pt x="69660" y="55919"/>
                    <a:pt x="72558" y="48880"/>
                    <a:pt x="72377" y="41556"/>
                  </a:cubicBezTo>
                  <a:lnTo>
                    <a:pt x="72377" y="31981"/>
                  </a:lnTo>
                  <a:lnTo>
                    <a:pt x="98256" y="31981"/>
                  </a:lnTo>
                  <a:lnTo>
                    <a:pt x="98256" y="41556"/>
                  </a:lnTo>
                  <a:cubicBezTo>
                    <a:pt x="98437" y="56178"/>
                    <a:pt x="92407" y="70179"/>
                    <a:pt x="81693" y="80116"/>
                  </a:cubicBezTo>
                  <a:cubicBezTo>
                    <a:pt x="72921" y="88604"/>
                    <a:pt x="61275" y="93496"/>
                    <a:pt x="49086" y="93832"/>
                  </a:cubicBezTo>
                  <a:close/>
                </a:path>
              </a:pathLst>
            </a:custGeom>
            <a:grpFill/>
            <a:ln w="25876" cap="flat">
              <a:noFill/>
              <a:prstDash val="solid"/>
              <a:miter/>
            </a:ln>
          </p:spPr>
          <p:txBody>
            <a:bodyPr rtlCol="0" anchor="ctr"/>
            <a:lstStyle/>
            <a:p>
              <a:endParaRPr lang="en-US"/>
            </a:p>
          </p:txBody>
        </p:sp>
        <p:sp>
          <p:nvSpPr>
            <p:cNvPr id="709" name="Freeform 278">
              <a:extLst>
                <a:ext uri="{FF2B5EF4-FFF2-40B4-BE49-F238E27FC236}">
                  <a16:creationId xmlns:a16="http://schemas.microsoft.com/office/drawing/2014/main" id="{B2A51061-465D-2CA6-7976-C55BBFB95EA3}"/>
                </a:ext>
              </a:extLst>
            </p:cNvPr>
            <p:cNvSpPr/>
            <p:nvPr/>
          </p:nvSpPr>
          <p:spPr>
            <a:xfrm>
              <a:off x="5619825" y="4622500"/>
              <a:ext cx="156051" cy="253097"/>
            </a:xfrm>
            <a:custGeom>
              <a:avLst/>
              <a:gdLst>
                <a:gd name="connsiteX0" fmla="*/ 25759 w 156051"/>
                <a:gd name="connsiteY0" fmla="*/ 252988 h 253097"/>
                <a:gd name="connsiteX1" fmla="*/ -120 w 156051"/>
                <a:gd name="connsiteY1" fmla="*/ 252988 h 253097"/>
                <a:gd name="connsiteX2" fmla="*/ 145838 w 156051"/>
                <a:gd name="connsiteY2" fmla="*/ -109 h 253097"/>
                <a:gd name="connsiteX3" fmla="*/ 155931 w 156051"/>
                <a:gd name="connsiteY3" fmla="*/ 23699 h 253097"/>
                <a:gd name="connsiteX4" fmla="*/ 25759 w 156051"/>
                <a:gd name="connsiteY4" fmla="*/ 252988 h 253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051" h="253097">
                  <a:moveTo>
                    <a:pt x="25759" y="252988"/>
                  </a:moveTo>
                  <a:lnTo>
                    <a:pt x="-120" y="252988"/>
                  </a:lnTo>
                  <a:cubicBezTo>
                    <a:pt x="-120" y="136791"/>
                    <a:pt x="57073" y="37415"/>
                    <a:pt x="145838" y="-109"/>
                  </a:cubicBezTo>
                  <a:lnTo>
                    <a:pt x="155931" y="23699"/>
                  </a:lnTo>
                  <a:cubicBezTo>
                    <a:pt x="76741" y="57083"/>
                    <a:pt x="25759" y="147143"/>
                    <a:pt x="25759" y="252988"/>
                  </a:cubicBezTo>
                  <a:close/>
                </a:path>
              </a:pathLst>
            </a:custGeom>
            <a:grpFill/>
            <a:ln w="25876" cap="flat">
              <a:noFill/>
              <a:prstDash val="solid"/>
              <a:miter/>
            </a:ln>
          </p:spPr>
          <p:txBody>
            <a:bodyPr rtlCol="0" anchor="ctr"/>
            <a:lstStyle/>
            <a:p>
              <a:endParaRPr lang="en-US"/>
            </a:p>
          </p:txBody>
        </p:sp>
        <p:sp>
          <p:nvSpPr>
            <p:cNvPr id="710" name="Freeform 279">
              <a:extLst>
                <a:ext uri="{FF2B5EF4-FFF2-40B4-BE49-F238E27FC236}">
                  <a16:creationId xmlns:a16="http://schemas.microsoft.com/office/drawing/2014/main" id="{0CAD4C7A-5DB6-A515-583B-8FE645A994AF}"/>
                </a:ext>
              </a:extLst>
            </p:cNvPr>
            <p:cNvSpPr/>
            <p:nvPr/>
          </p:nvSpPr>
          <p:spPr>
            <a:xfrm>
              <a:off x="5766559" y="4622500"/>
              <a:ext cx="155274" cy="253097"/>
            </a:xfrm>
            <a:custGeom>
              <a:avLst/>
              <a:gdLst>
                <a:gd name="connsiteX0" fmla="*/ 155155 w 155274"/>
                <a:gd name="connsiteY0" fmla="*/ 252988 h 253097"/>
                <a:gd name="connsiteX1" fmla="*/ 129275 w 155274"/>
                <a:gd name="connsiteY1" fmla="*/ 252988 h 253097"/>
                <a:gd name="connsiteX2" fmla="*/ -120 w 155274"/>
                <a:gd name="connsiteY2" fmla="*/ 23699 h 253097"/>
                <a:gd name="connsiteX3" fmla="*/ 9973 w 155274"/>
                <a:gd name="connsiteY3" fmla="*/ -109 h 253097"/>
                <a:gd name="connsiteX4" fmla="*/ 155155 w 155274"/>
                <a:gd name="connsiteY4" fmla="*/ 252988 h 253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274" h="253097">
                  <a:moveTo>
                    <a:pt x="155155" y="252988"/>
                  </a:moveTo>
                  <a:lnTo>
                    <a:pt x="129275" y="252988"/>
                  </a:lnTo>
                  <a:cubicBezTo>
                    <a:pt x="129275" y="147143"/>
                    <a:pt x="77517" y="57083"/>
                    <a:pt x="-120" y="23699"/>
                  </a:cubicBezTo>
                  <a:lnTo>
                    <a:pt x="9973" y="-109"/>
                  </a:lnTo>
                  <a:cubicBezTo>
                    <a:pt x="97962" y="37415"/>
                    <a:pt x="155155" y="136791"/>
                    <a:pt x="155155" y="252988"/>
                  </a:cubicBezTo>
                  <a:close/>
                </a:path>
              </a:pathLst>
            </a:custGeom>
            <a:grpFill/>
            <a:ln w="25876" cap="flat">
              <a:noFill/>
              <a:prstDash val="solid"/>
              <a:miter/>
            </a:ln>
          </p:spPr>
          <p:txBody>
            <a:bodyPr rtlCol="0" anchor="ctr"/>
            <a:lstStyle/>
            <a:p>
              <a:endParaRPr lang="en-US"/>
            </a:p>
          </p:txBody>
        </p:sp>
        <p:sp>
          <p:nvSpPr>
            <p:cNvPr id="711" name="Freeform 280">
              <a:extLst>
                <a:ext uri="{FF2B5EF4-FFF2-40B4-BE49-F238E27FC236}">
                  <a16:creationId xmlns:a16="http://schemas.microsoft.com/office/drawing/2014/main" id="{7175CE9E-6E44-082A-E0E9-F4DBDC47FEEA}"/>
                </a:ext>
              </a:extLst>
            </p:cNvPr>
            <p:cNvSpPr/>
            <p:nvPr/>
          </p:nvSpPr>
          <p:spPr>
            <a:xfrm>
              <a:off x="5756725" y="4602573"/>
              <a:ext cx="25879" cy="269660"/>
            </a:xfrm>
            <a:custGeom>
              <a:avLst/>
              <a:gdLst>
                <a:gd name="connsiteX0" fmla="*/ 0 w 25879"/>
                <a:gd name="connsiteY0" fmla="*/ 0 h 269660"/>
                <a:gd name="connsiteX1" fmla="*/ 25879 w 25879"/>
                <a:gd name="connsiteY1" fmla="*/ 0 h 269660"/>
                <a:gd name="connsiteX2" fmla="*/ 25879 w 25879"/>
                <a:gd name="connsiteY2" fmla="*/ 269660 h 269660"/>
                <a:gd name="connsiteX3" fmla="*/ 0 w 25879"/>
                <a:gd name="connsiteY3" fmla="*/ 269660 h 269660"/>
              </a:gdLst>
              <a:ahLst/>
              <a:cxnLst>
                <a:cxn ang="0">
                  <a:pos x="connsiteX0" y="connsiteY0"/>
                </a:cxn>
                <a:cxn ang="0">
                  <a:pos x="connsiteX1" y="connsiteY1"/>
                </a:cxn>
                <a:cxn ang="0">
                  <a:pos x="connsiteX2" y="connsiteY2"/>
                </a:cxn>
                <a:cxn ang="0">
                  <a:pos x="connsiteX3" y="connsiteY3"/>
                </a:cxn>
              </a:cxnLst>
              <a:rect l="l" t="t" r="r" b="b"/>
              <a:pathLst>
                <a:path w="25879" h="269660">
                  <a:moveTo>
                    <a:pt x="0" y="0"/>
                  </a:moveTo>
                  <a:lnTo>
                    <a:pt x="25879" y="0"/>
                  </a:lnTo>
                  <a:lnTo>
                    <a:pt x="25879" y="269660"/>
                  </a:lnTo>
                  <a:lnTo>
                    <a:pt x="0" y="269660"/>
                  </a:lnTo>
                  <a:close/>
                </a:path>
              </a:pathLst>
            </a:custGeom>
            <a:grpFill/>
            <a:ln w="25876" cap="flat">
              <a:noFill/>
              <a:prstDash val="solid"/>
              <a:miter/>
            </a:ln>
          </p:spPr>
          <p:txBody>
            <a:bodyPr rtlCol="0" anchor="ctr"/>
            <a:lstStyle/>
            <a:p>
              <a:endParaRPr lang="en-US"/>
            </a:p>
          </p:txBody>
        </p:sp>
        <p:sp>
          <p:nvSpPr>
            <p:cNvPr id="712" name="Freeform 281">
              <a:extLst>
                <a:ext uri="{FF2B5EF4-FFF2-40B4-BE49-F238E27FC236}">
                  <a16:creationId xmlns:a16="http://schemas.microsoft.com/office/drawing/2014/main" id="{2D0AD9F6-B4E4-E726-513B-319F6FF1CCD5}"/>
                </a:ext>
              </a:extLst>
            </p:cNvPr>
            <p:cNvSpPr/>
            <p:nvPr/>
          </p:nvSpPr>
          <p:spPr>
            <a:xfrm>
              <a:off x="5598086" y="4899665"/>
              <a:ext cx="346003" cy="175978"/>
            </a:xfrm>
            <a:custGeom>
              <a:avLst/>
              <a:gdLst>
                <a:gd name="connsiteX0" fmla="*/ 197855 w 346003"/>
                <a:gd name="connsiteY0" fmla="*/ 175869 h 175978"/>
                <a:gd name="connsiteX1" fmla="*/ 146097 w 346003"/>
                <a:gd name="connsiteY1" fmla="*/ 175869 h 175978"/>
                <a:gd name="connsiteX2" fmla="*/ 129275 w 346003"/>
                <a:gd name="connsiteY2" fmla="*/ 128769 h 175978"/>
                <a:gd name="connsiteX3" fmla="*/ 108313 w 346003"/>
                <a:gd name="connsiteY3" fmla="*/ 120229 h 175978"/>
                <a:gd name="connsiteX4" fmla="*/ 63283 w 346003"/>
                <a:gd name="connsiteY4" fmla="*/ 141708 h 175978"/>
                <a:gd name="connsiteX5" fmla="*/ 25759 w 346003"/>
                <a:gd name="connsiteY5" fmla="*/ 104184 h 175978"/>
                <a:gd name="connsiteX6" fmla="*/ 47238 w 346003"/>
                <a:gd name="connsiteY6" fmla="*/ 59154 h 175978"/>
                <a:gd name="connsiteX7" fmla="*/ 38440 w 346003"/>
                <a:gd name="connsiteY7" fmla="*/ 38192 h 175978"/>
                <a:gd name="connsiteX8" fmla="*/ -120 w 346003"/>
                <a:gd name="connsiteY8" fmla="*/ 24476 h 175978"/>
                <a:gd name="connsiteX9" fmla="*/ 8679 w 346003"/>
                <a:gd name="connsiteY9" fmla="*/ -109 h 175978"/>
                <a:gd name="connsiteX10" fmla="*/ 60437 w 346003"/>
                <a:gd name="connsiteY10" fmla="*/ 18265 h 175978"/>
                <a:gd name="connsiteX11" fmla="*/ 62249 w 346003"/>
                <a:gd name="connsiteY11" fmla="*/ 24735 h 175978"/>
                <a:gd name="connsiteX12" fmla="*/ 73635 w 346003"/>
                <a:gd name="connsiteY12" fmla="*/ 52167 h 175978"/>
                <a:gd name="connsiteX13" fmla="*/ 76999 w 346003"/>
                <a:gd name="connsiteY13" fmla="*/ 58119 h 175978"/>
                <a:gd name="connsiteX14" fmla="*/ 57849 w 346003"/>
                <a:gd name="connsiteY14" fmla="*/ 99008 h 175978"/>
                <a:gd name="connsiteX15" fmla="*/ 69495 w 346003"/>
                <a:gd name="connsiteY15" fmla="*/ 110395 h 175978"/>
                <a:gd name="connsiteX16" fmla="*/ 110124 w 346003"/>
                <a:gd name="connsiteY16" fmla="*/ 91244 h 175978"/>
                <a:gd name="connsiteX17" fmla="*/ 116077 w 346003"/>
                <a:gd name="connsiteY17" fmla="*/ 94608 h 175978"/>
                <a:gd name="connsiteX18" fmla="*/ 143509 w 346003"/>
                <a:gd name="connsiteY18" fmla="*/ 105736 h 175978"/>
                <a:gd name="connsiteX19" fmla="*/ 149978 w 346003"/>
                <a:gd name="connsiteY19" fmla="*/ 107548 h 175978"/>
                <a:gd name="connsiteX20" fmla="*/ 164989 w 346003"/>
                <a:gd name="connsiteY20" fmla="*/ 149990 h 175978"/>
                <a:gd name="connsiteX21" fmla="*/ 181034 w 346003"/>
                <a:gd name="connsiteY21" fmla="*/ 149990 h 175978"/>
                <a:gd name="connsiteX22" fmla="*/ 196043 w 346003"/>
                <a:gd name="connsiteY22" fmla="*/ 107548 h 175978"/>
                <a:gd name="connsiteX23" fmla="*/ 202772 w 346003"/>
                <a:gd name="connsiteY23" fmla="*/ 105736 h 175978"/>
                <a:gd name="connsiteX24" fmla="*/ 230204 w 346003"/>
                <a:gd name="connsiteY24" fmla="*/ 94608 h 175978"/>
                <a:gd name="connsiteX25" fmla="*/ 235897 w 346003"/>
                <a:gd name="connsiteY25" fmla="*/ 90985 h 175978"/>
                <a:gd name="connsiteX26" fmla="*/ 276786 w 346003"/>
                <a:gd name="connsiteY26" fmla="*/ 110395 h 175978"/>
                <a:gd name="connsiteX27" fmla="*/ 288432 w 346003"/>
                <a:gd name="connsiteY27" fmla="*/ 99008 h 175978"/>
                <a:gd name="connsiteX28" fmla="*/ 269023 w 346003"/>
                <a:gd name="connsiteY28" fmla="*/ 58119 h 175978"/>
                <a:gd name="connsiteX29" fmla="*/ 272387 w 346003"/>
                <a:gd name="connsiteY29" fmla="*/ 52167 h 175978"/>
                <a:gd name="connsiteX30" fmla="*/ 283774 w 346003"/>
                <a:gd name="connsiteY30" fmla="*/ 24735 h 175978"/>
                <a:gd name="connsiteX31" fmla="*/ 285585 w 346003"/>
                <a:gd name="connsiteY31" fmla="*/ 18265 h 175978"/>
                <a:gd name="connsiteX32" fmla="*/ 337343 w 346003"/>
                <a:gd name="connsiteY32" fmla="*/ -109 h 175978"/>
                <a:gd name="connsiteX33" fmla="*/ 345884 w 346003"/>
                <a:gd name="connsiteY33" fmla="*/ 24476 h 175978"/>
                <a:gd name="connsiteX34" fmla="*/ 307324 w 346003"/>
                <a:gd name="connsiteY34" fmla="*/ 38192 h 175978"/>
                <a:gd name="connsiteX35" fmla="*/ 298524 w 346003"/>
                <a:gd name="connsiteY35" fmla="*/ 59154 h 175978"/>
                <a:gd name="connsiteX36" fmla="*/ 320004 w 346003"/>
                <a:gd name="connsiteY36" fmla="*/ 104184 h 175978"/>
                <a:gd name="connsiteX37" fmla="*/ 282479 w 346003"/>
                <a:gd name="connsiteY37" fmla="*/ 141708 h 175978"/>
                <a:gd name="connsiteX38" fmla="*/ 237450 w 346003"/>
                <a:gd name="connsiteY38" fmla="*/ 120229 h 175978"/>
                <a:gd name="connsiteX39" fmla="*/ 216488 w 346003"/>
                <a:gd name="connsiteY39" fmla="*/ 128769 h 175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46003" h="175978">
                  <a:moveTo>
                    <a:pt x="197855" y="175869"/>
                  </a:moveTo>
                  <a:lnTo>
                    <a:pt x="146097" y="175869"/>
                  </a:lnTo>
                  <a:lnTo>
                    <a:pt x="129275" y="128769"/>
                  </a:lnTo>
                  <a:cubicBezTo>
                    <a:pt x="122081" y="126466"/>
                    <a:pt x="115068" y="123593"/>
                    <a:pt x="108313" y="120229"/>
                  </a:cubicBezTo>
                  <a:lnTo>
                    <a:pt x="63283" y="141708"/>
                  </a:lnTo>
                  <a:lnTo>
                    <a:pt x="25759" y="104184"/>
                  </a:lnTo>
                  <a:lnTo>
                    <a:pt x="47238" y="59154"/>
                  </a:lnTo>
                  <a:cubicBezTo>
                    <a:pt x="43667" y="52451"/>
                    <a:pt x="40717" y="45438"/>
                    <a:pt x="38440" y="38192"/>
                  </a:cubicBezTo>
                  <a:lnTo>
                    <a:pt x="-120" y="24476"/>
                  </a:lnTo>
                  <a:lnTo>
                    <a:pt x="8679" y="-109"/>
                  </a:lnTo>
                  <a:lnTo>
                    <a:pt x="60437" y="18265"/>
                  </a:lnTo>
                  <a:lnTo>
                    <a:pt x="62249" y="24735"/>
                  </a:lnTo>
                  <a:cubicBezTo>
                    <a:pt x="64759" y="34362"/>
                    <a:pt x="68589" y="43601"/>
                    <a:pt x="73635" y="52167"/>
                  </a:cubicBezTo>
                  <a:lnTo>
                    <a:pt x="76999" y="58119"/>
                  </a:lnTo>
                  <a:lnTo>
                    <a:pt x="57849" y="99008"/>
                  </a:lnTo>
                  <a:lnTo>
                    <a:pt x="69495" y="110395"/>
                  </a:lnTo>
                  <a:lnTo>
                    <a:pt x="110124" y="91244"/>
                  </a:lnTo>
                  <a:lnTo>
                    <a:pt x="116077" y="94608"/>
                  </a:lnTo>
                  <a:cubicBezTo>
                    <a:pt x="124746" y="99422"/>
                    <a:pt x="133960" y="103149"/>
                    <a:pt x="143509" y="105736"/>
                  </a:cubicBezTo>
                  <a:lnTo>
                    <a:pt x="149978" y="107548"/>
                  </a:lnTo>
                  <a:lnTo>
                    <a:pt x="164989" y="149990"/>
                  </a:lnTo>
                  <a:lnTo>
                    <a:pt x="181034" y="149990"/>
                  </a:lnTo>
                  <a:lnTo>
                    <a:pt x="196043" y="107548"/>
                  </a:lnTo>
                  <a:lnTo>
                    <a:pt x="202772" y="105736"/>
                  </a:lnTo>
                  <a:cubicBezTo>
                    <a:pt x="212321" y="103097"/>
                    <a:pt x="221535" y="99370"/>
                    <a:pt x="230204" y="94608"/>
                  </a:cubicBezTo>
                  <a:lnTo>
                    <a:pt x="235897" y="90985"/>
                  </a:lnTo>
                  <a:lnTo>
                    <a:pt x="276786" y="110395"/>
                  </a:lnTo>
                  <a:lnTo>
                    <a:pt x="288432" y="99008"/>
                  </a:lnTo>
                  <a:lnTo>
                    <a:pt x="269023" y="58119"/>
                  </a:lnTo>
                  <a:lnTo>
                    <a:pt x="272387" y="52167"/>
                  </a:lnTo>
                  <a:cubicBezTo>
                    <a:pt x="277433" y="43601"/>
                    <a:pt x="281263" y="34362"/>
                    <a:pt x="283774" y="24735"/>
                  </a:cubicBezTo>
                  <a:lnTo>
                    <a:pt x="285585" y="18265"/>
                  </a:lnTo>
                  <a:lnTo>
                    <a:pt x="337343" y="-109"/>
                  </a:lnTo>
                  <a:lnTo>
                    <a:pt x="345884" y="24476"/>
                  </a:lnTo>
                  <a:lnTo>
                    <a:pt x="307324" y="38192"/>
                  </a:lnTo>
                  <a:cubicBezTo>
                    <a:pt x="305046" y="45438"/>
                    <a:pt x="302096" y="52451"/>
                    <a:pt x="298524" y="59154"/>
                  </a:cubicBezTo>
                  <a:lnTo>
                    <a:pt x="320004" y="104184"/>
                  </a:lnTo>
                  <a:lnTo>
                    <a:pt x="282479" y="141708"/>
                  </a:lnTo>
                  <a:lnTo>
                    <a:pt x="237450" y="120229"/>
                  </a:lnTo>
                  <a:cubicBezTo>
                    <a:pt x="230695" y="123593"/>
                    <a:pt x="223682" y="126466"/>
                    <a:pt x="216488" y="128769"/>
                  </a:cubicBezTo>
                  <a:close/>
                </a:path>
              </a:pathLst>
            </a:custGeom>
            <a:grpFill/>
            <a:ln w="25876" cap="flat">
              <a:noFill/>
              <a:prstDash val="solid"/>
              <a:miter/>
            </a:ln>
          </p:spPr>
          <p:txBody>
            <a:bodyPr rtlCol="0" anchor="ctr"/>
            <a:lstStyle/>
            <a:p>
              <a:endParaRPr lang="en-US"/>
            </a:p>
          </p:txBody>
        </p:sp>
        <p:sp>
          <p:nvSpPr>
            <p:cNvPr id="713" name="Freeform 282">
              <a:extLst>
                <a:ext uri="{FF2B5EF4-FFF2-40B4-BE49-F238E27FC236}">
                  <a16:creationId xmlns:a16="http://schemas.microsoft.com/office/drawing/2014/main" id="{CC859355-0E56-4C25-0C7F-E6A9D2AEABC2}"/>
                </a:ext>
              </a:extLst>
            </p:cNvPr>
            <p:cNvSpPr/>
            <p:nvPr/>
          </p:nvSpPr>
          <p:spPr>
            <a:xfrm>
              <a:off x="5687628" y="4895007"/>
              <a:ext cx="164073" cy="82036"/>
            </a:xfrm>
            <a:custGeom>
              <a:avLst/>
              <a:gdLst>
                <a:gd name="connsiteX0" fmla="*/ 81917 w 164073"/>
                <a:gd name="connsiteY0" fmla="*/ 81928 h 82036"/>
                <a:gd name="connsiteX1" fmla="*/ -120 w 164073"/>
                <a:gd name="connsiteY1" fmla="*/ -109 h 82036"/>
                <a:gd name="connsiteX2" fmla="*/ 25759 w 164073"/>
                <a:gd name="connsiteY2" fmla="*/ -109 h 82036"/>
                <a:gd name="connsiteX3" fmla="*/ 81917 w 164073"/>
                <a:gd name="connsiteY3" fmla="*/ 56048 h 82036"/>
                <a:gd name="connsiteX4" fmla="*/ 138074 w 164073"/>
                <a:gd name="connsiteY4" fmla="*/ -109 h 82036"/>
                <a:gd name="connsiteX5" fmla="*/ 163953 w 164073"/>
                <a:gd name="connsiteY5" fmla="*/ -109 h 82036"/>
                <a:gd name="connsiteX6" fmla="*/ 81917 w 164073"/>
                <a:gd name="connsiteY6" fmla="*/ 81928 h 82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073" h="82036">
                  <a:moveTo>
                    <a:pt x="81917" y="81928"/>
                  </a:moveTo>
                  <a:cubicBezTo>
                    <a:pt x="36680" y="81798"/>
                    <a:pt x="9" y="45127"/>
                    <a:pt x="-120" y="-109"/>
                  </a:cubicBezTo>
                  <a:lnTo>
                    <a:pt x="25759" y="-109"/>
                  </a:lnTo>
                  <a:cubicBezTo>
                    <a:pt x="25759" y="30894"/>
                    <a:pt x="50913" y="56048"/>
                    <a:pt x="81917" y="56048"/>
                  </a:cubicBezTo>
                  <a:cubicBezTo>
                    <a:pt x="112920" y="56048"/>
                    <a:pt x="138074" y="30894"/>
                    <a:pt x="138074" y="-109"/>
                  </a:cubicBezTo>
                  <a:lnTo>
                    <a:pt x="163953" y="-109"/>
                  </a:lnTo>
                  <a:cubicBezTo>
                    <a:pt x="163824" y="45127"/>
                    <a:pt x="127153" y="81798"/>
                    <a:pt x="81917" y="81928"/>
                  </a:cubicBezTo>
                  <a:close/>
                </a:path>
              </a:pathLst>
            </a:custGeom>
            <a:grpFill/>
            <a:ln w="25876" cap="flat">
              <a:noFill/>
              <a:prstDash val="solid"/>
              <a:miter/>
            </a:ln>
          </p:spPr>
          <p:txBody>
            <a:bodyPr rtlCol="0" anchor="ctr"/>
            <a:lstStyle/>
            <a:p>
              <a:endParaRPr lang="en-US"/>
            </a:p>
          </p:txBody>
        </p:sp>
      </p:grpSp>
      <p:grpSp>
        <p:nvGrpSpPr>
          <p:cNvPr id="714" name="easyIcon">
            <a:extLst>
              <a:ext uri="{FF2B5EF4-FFF2-40B4-BE49-F238E27FC236}">
                <a16:creationId xmlns:a16="http://schemas.microsoft.com/office/drawing/2014/main" id="{D71F96AA-2C91-71BF-D290-1B4F81A712E4}"/>
              </a:ext>
            </a:extLst>
          </p:cNvPr>
          <p:cNvGrpSpPr>
            <a:grpSpLocks noChangeAspect="1"/>
          </p:cNvGrpSpPr>
          <p:nvPr>
            <p:custDataLst>
              <p:tags r:id="rId12"/>
            </p:custDataLst>
          </p:nvPr>
        </p:nvGrpSpPr>
        <p:grpSpPr>
          <a:xfrm>
            <a:off x="4268253" y="3656292"/>
            <a:ext cx="547286" cy="547286"/>
            <a:chOff x="3959280" y="2069674"/>
            <a:chExt cx="714050" cy="714050"/>
          </a:xfrm>
        </p:grpSpPr>
        <p:sp>
          <p:nvSpPr>
            <p:cNvPr id="715" name="Background">
              <a:extLst>
                <a:ext uri="{FF2B5EF4-FFF2-40B4-BE49-F238E27FC236}">
                  <a16:creationId xmlns:a16="http://schemas.microsoft.com/office/drawing/2014/main" id="{667A466C-A252-DCB3-7E17-1EA92210BCD8}"/>
                </a:ext>
              </a:extLst>
            </p:cNvPr>
            <p:cNvSpPr/>
            <p:nvPr/>
          </p:nvSpPr>
          <p:spPr>
            <a:xfrm>
              <a:off x="3959280" y="2069674"/>
              <a:ext cx="714050" cy="714050"/>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716" name="Group 715">
              <a:extLst>
                <a:ext uri="{FF2B5EF4-FFF2-40B4-BE49-F238E27FC236}">
                  <a16:creationId xmlns:a16="http://schemas.microsoft.com/office/drawing/2014/main" id="{F08375C7-A684-860D-7E2E-0A06C27A7DDF}"/>
                </a:ext>
              </a:extLst>
            </p:cNvPr>
            <p:cNvGrpSpPr>
              <a:grpSpLocks noChangeAspect="1"/>
            </p:cNvGrpSpPr>
            <p:nvPr/>
          </p:nvGrpSpPr>
          <p:grpSpPr bwMode="gray">
            <a:xfrm>
              <a:off x="4028307" y="2139932"/>
              <a:ext cx="576001" cy="573540"/>
              <a:chOff x="7867650" y="196850"/>
              <a:chExt cx="2971801" cy="2959101"/>
            </a:xfrm>
            <a:solidFill>
              <a:schemeClr val="accent2"/>
            </a:solidFill>
          </p:grpSpPr>
          <p:sp>
            <p:nvSpPr>
              <p:cNvPr id="717" name="Vector">
                <a:extLst>
                  <a:ext uri="{FF2B5EF4-FFF2-40B4-BE49-F238E27FC236}">
                    <a16:creationId xmlns:a16="http://schemas.microsoft.com/office/drawing/2014/main" id="{F1F262A0-2CA2-E679-EF89-227379B048AC}"/>
                  </a:ext>
                </a:extLst>
              </p:cNvPr>
              <p:cNvSpPr>
                <a:spLocks noEditPoints="1"/>
              </p:cNvSpPr>
              <p:nvPr/>
            </p:nvSpPr>
            <p:spPr bwMode="gray">
              <a:xfrm>
                <a:off x="9144000" y="196850"/>
                <a:ext cx="1695450" cy="1897063"/>
              </a:xfrm>
              <a:custGeom>
                <a:avLst/>
                <a:gdLst>
                  <a:gd name="T0" fmla="*/ 103 w 150"/>
                  <a:gd name="T1" fmla="*/ 167 h 168"/>
                  <a:gd name="T2" fmla="*/ 105 w 150"/>
                  <a:gd name="T3" fmla="*/ 168 h 168"/>
                  <a:gd name="T4" fmla="*/ 107 w 150"/>
                  <a:gd name="T5" fmla="*/ 167 h 168"/>
                  <a:gd name="T6" fmla="*/ 148 w 150"/>
                  <a:gd name="T7" fmla="*/ 147 h 168"/>
                  <a:gd name="T8" fmla="*/ 150 w 150"/>
                  <a:gd name="T9" fmla="*/ 143 h 168"/>
                  <a:gd name="T10" fmla="*/ 150 w 150"/>
                  <a:gd name="T11" fmla="*/ 94 h 168"/>
                  <a:gd name="T12" fmla="*/ 148 w 150"/>
                  <a:gd name="T13" fmla="*/ 90 h 168"/>
                  <a:gd name="T14" fmla="*/ 109 w 150"/>
                  <a:gd name="T15" fmla="*/ 71 h 168"/>
                  <a:gd name="T16" fmla="*/ 109 w 150"/>
                  <a:gd name="T17" fmla="*/ 24 h 168"/>
                  <a:gd name="T18" fmla="*/ 107 w 150"/>
                  <a:gd name="T19" fmla="*/ 21 h 168"/>
                  <a:gd name="T20" fmla="*/ 66 w 150"/>
                  <a:gd name="T21" fmla="*/ 0 h 168"/>
                  <a:gd name="T22" fmla="*/ 62 w 150"/>
                  <a:gd name="T23" fmla="*/ 0 h 168"/>
                  <a:gd name="T24" fmla="*/ 21 w 150"/>
                  <a:gd name="T25" fmla="*/ 21 h 168"/>
                  <a:gd name="T26" fmla="*/ 19 w 150"/>
                  <a:gd name="T27" fmla="*/ 24 h 168"/>
                  <a:gd name="T28" fmla="*/ 19 w 150"/>
                  <a:gd name="T29" fmla="*/ 71 h 168"/>
                  <a:gd name="T30" fmla="*/ 0 w 150"/>
                  <a:gd name="T31" fmla="*/ 82 h 168"/>
                  <a:gd name="T32" fmla="*/ 4 w 150"/>
                  <a:gd name="T33" fmla="*/ 89 h 168"/>
                  <a:gd name="T34" fmla="*/ 23 w 150"/>
                  <a:gd name="T35" fmla="*/ 78 h 168"/>
                  <a:gd name="T36" fmla="*/ 37 w 150"/>
                  <a:gd name="T37" fmla="*/ 85 h 168"/>
                  <a:gd name="T38" fmla="*/ 35 w 150"/>
                  <a:gd name="T39" fmla="*/ 94 h 168"/>
                  <a:gd name="T40" fmla="*/ 60 w 150"/>
                  <a:gd name="T41" fmla="*/ 122 h 168"/>
                  <a:gd name="T42" fmla="*/ 60 w 150"/>
                  <a:gd name="T43" fmla="*/ 141 h 168"/>
                  <a:gd name="T44" fmla="*/ 54 w 150"/>
                  <a:gd name="T45" fmla="*/ 144 h 168"/>
                  <a:gd name="T46" fmla="*/ 57 w 150"/>
                  <a:gd name="T47" fmla="*/ 151 h 168"/>
                  <a:gd name="T48" fmla="*/ 64 w 150"/>
                  <a:gd name="T49" fmla="*/ 148 h 168"/>
                  <a:gd name="T50" fmla="*/ 103 w 150"/>
                  <a:gd name="T51" fmla="*/ 167 h 168"/>
                  <a:gd name="T52" fmla="*/ 142 w 150"/>
                  <a:gd name="T53" fmla="*/ 141 h 168"/>
                  <a:gd name="T54" fmla="*/ 105 w 150"/>
                  <a:gd name="T55" fmla="*/ 159 h 168"/>
                  <a:gd name="T56" fmla="*/ 68 w 150"/>
                  <a:gd name="T57" fmla="*/ 141 h 168"/>
                  <a:gd name="T58" fmla="*/ 68 w 150"/>
                  <a:gd name="T59" fmla="*/ 122 h 168"/>
                  <a:gd name="T60" fmla="*/ 92 w 150"/>
                  <a:gd name="T61" fmla="*/ 94 h 168"/>
                  <a:gd name="T62" fmla="*/ 91 w 150"/>
                  <a:gd name="T63" fmla="*/ 85 h 168"/>
                  <a:gd name="T64" fmla="*/ 105 w 150"/>
                  <a:gd name="T65" fmla="*/ 78 h 168"/>
                  <a:gd name="T66" fmla="*/ 142 w 150"/>
                  <a:gd name="T67" fmla="*/ 96 h 168"/>
                  <a:gd name="T68" fmla="*/ 142 w 150"/>
                  <a:gd name="T69" fmla="*/ 141 h 168"/>
                  <a:gd name="T70" fmla="*/ 27 w 150"/>
                  <a:gd name="T71" fmla="*/ 71 h 168"/>
                  <a:gd name="T72" fmla="*/ 27 w 150"/>
                  <a:gd name="T73" fmla="*/ 27 h 168"/>
                  <a:gd name="T74" fmla="*/ 64 w 150"/>
                  <a:gd name="T75" fmla="*/ 8 h 168"/>
                  <a:gd name="T76" fmla="*/ 101 w 150"/>
                  <a:gd name="T77" fmla="*/ 27 h 168"/>
                  <a:gd name="T78" fmla="*/ 101 w 150"/>
                  <a:gd name="T79" fmla="*/ 71 h 168"/>
                  <a:gd name="T80" fmla="*/ 88 w 150"/>
                  <a:gd name="T81" fmla="*/ 78 h 168"/>
                  <a:gd name="T82" fmla="*/ 79 w 150"/>
                  <a:gd name="T83" fmla="*/ 65 h 168"/>
                  <a:gd name="T84" fmla="*/ 68 w 150"/>
                  <a:gd name="T85" fmla="*/ 41 h 168"/>
                  <a:gd name="T86" fmla="*/ 64 w 150"/>
                  <a:gd name="T87" fmla="*/ 37 h 168"/>
                  <a:gd name="T88" fmla="*/ 60 w 150"/>
                  <a:gd name="T89" fmla="*/ 41 h 168"/>
                  <a:gd name="T90" fmla="*/ 48 w 150"/>
                  <a:gd name="T91" fmla="*/ 65 h 168"/>
                  <a:gd name="T92" fmla="*/ 40 w 150"/>
                  <a:gd name="T93" fmla="*/ 78 h 168"/>
                  <a:gd name="T94" fmla="*/ 27 w 150"/>
                  <a:gd name="T95" fmla="*/ 71 h 168"/>
                  <a:gd name="T96" fmla="*/ 43 w 150"/>
                  <a:gd name="T97" fmla="*/ 94 h 168"/>
                  <a:gd name="T98" fmla="*/ 55 w 150"/>
                  <a:gd name="T99" fmla="*/ 70 h 168"/>
                  <a:gd name="T100" fmla="*/ 64 w 150"/>
                  <a:gd name="T101" fmla="*/ 56 h 168"/>
                  <a:gd name="T102" fmla="*/ 73 w 150"/>
                  <a:gd name="T103" fmla="*/ 70 h 168"/>
                  <a:gd name="T104" fmla="*/ 84 w 150"/>
                  <a:gd name="T105" fmla="*/ 94 h 168"/>
                  <a:gd name="T106" fmla="*/ 64 w 150"/>
                  <a:gd name="T107" fmla="*/ 115 h 168"/>
                  <a:gd name="T108" fmla="*/ 43 w 150"/>
                  <a:gd name="T109" fmla="*/ 9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0" h="168">
                    <a:moveTo>
                      <a:pt x="103" y="167"/>
                    </a:moveTo>
                    <a:cubicBezTo>
                      <a:pt x="104" y="168"/>
                      <a:pt x="104" y="168"/>
                      <a:pt x="105" y="168"/>
                    </a:cubicBezTo>
                    <a:cubicBezTo>
                      <a:pt x="105" y="168"/>
                      <a:pt x="106" y="168"/>
                      <a:pt x="107" y="167"/>
                    </a:cubicBezTo>
                    <a:cubicBezTo>
                      <a:pt x="148" y="147"/>
                      <a:pt x="148" y="147"/>
                      <a:pt x="148" y="147"/>
                    </a:cubicBezTo>
                    <a:cubicBezTo>
                      <a:pt x="149" y="146"/>
                      <a:pt x="150" y="145"/>
                      <a:pt x="150" y="143"/>
                    </a:cubicBezTo>
                    <a:cubicBezTo>
                      <a:pt x="150" y="94"/>
                      <a:pt x="150" y="94"/>
                      <a:pt x="150" y="94"/>
                    </a:cubicBezTo>
                    <a:cubicBezTo>
                      <a:pt x="150" y="92"/>
                      <a:pt x="149" y="91"/>
                      <a:pt x="148" y="90"/>
                    </a:cubicBezTo>
                    <a:cubicBezTo>
                      <a:pt x="109" y="71"/>
                      <a:pt x="109" y="71"/>
                      <a:pt x="109" y="71"/>
                    </a:cubicBezTo>
                    <a:cubicBezTo>
                      <a:pt x="109" y="24"/>
                      <a:pt x="109" y="24"/>
                      <a:pt x="109" y="24"/>
                    </a:cubicBezTo>
                    <a:cubicBezTo>
                      <a:pt x="109" y="23"/>
                      <a:pt x="108" y="21"/>
                      <a:pt x="107" y="21"/>
                    </a:cubicBezTo>
                    <a:cubicBezTo>
                      <a:pt x="66" y="0"/>
                      <a:pt x="66" y="0"/>
                      <a:pt x="66" y="0"/>
                    </a:cubicBezTo>
                    <a:cubicBezTo>
                      <a:pt x="64" y="0"/>
                      <a:pt x="63" y="0"/>
                      <a:pt x="62" y="0"/>
                    </a:cubicBezTo>
                    <a:cubicBezTo>
                      <a:pt x="21" y="21"/>
                      <a:pt x="21" y="21"/>
                      <a:pt x="21" y="21"/>
                    </a:cubicBezTo>
                    <a:cubicBezTo>
                      <a:pt x="20" y="21"/>
                      <a:pt x="19" y="23"/>
                      <a:pt x="19" y="24"/>
                    </a:cubicBezTo>
                    <a:cubicBezTo>
                      <a:pt x="19" y="71"/>
                      <a:pt x="19" y="71"/>
                      <a:pt x="19" y="71"/>
                    </a:cubicBezTo>
                    <a:cubicBezTo>
                      <a:pt x="0" y="82"/>
                      <a:pt x="0" y="82"/>
                      <a:pt x="0" y="82"/>
                    </a:cubicBezTo>
                    <a:cubicBezTo>
                      <a:pt x="4" y="89"/>
                      <a:pt x="4" y="89"/>
                      <a:pt x="4" y="89"/>
                    </a:cubicBezTo>
                    <a:cubicBezTo>
                      <a:pt x="23" y="78"/>
                      <a:pt x="23" y="78"/>
                      <a:pt x="23" y="78"/>
                    </a:cubicBezTo>
                    <a:cubicBezTo>
                      <a:pt x="37" y="85"/>
                      <a:pt x="37" y="85"/>
                      <a:pt x="37" y="85"/>
                    </a:cubicBezTo>
                    <a:cubicBezTo>
                      <a:pt x="36" y="88"/>
                      <a:pt x="35" y="91"/>
                      <a:pt x="35" y="94"/>
                    </a:cubicBezTo>
                    <a:cubicBezTo>
                      <a:pt x="35" y="107"/>
                      <a:pt x="44" y="121"/>
                      <a:pt x="60" y="122"/>
                    </a:cubicBezTo>
                    <a:cubicBezTo>
                      <a:pt x="60" y="141"/>
                      <a:pt x="60" y="141"/>
                      <a:pt x="60" y="141"/>
                    </a:cubicBezTo>
                    <a:cubicBezTo>
                      <a:pt x="54" y="144"/>
                      <a:pt x="54" y="144"/>
                      <a:pt x="54" y="144"/>
                    </a:cubicBezTo>
                    <a:cubicBezTo>
                      <a:pt x="57" y="151"/>
                      <a:pt x="57" y="151"/>
                      <a:pt x="57" y="151"/>
                    </a:cubicBezTo>
                    <a:cubicBezTo>
                      <a:pt x="64" y="148"/>
                      <a:pt x="64" y="148"/>
                      <a:pt x="64" y="148"/>
                    </a:cubicBezTo>
                    <a:lnTo>
                      <a:pt x="103" y="167"/>
                    </a:lnTo>
                    <a:close/>
                    <a:moveTo>
                      <a:pt x="142" y="141"/>
                    </a:moveTo>
                    <a:cubicBezTo>
                      <a:pt x="105" y="159"/>
                      <a:pt x="105" y="159"/>
                      <a:pt x="105" y="159"/>
                    </a:cubicBezTo>
                    <a:cubicBezTo>
                      <a:pt x="68" y="141"/>
                      <a:pt x="68" y="141"/>
                      <a:pt x="68" y="141"/>
                    </a:cubicBezTo>
                    <a:cubicBezTo>
                      <a:pt x="68" y="122"/>
                      <a:pt x="68" y="122"/>
                      <a:pt x="68" y="122"/>
                    </a:cubicBezTo>
                    <a:cubicBezTo>
                      <a:pt x="84" y="121"/>
                      <a:pt x="92" y="107"/>
                      <a:pt x="92" y="94"/>
                    </a:cubicBezTo>
                    <a:cubicBezTo>
                      <a:pt x="92" y="91"/>
                      <a:pt x="92" y="88"/>
                      <a:pt x="91" y="85"/>
                    </a:cubicBezTo>
                    <a:cubicBezTo>
                      <a:pt x="105" y="78"/>
                      <a:pt x="105" y="78"/>
                      <a:pt x="105" y="78"/>
                    </a:cubicBezTo>
                    <a:cubicBezTo>
                      <a:pt x="142" y="96"/>
                      <a:pt x="142" y="96"/>
                      <a:pt x="142" y="96"/>
                    </a:cubicBezTo>
                    <a:lnTo>
                      <a:pt x="142" y="141"/>
                    </a:lnTo>
                    <a:close/>
                    <a:moveTo>
                      <a:pt x="27" y="71"/>
                    </a:moveTo>
                    <a:cubicBezTo>
                      <a:pt x="27" y="27"/>
                      <a:pt x="27" y="27"/>
                      <a:pt x="27" y="27"/>
                    </a:cubicBezTo>
                    <a:cubicBezTo>
                      <a:pt x="64" y="8"/>
                      <a:pt x="64" y="8"/>
                      <a:pt x="64" y="8"/>
                    </a:cubicBezTo>
                    <a:cubicBezTo>
                      <a:pt x="101" y="27"/>
                      <a:pt x="101" y="27"/>
                      <a:pt x="101" y="27"/>
                    </a:cubicBezTo>
                    <a:cubicBezTo>
                      <a:pt x="101" y="71"/>
                      <a:pt x="101" y="71"/>
                      <a:pt x="101" y="71"/>
                    </a:cubicBezTo>
                    <a:cubicBezTo>
                      <a:pt x="88" y="78"/>
                      <a:pt x="88" y="78"/>
                      <a:pt x="88" y="78"/>
                    </a:cubicBezTo>
                    <a:cubicBezTo>
                      <a:pt x="85" y="73"/>
                      <a:pt x="82" y="69"/>
                      <a:pt x="79" y="65"/>
                    </a:cubicBezTo>
                    <a:cubicBezTo>
                      <a:pt x="73" y="57"/>
                      <a:pt x="68" y="50"/>
                      <a:pt x="68" y="41"/>
                    </a:cubicBezTo>
                    <a:cubicBezTo>
                      <a:pt x="68" y="38"/>
                      <a:pt x="66" y="37"/>
                      <a:pt x="64" y="37"/>
                    </a:cubicBezTo>
                    <a:cubicBezTo>
                      <a:pt x="62" y="37"/>
                      <a:pt x="60" y="38"/>
                      <a:pt x="60" y="41"/>
                    </a:cubicBezTo>
                    <a:cubicBezTo>
                      <a:pt x="60" y="50"/>
                      <a:pt x="54" y="57"/>
                      <a:pt x="48" y="65"/>
                    </a:cubicBezTo>
                    <a:cubicBezTo>
                      <a:pt x="45" y="69"/>
                      <a:pt x="42" y="73"/>
                      <a:pt x="40" y="78"/>
                    </a:cubicBezTo>
                    <a:lnTo>
                      <a:pt x="27" y="71"/>
                    </a:lnTo>
                    <a:close/>
                    <a:moveTo>
                      <a:pt x="43" y="94"/>
                    </a:moveTo>
                    <a:cubicBezTo>
                      <a:pt x="43" y="85"/>
                      <a:pt x="49" y="78"/>
                      <a:pt x="55" y="70"/>
                    </a:cubicBezTo>
                    <a:cubicBezTo>
                      <a:pt x="58" y="65"/>
                      <a:pt x="61" y="61"/>
                      <a:pt x="64" y="56"/>
                    </a:cubicBezTo>
                    <a:cubicBezTo>
                      <a:pt x="66" y="61"/>
                      <a:pt x="70" y="65"/>
                      <a:pt x="73" y="70"/>
                    </a:cubicBezTo>
                    <a:cubicBezTo>
                      <a:pt x="79" y="78"/>
                      <a:pt x="84" y="85"/>
                      <a:pt x="84" y="94"/>
                    </a:cubicBezTo>
                    <a:cubicBezTo>
                      <a:pt x="84" y="108"/>
                      <a:pt x="74" y="115"/>
                      <a:pt x="64" y="115"/>
                    </a:cubicBezTo>
                    <a:cubicBezTo>
                      <a:pt x="50" y="115"/>
                      <a:pt x="43" y="104"/>
                      <a:pt x="43" y="94"/>
                    </a:cubicBezTo>
                    <a:close/>
                  </a:path>
                </a:pathLst>
              </a:custGeom>
              <a:solidFill>
                <a:srgbClr val="0067B1"/>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18" name="Vector">
                <a:extLst>
                  <a:ext uri="{FF2B5EF4-FFF2-40B4-BE49-F238E27FC236}">
                    <a16:creationId xmlns:a16="http://schemas.microsoft.com/office/drawing/2014/main" id="{EAC41676-B877-BD9D-AB57-234714B08009}"/>
                  </a:ext>
                </a:extLst>
              </p:cNvPr>
              <p:cNvSpPr>
                <a:spLocks noEditPoints="1"/>
              </p:cNvSpPr>
              <p:nvPr/>
            </p:nvSpPr>
            <p:spPr bwMode="gray">
              <a:xfrm>
                <a:off x="7867650" y="569913"/>
                <a:ext cx="1852613" cy="2586038"/>
              </a:xfrm>
              <a:custGeom>
                <a:avLst/>
                <a:gdLst>
                  <a:gd name="T0" fmla="*/ 103 w 164"/>
                  <a:gd name="T1" fmla="*/ 66 h 229"/>
                  <a:gd name="T2" fmla="*/ 103 w 164"/>
                  <a:gd name="T3" fmla="*/ 32 h 229"/>
                  <a:gd name="T4" fmla="*/ 115 w 164"/>
                  <a:gd name="T5" fmla="*/ 16 h 229"/>
                  <a:gd name="T6" fmla="*/ 99 w 164"/>
                  <a:gd name="T7" fmla="*/ 0 h 229"/>
                  <a:gd name="T8" fmla="*/ 66 w 164"/>
                  <a:gd name="T9" fmla="*/ 0 h 229"/>
                  <a:gd name="T10" fmla="*/ 50 w 164"/>
                  <a:gd name="T11" fmla="*/ 16 h 229"/>
                  <a:gd name="T12" fmla="*/ 62 w 164"/>
                  <a:gd name="T13" fmla="*/ 32 h 229"/>
                  <a:gd name="T14" fmla="*/ 62 w 164"/>
                  <a:gd name="T15" fmla="*/ 66 h 229"/>
                  <a:gd name="T16" fmla="*/ 0 w 164"/>
                  <a:gd name="T17" fmla="*/ 147 h 229"/>
                  <a:gd name="T18" fmla="*/ 82 w 164"/>
                  <a:gd name="T19" fmla="*/ 229 h 229"/>
                  <a:gd name="T20" fmla="*/ 164 w 164"/>
                  <a:gd name="T21" fmla="*/ 147 h 229"/>
                  <a:gd name="T22" fmla="*/ 103 w 164"/>
                  <a:gd name="T23" fmla="*/ 66 h 229"/>
                  <a:gd name="T24" fmla="*/ 58 w 164"/>
                  <a:gd name="T25" fmla="*/ 16 h 229"/>
                  <a:gd name="T26" fmla="*/ 66 w 164"/>
                  <a:gd name="T27" fmla="*/ 8 h 229"/>
                  <a:gd name="T28" fmla="*/ 99 w 164"/>
                  <a:gd name="T29" fmla="*/ 8 h 229"/>
                  <a:gd name="T30" fmla="*/ 107 w 164"/>
                  <a:gd name="T31" fmla="*/ 16 h 229"/>
                  <a:gd name="T32" fmla="*/ 99 w 164"/>
                  <a:gd name="T33" fmla="*/ 24 h 229"/>
                  <a:gd name="T34" fmla="*/ 66 w 164"/>
                  <a:gd name="T35" fmla="*/ 24 h 229"/>
                  <a:gd name="T36" fmla="*/ 58 w 164"/>
                  <a:gd name="T37" fmla="*/ 16 h 229"/>
                  <a:gd name="T38" fmla="*/ 82 w 164"/>
                  <a:gd name="T39" fmla="*/ 221 h 229"/>
                  <a:gd name="T40" fmla="*/ 8 w 164"/>
                  <a:gd name="T41" fmla="*/ 147 h 229"/>
                  <a:gd name="T42" fmla="*/ 67 w 164"/>
                  <a:gd name="T43" fmla="*/ 73 h 229"/>
                  <a:gd name="T44" fmla="*/ 70 w 164"/>
                  <a:gd name="T45" fmla="*/ 69 h 229"/>
                  <a:gd name="T46" fmla="*/ 70 w 164"/>
                  <a:gd name="T47" fmla="*/ 32 h 229"/>
                  <a:gd name="T48" fmla="*/ 95 w 164"/>
                  <a:gd name="T49" fmla="*/ 32 h 229"/>
                  <a:gd name="T50" fmla="*/ 95 w 164"/>
                  <a:gd name="T51" fmla="*/ 69 h 229"/>
                  <a:gd name="T52" fmla="*/ 98 w 164"/>
                  <a:gd name="T53" fmla="*/ 73 h 229"/>
                  <a:gd name="T54" fmla="*/ 156 w 164"/>
                  <a:gd name="T55" fmla="*/ 147 h 229"/>
                  <a:gd name="T56" fmla="*/ 82 w 164"/>
                  <a:gd name="T57" fmla="*/ 22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4" h="229">
                    <a:moveTo>
                      <a:pt x="103" y="66"/>
                    </a:moveTo>
                    <a:cubicBezTo>
                      <a:pt x="103" y="32"/>
                      <a:pt x="103" y="32"/>
                      <a:pt x="103" y="32"/>
                    </a:cubicBezTo>
                    <a:cubicBezTo>
                      <a:pt x="110" y="30"/>
                      <a:pt x="115" y="23"/>
                      <a:pt x="115" y="16"/>
                    </a:cubicBezTo>
                    <a:cubicBezTo>
                      <a:pt x="115" y="7"/>
                      <a:pt x="108" y="0"/>
                      <a:pt x="99" y="0"/>
                    </a:cubicBezTo>
                    <a:cubicBezTo>
                      <a:pt x="66" y="0"/>
                      <a:pt x="66" y="0"/>
                      <a:pt x="66" y="0"/>
                    </a:cubicBezTo>
                    <a:cubicBezTo>
                      <a:pt x="57" y="0"/>
                      <a:pt x="50" y="7"/>
                      <a:pt x="50" y="16"/>
                    </a:cubicBezTo>
                    <a:cubicBezTo>
                      <a:pt x="50" y="23"/>
                      <a:pt x="55" y="30"/>
                      <a:pt x="62" y="32"/>
                    </a:cubicBezTo>
                    <a:cubicBezTo>
                      <a:pt x="62" y="66"/>
                      <a:pt x="62" y="66"/>
                      <a:pt x="62" y="66"/>
                    </a:cubicBezTo>
                    <a:cubicBezTo>
                      <a:pt x="27" y="76"/>
                      <a:pt x="0" y="110"/>
                      <a:pt x="0" y="147"/>
                    </a:cubicBezTo>
                    <a:cubicBezTo>
                      <a:pt x="0" y="192"/>
                      <a:pt x="37" y="229"/>
                      <a:pt x="82" y="229"/>
                    </a:cubicBezTo>
                    <a:cubicBezTo>
                      <a:pt x="128" y="229"/>
                      <a:pt x="164" y="192"/>
                      <a:pt x="164" y="147"/>
                    </a:cubicBezTo>
                    <a:cubicBezTo>
                      <a:pt x="164" y="110"/>
                      <a:pt x="138" y="76"/>
                      <a:pt x="103" y="66"/>
                    </a:cubicBezTo>
                    <a:close/>
                    <a:moveTo>
                      <a:pt x="58" y="16"/>
                    </a:moveTo>
                    <a:cubicBezTo>
                      <a:pt x="58" y="11"/>
                      <a:pt x="61" y="8"/>
                      <a:pt x="66" y="8"/>
                    </a:cubicBezTo>
                    <a:cubicBezTo>
                      <a:pt x="99" y="8"/>
                      <a:pt x="99" y="8"/>
                      <a:pt x="99" y="8"/>
                    </a:cubicBezTo>
                    <a:cubicBezTo>
                      <a:pt x="103" y="8"/>
                      <a:pt x="107" y="11"/>
                      <a:pt x="107" y="16"/>
                    </a:cubicBezTo>
                    <a:cubicBezTo>
                      <a:pt x="107" y="20"/>
                      <a:pt x="103" y="24"/>
                      <a:pt x="99" y="24"/>
                    </a:cubicBezTo>
                    <a:cubicBezTo>
                      <a:pt x="66" y="24"/>
                      <a:pt x="66" y="24"/>
                      <a:pt x="66" y="24"/>
                    </a:cubicBezTo>
                    <a:cubicBezTo>
                      <a:pt x="61" y="24"/>
                      <a:pt x="58" y="20"/>
                      <a:pt x="58" y="16"/>
                    </a:cubicBezTo>
                    <a:close/>
                    <a:moveTo>
                      <a:pt x="82" y="221"/>
                    </a:moveTo>
                    <a:cubicBezTo>
                      <a:pt x="42" y="221"/>
                      <a:pt x="8" y="188"/>
                      <a:pt x="8" y="147"/>
                    </a:cubicBezTo>
                    <a:cubicBezTo>
                      <a:pt x="8" y="112"/>
                      <a:pt x="33" y="81"/>
                      <a:pt x="67" y="73"/>
                    </a:cubicBezTo>
                    <a:cubicBezTo>
                      <a:pt x="69" y="73"/>
                      <a:pt x="70" y="71"/>
                      <a:pt x="70" y="69"/>
                    </a:cubicBezTo>
                    <a:cubicBezTo>
                      <a:pt x="70" y="32"/>
                      <a:pt x="70" y="32"/>
                      <a:pt x="70" y="32"/>
                    </a:cubicBezTo>
                    <a:cubicBezTo>
                      <a:pt x="95" y="32"/>
                      <a:pt x="95" y="32"/>
                      <a:pt x="95" y="32"/>
                    </a:cubicBezTo>
                    <a:cubicBezTo>
                      <a:pt x="95" y="69"/>
                      <a:pt x="95" y="69"/>
                      <a:pt x="95" y="69"/>
                    </a:cubicBezTo>
                    <a:cubicBezTo>
                      <a:pt x="95" y="71"/>
                      <a:pt x="96" y="73"/>
                      <a:pt x="98" y="73"/>
                    </a:cubicBezTo>
                    <a:cubicBezTo>
                      <a:pt x="131" y="81"/>
                      <a:pt x="156" y="112"/>
                      <a:pt x="156" y="147"/>
                    </a:cubicBezTo>
                    <a:cubicBezTo>
                      <a:pt x="156" y="188"/>
                      <a:pt x="123" y="221"/>
                      <a:pt x="82" y="221"/>
                    </a:cubicBezTo>
                    <a:close/>
                  </a:path>
                </a:pathLst>
              </a:custGeom>
              <a:solidFill>
                <a:srgbClr val="0067B1"/>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19" name="Vector">
                <a:extLst>
                  <a:ext uri="{FF2B5EF4-FFF2-40B4-BE49-F238E27FC236}">
                    <a16:creationId xmlns:a16="http://schemas.microsoft.com/office/drawing/2014/main" id="{9F9F6D52-ACB1-B7A4-AB8D-B12BD3652354}"/>
                  </a:ext>
                </a:extLst>
              </p:cNvPr>
              <p:cNvSpPr>
                <a:spLocks noChangeArrowheads="1"/>
              </p:cNvSpPr>
              <p:nvPr/>
            </p:nvSpPr>
            <p:spPr bwMode="gray">
              <a:xfrm>
                <a:off x="8940800" y="2422525"/>
                <a:ext cx="90488" cy="88900"/>
              </a:xfrm>
              <a:prstGeom prst="rect">
                <a:avLst/>
              </a:prstGeom>
              <a:solidFill>
                <a:srgbClr val="0067B1"/>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20" name="Vector">
                <a:extLst>
                  <a:ext uri="{FF2B5EF4-FFF2-40B4-BE49-F238E27FC236}">
                    <a16:creationId xmlns:a16="http://schemas.microsoft.com/office/drawing/2014/main" id="{CBEBD76B-6494-5DD2-EB53-B40C5F0DFDCE}"/>
                  </a:ext>
                </a:extLst>
              </p:cNvPr>
              <p:cNvSpPr>
                <a:spLocks noChangeArrowheads="1"/>
              </p:cNvSpPr>
              <p:nvPr/>
            </p:nvSpPr>
            <p:spPr bwMode="gray">
              <a:xfrm>
                <a:off x="8748713" y="2422525"/>
                <a:ext cx="90488" cy="88900"/>
              </a:xfrm>
              <a:prstGeom prst="rect">
                <a:avLst/>
              </a:prstGeom>
              <a:solidFill>
                <a:srgbClr val="0067B1"/>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21" name="Vector">
                <a:extLst>
                  <a:ext uri="{FF2B5EF4-FFF2-40B4-BE49-F238E27FC236}">
                    <a16:creationId xmlns:a16="http://schemas.microsoft.com/office/drawing/2014/main" id="{53801787-5166-06E9-7A04-F3AD468D3095}"/>
                  </a:ext>
                </a:extLst>
              </p:cNvPr>
              <p:cNvSpPr>
                <a:spLocks noChangeArrowheads="1"/>
              </p:cNvSpPr>
              <p:nvPr/>
            </p:nvSpPr>
            <p:spPr bwMode="gray">
              <a:xfrm>
                <a:off x="8567738" y="2422525"/>
                <a:ext cx="90488" cy="88900"/>
              </a:xfrm>
              <a:prstGeom prst="rect">
                <a:avLst/>
              </a:prstGeom>
              <a:solidFill>
                <a:srgbClr val="0067B1"/>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22" name="Vector">
                <a:extLst>
                  <a:ext uri="{FF2B5EF4-FFF2-40B4-BE49-F238E27FC236}">
                    <a16:creationId xmlns:a16="http://schemas.microsoft.com/office/drawing/2014/main" id="{223E63BB-B916-2CF9-15EE-E43C6F7FE4A9}"/>
                  </a:ext>
                </a:extLst>
              </p:cNvPr>
              <p:cNvSpPr>
                <a:spLocks/>
              </p:cNvSpPr>
              <p:nvPr/>
            </p:nvSpPr>
            <p:spPr bwMode="gray">
              <a:xfrm>
                <a:off x="8105775" y="1541463"/>
                <a:ext cx="1389063" cy="1389063"/>
              </a:xfrm>
              <a:custGeom>
                <a:avLst/>
                <a:gdLst>
                  <a:gd name="T0" fmla="*/ 24 w 123"/>
                  <a:gd name="T1" fmla="*/ 65 h 123"/>
                  <a:gd name="T2" fmla="*/ 115 w 123"/>
                  <a:gd name="T3" fmla="*/ 65 h 123"/>
                  <a:gd name="T4" fmla="*/ 61 w 123"/>
                  <a:gd name="T5" fmla="*/ 115 h 123"/>
                  <a:gd name="T6" fmla="*/ 8 w 123"/>
                  <a:gd name="T7" fmla="*/ 61 h 123"/>
                  <a:gd name="T8" fmla="*/ 61 w 123"/>
                  <a:gd name="T9" fmla="*/ 8 h 123"/>
                  <a:gd name="T10" fmla="*/ 61 w 123"/>
                  <a:gd name="T11" fmla="*/ 0 h 123"/>
                  <a:gd name="T12" fmla="*/ 0 w 123"/>
                  <a:gd name="T13" fmla="*/ 61 h 123"/>
                  <a:gd name="T14" fmla="*/ 61 w 123"/>
                  <a:gd name="T15" fmla="*/ 123 h 123"/>
                  <a:gd name="T16" fmla="*/ 123 w 123"/>
                  <a:gd name="T17" fmla="*/ 61 h 123"/>
                  <a:gd name="T18" fmla="*/ 119 w 123"/>
                  <a:gd name="T19" fmla="*/ 57 h 123"/>
                  <a:gd name="T20" fmla="*/ 24 w 123"/>
                  <a:gd name="T21" fmla="*/ 57 h 123"/>
                  <a:gd name="T22" fmla="*/ 24 w 123"/>
                  <a:gd name="T23" fmla="*/ 6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 h="123">
                    <a:moveTo>
                      <a:pt x="24" y="65"/>
                    </a:moveTo>
                    <a:cubicBezTo>
                      <a:pt x="115" y="65"/>
                      <a:pt x="115" y="65"/>
                      <a:pt x="115" y="65"/>
                    </a:cubicBezTo>
                    <a:cubicBezTo>
                      <a:pt x="113" y="93"/>
                      <a:pt x="89" y="115"/>
                      <a:pt x="61" y="115"/>
                    </a:cubicBezTo>
                    <a:cubicBezTo>
                      <a:pt x="32" y="115"/>
                      <a:pt x="8" y="91"/>
                      <a:pt x="8" y="61"/>
                    </a:cubicBezTo>
                    <a:cubicBezTo>
                      <a:pt x="8" y="32"/>
                      <a:pt x="32" y="8"/>
                      <a:pt x="61" y="8"/>
                    </a:cubicBezTo>
                    <a:cubicBezTo>
                      <a:pt x="61" y="0"/>
                      <a:pt x="61" y="0"/>
                      <a:pt x="61" y="0"/>
                    </a:cubicBezTo>
                    <a:cubicBezTo>
                      <a:pt x="27" y="0"/>
                      <a:pt x="0" y="27"/>
                      <a:pt x="0" y="61"/>
                    </a:cubicBezTo>
                    <a:cubicBezTo>
                      <a:pt x="0" y="95"/>
                      <a:pt x="27" y="123"/>
                      <a:pt x="61" y="123"/>
                    </a:cubicBezTo>
                    <a:cubicBezTo>
                      <a:pt x="95" y="123"/>
                      <a:pt x="123" y="95"/>
                      <a:pt x="123" y="61"/>
                    </a:cubicBezTo>
                    <a:cubicBezTo>
                      <a:pt x="123" y="59"/>
                      <a:pt x="121" y="57"/>
                      <a:pt x="119" y="57"/>
                    </a:cubicBezTo>
                    <a:cubicBezTo>
                      <a:pt x="24" y="57"/>
                      <a:pt x="24" y="57"/>
                      <a:pt x="24" y="57"/>
                    </a:cubicBezTo>
                    <a:lnTo>
                      <a:pt x="24" y="65"/>
                    </a:lnTo>
                    <a:close/>
                  </a:path>
                </a:pathLst>
              </a:custGeom>
              <a:solidFill>
                <a:srgbClr val="0067B1"/>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23" name="Vector">
                <a:extLst>
                  <a:ext uri="{FF2B5EF4-FFF2-40B4-BE49-F238E27FC236}">
                    <a16:creationId xmlns:a16="http://schemas.microsoft.com/office/drawing/2014/main" id="{ED5EE213-8489-B314-9707-B520FF70A721}"/>
                  </a:ext>
                </a:extLst>
              </p:cNvPr>
              <p:cNvSpPr>
                <a:spLocks noChangeArrowheads="1"/>
              </p:cNvSpPr>
              <p:nvPr/>
            </p:nvSpPr>
            <p:spPr bwMode="gray">
              <a:xfrm>
                <a:off x="9821863" y="2184400"/>
                <a:ext cx="1017588" cy="90488"/>
              </a:xfrm>
              <a:prstGeom prst="rect">
                <a:avLst/>
              </a:prstGeom>
              <a:solidFill>
                <a:srgbClr val="0067B1"/>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24" name="Vector">
                <a:extLst>
                  <a:ext uri="{FF2B5EF4-FFF2-40B4-BE49-F238E27FC236}">
                    <a16:creationId xmlns:a16="http://schemas.microsoft.com/office/drawing/2014/main" id="{DE1DD45E-F94A-D7B3-0312-0B74C68CED13}"/>
                  </a:ext>
                </a:extLst>
              </p:cNvPr>
              <p:cNvSpPr>
                <a:spLocks noChangeArrowheads="1"/>
              </p:cNvSpPr>
              <p:nvPr/>
            </p:nvSpPr>
            <p:spPr bwMode="gray">
              <a:xfrm>
                <a:off x="9821863" y="2376488"/>
                <a:ext cx="1017588" cy="90488"/>
              </a:xfrm>
              <a:prstGeom prst="rect">
                <a:avLst/>
              </a:prstGeom>
              <a:solidFill>
                <a:srgbClr val="0067B1"/>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25" name="Vector">
                <a:extLst>
                  <a:ext uri="{FF2B5EF4-FFF2-40B4-BE49-F238E27FC236}">
                    <a16:creationId xmlns:a16="http://schemas.microsoft.com/office/drawing/2014/main" id="{2FAC33AF-6A16-6F1C-9539-1643F4192742}"/>
                  </a:ext>
                </a:extLst>
              </p:cNvPr>
              <p:cNvSpPr>
                <a:spLocks noChangeArrowheads="1"/>
              </p:cNvSpPr>
              <p:nvPr/>
            </p:nvSpPr>
            <p:spPr bwMode="gray">
              <a:xfrm>
                <a:off x="9821863" y="2557463"/>
                <a:ext cx="1017588" cy="90488"/>
              </a:xfrm>
              <a:prstGeom prst="rect">
                <a:avLst/>
              </a:prstGeom>
              <a:solidFill>
                <a:srgbClr val="0067B1"/>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26" name="Vector">
                <a:extLst>
                  <a:ext uri="{FF2B5EF4-FFF2-40B4-BE49-F238E27FC236}">
                    <a16:creationId xmlns:a16="http://schemas.microsoft.com/office/drawing/2014/main" id="{BC2AB09D-AAF4-B7CA-1534-125316765453}"/>
                  </a:ext>
                </a:extLst>
              </p:cNvPr>
              <p:cNvSpPr>
                <a:spLocks noChangeArrowheads="1"/>
              </p:cNvSpPr>
              <p:nvPr/>
            </p:nvSpPr>
            <p:spPr bwMode="gray">
              <a:xfrm>
                <a:off x="9821863" y="2738438"/>
                <a:ext cx="554038" cy="90488"/>
              </a:xfrm>
              <a:prstGeom prst="rect">
                <a:avLst/>
              </a:prstGeom>
              <a:solidFill>
                <a:srgbClr val="0067B1"/>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738" name="easyIcon">
            <a:extLst>
              <a:ext uri="{FF2B5EF4-FFF2-40B4-BE49-F238E27FC236}">
                <a16:creationId xmlns:a16="http://schemas.microsoft.com/office/drawing/2014/main" id="{148DA949-8E36-1773-48C8-B00D27ED113B}"/>
              </a:ext>
            </a:extLst>
          </p:cNvPr>
          <p:cNvGrpSpPr>
            <a:grpSpLocks noChangeAspect="1"/>
          </p:cNvGrpSpPr>
          <p:nvPr>
            <p:custDataLst>
              <p:tags r:id="rId13"/>
            </p:custDataLst>
          </p:nvPr>
        </p:nvGrpSpPr>
        <p:grpSpPr>
          <a:xfrm>
            <a:off x="7397532" y="2444169"/>
            <a:ext cx="572268" cy="572268"/>
            <a:chOff x="3151008" y="2015130"/>
            <a:chExt cx="714050" cy="714050"/>
          </a:xfrm>
        </p:grpSpPr>
        <p:sp>
          <p:nvSpPr>
            <p:cNvPr id="739" name="Background">
              <a:extLst>
                <a:ext uri="{FF2B5EF4-FFF2-40B4-BE49-F238E27FC236}">
                  <a16:creationId xmlns:a16="http://schemas.microsoft.com/office/drawing/2014/main" id="{7BCC6C05-77F0-FA7F-E139-14DD27BD50B6}"/>
                </a:ext>
              </a:extLst>
            </p:cNvPr>
            <p:cNvSpPr/>
            <p:nvPr/>
          </p:nvSpPr>
          <p:spPr>
            <a:xfrm>
              <a:off x="3151008" y="2015130"/>
              <a:ext cx="714050" cy="714050"/>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sp>
          <p:nvSpPr>
            <p:cNvPr id="740" name="Vector">
              <a:extLst>
                <a:ext uri="{FF2B5EF4-FFF2-40B4-BE49-F238E27FC236}">
                  <a16:creationId xmlns:a16="http://schemas.microsoft.com/office/drawing/2014/main" id="{7EB33AF0-B58C-22BB-81C6-602BD3AD634D}"/>
                </a:ext>
              </a:extLst>
            </p:cNvPr>
            <p:cNvSpPr>
              <a:spLocks noChangeAspect="1" noEditPoints="1"/>
            </p:cNvSpPr>
            <p:nvPr/>
          </p:nvSpPr>
          <p:spPr bwMode="gray">
            <a:xfrm>
              <a:off x="3220035" y="2139932"/>
              <a:ext cx="576001" cy="464451"/>
            </a:xfrm>
            <a:custGeom>
              <a:avLst/>
              <a:gdLst>
                <a:gd name="T0" fmla="*/ 259 w 320"/>
                <a:gd name="T1" fmla="*/ 209 h 258"/>
                <a:gd name="T2" fmla="*/ 189 w 320"/>
                <a:gd name="T3" fmla="*/ 108 h 258"/>
                <a:gd name="T4" fmla="*/ 200 w 320"/>
                <a:gd name="T5" fmla="*/ 8 h 258"/>
                <a:gd name="T6" fmla="*/ 140 w 320"/>
                <a:gd name="T7" fmla="*/ 0 h 258"/>
                <a:gd name="T8" fmla="*/ 151 w 320"/>
                <a:gd name="T9" fmla="*/ 8 h 258"/>
                <a:gd name="T10" fmla="*/ 139 w 320"/>
                <a:gd name="T11" fmla="*/ 125 h 258"/>
                <a:gd name="T12" fmla="*/ 1 w 320"/>
                <a:gd name="T13" fmla="*/ 80 h 258"/>
                <a:gd name="T14" fmla="*/ 21 w 320"/>
                <a:gd name="T15" fmla="*/ 130 h 258"/>
                <a:gd name="T16" fmla="*/ 33 w 320"/>
                <a:gd name="T17" fmla="*/ 250 h 258"/>
                <a:gd name="T18" fmla="*/ 0 w 320"/>
                <a:gd name="T19" fmla="*/ 258 h 258"/>
                <a:gd name="T20" fmla="*/ 105 w 320"/>
                <a:gd name="T21" fmla="*/ 258 h 258"/>
                <a:gd name="T22" fmla="*/ 210 w 320"/>
                <a:gd name="T23" fmla="*/ 258 h 258"/>
                <a:gd name="T24" fmla="*/ 320 w 320"/>
                <a:gd name="T25" fmla="*/ 250 h 258"/>
                <a:gd name="T26" fmla="*/ 9 w 320"/>
                <a:gd name="T27" fmla="*/ 93 h 258"/>
                <a:gd name="T28" fmla="*/ 131 w 320"/>
                <a:gd name="T29" fmla="*/ 88 h 258"/>
                <a:gd name="T30" fmla="*/ 118 w 320"/>
                <a:gd name="T31" fmla="*/ 155 h 258"/>
                <a:gd name="T32" fmla="*/ 29 w 320"/>
                <a:gd name="T33" fmla="*/ 143 h 258"/>
                <a:gd name="T34" fmla="*/ 50 w 320"/>
                <a:gd name="T35" fmla="*/ 135 h 258"/>
                <a:gd name="T36" fmla="*/ 29 w 320"/>
                <a:gd name="T37" fmla="*/ 128 h 258"/>
                <a:gd name="T38" fmla="*/ 116 w 320"/>
                <a:gd name="T39" fmla="*/ 247 h 258"/>
                <a:gd name="T40" fmla="*/ 90 w 320"/>
                <a:gd name="T41" fmla="*/ 209 h 258"/>
                <a:gd name="T42" fmla="*/ 120 w 320"/>
                <a:gd name="T43" fmla="*/ 213 h 258"/>
                <a:gd name="T44" fmla="*/ 93 w 320"/>
                <a:gd name="T45" fmla="*/ 205 h 258"/>
                <a:gd name="T46" fmla="*/ 131 w 320"/>
                <a:gd name="T47" fmla="*/ 224 h 258"/>
                <a:gd name="T48" fmla="*/ 29 w 320"/>
                <a:gd name="T49" fmla="*/ 224 h 258"/>
                <a:gd name="T50" fmla="*/ 50 w 320"/>
                <a:gd name="T51" fmla="*/ 223 h 258"/>
                <a:gd name="T52" fmla="*/ 29 w 320"/>
                <a:gd name="T53" fmla="*/ 215 h 258"/>
                <a:gd name="T54" fmla="*/ 50 w 320"/>
                <a:gd name="T55" fmla="*/ 203 h 258"/>
                <a:gd name="T56" fmla="*/ 29 w 320"/>
                <a:gd name="T57" fmla="*/ 195 h 258"/>
                <a:gd name="T58" fmla="*/ 50 w 320"/>
                <a:gd name="T59" fmla="*/ 183 h 258"/>
                <a:gd name="T60" fmla="*/ 29 w 320"/>
                <a:gd name="T61" fmla="*/ 175 h 258"/>
                <a:gd name="T62" fmla="*/ 112 w 320"/>
                <a:gd name="T63" fmla="*/ 163 h 258"/>
                <a:gd name="T64" fmla="*/ 81 w 320"/>
                <a:gd name="T65" fmla="*/ 209 h 258"/>
                <a:gd name="T66" fmla="*/ 55 w 320"/>
                <a:gd name="T67" fmla="*/ 250 h 258"/>
                <a:gd name="T68" fmla="*/ 130 w 320"/>
                <a:gd name="T69" fmla="*/ 250 h 258"/>
                <a:gd name="T70" fmla="*/ 139 w 320"/>
                <a:gd name="T71" fmla="*/ 224 h 258"/>
                <a:gd name="T72" fmla="*/ 159 w 320"/>
                <a:gd name="T73" fmla="*/ 110 h 258"/>
                <a:gd name="T74" fmla="*/ 181 w 320"/>
                <a:gd name="T75" fmla="*/ 8 h 258"/>
                <a:gd name="T76" fmla="*/ 170 w 320"/>
                <a:gd name="T77" fmla="*/ 30 h 258"/>
                <a:gd name="T78" fmla="*/ 181 w 320"/>
                <a:gd name="T79" fmla="*/ 38 h 258"/>
                <a:gd name="T80" fmla="*/ 170 w 320"/>
                <a:gd name="T81" fmla="*/ 50 h 258"/>
                <a:gd name="T82" fmla="*/ 181 w 320"/>
                <a:gd name="T83" fmla="*/ 58 h 258"/>
                <a:gd name="T84" fmla="*/ 170 w 320"/>
                <a:gd name="T85" fmla="*/ 70 h 258"/>
                <a:gd name="T86" fmla="*/ 181 w 320"/>
                <a:gd name="T87" fmla="*/ 78 h 258"/>
                <a:gd name="T88" fmla="*/ 170 w 320"/>
                <a:gd name="T89" fmla="*/ 90 h 258"/>
                <a:gd name="T90" fmla="*/ 181 w 320"/>
                <a:gd name="T91" fmla="*/ 98 h 258"/>
                <a:gd name="T92" fmla="*/ 247 w 320"/>
                <a:gd name="T93" fmla="*/ 205 h 258"/>
                <a:gd name="T94" fmla="*/ 150 w 320"/>
                <a:gd name="T95" fmla="*/ 213 h 258"/>
                <a:gd name="T96" fmla="*/ 250 w 320"/>
                <a:gd name="T97" fmla="*/ 209 h 258"/>
                <a:gd name="T98" fmla="*/ 210 w 320"/>
                <a:gd name="T99" fmla="*/ 25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0" h="258">
                  <a:moveTo>
                    <a:pt x="237" y="250"/>
                  </a:moveTo>
                  <a:cubicBezTo>
                    <a:pt x="250" y="241"/>
                    <a:pt x="259" y="226"/>
                    <a:pt x="259" y="209"/>
                  </a:cubicBezTo>
                  <a:cubicBezTo>
                    <a:pt x="259" y="208"/>
                    <a:pt x="259" y="208"/>
                    <a:pt x="259" y="208"/>
                  </a:cubicBezTo>
                  <a:cubicBezTo>
                    <a:pt x="189" y="108"/>
                    <a:pt x="189" y="108"/>
                    <a:pt x="189" y="108"/>
                  </a:cubicBezTo>
                  <a:cubicBezTo>
                    <a:pt x="189" y="8"/>
                    <a:pt x="189" y="8"/>
                    <a:pt x="189" y="8"/>
                  </a:cubicBezTo>
                  <a:cubicBezTo>
                    <a:pt x="200" y="8"/>
                    <a:pt x="200" y="8"/>
                    <a:pt x="200" y="8"/>
                  </a:cubicBezTo>
                  <a:cubicBezTo>
                    <a:pt x="200" y="0"/>
                    <a:pt x="200" y="0"/>
                    <a:pt x="200" y="0"/>
                  </a:cubicBezTo>
                  <a:cubicBezTo>
                    <a:pt x="140" y="0"/>
                    <a:pt x="140" y="0"/>
                    <a:pt x="140" y="0"/>
                  </a:cubicBezTo>
                  <a:cubicBezTo>
                    <a:pt x="140" y="8"/>
                    <a:pt x="140" y="8"/>
                    <a:pt x="140" y="8"/>
                  </a:cubicBezTo>
                  <a:cubicBezTo>
                    <a:pt x="151" y="8"/>
                    <a:pt x="151" y="8"/>
                    <a:pt x="151" y="8"/>
                  </a:cubicBezTo>
                  <a:cubicBezTo>
                    <a:pt x="151" y="108"/>
                    <a:pt x="151" y="108"/>
                    <a:pt x="151" y="108"/>
                  </a:cubicBezTo>
                  <a:cubicBezTo>
                    <a:pt x="139" y="125"/>
                    <a:pt x="139" y="125"/>
                    <a:pt x="139" y="125"/>
                  </a:cubicBezTo>
                  <a:cubicBezTo>
                    <a:pt x="139" y="80"/>
                    <a:pt x="139" y="80"/>
                    <a:pt x="139" y="80"/>
                  </a:cubicBezTo>
                  <a:cubicBezTo>
                    <a:pt x="1" y="80"/>
                    <a:pt x="1" y="80"/>
                    <a:pt x="1" y="80"/>
                  </a:cubicBezTo>
                  <a:cubicBezTo>
                    <a:pt x="1" y="95"/>
                    <a:pt x="1" y="95"/>
                    <a:pt x="1" y="95"/>
                  </a:cubicBezTo>
                  <a:cubicBezTo>
                    <a:pt x="21" y="130"/>
                    <a:pt x="21" y="130"/>
                    <a:pt x="21" y="130"/>
                  </a:cubicBezTo>
                  <a:cubicBezTo>
                    <a:pt x="21" y="224"/>
                    <a:pt x="21" y="224"/>
                    <a:pt x="21" y="224"/>
                  </a:cubicBezTo>
                  <a:cubicBezTo>
                    <a:pt x="21" y="234"/>
                    <a:pt x="26" y="244"/>
                    <a:pt x="33" y="250"/>
                  </a:cubicBezTo>
                  <a:cubicBezTo>
                    <a:pt x="0" y="250"/>
                    <a:pt x="0" y="250"/>
                    <a:pt x="0" y="250"/>
                  </a:cubicBezTo>
                  <a:cubicBezTo>
                    <a:pt x="0" y="258"/>
                    <a:pt x="0" y="258"/>
                    <a:pt x="0" y="258"/>
                  </a:cubicBezTo>
                  <a:cubicBezTo>
                    <a:pt x="55" y="258"/>
                    <a:pt x="55" y="258"/>
                    <a:pt x="55" y="258"/>
                  </a:cubicBezTo>
                  <a:cubicBezTo>
                    <a:pt x="105" y="258"/>
                    <a:pt x="105" y="258"/>
                    <a:pt x="105" y="258"/>
                  </a:cubicBezTo>
                  <a:cubicBezTo>
                    <a:pt x="130" y="258"/>
                    <a:pt x="130" y="258"/>
                    <a:pt x="130" y="258"/>
                  </a:cubicBezTo>
                  <a:cubicBezTo>
                    <a:pt x="210" y="258"/>
                    <a:pt x="210" y="258"/>
                    <a:pt x="210" y="258"/>
                  </a:cubicBezTo>
                  <a:cubicBezTo>
                    <a:pt x="320" y="258"/>
                    <a:pt x="320" y="258"/>
                    <a:pt x="320" y="258"/>
                  </a:cubicBezTo>
                  <a:cubicBezTo>
                    <a:pt x="320" y="250"/>
                    <a:pt x="320" y="250"/>
                    <a:pt x="320" y="250"/>
                  </a:cubicBezTo>
                  <a:lnTo>
                    <a:pt x="237" y="250"/>
                  </a:lnTo>
                  <a:close/>
                  <a:moveTo>
                    <a:pt x="9" y="93"/>
                  </a:moveTo>
                  <a:cubicBezTo>
                    <a:pt x="9" y="88"/>
                    <a:pt x="9" y="88"/>
                    <a:pt x="9" y="88"/>
                  </a:cubicBezTo>
                  <a:cubicBezTo>
                    <a:pt x="131" y="88"/>
                    <a:pt x="131" y="88"/>
                    <a:pt x="131" y="88"/>
                  </a:cubicBezTo>
                  <a:cubicBezTo>
                    <a:pt x="131" y="136"/>
                    <a:pt x="131" y="136"/>
                    <a:pt x="131" y="136"/>
                  </a:cubicBezTo>
                  <a:cubicBezTo>
                    <a:pt x="118" y="155"/>
                    <a:pt x="118" y="155"/>
                    <a:pt x="118" y="155"/>
                  </a:cubicBezTo>
                  <a:cubicBezTo>
                    <a:pt x="29" y="155"/>
                    <a:pt x="29" y="155"/>
                    <a:pt x="29" y="155"/>
                  </a:cubicBezTo>
                  <a:cubicBezTo>
                    <a:pt x="29" y="143"/>
                    <a:pt x="29" y="143"/>
                    <a:pt x="29" y="143"/>
                  </a:cubicBezTo>
                  <a:cubicBezTo>
                    <a:pt x="50" y="143"/>
                    <a:pt x="50" y="143"/>
                    <a:pt x="50" y="143"/>
                  </a:cubicBezTo>
                  <a:cubicBezTo>
                    <a:pt x="50" y="135"/>
                    <a:pt x="50" y="135"/>
                    <a:pt x="50" y="135"/>
                  </a:cubicBezTo>
                  <a:cubicBezTo>
                    <a:pt x="29" y="135"/>
                    <a:pt x="29" y="135"/>
                    <a:pt x="29" y="135"/>
                  </a:cubicBezTo>
                  <a:cubicBezTo>
                    <a:pt x="29" y="128"/>
                    <a:pt x="29" y="128"/>
                    <a:pt x="29" y="128"/>
                  </a:cubicBezTo>
                  <a:lnTo>
                    <a:pt x="9" y="93"/>
                  </a:lnTo>
                  <a:close/>
                  <a:moveTo>
                    <a:pt x="116" y="247"/>
                  </a:moveTo>
                  <a:cubicBezTo>
                    <a:pt x="101" y="242"/>
                    <a:pt x="90" y="227"/>
                    <a:pt x="89" y="210"/>
                  </a:cubicBezTo>
                  <a:cubicBezTo>
                    <a:pt x="90" y="209"/>
                    <a:pt x="90" y="209"/>
                    <a:pt x="90" y="209"/>
                  </a:cubicBezTo>
                  <a:cubicBezTo>
                    <a:pt x="90" y="213"/>
                    <a:pt x="90" y="213"/>
                    <a:pt x="90" y="213"/>
                  </a:cubicBezTo>
                  <a:cubicBezTo>
                    <a:pt x="120" y="213"/>
                    <a:pt x="120" y="213"/>
                    <a:pt x="120" y="213"/>
                  </a:cubicBezTo>
                  <a:cubicBezTo>
                    <a:pt x="120" y="205"/>
                    <a:pt x="120" y="205"/>
                    <a:pt x="120" y="205"/>
                  </a:cubicBezTo>
                  <a:cubicBezTo>
                    <a:pt x="93" y="205"/>
                    <a:pt x="93" y="205"/>
                    <a:pt x="93" y="205"/>
                  </a:cubicBezTo>
                  <a:cubicBezTo>
                    <a:pt x="131" y="150"/>
                    <a:pt x="131" y="150"/>
                    <a:pt x="131" y="150"/>
                  </a:cubicBezTo>
                  <a:cubicBezTo>
                    <a:pt x="131" y="224"/>
                    <a:pt x="131" y="224"/>
                    <a:pt x="131" y="224"/>
                  </a:cubicBezTo>
                  <a:cubicBezTo>
                    <a:pt x="131" y="234"/>
                    <a:pt x="125" y="243"/>
                    <a:pt x="116" y="247"/>
                  </a:cubicBezTo>
                  <a:close/>
                  <a:moveTo>
                    <a:pt x="29" y="224"/>
                  </a:moveTo>
                  <a:cubicBezTo>
                    <a:pt x="29" y="223"/>
                    <a:pt x="29" y="223"/>
                    <a:pt x="29" y="223"/>
                  </a:cubicBezTo>
                  <a:cubicBezTo>
                    <a:pt x="50" y="223"/>
                    <a:pt x="50" y="223"/>
                    <a:pt x="50" y="223"/>
                  </a:cubicBezTo>
                  <a:cubicBezTo>
                    <a:pt x="50" y="215"/>
                    <a:pt x="50" y="215"/>
                    <a:pt x="50" y="215"/>
                  </a:cubicBezTo>
                  <a:cubicBezTo>
                    <a:pt x="29" y="215"/>
                    <a:pt x="29" y="215"/>
                    <a:pt x="29" y="215"/>
                  </a:cubicBezTo>
                  <a:cubicBezTo>
                    <a:pt x="29" y="203"/>
                    <a:pt x="29" y="203"/>
                    <a:pt x="29" y="203"/>
                  </a:cubicBezTo>
                  <a:cubicBezTo>
                    <a:pt x="50" y="203"/>
                    <a:pt x="50" y="203"/>
                    <a:pt x="50" y="203"/>
                  </a:cubicBezTo>
                  <a:cubicBezTo>
                    <a:pt x="50" y="195"/>
                    <a:pt x="50" y="195"/>
                    <a:pt x="50" y="195"/>
                  </a:cubicBezTo>
                  <a:cubicBezTo>
                    <a:pt x="29" y="195"/>
                    <a:pt x="29" y="195"/>
                    <a:pt x="29" y="195"/>
                  </a:cubicBezTo>
                  <a:cubicBezTo>
                    <a:pt x="29" y="183"/>
                    <a:pt x="29" y="183"/>
                    <a:pt x="29" y="183"/>
                  </a:cubicBezTo>
                  <a:cubicBezTo>
                    <a:pt x="50" y="183"/>
                    <a:pt x="50" y="183"/>
                    <a:pt x="50" y="183"/>
                  </a:cubicBezTo>
                  <a:cubicBezTo>
                    <a:pt x="50" y="175"/>
                    <a:pt x="50" y="175"/>
                    <a:pt x="50" y="175"/>
                  </a:cubicBezTo>
                  <a:cubicBezTo>
                    <a:pt x="29" y="175"/>
                    <a:pt x="29" y="175"/>
                    <a:pt x="29" y="175"/>
                  </a:cubicBezTo>
                  <a:cubicBezTo>
                    <a:pt x="29" y="163"/>
                    <a:pt x="29" y="163"/>
                    <a:pt x="29" y="163"/>
                  </a:cubicBezTo>
                  <a:cubicBezTo>
                    <a:pt x="112" y="163"/>
                    <a:pt x="112" y="163"/>
                    <a:pt x="112" y="163"/>
                  </a:cubicBezTo>
                  <a:cubicBezTo>
                    <a:pt x="81" y="208"/>
                    <a:pt x="81" y="208"/>
                    <a:pt x="81" y="208"/>
                  </a:cubicBezTo>
                  <a:cubicBezTo>
                    <a:pt x="81" y="209"/>
                    <a:pt x="81" y="209"/>
                    <a:pt x="81" y="209"/>
                  </a:cubicBezTo>
                  <a:cubicBezTo>
                    <a:pt x="81" y="226"/>
                    <a:pt x="90" y="241"/>
                    <a:pt x="103" y="250"/>
                  </a:cubicBezTo>
                  <a:cubicBezTo>
                    <a:pt x="55" y="250"/>
                    <a:pt x="55" y="250"/>
                    <a:pt x="55" y="250"/>
                  </a:cubicBezTo>
                  <a:cubicBezTo>
                    <a:pt x="41" y="250"/>
                    <a:pt x="29" y="238"/>
                    <a:pt x="29" y="224"/>
                  </a:cubicBezTo>
                  <a:close/>
                  <a:moveTo>
                    <a:pt x="130" y="250"/>
                  </a:moveTo>
                  <a:cubicBezTo>
                    <a:pt x="129" y="250"/>
                    <a:pt x="128" y="250"/>
                    <a:pt x="127" y="250"/>
                  </a:cubicBezTo>
                  <a:cubicBezTo>
                    <a:pt x="134" y="243"/>
                    <a:pt x="139" y="234"/>
                    <a:pt x="139" y="224"/>
                  </a:cubicBezTo>
                  <a:cubicBezTo>
                    <a:pt x="139" y="139"/>
                    <a:pt x="139" y="139"/>
                    <a:pt x="139" y="139"/>
                  </a:cubicBezTo>
                  <a:cubicBezTo>
                    <a:pt x="159" y="110"/>
                    <a:pt x="159" y="110"/>
                    <a:pt x="159" y="110"/>
                  </a:cubicBezTo>
                  <a:cubicBezTo>
                    <a:pt x="159" y="8"/>
                    <a:pt x="159" y="8"/>
                    <a:pt x="159" y="8"/>
                  </a:cubicBezTo>
                  <a:cubicBezTo>
                    <a:pt x="181" y="8"/>
                    <a:pt x="181" y="8"/>
                    <a:pt x="181" y="8"/>
                  </a:cubicBezTo>
                  <a:cubicBezTo>
                    <a:pt x="181" y="30"/>
                    <a:pt x="181" y="30"/>
                    <a:pt x="181" y="30"/>
                  </a:cubicBezTo>
                  <a:cubicBezTo>
                    <a:pt x="170" y="30"/>
                    <a:pt x="170" y="30"/>
                    <a:pt x="170" y="30"/>
                  </a:cubicBezTo>
                  <a:cubicBezTo>
                    <a:pt x="170" y="38"/>
                    <a:pt x="170" y="38"/>
                    <a:pt x="170" y="38"/>
                  </a:cubicBezTo>
                  <a:cubicBezTo>
                    <a:pt x="181" y="38"/>
                    <a:pt x="181" y="38"/>
                    <a:pt x="181" y="38"/>
                  </a:cubicBezTo>
                  <a:cubicBezTo>
                    <a:pt x="181" y="50"/>
                    <a:pt x="181" y="50"/>
                    <a:pt x="181" y="50"/>
                  </a:cubicBezTo>
                  <a:cubicBezTo>
                    <a:pt x="170" y="50"/>
                    <a:pt x="170" y="50"/>
                    <a:pt x="170" y="50"/>
                  </a:cubicBezTo>
                  <a:cubicBezTo>
                    <a:pt x="170" y="58"/>
                    <a:pt x="170" y="58"/>
                    <a:pt x="170" y="58"/>
                  </a:cubicBezTo>
                  <a:cubicBezTo>
                    <a:pt x="181" y="58"/>
                    <a:pt x="181" y="58"/>
                    <a:pt x="181" y="58"/>
                  </a:cubicBezTo>
                  <a:cubicBezTo>
                    <a:pt x="181" y="70"/>
                    <a:pt x="181" y="70"/>
                    <a:pt x="181" y="70"/>
                  </a:cubicBezTo>
                  <a:cubicBezTo>
                    <a:pt x="170" y="70"/>
                    <a:pt x="170" y="70"/>
                    <a:pt x="170" y="70"/>
                  </a:cubicBezTo>
                  <a:cubicBezTo>
                    <a:pt x="170" y="78"/>
                    <a:pt x="170" y="78"/>
                    <a:pt x="170" y="78"/>
                  </a:cubicBezTo>
                  <a:cubicBezTo>
                    <a:pt x="181" y="78"/>
                    <a:pt x="181" y="78"/>
                    <a:pt x="181" y="78"/>
                  </a:cubicBezTo>
                  <a:cubicBezTo>
                    <a:pt x="181" y="90"/>
                    <a:pt x="181" y="90"/>
                    <a:pt x="181" y="90"/>
                  </a:cubicBezTo>
                  <a:cubicBezTo>
                    <a:pt x="170" y="90"/>
                    <a:pt x="170" y="90"/>
                    <a:pt x="170" y="90"/>
                  </a:cubicBezTo>
                  <a:cubicBezTo>
                    <a:pt x="170" y="98"/>
                    <a:pt x="170" y="98"/>
                    <a:pt x="170" y="98"/>
                  </a:cubicBezTo>
                  <a:cubicBezTo>
                    <a:pt x="181" y="98"/>
                    <a:pt x="181" y="98"/>
                    <a:pt x="181" y="98"/>
                  </a:cubicBezTo>
                  <a:cubicBezTo>
                    <a:pt x="181" y="110"/>
                    <a:pt x="181" y="110"/>
                    <a:pt x="181" y="110"/>
                  </a:cubicBezTo>
                  <a:cubicBezTo>
                    <a:pt x="247" y="205"/>
                    <a:pt x="247" y="205"/>
                    <a:pt x="247" y="205"/>
                  </a:cubicBezTo>
                  <a:cubicBezTo>
                    <a:pt x="150" y="205"/>
                    <a:pt x="150" y="205"/>
                    <a:pt x="150" y="205"/>
                  </a:cubicBezTo>
                  <a:cubicBezTo>
                    <a:pt x="150" y="213"/>
                    <a:pt x="150" y="213"/>
                    <a:pt x="150" y="213"/>
                  </a:cubicBezTo>
                  <a:cubicBezTo>
                    <a:pt x="250" y="213"/>
                    <a:pt x="250" y="213"/>
                    <a:pt x="250" y="213"/>
                  </a:cubicBezTo>
                  <a:cubicBezTo>
                    <a:pt x="250" y="209"/>
                    <a:pt x="250" y="209"/>
                    <a:pt x="250" y="209"/>
                  </a:cubicBezTo>
                  <a:cubicBezTo>
                    <a:pt x="251" y="210"/>
                    <a:pt x="251" y="210"/>
                    <a:pt x="251" y="210"/>
                  </a:cubicBezTo>
                  <a:cubicBezTo>
                    <a:pt x="250" y="232"/>
                    <a:pt x="232" y="250"/>
                    <a:pt x="210" y="250"/>
                  </a:cubicBezTo>
                  <a:lnTo>
                    <a:pt x="130" y="250"/>
                  </a:lnTo>
                  <a:close/>
                </a:path>
              </a:pathLst>
            </a:custGeom>
            <a:solidFill>
              <a:srgbClr val="0067B1"/>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741" name="easyIcon">
            <a:extLst>
              <a:ext uri="{FF2B5EF4-FFF2-40B4-BE49-F238E27FC236}">
                <a16:creationId xmlns:a16="http://schemas.microsoft.com/office/drawing/2014/main" id="{275BFE6F-2A23-3A42-3EE9-34E19F190FB2}"/>
              </a:ext>
            </a:extLst>
          </p:cNvPr>
          <p:cNvGrpSpPr>
            <a:grpSpLocks noChangeAspect="1"/>
          </p:cNvGrpSpPr>
          <p:nvPr>
            <p:custDataLst>
              <p:tags r:id="rId14"/>
            </p:custDataLst>
          </p:nvPr>
        </p:nvGrpSpPr>
        <p:grpSpPr>
          <a:xfrm>
            <a:off x="8021688" y="5349438"/>
            <a:ext cx="482502" cy="482502"/>
            <a:chOff x="9138859" y="2089975"/>
            <a:chExt cx="714050" cy="714050"/>
          </a:xfrm>
        </p:grpSpPr>
        <p:sp>
          <p:nvSpPr>
            <p:cNvPr id="742" name="Background">
              <a:extLst>
                <a:ext uri="{FF2B5EF4-FFF2-40B4-BE49-F238E27FC236}">
                  <a16:creationId xmlns:a16="http://schemas.microsoft.com/office/drawing/2014/main" id="{40614259-D074-8319-FDF7-274E679A5354}"/>
                </a:ext>
              </a:extLst>
            </p:cNvPr>
            <p:cNvSpPr>
              <a:spLocks/>
            </p:cNvSpPr>
            <p:nvPr/>
          </p:nvSpPr>
          <p:spPr>
            <a:xfrm>
              <a:off x="9138859" y="2089975"/>
              <a:ext cx="714050" cy="714050"/>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743" name="Group 742">
              <a:extLst>
                <a:ext uri="{FF2B5EF4-FFF2-40B4-BE49-F238E27FC236}">
                  <a16:creationId xmlns:a16="http://schemas.microsoft.com/office/drawing/2014/main" id="{FBFEE491-33CB-6F4B-483B-BD4452899F60}"/>
                </a:ext>
              </a:extLst>
            </p:cNvPr>
            <p:cNvGrpSpPr>
              <a:grpSpLocks noChangeAspect="1"/>
            </p:cNvGrpSpPr>
            <p:nvPr/>
          </p:nvGrpSpPr>
          <p:grpSpPr>
            <a:xfrm>
              <a:off x="9208309" y="2159003"/>
              <a:ext cx="575152" cy="576001"/>
              <a:chOff x="8570913" y="1785938"/>
              <a:chExt cx="1074738" cy="1076325"/>
            </a:xfrm>
            <a:solidFill>
              <a:schemeClr val="accent2"/>
            </a:solidFill>
          </p:grpSpPr>
          <p:sp>
            <p:nvSpPr>
              <p:cNvPr id="744" name="Vector">
                <a:extLst>
                  <a:ext uri="{FF2B5EF4-FFF2-40B4-BE49-F238E27FC236}">
                    <a16:creationId xmlns:a16="http://schemas.microsoft.com/office/drawing/2014/main" id="{51ED46F3-D660-EA51-4098-DAC277B85A43}"/>
                  </a:ext>
                </a:extLst>
              </p:cNvPr>
              <p:cNvSpPr>
                <a:spLocks noEditPoints="1"/>
              </p:cNvSpPr>
              <p:nvPr/>
            </p:nvSpPr>
            <p:spPr bwMode="gray">
              <a:xfrm>
                <a:off x="8839201" y="1785938"/>
                <a:ext cx="536575" cy="1076325"/>
              </a:xfrm>
              <a:custGeom>
                <a:avLst/>
                <a:gdLst>
                  <a:gd name="T0" fmla="*/ 64 w 128"/>
                  <a:gd name="T1" fmla="*/ 256 h 256"/>
                  <a:gd name="T2" fmla="*/ 0 w 128"/>
                  <a:gd name="T3" fmla="*/ 128 h 256"/>
                  <a:gd name="T4" fmla="*/ 64 w 128"/>
                  <a:gd name="T5" fmla="*/ 0 h 256"/>
                  <a:gd name="T6" fmla="*/ 128 w 128"/>
                  <a:gd name="T7" fmla="*/ 128 h 256"/>
                  <a:gd name="T8" fmla="*/ 64 w 128"/>
                  <a:gd name="T9" fmla="*/ 256 h 256"/>
                  <a:gd name="T10" fmla="*/ 64 w 128"/>
                  <a:gd name="T11" fmla="*/ 8 h 256"/>
                  <a:gd name="T12" fmla="*/ 8 w 128"/>
                  <a:gd name="T13" fmla="*/ 128 h 256"/>
                  <a:gd name="T14" fmla="*/ 64 w 128"/>
                  <a:gd name="T15" fmla="*/ 248 h 256"/>
                  <a:gd name="T16" fmla="*/ 120 w 128"/>
                  <a:gd name="T17" fmla="*/ 128 h 256"/>
                  <a:gd name="T18" fmla="*/ 64 w 128"/>
                  <a:gd name="T19" fmla="*/ 8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256">
                    <a:moveTo>
                      <a:pt x="64" y="256"/>
                    </a:moveTo>
                    <a:cubicBezTo>
                      <a:pt x="28" y="256"/>
                      <a:pt x="0" y="200"/>
                      <a:pt x="0" y="128"/>
                    </a:cubicBezTo>
                    <a:cubicBezTo>
                      <a:pt x="0" y="56"/>
                      <a:pt x="28" y="0"/>
                      <a:pt x="64" y="0"/>
                    </a:cubicBezTo>
                    <a:cubicBezTo>
                      <a:pt x="100" y="0"/>
                      <a:pt x="128" y="56"/>
                      <a:pt x="128" y="128"/>
                    </a:cubicBezTo>
                    <a:cubicBezTo>
                      <a:pt x="128" y="200"/>
                      <a:pt x="100" y="256"/>
                      <a:pt x="64" y="256"/>
                    </a:cubicBezTo>
                    <a:close/>
                    <a:moveTo>
                      <a:pt x="64" y="8"/>
                    </a:moveTo>
                    <a:cubicBezTo>
                      <a:pt x="34" y="8"/>
                      <a:pt x="8" y="63"/>
                      <a:pt x="8" y="128"/>
                    </a:cubicBezTo>
                    <a:cubicBezTo>
                      <a:pt x="8" y="193"/>
                      <a:pt x="34" y="248"/>
                      <a:pt x="64" y="248"/>
                    </a:cubicBezTo>
                    <a:cubicBezTo>
                      <a:pt x="94" y="248"/>
                      <a:pt x="120" y="193"/>
                      <a:pt x="120" y="128"/>
                    </a:cubicBezTo>
                    <a:cubicBezTo>
                      <a:pt x="120" y="63"/>
                      <a:pt x="94" y="8"/>
                      <a:pt x="64"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endParaRPr lang="en-US" sz="1792">
                  <a:latin typeface="Calibri" panose="020F0502020204030204" pitchFamily="34" charset="0"/>
                  <a:cs typeface="Calibri" panose="020F0502020204030204" pitchFamily="34" charset="0"/>
                </a:endParaRPr>
              </a:p>
            </p:txBody>
          </p:sp>
          <p:sp>
            <p:nvSpPr>
              <p:cNvPr id="745" name="Vector">
                <a:extLst>
                  <a:ext uri="{FF2B5EF4-FFF2-40B4-BE49-F238E27FC236}">
                    <a16:creationId xmlns:a16="http://schemas.microsoft.com/office/drawing/2014/main" id="{7612AE1F-E741-0908-71D6-C9F9A0092602}"/>
                  </a:ext>
                </a:extLst>
              </p:cNvPr>
              <p:cNvSpPr>
                <a:spLocks noEditPoints="1"/>
              </p:cNvSpPr>
              <p:nvPr/>
            </p:nvSpPr>
            <p:spPr bwMode="gray">
              <a:xfrm>
                <a:off x="8570913" y="2054226"/>
                <a:ext cx="1074738" cy="538163"/>
              </a:xfrm>
              <a:custGeom>
                <a:avLst/>
                <a:gdLst>
                  <a:gd name="T0" fmla="*/ 128 w 256"/>
                  <a:gd name="T1" fmla="*/ 128 h 128"/>
                  <a:gd name="T2" fmla="*/ 0 w 256"/>
                  <a:gd name="T3" fmla="*/ 64 h 128"/>
                  <a:gd name="T4" fmla="*/ 128 w 256"/>
                  <a:gd name="T5" fmla="*/ 0 h 128"/>
                  <a:gd name="T6" fmla="*/ 256 w 256"/>
                  <a:gd name="T7" fmla="*/ 64 h 128"/>
                  <a:gd name="T8" fmla="*/ 128 w 256"/>
                  <a:gd name="T9" fmla="*/ 128 h 128"/>
                  <a:gd name="T10" fmla="*/ 128 w 256"/>
                  <a:gd name="T11" fmla="*/ 8 h 128"/>
                  <a:gd name="T12" fmla="*/ 8 w 256"/>
                  <a:gd name="T13" fmla="*/ 64 h 128"/>
                  <a:gd name="T14" fmla="*/ 128 w 256"/>
                  <a:gd name="T15" fmla="*/ 120 h 128"/>
                  <a:gd name="T16" fmla="*/ 248 w 256"/>
                  <a:gd name="T17" fmla="*/ 64 h 128"/>
                  <a:gd name="T18" fmla="*/ 128 w 256"/>
                  <a:gd name="T19" fmla="*/ 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6" h="128">
                    <a:moveTo>
                      <a:pt x="128" y="128"/>
                    </a:moveTo>
                    <a:cubicBezTo>
                      <a:pt x="56" y="128"/>
                      <a:pt x="0" y="100"/>
                      <a:pt x="0" y="64"/>
                    </a:cubicBezTo>
                    <a:cubicBezTo>
                      <a:pt x="0" y="28"/>
                      <a:pt x="56" y="0"/>
                      <a:pt x="128" y="0"/>
                    </a:cubicBezTo>
                    <a:cubicBezTo>
                      <a:pt x="200" y="0"/>
                      <a:pt x="256" y="28"/>
                      <a:pt x="256" y="64"/>
                    </a:cubicBezTo>
                    <a:cubicBezTo>
                      <a:pt x="256" y="100"/>
                      <a:pt x="200" y="128"/>
                      <a:pt x="128" y="128"/>
                    </a:cubicBezTo>
                    <a:close/>
                    <a:moveTo>
                      <a:pt x="128" y="8"/>
                    </a:moveTo>
                    <a:cubicBezTo>
                      <a:pt x="63" y="8"/>
                      <a:pt x="8" y="34"/>
                      <a:pt x="8" y="64"/>
                    </a:cubicBezTo>
                    <a:cubicBezTo>
                      <a:pt x="8" y="94"/>
                      <a:pt x="63" y="120"/>
                      <a:pt x="128" y="120"/>
                    </a:cubicBezTo>
                    <a:cubicBezTo>
                      <a:pt x="193" y="120"/>
                      <a:pt x="248" y="94"/>
                      <a:pt x="248" y="64"/>
                    </a:cubicBezTo>
                    <a:cubicBezTo>
                      <a:pt x="248" y="34"/>
                      <a:pt x="193" y="8"/>
                      <a:pt x="128"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endParaRPr lang="en-US" sz="1792">
                  <a:latin typeface="Calibri" panose="020F0502020204030204" pitchFamily="34" charset="0"/>
                  <a:cs typeface="Calibri" panose="020F0502020204030204" pitchFamily="34" charset="0"/>
                </a:endParaRPr>
              </a:p>
            </p:txBody>
          </p:sp>
          <p:sp>
            <p:nvSpPr>
              <p:cNvPr id="746" name="Vector">
                <a:extLst>
                  <a:ext uri="{FF2B5EF4-FFF2-40B4-BE49-F238E27FC236}">
                    <a16:creationId xmlns:a16="http://schemas.microsoft.com/office/drawing/2014/main" id="{6D890704-9153-EECD-D4A3-929CA5067931}"/>
                  </a:ext>
                </a:extLst>
              </p:cNvPr>
              <p:cNvSpPr>
                <a:spLocks noEditPoints="1"/>
              </p:cNvSpPr>
              <p:nvPr/>
            </p:nvSpPr>
            <p:spPr bwMode="gray">
              <a:xfrm>
                <a:off x="8666163" y="1900238"/>
                <a:ext cx="882650" cy="847725"/>
              </a:xfrm>
              <a:custGeom>
                <a:avLst/>
                <a:gdLst>
                  <a:gd name="T0" fmla="*/ 44 w 210"/>
                  <a:gd name="T1" fmla="*/ 202 h 202"/>
                  <a:gd name="T2" fmla="*/ 14 w 210"/>
                  <a:gd name="T3" fmla="*/ 192 h 202"/>
                  <a:gd name="T4" fmla="*/ 9 w 210"/>
                  <a:gd name="T5" fmla="*/ 132 h 202"/>
                  <a:gd name="T6" fmla="*/ 60 w 210"/>
                  <a:gd name="T7" fmla="*/ 56 h 202"/>
                  <a:gd name="T8" fmla="*/ 166 w 210"/>
                  <a:gd name="T9" fmla="*/ 0 h 202"/>
                  <a:gd name="T10" fmla="*/ 196 w 210"/>
                  <a:gd name="T11" fmla="*/ 10 h 202"/>
                  <a:gd name="T12" fmla="*/ 201 w 210"/>
                  <a:gd name="T13" fmla="*/ 70 h 202"/>
                  <a:gd name="T14" fmla="*/ 150 w 210"/>
                  <a:gd name="T15" fmla="*/ 146 h 202"/>
                  <a:gd name="T16" fmla="*/ 44 w 210"/>
                  <a:gd name="T17" fmla="*/ 202 h 202"/>
                  <a:gd name="T18" fmla="*/ 166 w 210"/>
                  <a:gd name="T19" fmla="*/ 8 h 202"/>
                  <a:gd name="T20" fmla="*/ 65 w 210"/>
                  <a:gd name="T21" fmla="*/ 61 h 202"/>
                  <a:gd name="T22" fmla="*/ 17 w 210"/>
                  <a:gd name="T23" fmla="*/ 134 h 202"/>
                  <a:gd name="T24" fmla="*/ 20 w 210"/>
                  <a:gd name="T25" fmla="*/ 186 h 202"/>
                  <a:gd name="T26" fmla="*/ 44 w 210"/>
                  <a:gd name="T27" fmla="*/ 194 h 202"/>
                  <a:gd name="T28" fmla="*/ 145 w 210"/>
                  <a:gd name="T29" fmla="*/ 141 h 202"/>
                  <a:gd name="T30" fmla="*/ 193 w 210"/>
                  <a:gd name="T31" fmla="*/ 68 h 202"/>
                  <a:gd name="T32" fmla="*/ 190 w 210"/>
                  <a:gd name="T33" fmla="*/ 16 h 202"/>
                  <a:gd name="T34" fmla="*/ 166 w 210"/>
                  <a:gd name="T35" fmla="*/ 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0" h="202">
                    <a:moveTo>
                      <a:pt x="44" y="202"/>
                    </a:moveTo>
                    <a:cubicBezTo>
                      <a:pt x="32" y="202"/>
                      <a:pt x="22" y="199"/>
                      <a:pt x="14" y="192"/>
                    </a:cubicBezTo>
                    <a:cubicBezTo>
                      <a:pt x="2" y="179"/>
                      <a:pt x="0" y="158"/>
                      <a:pt x="9" y="132"/>
                    </a:cubicBezTo>
                    <a:cubicBezTo>
                      <a:pt x="18" y="107"/>
                      <a:pt x="36" y="80"/>
                      <a:pt x="60" y="56"/>
                    </a:cubicBezTo>
                    <a:cubicBezTo>
                      <a:pt x="94" y="21"/>
                      <a:pt x="135" y="0"/>
                      <a:pt x="166" y="0"/>
                    </a:cubicBezTo>
                    <a:cubicBezTo>
                      <a:pt x="178" y="0"/>
                      <a:pt x="188" y="3"/>
                      <a:pt x="196" y="10"/>
                    </a:cubicBezTo>
                    <a:cubicBezTo>
                      <a:pt x="208" y="23"/>
                      <a:pt x="210" y="44"/>
                      <a:pt x="201" y="70"/>
                    </a:cubicBezTo>
                    <a:cubicBezTo>
                      <a:pt x="192" y="95"/>
                      <a:pt x="174" y="122"/>
                      <a:pt x="150" y="146"/>
                    </a:cubicBezTo>
                    <a:cubicBezTo>
                      <a:pt x="116" y="181"/>
                      <a:pt x="75" y="202"/>
                      <a:pt x="44" y="202"/>
                    </a:cubicBezTo>
                    <a:close/>
                    <a:moveTo>
                      <a:pt x="166" y="8"/>
                    </a:moveTo>
                    <a:cubicBezTo>
                      <a:pt x="137" y="8"/>
                      <a:pt x="98" y="29"/>
                      <a:pt x="65" y="61"/>
                    </a:cubicBezTo>
                    <a:cubicBezTo>
                      <a:pt x="42" y="84"/>
                      <a:pt x="25" y="110"/>
                      <a:pt x="17" y="134"/>
                    </a:cubicBezTo>
                    <a:cubicBezTo>
                      <a:pt x="9" y="157"/>
                      <a:pt x="10" y="176"/>
                      <a:pt x="20" y="186"/>
                    </a:cubicBezTo>
                    <a:cubicBezTo>
                      <a:pt x="26" y="192"/>
                      <a:pt x="34" y="194"/>
                      <a:pt x="44" y="194"/>
                    </a:cubicBezTo>
                    <a:cubicBezTo>
                      <a:pt x="73" y="194"/>
                      <a:pt x="112" y="173"/>
                      <a:pt x="145" y="141"/>
                    </a:cubicBezTo>
                    <a:cubicBezTo>
                      <a:pt x="168" y="118"/>
                      <a:pt x="185" y="92"/>
                      <a:pt x="193" y="68"/>
                    </a:cubicBezTo>
                    <a:cubicBezTo>
                      <a:pt x="201" y="45"/>
                      <a:pt x="200" y="26"/>
                      <a:pt x="190" y="16"/>
                    </a:cubicBezTo>
                    <a:cubicBezTo>
                      <a:pt x="184" y="10"/>
                      <a:pt x="176" y="8"/>
                      <a:pt x="166"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endParaRPr lang="en-US" sz="1792">
                  <a:latin typeface="Calibri" panose="020F0502020204030204" pitchFamily="34" charset="0"/>
                  <a:cs typeface="Calibri" panose="020F0502020204030204" pitchFamily="34" charset="0"/>
                </a:endParaRPr>
              </a:p>
            </p:txBody>
          </p:sp>
          <p:sp>
            <p:nvSpPr>
              <p:cNvPr id="747" name="Vector">
                <a:extLst>
                  <a:ext uri="{FF2B5EF4-FFF2-40B4-BE49-F238E27FC236}">
                    <a16:creationId xmlns:a16="http://schemas.microsoft.com/office/drawing/2014/main" id="{117F800D-D6A6-F380-B339-E13732E03E54}"/>
                  </a:ext>
                </a:extLst>
              </p:cNvPr>
              <p:cNvSpPr>
                <a:spLocks noEditPoints="1"/>
              </p:cNvSpPr>
              <p:nvPr/>
            </p:nvSpPr>
            <p:spPr bwMode="gray">
              <a:xfrm>
                <a:off x="8666163" y="1900238"/>
                <a:ext cx="882650" cy="847725"/>
              </a:xfrm>
              <a:custGeom>
                <a:avLst/>
                <a:gdLst>
                  <a:gd name="T0" fmla="*/ 166 w 210"/>
                  <a:gd name="T1" fmla="*/ 202 h 202"/>
                  <a:gd name="T2" fmla="*/ 60 w 210"/>
                  <a:gd name="T3" fmla="*/ 146 h 202"/>
                  <a:gd name="T4" fmla="*/ 9 w 210"/>
                  <a:gd name="T5" fmla="*/ 70 h 202"/>
                  <a:gd name="T6" fmla="*/ 14 w 210"/>
                  <a:gd name="T7" fmla="*/ 10 h 202"/>
                  <a:gd name="T8" fmla="*/ 44 w 210"/>
                  <a:gd name="T9" fmla="*/ 0 h 202"/>
                  <a:gd name="T10" fmla="*/ 150 w 210"/>
                  <a:gd name="T11" fmla="*/ 56 h 202"/>
                  <a:gd name="T12" fmla="*/ 201 w 210"/>
                  <a:gd name="T13" fmla="*/ 132 h 202"/>
                  <a:gd name="T14" fmla="*/ 196 w 210"/>
                  <a:gd name="T15" fmla="*/ 192 h 202"/>
                  <a:gd name="T16" fmla="*/ 166 w 210"/>
                  <a:gd name="T17" fmla="*/ 202 h 202"/>
                  <a:gd name="T18" fmla="*/ 44 w 210"/>
                  <a:gd name="T19" fmla="*/ 8 h 202"/>
                  <a:gd name="T20" fmla="*/ 20 w 210"/>
                  <a:gd name="T21" fmla="*/ 16 h 202"/>
                  <a:gd name="T22" fmla="*/ 17 w 210"/>
                  <a:gd name="T23" fmla="*/ 68 h 202"/>
                  <a:gd name="T24" fmla="*/ 65 w 210"/>
                  <a:gd name="T25" fmla="*/ 141 h 202"/>
                  <a:gd name="T26" fmla="*/ 166 w 210"/>
                  <a:gd name="T27" fmla="*/ 194 h 202"/>
                  <a:gd name="T28" fmla="*/ 190 w 210"/>
                  <a:gd name="T29" fmla="*/ 186 h 202"/>
                  <a:gd name="T30" fmla="*/ 193 w 210"/>
                  <a:gd name="T31" fmla="*/ 134 h 202"/>
                  <a:gd name="T32" fmla="*/ 145 w 210"/>
                  <a:gd name="T33" fmla="*/ 61 h 202"/>
                  <a:gd name="T34" fmla="*/ 44 w 210"/>
                  <a:gd name="T35" fmla="*/ 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0" h="202">
                    <a:moveTo>
                      <a:pt x="166" y="202"/>
                    </a:moveTo>
                    <a:cubicBezTo>
                      <a:pt x="135" y="202"/>
                      <a:pt x="94" y="181"/>
                      <a:pt x="60" y="146"/>
                    </a:cubicBezTo>
                    <a:cubicBezTo>
                      <a:pt x="36" y="122"/>
                      <a:pt x="18" y="95"/>
                      <a:pt x="9" y="70"/>
                    </a:cubicBezTo>
                    <a:cubicBezTo>
                      <a:pt x="0" y="44"/>
                      <a:pt x="2" y="23"/>
                      <a:pt x="14" y="10"/>
                    </a:cubicBezTo>
                    <a:cubicBezTo>
                      <a:pt x="22" y="3"/>
                      <a:pt x="32" y="0"/>
                      <a:pt x="44" y="0"/>
                    </a:cubicBezTo>
                    <a:cubicBezTo>
                      <a:pt x="75" y="0"/>
                      <a:pt x="116" y="21"/>
                      <a:pt x="150" y="56"/>
                    </a:cubicBezTo>
                    <a:cubicBezTo>
                      <a:pt x="174" y="80"/>
                      <a:pt x="192" y="107"/>
                      <a:pt x="201" y="132"/>
                    </a:cubicBezTo>
                    <a:cubicBezTo>
                      <a:pt x="210" y="158"/>
                      <a:pt x="208" y="179"/>
                      <a:pt x="196" y="192"/>
                    </a:cubicBezTo>
                    <a:cubicBezTo>
                      <a:pt x="188" y="199"/>
                      <a:pt x="178" y="202"/>
                      <a:pt x="166" y="202"/>
                    </a:cubicBezTo>
                    <a:close/>
                    <a:moveTo>
                      <a:pt x="44" y="8"/>
                    </a:moveTo>
                    <a:cubicBezTo>
                      <a:pt x="34" y="8"/>
                      <a:pt x="26" y="10"/>
                      <a:pt x="20" y="16"/>
                    </a:cubicBezTo>
                    <a:cubicBezTo>
                      <a:pt x="10" y="26"/>
                      <a:pt x="9" y="45"/>
                      <a:pt x="17" y="68"/>
                    </a:cubicBezTo>
                    <a:cubicBezTo>
                      <a:pt x="25" y="92"/>
                      <a:pt x="42" y="118"/>
                      <a:pt x="65" y="141"/>
                    </a:cubicBezTo>
                    <a:cubicBezTo>
                      <a:pt x="98" y="173"/>
                      <a:pt x="137" y="194"/>
                      <a:pt x="166" y="194"/>
                    </a:cubicBezTo>
                    <a:cubicBezTo>
                      <a:pt x="176" y="194"/>
                      <a:pt x="184" y="192"/>
                      <a:pt x="190" y="186"/>
                    </a:cubicBezTo>
                    <a:cubicBezTo>
                      <a:pt x="200" y="176"/>
                      <a:pt x="201" y="157"/>
                      <a:pt x="193" y="134"/>
                    </a:cubicBezTo>
                    <a:cubicBezTo>
                      <a:pt x="185" y="110"/>
                      <a:pt x="168" y="84"/>
                      <a:pt x="145" y="61"/>
                    </a:cubicBezTo>
                    <a:cubicBezTo>
                      <a:pt x="112" y="29"/>
                      <a:pt x="73" y="8"/>
                      <a:pt x="44"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endParaRPr lang="en-US" sz="1792">
                  <a:latin typeface="Calibri" panose="020F0502020204030204" pitchFamily="34" charset="0"/>
                  <a:cs typeface="Calibri" panose="020F0502020204030204" pitchFamily="34" charset="0"/>
                </a:endParaRPr>
              </a:p>
            </p:txBody>
          </p:sp>
          <p:sp>
            <p:nvSpPr>
              <p:cNvPr id="748" name="Vector">
                <a:extLst>
                  <a:ext uri="{FF2B5EF4-FFF2-40B4-BE49-F238E27FC236}">
                    <a16:creationId xmlns:a16="http://schemas.microsoft.com/office/drawing/2014/main" id="{6B99395E-0468-0BB7-34DD-3D98DEA91898}"/>
                  </a:ext>
                </a:extLst>
              </p:cNvPr>
              <p:cNvSpPr>
                <a:spLocks noEditPoints="1"/>
              </p:cNvSpPr>
              <p:nvPr/>
            </p:nvSpPr>
            <p:spPr bwMode="gray">
              <a:xfrm>
                <a:off x="8972551" y="2155826"/>
                <a:ext cx="269875" cy="134938"/>
              </a:xfrm>
              <a:custGeom>
                <a:avLst/>
                <a:gdLst>
                  <a:gd name="T0" fmla="*/ 32 w 64"/>
                  <a:gd name="T1" fmla="*/ 32 h 32"/>
                  <a:gd name="T2" fmla="*/ 0 w 64"/>
                  <a:gd name="T3" fmla="*/ 16 h 32"/>
                  <a:gd name="T4" fmla="*/ 32 w 64"/>
                  <a:gd name="T5" fmla="*/ 0 h 32"/>
                  <a:gd name="T6" fmla="*/ 64 w 64"/>
                  <a:gd name="T7" fmla="*/ 16 h 32"/>
                  <a:gd name="T8" fmla="*/ 32 w 64"/>
                  <a:gd name="T9" fmla="*/ 32 h 32"/>
                  <a:gd name="T10" fmla="*/ 32 w 64"/>
                  <a:gd name="T11" fmla="*/ 8 h 32"/>
                  <a:gd name="T12" fmla="*/ 8 w 64"/>
                  <a:gd name="T13" fmla="*/ 16 h 32"/>
                  <a:gd name="T14" fmla="*/ 32 w 64"/>
                  <a:gd name="T15" fmla="*/ 24 h 32"/>
                  <a:gd name="T16" fmla="*/ 56 w 64"/>
                  <a:gd name="T17" fmla="*/ 16 h 32"/>
                  <a:gd name="T18" fmla="*/ 32 w 64"/>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32">
                    <a:moveTo>
                      <a:pt x="32" y="32"/>
                    </a:moveTo>
                    <a:cubicBezTo>
                      <a:pt x="16" y="32"/>
                      <a:pt x="0" y="27"/>
                      <a:pt x="0" y="16"/>
                    </a:cubicBezTo>
                    <a:cubicBezTo>
                      <a:pt x="0" y="5"/>
                      <a:pt x="16" y="0"/>
                      <a:pt x="32" y="0"/>
                    </a:cubicBezTo>
                    <a:cubicBezTo>
                      <a:pt x="48" y="0"/>
                      <a:pt x="64" y="5"/>
                      <a:pt x="64" y="16"/>
                    </a:cubicBezTo>
                    <a:cubicBezTo>
                      <a:pt x="64" y="27"/>
                      <a:pt x="48" y="32"/>
                      <a:pt x="32" y="32"/>
                    </a:cubicBezTo>
                    <a:close/>
                    <a:moveTo>
                      <a:pt x="32" y="8"/>
                    </a:moveTo>
                    <a:cubicBezTo>
                      <a:pt x="17" y="8"/>
                      <a:pt x="8" y="13"/>
                      <a:pt x="8" y="16"/>
                    </a:cubicBezTo>
                    <a:cubicBezTo>
                      <a:pt x="8" y="19"/>
                      <a:pt x="17" y="24"/>
                      <a:pt x="32" y="24"/>
                    </a:cubicBezTo>
                    <a:cubicBezTo>
                      <a:pt x="47" y="24"/>
                      <a:pt x="56" y="19"/>
                      <a:pt x="56" y="16"/>
                    </a:cubicBezTo>
                    <a:cubicBezTo>
                      <a:pt x="56" y="13"/>
                      <a:pt x="47" y="8"/>
                      <a:pt x="32"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endParaRPr lang="en-US" sz="1792">
                  <a:latin typeface="Calibri" panose="020F0502020204030204" pitchFamily="34" charset="0"/>
                  <a:cs typeface="Calibri" panose="020F0502020204030204" pitchFamily="34" charset="0"/>
                </a:endParaRPr>
              </a:p>
            </p:txBody>
          </p:sp>
          <p:sp>
            <p:nvSpPr>
              <p:cNvPr id="749" name="Vector">
                <a:extLst>
                  <a:ext uri="{FF2B5EF4-FFF2-40B4-BE49-F238E27FC236}">
                    <a16:creationId xmlns:a16="http://schemas.microsoft.com/office/drawing/2014/main" id="{D672EBC2-BCF7-9FD1-3584-9E21BA69C6E3}"/>
                  </a:ext>
                </a:extLst>
              </p:cNvPr>
              <p:cNvSpPr>
                <a:spLocks/>
              </p:cNvSpPr>
              <p:nvPr/>
            </p:nvSpPr>
            <p:spPr bwMode="gray">
              <a:xfrm>
                <a:off x="8972551" y="2290763"/>
                <a:ext cx="269875" cy="66675"/>
              </a:xfrm>
              <a:custGeom>
                <a:avLst/>
                <a:gdLst>
                  <a:gd name="T0" fmla="*/ 32 w 64"/>
                  <a:gd name="T1" fmla="*/ 16 h 16"/>
                  <a:gd name="T2" fmla="*/ 0 w 64"/>
                  <a:gd name="T3" fmla="*/ 0 h 16"/>
                  <a:gd name="T4" fmla="*/ 8 w 64"/>
                  <a:gd name="T5" fmla="*/ 0 h 16"/>
                  <a:gd name="T6" fmla="*/ 32 w 64"/>
                  <a:gd name="T7" fmla="*/ 8 h 16"/>
                  <a:gd name="T8" fmla="*/ 56 w 64"/>
                  <a:gd name="T9" fmla="*/ 0 h 16"/>
                  <a:gd name="T10" fmla="*/ 64 w 64"/>
                  <a:gd name="T11" fmla="*/ 0 h 16"/>
                  <a:gd name="T12" fmla="*/ 32 w 64"/>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64" h="16">
                    <a:moveTo>
                      <a:pt x="32" y="16"/>
                    </a:moveTo>
                    <a:cubicBezTo>
                      <a:pt x="16" y="16"/>
                      <a:pt x="0" y="11"/>
                      <a:pt x="0" y="0"/>
                    </a:cubicBezTo>
                    <a:cubicBezTo>
                      <a:pt x="8" y="0"/>
                      <a:pt x="8" y="0"/>
                      <a:pt x="8" y="0"/>
                    </a:cubicBezTo>
                    <a:cubicBezTo>
                      <a:pt x="8" y="3"/>
                      <a:pt x="17" y="8"/>
                      <a:pt x="32" y="8"/>
                    </a:cubicBezTo>
                    <a:cubicBezTo>
                      <a:pt x="47" y="8"/>
                      <a:pt x="56" y="3"/>
                      <a:pt x="56" y="0"/>
                    </a:cubicBezTo>
                    <a:cubicBezTo>
                      <a:pt x="64" y="0"/>
                      <a:pt x="64" y="0"/>
                      <a:pt x="64" y="0"/>
                    </a:cubicBezTo>
                    <a:cubicBezTo>
                      <a:pt x="64" y="11"/>
                      <a:pt x="48" y="16"/>
                      <a:pt x="32" y="16"/>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endParaRPr lang="en-US" sz="1792">
                  <a:latin typeface="Calibri" panose="020F0502020204030204" pitchFamily="34" charset="0"/>
                  <a:cs typeface="Calibri" panose="020F0502020204030204" pitchFamily="34" charset="0"/>
                </a:endParaRPr>
              </a:p>
            </p:txBody>
          </p:sp>
          <p:sp>
            <p:nvSpPr>
              <p:cNvPr id="750" name="Vector">
                <a:extLst>
                  <a:ext uri="{FF2B5EF4-FFF2-40B4-BE49-F238E27FC236}">
                    <a16:creationId xmlns:a16="http://schemas.microsoft.com/office/drawing/2014/main" id="{2C17B087-A004-D648-CF02-F26E045E47E1}"/>
                  </a:ext>
                </a:extLst>
              </p:cNvPr>
              <p:cNvSpPr>
                <a:spLocks/>
              </p:cNvSpPr>
              <p:nvPr/>
            </p:nvSpPr>
            <p:spPr bwMode="gray">
              <a:xfrm>
                <a:off x="8972551" y="2357438"/>
                <a:ext cx="269875" cy="66675"/>
              </a:xfrm>
              <a:custGeom>
                <a:avLst/>
                <a:gdLst>
                  <a:gd name="T0" fmla="*/ 32 w 64"/>
                  <a:gd name="T1" fmla="*/ 16 h 16"/>
                  <a:gd name="T2" fmla="*/ 0 w 64"/>
                  <a:gd name="T3" fmla="*/ 0 h 16"/>
                  <a:gd name="T4" fmla="*/ 8 w 64"/>
                  <a:gd name="T5" fmla="*/ 0 h 16"/>
                  <a:gd name="T6" fmla="*/ 32 w 64"/>
                  <a:gd name="T7" fmla="*/ 8 h 16"/>
                  <a:gd name="T8" fmla="*/ 56 w 64"/>
                  <a:gd name="T9" fmla="*/ 0 h 16"/>
                  <a:gd name="T10" fmla="*/ 64 w 64"/>
                  <a:gd name="T11" fmla="*/ 0 h 16"/>
                  <a:gd name="T12" fmla="*/ 32 w 64"/>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64" h="16">
                    <a:moveTo>
                      <a:pt x="32" y="16"/>
                    </a:moveTo>
                    <a:cubicBezTo>
                      <a:pt x="16" y="16"/>
                      <a:pt x="0" y="11"/>
                      <a:pt x="0" y="0"/>
                    </a:cubicBezTo>
                    <a:cubicBezTo>
                      <a:pt x="8" y="0"/>
                      <a:pt x="8" y="0"/>
                      <a:pt x="8" y="0"/>
                    </a:cubicBezTo>
                    <a:cubicBezTo>
                      <a:pt x="8" y="3"/>
                      <a:pt x="17" y="8"/>
                      <a:pt x="32" y="8"/>
                    </a:cubicBezTo>
                    <a:cubicBezTo>
                      <a:pt x="47" y="8"/>
                      <a:pt x="56" y="3"/>
                      <a:pt x="56" y="0"/>
                    </a:cubicBezTo>
                    <a:cubicBezTo>
                      <a:pt x="64" y="0"/>
                      <a:pt x="64" y="0"/>
                      <a:pt x="64" y="0"/>
                    </a:cubicBezTo>
                    <a:cubicBezTo>
                      <a:pt x="64" y="11"/>
                      <a:pt x="48" y="16"/>
                      <a:pt x="32" y="16"/>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endParaRPr lang="en-US" sz="1792">
                  <a:latin typeface="Calibri" panose="020F0502020204030204" pitchFamily="34" charset="0"/>
                  <a:cs typeface="Calibri" panose="020F0502020204030204" pitchFamily="34" charset="0"/>
                </a:endParaRPr>
              </a:p>
            </p:txBody>
          </p:sp>
          <p:sp>
            <p:nvSpPr>
              <p:cNvPr id="751" name="Vector">
                <a:extLst>
                  <a:ext uri="{FF2B5EF4-FFF2-40B4-BE49-F238E27FC236}">
                    <a16:creationId xmlns:a16="http://schemas.microsoft.com/office/drawing/2014/main" id="{BE8B9170-3231-7B30-88A4-B25BF2E32047}"/>
                  </a:ext>
                </a:extLst>
              </p:cNvPr>
              <p:cNvSpPr>
                <a:spLocks/>
              </p:cNvSpPr>
              <p:nvPr/>
            </p:nvSpPr>
            <p:spPr bwMode="gray">
              <a:xfrm>
                <a:off x="8972551" y="2222501"/>
                <a:ext cx="269875" cy="269875"/>
              </a:xfrm>
              <a:custGeom>
                <a:avLst/>
                <a:gdLst>
                  <a:gd name="T0" fmla="*/ 32 w 64"/>
                  <a:gd name="T1" fmla="*/ 64 h 64"/>
                  <a:gd name="T2" fmla="*/ 0 w 64"/>
                  <a:gd name="T3" fmla="*/ 48 h 64"/>
                  <a:gd name="T4" fmla="*/ 0 w 64"/>
                  <a:gd name="T5" fmla="*/ 0 h 64"/>
                  <a:gd name="T6" fmla="*/ 8 w 64"/>
                  <a:gd name="T7" fmla="*/ 0 h 64"/>
                  <a:gd name="T8" fmla="*/ 8 w 64"/>
                  <a:gd name="T9" fmla="*/ 48 h 64"/>
                  <a:gd name="T10" fmla="*/ 32 w 64"/>
                  <a:gd name="T11" fmla="*/ 56 h 64"/>
                  <a:gd name="T12" fmla="*/ 56 w 64"/>
                  <a:gd name="T13" fmla="*/ 48 h 64"/>
                  <a:gd name="T14" fmla="*/ 56 w 64"/>
                  <a:gd name="T15" fmla="*/ 0 h 64"/>
                  <a:gd name="T16" fmla="*/ 64 w 64"/>
                  <a:gd name="T17" fmla="*/ 0 h 64"/>
                  <a:gd name="T18" fmla="*/ 64 w 64"/>
                  <a:gd name="T19" fmla="*/ 48 h 64"/>
                  <a:gd name="T20" fmla="*/ 32 w 64"/>
                  <a:gd name="T21"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64">
                    <a:moveTo>
                      <a:pt x="32" y="64"/>
                    </a:moveTo>
                    <a:cubicBezTo>
                      <a:pt x="16" y="64"/>
                      <a:pt x="0" y="59"/>
                      <a:pt x="0" y="48"/>
                    </a:cubicBezTo>
                    <a:cubicBezTo>
                      <a:pt x="0" y="0"/>
                      <a:pt x="0" y="0"/>
                      <a:pt x="0" y="0"/>
                    </a:cubicBezTo>
                    <a:cubicBezTo>
                      <a:pt x="8" y="0"/>
                      <a:pt x="8" y="0"/>
                      <a:pt x="8" y="0"/>
                    </a:cubicBezTo>
                    <a:cubicBezTo>
                      <a:pt x="8" y="48"/>
                      <a:pt x="8" y="48"/>
                      <a:pt x="8" y="48"/>
                    </a:cubicBezTo>
                    <a:cubicBezTo>
                      <a:pt x="8" y="51"/>
                      <a:pt x="17" y="56"/>
                      <a:pt x="32" y="56"/>
                    </a:cubicBezTo>
                    <a:cubicBezTo>
                      <a:pt x="47" y="56"/>
                      <a:pt x="56" y="51"/>
                      <a:pt x="56" y="48"/>
                    </a:cubicBezTo>
                    <a:cubicBezTo>
                      <a:pt x="56" y="0"/>
                      <a:pt x="56" y="0"/>
                      <a:pt x="56" y="0"/>
                    </a:cubicBezTo>
                    <a:cubicBezTo>
                      <a:pt x="64" y="0"/>
                      <a:pt x="64" y="0"/>
                      <a:pt x="64" y="0"/>
                    </a:cubicBezTo>
                    <a:cubicBezTo>
                      <a:pt x="64" y="48"/>
                      <a:pt x="64" y="48"/>
                      <a:pt x="64" y="48"/>
                    </a:cubicBezTo>
                    <a:cubicBezTo>
                      <a:pt x="64" y="59"/>
                      <a:pt x="48" y="64"/>
                      <a:pt x="32" y="6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endParaRPr lang="en-US" sz="1792">
                  <a:latin typeface="Calibri" panose="020F0502020204030204" pitchFamily="34" charset="0"/>
                  <a:cs typeface="Calibri" panose="020F0502020204030204" pitchFamily="34" charset="0"/>
                </a:endParaRPr>
              </a:p>
            </p:txBody>
          </p:sp>
          <p:sp>
            <p:nvSpPr>
              <p:cNvPr id="752" name="Vector">
                <a:extLst>
                  <a:ext uri="{FF2B5EF4-FFF2-40B4-BE49-F238E27FC236}">
                    <a16:creationId xmlns:a16="http://schemas.microsoft.com/office/drawing/2014/main" id="{483505D6-0C59-C3BD-B6B0-3FBE256E8875}"/>
                  </a:ext>
                </a:extLst>
              </p:cNvPr>
              <p:cNvSpPr>
                <a:spLocks noChangeArrowheads="1"/>
              </p:cNvSpPr>
              <p:nvPr/>
            </p:nvSpPr>
            <p:spPr bwMode="gray">
              <a:xfrm>
                <a:off x="9393238" y="2005013"/>
                <a:ext cx="33338" cy="33338"/>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endParaRPr lang="en-US" sz="1792">
                  <a:latin typeface="Calibri" panose="020F0502020204030204" pitchFamily="34" charset="0"/>
                  <a:cs typeface="Calibri" panose="020F0502020204030204" pitchFamily="34" charset="0"/>
                </a:endParaRPr>
              </a:p>
            </p:txBody>
          </p:sp>
          <p:sp>
            <p:nvSpPr>
              <p:cNvPr id="753" name="Vector">
                <a:extLst>
                  <a:ext uri="{FF2B5EF4-FFF2-40B4-BE49-F238E27FC236}">
                    <a16:creationId xmlns:a16="http://schemas.microsoft.com/office/drawing/2014/main" id="{13E3D0DF-32CE-CFB2-49D1-3B60A160F25C}"/>
                  </a:ext>
                </a:extLst>
              </p:cNvPr>
              <p:cNvSpPr>
                <a:spLocks noChangeArrowheads="1"/>
              </p:cNvSpPr>
              <p:nvPr/>
            </p:nvSpPr>
            <p:spPr bwMode="gray">
              <a:xfrm>
                <a:off x="9393238" y="2609851"/>
                <a:ext cx="33338" cy="33338"/>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endParaRPr lang="en-US" sz="1792">
                  <a:latin typeface="Calibri" panose="020F0502020204030204" pitchFamily="34" charset="0"/>
                  <a:cs typeface="Calibri" panose="020F0502020204030204" pitchFamily="34" charset="0"/>
                </a:endParaRPr>
              </a:p>
            </p:txBody>
          </p:sp>
          <p:sp>
            <p:nvSpPr>
              <p:cNvPr id="754" name="Vector">
                <a:extLst>
                  <a:ext uri="{FF2B5EF4-FFF2-40B4-BE49-F238E27FC236}">
                    <a16:creationId xmlns:a16="http://schemas.microsoft.com/office/drawing/2014/main" id="{9930DC5F-58A2-B480-131B-A91499D40967}"/>
                  </a:ext>
                </a:extLst>
              </p:cNvPr>
              <p:cNvSpPr>
                <a:spLocks noChangeArrowheads="1"/>
              </p:cNvSpPr>
              <p:nvPr/>
            </p:nvSpPr>
            <p:spPr bwMode="gray">
              <a:xfrm>
                <a:off x="8788401" y="2609851"/>
                <a:ext cx="33338" cy="33338"/>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endParaRPr lang="en-US" sz="1792">
                  <a:latin typeface="Calibri" panose="020F0502020204030204" pitchFamily="34" charset="0"/>
                  <a:cs typeface="Calibri" panose="020F0502020204030204" pitchFamily="34" charset="0"/>
                </a:endParaRPr>
              </a:p>
            </p:txBody>
          </p:sp>
          <p:sp>
            <p:nvSpPr>
              <p:cNvPr id="755" name="Vector">
                <a:extLst>
                  <a:ext uri="{FF2B5EF4-FFF2-40B4-BE49-F238E27FC236}">
                    <a16:creationId xmlns:a16="http://schemas.microsoft.com/office/drawing/2014/main" id="{C963E8AC-A95C-94BA-ADC0-07A7459C6C80}"/>
                  </a:ext>
                </a:extLst>
              </p:cNvPr>
              <p:cNvSpPr>
                <a:spLocks noChangeArrowheads="1"/>
              </p:cNvSpPr>
              <p:nvPr/>
            </p:nvSpPr>
            <p:spPr bwMode="gray">
              <a:xfrm>
                <a:off x="8788401" y="2005013"/>
                <a:ext cx="33338" cy="33338"/>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endParaRPr lang="en-US" sz="1792">
                  <a:latin typeface="Calibri" panose="020F0502020204030204" pitchFamily="34" charset="0"/>
                  <a:cs typeface="Calibri" panose="020F0502020204030204" pitchFamily="34" charset="0"/>
                </a:endParaRPr>
              </a:p>
            </p:txBody>
          </p:sp>
        </p:grpSp>
      </p:grpSp>
      <p:grpSp>
        <p:nvGrpSpPr>
          <p:cNvPr id="756" name="easyIcon">
            <a:extLst>
              <a:ext uri="{FF2B5EF4-FFF2-40B4-BE49-F238E27FC236}">
                <a16:creationId xmlns:a16="http://schemas.microsoft.com/office/drawing/2014/main" id="{CD4944CC-F35D-5F20-0ED0-1B94D24B7DFC}"/>
              </a:ext>
            </a:extLst>
          </p:cNvPr>
          <p:cNvGrpSpPr>
            <a:grpSpLocks noChangeAspect="1"/>
          </p:cNvGrpSpPr>
          <p:nvPr>
            <p:custDataLst>
              <p:tags r:id="rId15"/>
            </p:custDataLst>
          </p:nvPr>
        </p:nvGrpSpPr>
        <p:grpSpPr>
          <a:xfrm>
            <a:off x="4919102" y="2975818"/>
            <a:ext cx="509355" cy="509355"/>
            <a:chOff x="3287518" y="2114301"/>
            <a:chExt cx="714051" cy="714051"/>
          </a:xfrm>
        </p:grpSpPr>
        <p:sp>
          <p:nvSpPr>
            <p:cNvPr id="757" name="Background">
              <a:extLst>
                <a:ext uri="{FF2B5EF4-FFF2-40B4-BE49-F238E27FC236}">
                  <a16:creationId xmlns:a16="http://schemas.microsoft.com/office/drawing/2014/main" id="{018C7213-8F3B-B973-1344-5F2FD55FD1F4}"/>
                </a:ext>
              </a:extLst>
            </p:cNvPr>
            <p:cNvSpPr/>
            <p:nvPr/>
          </p:nvSpPr>
          <p:spPr>
            <a:xfrm>
              <a:off x="3287518" y="2114301"/>
              <a:ext cx="714051" cy="714051"/>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758" name="Group 259">
              <a:extLst>
                <a:ext uri="{FF2B5EF4-FFF2-40B4-BE49-F238E27FC236}">
                  <a16:creationId xmlns:a16="http://schemas.microsoft.com/office/drawing/2014/main" id="{18F80334-DE6A-85DD-5BBC-5C83116B101E}"/>
                </a:ext>
              </a:extLst>
            </p:cNvPr>
            <p:cNvGrpSpPr>
              <a:grpSpLocks noChangeAspect="1"/>
            </p:cNvGrpSpPr>
            <p:nvPr/>
          </p:nvGrpSpPr>
          <p:grpSpPr bwMode="gray">
            <a:xfrm>
              <a:off x="3356552" y="2183286"/>
              <a:ext cx="576002" cy="575989"/>
              <a:chOff x="6819900" y="2336800"/>
              <a:chExt cx="706438" cy="706438"/>
            </a:xfrm>
            <a:solidFill>
              <a:schemeClr val="accent2"/>
            </a:solidFill>
          </p:grpSpPr>
          <p:sp>
            <p:nvSpPr>
              <p:cNvPr id="759" name="Vector">
                <a:extLst>
                  <a:ext uri="{FF2B5EF4-FFF2-40B4-BE49-F238E27FC236}">
                    <a16:creationId xmlns:a16="http://schemas.microsoft.com/office/drawing/2014/main" id="{6B151CB4-19E7-BE77-D3D2-015DD4E6A526}"/>
                  </a:ext>
                </a:extLst>
              </p:cNvPr>
              <p:cNvSpPr>
                <a:spLocks noChangeArrowheads="1"/>
              </p:cNvSpPr>
              <p:nvPr/>
            </p:nvSpPr>
            <p:spPr bwMode="gray">
              <a:xfrm>
                <a:off x="6996113" y="2976563"/>
                <a:ext cx="44450"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60" name="Vector">
                <a:extLst>
                  <a:ext uri="{FF2B5EF4-FFF2-40B4-BE49-F238E27FC236}">
                    <a16:creationId xmlns:a16="http://schemas.microsoft.com/office/drawing/2014/main" id="{3A3FDF54-20A4-30FE-8DA4-E40A9C7D06F8}"/>
                  </a:ext>
                </a:extLst>
              </p:cNvPr>
              <p:cNvSpPr>
                <a:spLocks noChangeArrowheads="1"/>
              </p:cNvSpPr>
              <p:nvPr/>
            </p:nvSpPr>
            <p:spPr bwMode="gray">
              <a:xfrm>
                <a:off x="6942138" y="2381250"/>
                <a:ext cx="222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61" name="Vector">
                <a:extLst>
                  <a:ext uri="{FF2B5EF4-FFF2-40B4-BE49-F238E27FC236}">
                    <a16:creationId xmlns:a16="http://schemas.microsoft.com/office/drawing/2014/main" id="{0C2DB44B-B1D6-0CAA-C43C-21F55316DC4C}"/>
                  </a:ext>
                </a:extLst>
              </p:cNvPr>
              <p:cNvSpPr>
                <a:spLocks noChangeArrowheads="1"/>
              </p:cNvSpPr>
              <p:nvPr/>
            </p:nvSpPr>
            <p:spPr bwMode="gray">
              <a:xfrm>
                <a:off x="6986588" y="2381250"/>
                <a:ext cx="109538"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62" name="Vector">
                <a:extLst>
                  <a:ext uri="{FF2B5EF4-FFF2-40B4-BE49-F238E27FC236}">
                    <a16:creationId xmlns:a16="http://schemas.microsoft.com/office/drawing/2014/main" id="{0A1CFC8E-64BB-FB4F-4CAE-67D09B7B59B9}"/>
                  </a:ext>
                </a:extLst>
              </p:cNvPr>
              <p:cNvSpPr>
                <a:spLocks noChangeArrowheads="1"/>
              </p:cNvSpPr>
              <p:nvPr/>
            </p:nvSpPr>
            <p:spPr bwMode="gray">
              <a:xfrm>
                <a:off x="6831013" y="2424113"/>
                <a:ext cx="376238"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63" name="Vector">
                <a:extLst>
                  <a:ext uri="{FF2B5EF4-FFF2-40B4-BE49-F238E27FC236}">
                    <a16:creationId xmlns:a16="http://schemas.microsoft.com/office/drawing/2014/main" id="{B33075ED-FB08-5270-4AC2-636A91D8C72B}"/>
                  </a:ext>
                </a:extLst>
              </p:cNvPr>
              <p:cNvSpPr>
                <a:spLocks noChangeArrowheads="1"/>
              </p:cNvSpPr>
              <p:nvPr/>
            </p:nvSpPr>
            <p:spPr bwMode="gray">
              <a:xfrm>
                <a:off x="6831013" y="2933700"/>
                <a:ext cx="376238"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64" name="Vector">
                <a:extLst>
                  <a:ext uri="{FF2B5EF4-FFF2-40B4-BE49-F238E27FC236}">
                    <a16:creationId xmlns:a16="http://schemas.microsoft.com/office/drawing/2014/main" id="{A79FA619-29F4-E5D6-F880-A74C59DCD959}"/>
                  </a:ext>
                </a:extLst>
              </p:cNvPr>
              <p:cNvSpPr>
                <a:spLocks/>
              </p:cNvSpPr>
              <p:nvPr/>
            </p:nvSpPr>
            <p:spPr bwMode="gray">
              <a:xfrm>
                <a:off x="6819900" y="2336800"/>
                <a:ext cx="398463" cy="706438"/>
              </a:xfrm>
              <a:custGeom>
                <a:avLst/>
                <a:gdLst>
                  <a:gd name="T0" fmla="*/ 128 w 144"/>
                  <a:gd name="T1" fmla="*/ 256 h 256"/>
                  <a:gd name="T2" fmla="*/ 16 w 144"/>
                  <a:gd name="T3" fmla="*/ 256 h 256"/>
                  <a:gd name="T4" fmla="*/ 0 w 144"/>
                  <a:gd name="T5" fmla="*/ 240 h 256"/>
                  <a:gd name="T6" fmla="*/ 0 w 144"/>
                  <a:gd name="T7" fmla="*/ 16 h 256"/>
                  <a:gd name="T8" fmla="*/ 16 w 144"/>
                  <a:gd name="T9" fmla="*/ 0 h 256"/>
                  <a:gd name="T10" fmla="*/ 128 w 144"/>
                  <a:gd name="T11" fmla="*/ 0 h 256"/>
                  <a:gd name="T12" fmla="*/ 144 w 144"/>
                  <a:gd name="T13" fmla="*/ 16 h 256"/>
                  <a:gd name="T14" fmla="*/ 144 w 144"/>
                  <a:gd name="T15" fmla="*/ 184 h 256"/>
                  <a:gd name="T16" fmla="*/ 136 w 144"/>
                  <a:gd name="T17" fmla="*/ 184 h 256"/>
                  <a:gd name="T18" fmla="*/ 136 w 144"/>
                  <a:gd name="T19" fmla="*/ 16 h 256"/>
                  <a:gd name="T20" fmla="*/ 128 w 144"/>
                  <a:gd name="T21" fmla="*/ 8 h 256"/>
                  <a:gd name="T22" fmla="*/ 16 w 144"/>
                  <a:gd name="T23" fmla="*/ 8 h 256"/>
                  <a:gd name="T24" fmla="*/ 8 w 144"/>
                  <a:gd name="T25" fmla="*/ 16 h 256"/>
                  <a:gd name="T26" fmla="*/ 8 w 144"/>
                  <a:gd name="T27" fmla="*/ 240 h 256"/>
                  <a:gd name="T28" fmla="*/ 16 w 144"/>
                  <a:gd name="T29" fmla="*/ 248 h 256"/>
                  <a:gd name="T30" fmla="*/ 128 w 144"/>
                  <a:gd name="T31" fmla="*/ 248 h 256"/>
                  <a:gd name="T32" fmla="*/ 136 w 144"/>
                  <a:gd name="T33" fmla="*/ 240 h 256"/>
                  <a:gd name="T34" fmla="*/ 136 w 144"/>
                  <a:gd name="T35" fmla="*/ 208 h 256"/>
                  <a:gd name="T36" fmla="*/ 144 w 144"/>
                  <a:gd name="T37" fmla="*/ 208 h 256"/>
                  <a:gd name="T38" fmla="*/ 144 w 144"/>
                  <a:gd name="T39" fmla="*/ 240 h 256"/>
                  <a:gd name="T40" fmla="*/ 128 w 144"/>
                  <a:gd name="T41" fmla="*/ 25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256">
                    <a:moveTo>
                      <a:pt x="128" y="256"/>
                    </a:moveTo>
                    <a:cubicBezTo>
                      <a:pt x="16" y="256"/>
                      <a:pt x="16" y="256"/>
                      <a:pt x="16" y="256"/>
                    </a:cubicBezTo>
                    <a:cubicBezTo>
                      <a:pt x="7" y="256"/>
                      <a:pt x="0" y="249"/>
                      <a:pt x="0" y="240"/>
                    </a:cubicBezTo>
                    <a:cubicBezTo>
                      <a:pt x="0" y="16"/>
                      <a:pt x="0" y="16"/>
                      <a:pt x="0" y="16"/>
                    </a:cubicBezTo>
                    <a:cubicBezTo>
                      <a:pt x="0" y="7"/>
                      <a:pt x="7" y="0"/>
                      <a:pt x="16" y="0"/>
                    </a:cubicBezTo>
                    <a:cubicBezTo>
                      <a:pt x="128" y="0"/>
                      <a:pt x="128" y="0"/>
                      <a:pt x="128" y="0"/>
                    </a:cubicBezTo>
                    <a:cubicBezTo>
                      <a:pt x="137" y="0"/>
                      <a:pt x="144" y="7"/>
                      <a:pt x="144" y="16"/>
                    </a:cubicBezTo>
                    <a:cubicBezTo>
                      <a:pt x="144" y="184"/>
                      <a:pt x="144" y="184"/>
                      <a:pt x="144" y="184"/>
                    </a:cubicBezTo>
                    <a:cubicBezTo>
                      <a:pt x="136" y="184"/>
                      <a:pt x="136" y="184"/>
                      <a:pt x="136" y="184"/>
                    </a:cubicBezTo>
                    <a:cubicBezTo>
                      <a:pt x="136" y="16"/>
                      <a:pt x="136" y="16"/>
                      <a:pt x="136" y="16"/>
                    </a:cubicBezTo>
                    <a:cubicBezTo>
                      <a:pt x="136" y="12"/>
                      <a:pt x="132" y="8"/>
                      <a:pt x="128" y="8"/>
                    </a:cubicBezTo>
                    <a:cubicBezTo>
                      <a:pt x="16" y="8"/>
                      <a:pt x="16" y="8"/>
                      <a:pt x="16" y="8"/>
                    </a:cubicBezTo>
                    <a:cubicBezTo>
                      <a:pt x="12" y="8"/>
                      <a:pt x="8" y="12"/>
                      <a:pt x="8" y="16"/>
                    </a:cubicBezTo>
                    <a:cubicBezTo>
                      <a:pt x="8" y="240"/>
                      <a:pt x="8" y="240"/>
                      <a:pt x="8" y="240"/>
                    </a:cubicBezTo>
                    <a:cubicBezTo>
                      <a:pt x="8" y="244"/>
                      <a:pt x="12" y="248"/>
                      <a:pt x="16" y="248"/>
                    </a:cubicBezTo>
                    <a:cubicBezTo>
                      <a:pt x="128" y="248"/>
                      <a:pt x="128" y="248"/>
                      <a:pt x="128" y="248"/>
                    </a:cubicBezTo>
                    <a:cubicBezTo>
                      <a:pt x="132" y="248"/>
                      <a:pt x="136" y="244"/>
                      <a:pt x="136" y="240"/>
                    </a:cubicBezTo>
                    <a:cubicBezTo>
                      <a:pt x="136" y="208"/>
                      <a:pt x="136" y="208"/>
                      <a:pt x="136" y="208"/>
                    </a:cubicBezTo>
                    <a:cubicBezTo>
                      <a:pt x="144" y="208"/>
                      <a:pt x="144" y="208"/>
                      <a:pt x="144" y="208"/>
                    </a:cubicBezTo>
                    <a:cubicBezTo>
                      <a:pt x="144" y="240"/>
                      <a:pt x="144" y="240"/>
                      <a:pt x="144" y="240"/>
                    </a:cubicBezTo>
                    <a:cubicBezTo>
                      <a:pt x="144" y="249"/>
                      <a:pt x="137" y="256"/>
                      <a:pt x="128" y="256"/>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65" name="Vector">
                <a:extLst>
                  <a:ext uri="{FF2B5EF4-FFF2-40B4-BE49-F238E27FC236}">
                    <a16:creationId xmlns:a16="http://schemas.microsoft.com/office/drawing/2014/main" id="{B348FBB3-265C-6B46-3E06-349FD85A52C1}"/>
                  </a:ext>
                </a:extLst>
              </p:cNvPr>
              <p:cNvSpPr>
                <a:spLocks/>
              </p:cNvSpPr>
              <p:nvPr/>
            </p:nvSpPr>
            <p:spPr bwMode="gray">
              <a:xfrm>
                <a:off x="7239000" y="2370138"/>
                <a:ext cx="287338" cy="319088"/>
              </a:xfrm>
              <a:custGeom>
                <a:avLst/>
                <a:gdLst>
                  <a:gd name="T0" fmla="*/ 52 w 104"/>
                  <a:gd name="T1" fmla="*/ 116 h 116"/>
                  <a:gd name="T2" fmla="*/ 50 w 104"/>
                  <a:gd name="T3" fmla="*/ 115 h 116"/>
                  <a:gd name="T4" fmla="*/ 0 w 104"/>
                  <a:gd name="T5" fmla="*/ 44 h 116"/>
                  <a:gd name="T6" fmla="*/ 0 w 104"/>
                  <a:gd name="T7" fmla="*/ 20 h 116"/>
                  <a:gd name="T8" fmla="*/ 20 w 104"/>
                  <a:gd name="T9" fmla="*/ 0 h 116"/>
                  <a:gd name="T10" fmla="*/ 20 w 104"/>
                  <a:gd name="T11" fmla="*/ 8 h 116"/>
                  <a:gd name="T12" fmla="*/ 8 w 104"/>
                  <a:gd name="T13" fmla="*/ 20 h 116"/>
                  <a:gd name="T14" fmla="*/ 8 w 104"/>
                  <a:gd name="T15" fmla="*/ 44 h 116"/>
                  <a:gd name="T16" fmla="*/ 52 w 104"/>
                  <a:gd name="T17" fmla="*/ 107 h 116"/>
                  <a:gd name="T18" fmla="*/ 96 w 104"/>
                  <a:gd name="T19" fmla="*/ 44 h 116"/>
                  <a:gd name="T20" fmla="*/ 96 w 104"/>
                  <a:gd name="T21" fmla="*/ 20 h 116"/>
                  <a:gd name="T22" fmla="*/ 84 w 104"/>
                  <a:gd name="T23" fmla="*/ 8 h 116"/>
                  <a:gd name="T24" fmla="*/ 84 w 104"/>
                  <a:gd name="T25" fmla="*/ 0 h 116"/>
                  <a:gd name="T26" fmla="*/ 104 w 104"/>
                  <a:gd name="T27" fmla="*/ 20 h 116"/>
                  <a:gd name="T28" fmla="*/ 104 w 104"/>
                  <a:gd name="T29" fmla="*/ 44 h 116"/>
                  <a:gd name="T30" fmla="*/ 54 w 104"/>
                  <a:gd name="T31" fmla="*/ 115 h 116"/>
                  <a:gd name="T32" fmla="*/ 52 w 104"/>
                  <a:gd name="T33"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4" h="116">
                    <a:moveTo>
                      <a:pt x="52" y="116"/>
                    </a:moveTo>
                    <a:cubicBezTo>
                      <a:pt x="51" y="116"/>
                      <a:pt x="50" y="116"/>
                      <a:pt x="50" y="115"/>
                    </a:cubicBezTo>
                    <a:cubicBezTo>
                      <a:pt x="48" y="114"/>
                      <a:pt x="0" y="82"/>
                      <a:pt x="0" y="44"/>
                    </a:cubicBezTo>
                    <a:cubicBezTo>
                      <a:pt x="0" y="20"/>
                      <a:pt x="0" y="20"/>
                      <a:pt x="0" y="20"/>
                    </a:cubicBezTo>
                    <a:cubicBezTo>
                      <a:pt x="0" y="9"/>
                      <a:pt x="9" y="0"/>
                      <a:pt x="20" y="0"/>
                    </a:cubicBezTo>
                    <a:cubicBezTo>
                      <a:pt x="20" y="8"/>
                      <a:pt x="20" y="8"/>
                      <a:pt x="20" y="8"/>
                    </a:cubicBezTo>
                    <a:cubicBezTo>
                      <a:pt x="13" y="8"/>
                      <a:pt x="8" y="13"/>
                      <a:pt x="8" y="20"/>
                    </a:cubicBezTo>
                    <a:cubicBezTo>
                      <a:pt x="8" y="44"/>
                      <a:pt x="8" y="44"/>
                      <a:pt x="8" y="44"/>
                    </a:cubicBezTo>
                    <a:cubicBezTo>
                      <a:pt x="8" y="73"/>
                      <a:pt x="43" y="100"/>
                      <a:pt x="52" y="107"/>
                    </a:cubicBezTo>
                    <a:cubicBezTo>
                      <a:pt x="61" y="100"/>
                      <a:pt x="96" y="73"/>
                      <a:pt x="96" y="44"/>
                    </a:cubicBezTo>
                    <a:cubicBezTo>
                      <a:pt x="96" y="20"/>
                      <a:pt x="96" y="20"/>
                      <a:pt x="96" y="20"/>
                    </a:cubicBezTo>
                    <a:cubicBezTo>
                      <a:pt x="96" y="13"/>
                      <a:pt x="91" y="8"/>
                      <a:pt x="84" y="8"/>
                    </a:cubicBezTo>
                    <a:cubicBezTo>
                      <a:pt x="84" y="0"/>
                      <a:pt x="84" y="0"/>
                      <a:pt x="84" y="0"/>
                    </a:cubicBezTo>
                    <a:cubicBezTo>
                      <a:pt x="95" y="0"/>
                      <a:pt x="104" y="9"/>
                      <a:pt x="104" y="20"/>
                    </a:cubicBezTo>
                    <a:cubicBezTo>
                      <a:pt x="104" y="44"/>
                      <a:pt x="104" y="44"/>
                      <a:pt x="104" y="44"/>
                    </a:cubicBezTo>
                    <a:cubicBezTo>
                      <a:pt x="104" y="82"/>
                      <a:pt x="56" y="114"/>
                      <a:pt x="54" y="115"/>
                    </a:cubicBezTo>
                    <a:cubicBezTo>
                      <a:pt x="54" y="116"/>
                      <a:pt x="53" y="116"/>
                      <a:pt x="52" y="116"/>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66" name="Vector">
                <a:extLst>
                  <a:ext uri="{FF2B5EF4-FFF2-40B4-BE49-F238E27FC236}">
                    <a16:creationId xmlns:a16="http://schemas.microsoft.com/office/drawing/2014/main" id="{A9636B21-C711-EF36-9B1A-562F73EC78E0}"/>
                  </a:ext>
                </a:extLst>
              </p:cNvPr>
              <p:cNvSpPr>
                <a:spLocks noEditPoints="1"/>
              </p:cNvSpPr>
              <p:nvPr/>
            </p:nvSpPr>
            <p:spPr bwMode="gray">
              <a:xfrm>
                <a:off x="7283450" y="2336800"/>
                <a:ext cx="66675" cy="87313"/>
              </a:xfrm>
              <a:custGeom>
                <a:avLst/>
                <a:gdLst>
                  <a:gd name="T0" fmla="*/ 16 w 24"/>
                  <a:gd name="T1" fmla="*/ 32 h 32"/>
                  <a:gd name="T2" fmla="*/ 8 w 24"/>
                  <a:gd name="T3" fmla="*/ 32 h 32"/>
                  <a:gd name="T4" fmla="*/ 0 w 24"/>
                  <a:gd name="T5" fmla="*/ 24 h 32"/>
                  <a:gd name="T6" fmla="*/ 0 w 24"/>
                  <a:gd name="T7" fmla="*/ 8 h 32"/>
                  <a:gd name="T8" fmla="*/ 8 w 24"/>
                  <a:gd name="T9" fmla="*/ 0 h 32"/>
                  <a:gd name="T10" fmla="*/ 16 w 24"/>
                  <a:gd name="T11" fmla="*/ 0 h 32"/>
                  <a:gd name="T12" fmla="*/ 24 w 24"/>
                  <a:gd name="T13" fmla="*/ 8 h 32"/>
                  <a:gd name="T14" fmla="*/ 24 w 24"/>
                  <a:gd name="T15" fmla="*/ 24 h 32"/>
                  <a:gd name="T16" fmla="*/ 16 w 24"/>
                  <a:gd name="T17" fmla="*/ 32 h 32"/>
                  <a:gd name="T18" fmla="*/ 8 w 24"/>
                  <a:gd name="T19" fmla="*/ 8 h 32"/>
                  <a:gd name="T20" fmla="*/ 8 w 24"/>
                  <a:gd name="T21" fmla="*/ 24 h 32"/>
                  <a:gd name="T22" fmla="*/ 16 w 24"/>
                  <a:gd name="T23" fmla="*/ 24 h 32"/>
                  <a:gd name="T24" fmla="*/ 16 w 24"/>
                  <a:gd name="T25" fmla="*/ 8 h 32"/>
                  <a:gd name="T26" fmla="*/ 8 w 24"/>
                  <a:gd name="T2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32">
                    <a:moveTo>
                      <a:pt x="16" y="32"/>
                    </a:moveTo>
                    <a:cubicBezTo>
                      <a:pt x="8" y="32"/>
                      <a:pt x="8" y="32"/>
                      <a:pt x="8" y="32"/>
                    </a:cubicBezTo>
                    <a:cubicBezTo>
                      <a:pt x="4" y="32"/>
                      <a:pt x="0" y="28"/>
                      <a:pt x="0" y="24"/>
                    </a:cubicBezTo>
                    <a:cubicBezTo>
                      <a:pt x="0" y="8"/>
                      <a:pt x="0" y="8"/>
                      <a:pt x="0" y="8"/>
                    </a:cubicBezTo>
                    <a:cubicBezTo>
                      <a:pt x="0" y="4"/>
                      <a:pt x="4" y="0"/>
                      <a:pt x="8" y="0"/>
                    </a:cubicBezTo>
                    <a:cubicBezTo>
                      <a:pt x="16" y="0"/>
                      <a:pt x="16" y="0"/>
                      <a:pt x="16" y="0"/>
                    </a:cubicBezTo>
                    <a:cubicBezTo>
                      <a:pt x="20" y="0"/>
                      <a:pt x="24" y="4"/>
                      <a:pt x="24" y="8"/>
                    </a:cubicBezTo>
                    <a:cubicBezTo>
                      <a:pt x="24" y="24"/>
                      <a:pt x="24" y="24"/>
                      <a:pt x="24" y="24"/>
                    </a:cubicBezTo>
                    <a:cubicBezTo>
                      <a:pt x="24" y="28"/>
                      <a:pt x="20" y="32"/>
                      <a:pt x="16" y="32"/>
                    </a:cubicBezTo>
                    <a:close/>
                    <a:moveTo>
                      <a:pt x="8" y="8"/>
                    </a:moveTo>
                    <a:cubicBezTo>
                      <a:pt x="8" y="24"/>
                      <a:pt x="8" y="24"/>
                      <a:pt x="8" y="24"/>
                    </a:cubicBezTo>
                    <a:cubicBezTo>
                      <a:pt x="16" y="24"/>
                      <a:pt x="16" y="24"/>
                      <a:pt x="16" y="24"/>
                    </a:cubicBezTo>
                    <a:cubicBezTo>
                      <a:pt x="16" y="8"/>
                      <a:pt x="16" y="8"/>
                      <a:pt x="16" y="8"/>
                    </a:cubicBezTo>
                    <a:lnTo>
                      <a:pt x="8" y="8"/>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67" name="Vector">
                <a:extLst>
                  <a:ext uri="{FF2B5EF4-FFF2-40B4-BE49-F238E27FC236}">
                    <a16:creationId xmlns:a16="http://schemas.microsoft.com/office/drawing/2014/main" id="{DFB5C11A-2E3C-F5B2-AD00-C45FCA1C1079}"/>
                  </a:ext>
                </a:extLst>
              </p:cNvPr>
              <p:cNvSpPr>
                <a:spLocks noEditPoints="1"/>
              </p:cNvSpPr>
              <p:nvPr/>
            </p:nvSpPr>
            <p:spPr bwMode="gray">
              <a:xfrm>
                <a:off x="7416800" y="2336800"/>
                <a:ext cx="65088" cy="87313"/>
              </a:xfrm>
              <a:custGeom>
                <a:avLst/>
                <a:gdLst>
                  <a:gd name="T0" fmla="*/ 16 w 24"/>
                  <a:gd name="T1" fmla="*/ 32 h 32"/>
                  <a:gd name="T2" fmla="*/ 8 w 24"/>
                  <a:gd name="T3" fmla="*/ 32 h 32"/>
                  <a:gd name="T4" fmla="*/ 0 w 24"/>
                  <a:gd name="T5" fmla="*/ 24 h 32"/>
                  <a:gd name="T6" fmla="*/ 0 w 24"/>
                  <a:gd name="T7" fmla="*/ 8 h 32"/>
                  <a:gd name="T8" fmla="*/ 8 w 24"/>
                  <a:gd name="T9" fmla="*/ 0 h 32"/>
                  <a:gd name="T10" fmla="*/ 16 w 24"/>
                  <a:gd name="T11" fmla="*/ 0 h 32"/>
                  <a:gd name="T12" fmla="*/ 24 w 24"/>
                  <a:gd name="T13" fmla="*/ 8 h 32"/>
                  <a:gd name="T14" fmla="*/ 24 w 24"/>
                  <a:gd name="T15" fmla="*/ 24 h 32"/>
                  <a:gd name="T16" fmla="*/ 16 w 24"/>
                  <a:gd name="T17" fmla="*/ 32 h 32"/>
                  <a:gd name="T18" fmla="*/ 8 w 24"/>
                  <a:gd name="T19" fmla="*/ 8 h 32"/>
                  <a:gd name="T20" fmla="*/ 8 w 24"/>
                  <a:gd name="T21" fmla="*/ 24 h 32"/>
                  <a:gd name="T22" fmla="*/ 16 w 24"/>
                  <a:gd name="T23" fmla="*/ 24 h 32"/>
                  <a:gd name="T24" fmla="*/ 16 w 24"/>
                  <a:gd name="T25" fmla="*/ 8 h 32"/>
                  <a:gd name="T26" fmla="*/ 8 w 24"/>
                  <a:gd name="T2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32">
                    <a:moveTo>
                      <a:pt x="16" y="32"/>
                    </a:moveTo>
                    <a:cubicBezTo>
                      <a:pt x="8" y="32"/>
                      <a:pt x="8" y="32"/>
                      <a:pt x="8" y="32"/>
                    </a:cubicBezTo>
                    <a:cubicBezTo>
                      <a:pt x="4" y="32"/>
                      <a:pt x="0" y="28"/>
                      <a:pt x="0" y="24"/>
                    </a:cubicBezTo>
                    <a:cubicBezTo>
                      <a:pt x="0" y="8"/>
                      <a:pt x="0" y="8"/>
                      <a:pt x="0" y="8"/>
                    </a:cubicBezTo>
                    <a:cubicBezTo>
                      <a:pt x="0" y="4"/>
                      <a:pt x="4" y="0"/>
                      <a:pt x="8" y="0"/>
                    </a:cubicBezTo>
                    <a:cubicBezTo>
                      <a:pt x="16" y="0"/>
                      <a:pt x="16" y="0"/>
                      <a:pt x="16" y="0"/>
                    </a:cubicBezTo>
                    <a:cubicBezTo>
                      <a:pt x="20" y="0"/>
                      <a:pt x="24" y="4"/>
                      <a:pt x="24" y="8"/>
                    </a:cubicBezTo>
                    <a:cubicBezTo>
                      <a:pt x="24" y="24"/>
                      <a:pt x="24" y="24"/>
                      <a:pt x="24" y="24"/>
                    </a:cubicBezTo>
                    <a:cubicBezTo>
                      <a:pt x="24" y="28"/>
                      <a:pt x="20" y="32"/>
                      <a:pt x="16" y="32"/>
                    </a:cubicBezTo>
                    <a:close/>
                    <a:moveTo>
                      <a:pt x="8" y="8"/>
                    </a:moveTo>
                    <a:cubicBezTo>
                      <a:pt x="8" y="24"/>
                      <a:pt x="8" y="24"/>
                      <a:pt x="8" y="24"/>
                    </a:cubicBezTo>
                    <a:cubicBezTo>
                      <a:pt x="16" y="24"/>
                      <a:pt x="16" y="24"/>
                      <a:pt x="16" y="24"/>
                    </a:cubicBezTo>
                    <a:cubicBezTo>
                      <a:pt x="16" y="8"/>
                      <a:pt x="16" y="8"/>
                      <a:pt x="16" y="8"/>
                    </a:cubicBezTo>
                    <a:lnTo>
                      <a:pt x="8" y="8"/>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68" name="Vector">
                <a:extLst>
                  <a:ext uri="{FF2B5EF4-FFF2-40B4-BE49-F238E27FC236}">
                    <a16:creationId xmlns:a16="http://schemas.microsoft.com/office/drawing/2014/main" id="{59B137C4-6C20-1CD4-9ECC-5AAB6D19F883}"/>
                  </a:ext>
                </a:extLst>
              </p:cNvPr>
              <p:cNvSpPr>
                <a:spLocks/>
              </p:cNvSpPr>
              <p:nvPr/>
            </p:nvSpPr>
            <p:spPr bwMode="gray">
              <a:xfrm>
                <a:off x="7239000" y="2490788"/>
                <a:ext cx="287338" cy="111125"/>
              </a:xfrm>
              <a:custGeom>
                <a:avLst/>
                <a:gdLst>
                  <a:gd name="T0" fmla="*/ 52 w 104"/>
                  <a:gd name="T1" fmla="*/ 40 h 40"/>
                  <a:gd name="T2" fmla="*/ 0 w 104"/>
                  <a:gd name="T3" fmla="*/ 0 h 40"/>
                  <a:gd name="T4" fmla="*/ 8 w 104"/>
                  <a:gd name="T5" fmla="*/ 0 h 40"/>
                  <a:gd name="T6" fmla="*/ 52 w 104"/>
                  <a:gd name="T7" fmla="*/ 32 h 40"/>
                  <a:gd name="T8" fmla="*/ 96 w 104"/>
                  <a:gd name="T9" fmla="*/ 0 h 40"/>
                  <a:gd name="T10" fmla="*/ 104 w 104"/>
                  <a:gd name="T11" fmla="*/ 0 h 40"/>
                  <a:gd name="T12" fmla="*/ 52 w 10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104" h="40">
                    <a:moveTo>
                      <a:pt x="52" y="40"/>
                    </a:moveTo>
                    <a:cubicBezTo>
                      <a:pt x="23" y="40"/>
                      <a:pt x="0" y="22"/>
                      <a:pt x="0" y="0"/>
                    </a:cubicBezTo>
                    <a:cubicBezTo>
                      <a:pt x="8" y="0"/>
                      <a:pt x="8" y="0"/>
                      <a:pt x="8" y="0"/>
                    </a:cubicBezTo>
                    <a:cubicBezTo>
                      <a:pt x="8" y="18"/>
                      <a:pt x="28" y="32"/>
                      <a:pt x="52" y="32"/>
                    </a:cubicBezTo>
                    <a:cubicBezTo>
                      <a:pt x="76" y="32"/>
                      <a:pt x="96" y="18"/>
                      <a:pt x="96" y="0"/>
                    </a:cubicBezTo>
                    <a:cubicBezTo>
                      <a:pt x="104" y="0"/>
                      <a:pt x="104" y="0"/>
                      <a:pt x="104" y="0"/>
                    </a:cubicBezTo>
                    <a:cubicBezTo>
                      <a:pt x="104" y="22"/>
                      <a:pt x="81" y="40"/>
                      <a:pt x="52" y="4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69" name="Vector">
                <a:extLst>
                  <a:ext uri="{FF2B5EF4-FFF2-40B4-BE49-F238E27FC236}">
                    <a16:creationId xmlns:a16="http://schemas.microsoft.com/office/drawing/2014/main" id="{59B1F117-8B0D-E020-864D-889CD274D2A8}"/>
                  </a:ext>
                </a:extLst>
              </p:cNvPr>
              <p:cNvSpPr>
                <a:spLocks noEditPoints="1"/>
              </p:cNvSpPr>
              <p:nvPr/>
            </p:nvSpPr>
            <p:spPr bwMode="gray">
              <a:xfrm>
                <a:off x="6942138" y="2490788"/>
                <a:ext cx="153988" cy="155575"/>
              </a:xfrm>
              <a:custGeom>
                <a:avLst/>
                <a:gdLst>
                  <a:gd name="T0" fmla="*/ 28 w 56"/>
                  <a:gd name="T1" fmla="*/ 56 h 56"/>
                  <a:gd name="T2" fmla="*/ 0 w 56"/>
                  <a:gd name="T3" fmla="*/ 28 h 56"/>
                  <a:gd name="T4" fmla="*/ 28 w 56"/>
                  <a:gd name="T5" fmla="*/ 0 h 56"/>
                  <a:gd name="T6" fmla="*/ 56 w 56"/>
                  <a:gd name="T7" fmla="*/ 28 h 56"/>
                  <a:gd name="T8" fmla="*/ 28 w 56"/>
                  <a:gd name="T9" fmla="*/ 56 h 56"/>
                  <a:gd name="T10" fmla="*/ 28 w 56"/>
                  <a:gd name="T11" fmla="*/ 8 h 56"/>
                  <a:gd name="T12" fmla="*/ 8 w 56"/>
                  <a:gd name="T13" fmla="*/ 28 h 56"/>
                  <a:gd name="T14" fmla="*/ 28 w 56"/>
                  <a:gd name="T15" fmla="*/ 48 h 56"/>
                  <a:gd name="T16" fmla="*/ 48 w 56"/>
                  <a:gd name="T17" fmla="*/ 28 h 56"/>
                  <a:gd name="T18" fmla="*/ 28 w 56"/>
                  <a:gd name="T19" fmla="*/ 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13" y="56"/>
                      <a:pt x="0" y="43"/>
                      <a:pt x="0" y="28"/>
                    </a:cubicBezTo>
                    <a:cubicBezTo>
                      <a:pt x="0" y="13"/>
                      <a:pt x="13" y="0"/>
                      <a:pt x="28" y="0"/>
                    </a:cubicBezTo>
                    <a:cubicBezTo>
                      <a:pt x="43" y="0"/>
                      <a:pt x="56" y="13"/>
                      <a:pt x="56" y="28"/>
                    </a:cubicBezTo>
                    <a:cubicBezTo>
                      <a:pt x="56" y="43"/>
                      <a:pt x="43" y="56"/>
                      <a:pt x="28" y="56"/>
                    </a:cubicBezTo>
                    <a:close/>
                    <a:moveTo>
                      <a:pt x="28" y="8"/>
                    </a:moveTo>
                    <a:cubicBezTo>
                      <a:pt x="17" y="8"/>
                      <a:pt x="8" y="17"/>
                      <a:pt x="8" y="28"/>
                    </a:cubicBezTo>
                    <a:cubicBezTo>
                      <a:pt x="8" y="39"/>
                      <a:pt x="17" y="48"/>
                      <a:pt x="28" y="48"/>
                    </a:cubicBezTo>
                    <a:cubicBezTo>
                      <a:pt x="39" y="48"/>
                      <a:pt x="48" y="39"/>
                      <a:pt x="48" y="28"/>
                    </a:cubicBezTo>
                    <a:cubicBezTo>
                      <a:pt x="48" y="17"/>
                      <a:pt x="39" y="8"/>
                      <a:pt x="28"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70" name="Vector">
                <a:extLst>
                  <a:ext uri="{FF2B5EF4-FFF2-40B4-BE49-F238E27FC236}">
                    <a16:creationId xmlns:a16="http://schemas.microsoft.com/office/drawing/2014/main" id="{542FCBA6-97A9-F393-8573-691897B80139}"/>
                  </a:ext>
                </a:extLst>
              </p:cNvPr>
              <p:cNvSpPr>
                <a:spLocks noEditPoints="1"/>
              </p:cNvSpPr>
              <p:nvPr/>
            </p:nvSpPr>
            <p:spPr bwMode="gray">
              <a:xfrm>
                <a:off x="6996113" y="2546350"/>
                <a:ext cx="44450" cy="44450"/>
              </a:xfrm>
              <a:custGeom>
                <a:avLst/>
                <a:gdLst>
                  <a:gd name="T0" fmla="*/ 8 w 16"/>
                  <a:gd name="T1" fmla="*/ 16 h 16"/>
                  <a:gd name="T2" fmla="*/ 0 w 16"/>
                  <a:gd name="T3" fmla="*/ 8 h 16"/>
                  <a:gd name="T4" fmla="*/ 8 w 16"/>
                  <a:gd name="T5" fmla="*/ 0 h 16"/>
                  <a:gd name="T6" fmla="*/ 16 w 16"/>
                  <a:gd name="T7" fmla="*/ 8 h 16"/>
                  <a:gd name="T8" fmla="*/ 8 w 16"/>
                  <a:gd name="T9" fmla="*/ 16 h 16"/>
                  <a:gd name="T10" fmla="*/ 8 w 16"/>
                  <a:gd name="T11" fmla="*/ 8 h 16"/>
                  <a:gd name="T12" fmla="*/ 8 w 16"/>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8" y="16"/>
                    </a:moveTo>
                    <a:cubicBezTo>
                      <a:pt x="4" y="16"/>
                      <a:pt x="0" y="12"/>
                      <a:pt x="0" y="8"/>
                    </a:cubicBezTo>
                    <a:cubicBezTo>
                      <a:pt x="0" y="4"/>
                      <a:pt x="4" y="0"/>
                      <a:pt x="8" y="0"/>
                    </a:cubicBezTo>
                    <a:cubicBezTo>
                      <a:pt x="12" y="0"/>
                      <a:pt x="16" y="4"/>
                      <a:pt x="16" y="8"/>
                    </a:cubicBezTo>
                    <a:cubicBezTo>
                      <a:pt x="16" y="12"/>
                      <a:pt x="12" y="16"/>
                      <a:pt x="8" y="16"/>
                    </a:cubicBezTo>
                    <a:close/>
                    <a:moveTo>
                      <a:pt x="8" y="8"/>
                    </a:moveTo>
                    <a:cubicBezTo>
                      <a:pt x="8" y="8"/>
                      <a:pt x="8" y="8"/>
                      <a:pt x="8"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71" name="Vector">
                <a:extLst>
                  <a:ext uri="{FF2B5EF4-FFF2-40B4-BE49-F238E27FC236}">
                    <a16:creationId xmlns:a16="http://schemas.microsoft.com/office/drawing/2014/main" id="{87A4B6A3-19AB-68B8-9105-D60494634194}"/>
                  </a:ext>
                </a:extLst>
              </p:cNvPr>
              <p:cNvSpPr>
                <a:spLocks/>
              </p:cNvSpPr>
              <p:nvPr/>
            </p:nvSpPr>
            <p:spPr bwMode="gray">
              <a:xfrm>
                <a:off x="6886575" y="2668588"/>
                <a:ext cx="508000" cy="341313"/>
              </a:xfrm>
              <a:custGeom>
                <a:avLst/>
                <a:gdLst>
                  <a:gd name="T0" fmla="*/ 168 w 184"/>
                  <a:gd name="T1" fmla="*/ 124 h 124"/>
                  <a:gd name="T2" fmla="*/ 152 w 184"/>
                  <a:gd name="T3" fmla="*/ 108 h 124"/>
                  <a:gd name="T4" fmla="*/ 152 w 184"/>
                  <a:gd name="T5" fmla="*/ 40 h 124"/>
                  <a:gd name="T6" fmla="*/ 144 w 184"/>
                  <a:gd name="T7" fmla="*/ 32 h 124"/>
                  <a:gd name="T8" fmla="*/ 136 w 184"/>
                  <a:gd name="T9" fmla="*/ 40 h 124"/>
                  <a:gd name="T10" fmla="*/ 136 w 184"/>
                  <a:gd name="T11" fmla="*/ 64 h 124"/>
                  <a:gd name="T12" fmla="*/ 120 w 184"/>
                  <a:gd name="T13" fmla="*/ 80 h 124"/>
                  <a:gd name="T14" fmla="*/ 16 w 184"/>
                  <a:gd name="T15" fmla="*/ 80 h 124"/>
                  <a:gd name="T16" fmla="*/ 0 w 184"/>
                  <a:gd name="T17" fmla="*/ 64 h 124"/>
                  <a:gd name="T18" fmla="*/ 16 w 184"/>
                  <a:gd name="T19" fmla="*/ 48 h 124"/>
                  <a:gd name="T20" fmla="*/ 80 w 184"/>
                  <a:gd name="T21" fmla="*/ 48 h 124"/>
                  <a:gd name="T22" fmla="*/ 88 w 184"/>
                  <a:gd name="T23" fmla="*/ 40 h 124"/>
                  <a:gd name="T24" fmla="*/ 80 w 184"/>
                  <a:gd name="T25" fmla="*/ 32 h 124"/>
                  <a:gd name="T26" fmla="*/ 60 w 184"/>
                  <a:gd name="T27" fmla="*/ 32 h 124"/>
                  <a:gd name="T28" fmla="*/ 44 w 184"/>
                  <a:gd name="T29" fmla="*/ 16 h 124"/>
                  <a:gd name="T30" fmla="*/ 44 w 184"/>
                  <a:gd name="T31" fmla="*/ 0 h 124"/>
                  <a:gd name="T32" fmla="*/ 52 w 184"/>
                  <a:gd name="T33" fmla="*/ 0 h 124"/>
                  <a:gd name="T34" fmla="*/ 52 w 184"/>
                  <a:gd name="T35" fmla="*/ 16 h 124"/>
                  <a:gd name="T36" fmla="*/ 60 w 184"/>
                  <a:gd name="T37" fmla="*/ 24 h 124"/>
                  <a:gd name="T38" fmla="*/ 80 w 184"/>
                  <a:gd name="T39" fmla="*/ 24 h 124"/>
                  <a:gd name="T40" fmla="*/ 96 w 184"/>
                  <a:gd name="T41" fmla="*/ 40 h 124"/>
                  <a:gd name="T42" fmla="*/ 80 w 184"/>
                  <a:gd name="T43" fmla="*/ 56 h 124"/>
                  <a:gd name="T44" fmla="*/ 16 w 184"/>
                  <a:gd name="T45" fmla="*/ 56 h 124"/>
                  <a:gd name="T46" fmla="*/ 8 w 184"/>
                  <a:gd name="T47" fmla="*/ 64 h 124"/>
                  <a:gd name="T48" fmla="*/ 16 w 184"/>
                  <a:gd name="T49" fmla="*/ 72 h 124"/>
                  <a:gd name="T50" fmla="*/ 120 w 184"/>
                  <a:gd name="T51" fmla="*/ 72 h 124"/>
                  <a:gd name="T52" fmla="*/ 128 w 184"/>
                  <a:gd name="T53" fmla="*/ 64 h 124"/>
                  <a:gd name="T54" fmla="*/ 128 w 184"/>
                  <a:gd name="T55" fmla="*/ 40 h 124"/>
                  <a:gd name="T56" fmla="*/ 144 w 184"/>
                  <a:gd name="T57" fmla="*/ 24 h 124"/>
                  <a:gd name="T58" fmla="*/ 160 w 184"/>
                  <a:gd name="T59" fmla="*/ 40 h 124"/>
                  <a:gd name="T60" fmla="*/ 160 w 184"/>
                  <a:gd name="T61" fmla="*/ 108 h 124"/>
                  <a:gd name="T62" fmla="*/ 168 w 184"/>
                  <a:gd name="T63" fmla="*/ 116 h 124"/>
                  <a:gd name="T64" fmla="*/ 176 w 184"/>
                  <a:gd name="T65" fmla="*/ 108 h 124"/>
                  <a:gd name="T66" fmla="*/ 176 w 184"/>
                  <a:gd name="T67" fmla="*/ 4 h 124"/>
                  <a:gd name="T68" fmla="*/ 184 w 184"/>
                  <a:gd name="T69" fmla="*/ 4 h 124"/>
                  <a:gd name="T70" fmla="*/ 184 w 184"/>
                  <a:gd name="T71" fmla="*/ 108 h 124"/>
                  <a:gd name="T72" fmla="*/ 168 w 184"/>
                  <a:gd name="T7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4" h="124">
                    <a:moveTo>
                      <a:pt x="168" y="124"/>
                    </a:moveTo>
                    <a:cubicBezTo>
                      <a:pt x="159" y="124"/>
                      <a:pt x="152" y="117"/>
                      <a:pt x="152" y="108"/>
                    </a:cubicBezTo>
                    <a:cubicBezTo>
                      <a:pt x="152" y="40"/>
                      <a:pt x="152" y="40"/>
                      <a:pt x="152" y="40"/>
                    </a:cubicBezTo>
                    <a:cubicBezTo>
                      <a:pt x="152" y="36"/>
                      <a:pt x="148" y="32"/>
                      <a:pt x="144" y="32"/>
                    </a:cubicBezTo>
                    <a:cubicBezTo>
                      <a:pt x="140" y="32"/>
                      <a:pt x="136" y="36"/>
                      <a:pt x="136" y="40"/>
                    </a:cubicBezTo>
                    <a:cubicBezTo>
                      <a:pt x="136" y="64"/>
                      <a:pt x="136" y="64"/>
                      <a:pt x="136" y="64"/>
                    </a:cubicBezTo>
                    <a:cubicBezTo>
                      <a:pt x="136" y="73"/>
                      <a:pt x="129" y="80"/>
                      <a:pt x="120" y="80"/>
                    </a:cubicBezTo>
                    <a:cubicBezTo>
                      <a:pt x="16" y="80"/>
                      <a:pt x="16" y="80"/>
                      <a:pt x="16" y="80"/>
                    </a:cubicBezTo>
                    <a:cubicBezTo>
                      <a:pt x="7" y="80"/>
                      <a:pt x="0" y="73"/>
                      <a:pt x="0" y="64"/>
                    </a:cubicBezTo>
                    <a:cubicBezTo>
                      <a:pt x="0" y="55"/>
                      <a:pt x="7" y="48"/>
                      <a:pt x="16" y="48"/>
                    </a:cubicBezTo>
                    <a:cubicBezTo>
                      <a:pt x="80" y="48"/>
                      <a:pt x="80" y="48"/>
                      <a:pt x="80" y="48"/>
                    </a:cubicBezTo>
                    <a:cubicBezTo>
                      <a:pt x="84" y="48"/>
                      <a:pt x="88" y="44"/>
                      <a:pt x="88" y="40"/>
                    </a:cubicBezTo>
                    <a:cubicBezTo>
                      <a:pt x="88" y="36"/>
                      <a:pt x="84" y="32"/>
                      <a:pt x="80" y="32"/>
                    </a:cubicBezTo>
                    <a:cubicBezTo>
                      <a:pt x="60" y="32"/>
                      <a:pt x="60" y="32"/>
                      <a:pt x="60" y="32"/>
                    </a:cubicBezTo>
                    <a:cubicBezTo>
                      <a:pt x="51" y="32"/>
                      <a:pt x="44" y="25"/>
                      <a:pt x="44" y="16"/>
                    </a:cubicBezTo>
                    <a:cubicBezTo>
                      <a:pt x="44" y="0"/>
                      <a:pt x="44" y="0"/>
                      <a:pt x="44" y="0"/>
                    </a:cubicBezTo>
                    <a:cubicBezTo>
                      <a:pt x="52" y="0"/>
                      <a:pt x="52" y="0"/>
                      <a:pt x="52" y="0"/>
                    </a:cubicBezTo>
                    <a:cubicBezTo>
                      <a:pt x="52" y="16"/>
                      <a:pt x="52" y="16"/>
                      <a:pt x="52" y="16"/>
                    </a:cubicBezTo>
                    <a:cubicBezTo>
                      <a:pt x="52" y="20"/>
                      <a:pt x="56" y="24"/>
                      <a:pt x="60" y="24"/>
                    </a:cubicBezTo>
                    <a:cubicBezTo>
                      <a:pt x="80" y="24"/>
                      <a:pt x="80" y="24"/>
                      <a:pt x="80" y="24"/>
                    </a:cubicBezTo>
                    <a:cubicBezTo>
                      <a:pt x="89" y="24"/>
                      <a:pt x="96" y="31"/>
                      <a:pt x="96" y="40"/>
                    </a:cubicBezTo>
                    <a:cubicBezTo>
                      <a:pt x="96" y="49"/>
                      <a:pt x="89" y="56"/>
                      <a:pt x="80" y="56"/>
                    </a:cubicBezTo>
                    <a:cubicBezTo>
                      <a:pt x="16" y="56"/>
                      <a:pt x="16" y="56"/>
                      <a:pt x="16" y="56"/>
                    </a:cubicBezTo>
                    <a:cubicBezTo>
                      <a:pt x="12" y="56"/>
                      <a:pt x="8" y="60"/>
                      <a:pt x="8" y="64"/>
                    </a:cubicBezTo>
                    <a:cubicBezTo>
                      <a:pt x="8" y="68"/>
                      <a:pt x="12" y="72"/>
                      <a:pt x="16" y="72"/>
                    </a:cubicBezTo>
                    <a:cubicBezTo>
                      <a:pt x="120" y="72"/>
                      <a:pt x="120" y="72"/>
                      <a:pt x="120" y="72"/>
                    </a:cubicBezTo>
                    <a:cubicBezTo>
                      <a:pt x="124" y="72"/>
                      <a:pt x="128" y="68"/>
                      <a:pt x="128" y="64"/>
                    </a:cubicBezTo>
                    <a:cubicBezTo>
                      <a:pt x="128" y="40"/>
                      <a:pt x="128" y="40"/>
                      <a:pt x="128" y="40"/>
                    </a:cubicBezTo>
                    <a:cubicBezTo>
                      <a:pt x="128" y="31"/>
                      <a:pt x="135" y="24"/>
                      <a:pt x="144" y="24"/>
                    </a:cubicBezTo>
                    <a:cubicBezTo>
                      <a:pt x="153" y="24"/>
                      <a:pt x="160" y="31"/>
                      <a:pt x="160" y="40"/>
                    </a:cubicBezTo>
                    <a:cubicBezTo>
                      <a:pt x="160" y="108"/>
                      <a:pt x="160" y="108"/>
                      <a:pt x="160" y="108"/>
                    </a:cubicBezTo>
                    <a:cubicBezTo>
                      <a:pt x="160" y="112"/>
                      <a:pt x="164" y="116"/>
                      <a:pt x="168" y="116"/>
                    </a:cubicBezTo>
                    <a:cubicBezTo>
                      <a:pt x="172" y="116"/>
                      <a:pt x="176" y="112"/>
                      <a:pt x="176" y="108"/>
                    </a:cubicBezTo>
                    <a:cubicBezTo>
                      <a:pt x="176" y="4"/>
                      <a:pt x="176" y="4"/>
                      <a:pt x="176" y="4"/>
                    </a:cubicBezTo>
                    <a:cubicBezTo>
                      <a:pt x="184" y="4"/>
                      <a:pt x="184" y="4"/>
                      <a:pt x="184" y="4"/>
                    </a:cubicBezTo>
                    <a:cubicBezTo>
                      <a:pt x="184" y="108"/>
                      <a:pt x="184" y="108"/>
                      <a:pt x="184" y="108"/>
                    </a:cubicBezTo>
                    <a:cubicBezTo>
                      <a:pt x="184" y="117"/>
                      <a:pt x="177" y="124"/>
                      <a:pt x="168" y="12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772" name="easyIcon">
            <a:extLst>
              <a:ext uri="{FF2B5EF4-FFF2-40B4-BE49-F238E27FC236}">
                <a16:creationId xmlns:a16="http://schemas.microsoft.com/office/drawing/2014/main" id="{6DE985FF-A39C-35E1-C8EF-1BB9EFC57D60}"/>
              </a:ext>
            </a:extLst>
          </p:cNvPr>
          <p:cNvGrpSpPr>
            <a:grpSpLocks noChangeAspect="1"/>
          </p:cNvGrpSpPr>
          <p:nvPr>
            <p:custDataLst>
              <p:tags r:id="rId16"/>
            </p:custDataLst>
          </p:nvPr>
        </p:nvGrpSpPr>
        <p:grpSpPr>
          <a:xfrm>
            <a:off x="11525554" y="4540825"/>
            <a:ext cx="422686" cy="422686"/>
            <a:chOff x="9175257" y="2114301"/>
            <a:chExt cx="714051" cy="714051"/>
          </a:xfrm>
        </p:grpSpPr>
        <p:sp>
          <p:nvSpPr>
            <p:cNvPr id="773" name="Background">
              <a:extLst>
                <a:ext uri="{FF2B5EF4-FFF2-40B4-BE49-F238E27FC236}">
                  <a16:creationId xmlns:a16="http://schemas.microsoft.com/office/drawing/2014/main" id="{FBD9BDAC-4C59-0701-8D07-5A02C5175F89}"/>
                </a:ext>
              </a:extLst>
            </p:cNvPr>
            <p:cNvSpPr/>
            <p:nvPr/>
          </p:nvSpPr>
          <p:spPr>
            <a:xfrm>
              <a:off x="9175257" y="2114301"/>
              <a:ext cx="714051" cy="714051"/>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774" name="Group 211">
              <a:extLst>
                <a:ext uri="{FF2B5EF4-FFF2-40B4-BE49-F238E27FC236}">
                  <a16:creationId xmlns:a16="http://schemas.microsoft.com/office/drawing/2014/main" id="{FBB50093-4D72-4E73-B5F2-70B8EFB8C224}"/>
                </a:ext>
              </a:extLst>
            </p:cNvPr>
            <p:cNvGrpSpPr>
              <a:grpSpLocks noChangeAspect="1"/>
            </p:cNvGrpSpPr>
            <p:nvPr/>
          </p:nvGrpSpPr>
          <p:grpSpPr bwMode="gray">
            <a:xfrm>
              <a:off x="9280601" y="2183331"/>
              <a:ext cx="503523" cy="576002"/>
              <a:chOff x="6864350" y="3497263"/>
              <a:chExt cx="617538" cy="706438"/>
            </a:xfrm>
            <a:solidFill>
              <a:schemeClr val="accent2"/>
            </a:solidFill>
          </p:grpSpPr>
          <p:sp>
            <p:nvSpPr>
              <p:cNvPr id="775" name="Vector">
                <a:extLst>
                  <a:ext uri="{FF2B5EF4-FFF2-40B4-BE49-F238E27FC236}">
                    <a16:creationId xmlns:a16="http://schemas.microsoft.com/office/drawing/2014/main" id="{5E267049-8066-7C6B-B631-CACDB2562DF8}"/>
                  </a:ext>
                </a:extLst>
              </p:cNvPr>
              <p:cNvSpPr>
                <a:spLocks/>
              </p:cNvSpPr>
              <p:nvPr/>
            </p:nvSpPr>
            <p:spPr bwMode="gray">
              <a:xfrm>
                <a:off x="6886575" y="3497263"/>
                <a:ext cx="88900" cy="287338"/>
              </a:xfrm>
              <a:custGeom>
                <a:avLst/>
                <a:gdLst>
                  <a:gd name="T0" fmla="*/ 8 w 32"/>
                  <a:gd name="T1" fmla="*/ 104 h 104"/>
                  <a:gd name="T2" fmla="*/ 0 w 32"/>
                  <a:gd name="T3" fmla="*/ 104 h 104"/>
                  <a:gd name="T4" fmla="*/ 0 w 32"/>
                  <a:gd name="T5" fmla="*/ 4 h 104"/>
                  <a:gd name="T6" fmla="*/ 2 w 32"/>
                  <a:gd name="T7" fmla="*/ 0 h 104"/>
                  <a:gd name="T8" fmla="*/ 7 w 32"/>
                  <a:gd name="T9" fmla="*/ 1 h 104"/>
                  <a:gd name="T10" fmla="*/ 32 w 32"/>
                  <a:gd name="T11" fmla="*/ 84 h 104"/>
                  <a:gd name="T12" fmla="*/ 31 w 32"/>
                  <a:gd name="T13" fmla="*/ 87 h 104"/>
                  <a:gd name="T14" fmla="*/ 19 w 32"/>
                  <a:gd name="T15" fmla="*/ 99 h 104"/>
                  <a:gd name="T16" fmla="*/ 13 w 32"/>
                  <a:gd name="T17" fmla="*/ 93 h 104"/>
                  <a:gd name="T18" fmla="*/ 24 w 32"/>
                  <a:gd name="T19" fmla="*/ 82 h 104"/>
                  <a:gd name="T20" fmla="*/ 8 w 32"/>
                  <a:gd name="T21" fmla="*/ 16 h 104"/>
                  <a:gd name="T22" fmla="*/ 8 w 32"/>
                  <a:gd name="T23"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104">
                    <a:moveTo>
                      <a:pt x="8" y="104"/>
                    </a:moveTo>
                    <a:cubicBezTo>
                      <a:pt x="0" y="104"/>
                      <a:pt x="0" y="104"/>
                      <a:pt x="0" y="104"/>
                    </a:cubicBezTo>
                    <a:cubicBezTo>
                      <a:pt x="0" y="4"/>
                      <a:pt x="0" y="4"/>
                      <a:pt x="0" y="4"/>
                    </a:cubicBezTo>
                    <a:cubicBezTo>
                      <a:pt x="0" y="2"/>
                      <a:pt x="1" y="1"/>
                      <a:pt x="2" y="0"/>
                    </a:cubicBezTo>
                    <a:cubicBezTo>
                      <a:pt x="4" y="0"/>
                      <a:pt x="6" y="0"/>
                      <a:pt x="7" y="1"/>
                    </a:cubicBezTo>
                    <a:cubicBezTo>
                      <a:pt x="8" y="2"/>
                      <a:pt x="32" y="27"/>
                      <a:pt x="32" y="84"/>
                    </a:cubicBezTo>
                    <a:cubicBezTo>
                      <a:pt x="32" y="85"/>
                      <a:pt x="32" y="86"/>
                      <a:pt x="31" y="87"/>
                    </a:cubicBezTo>
                    <a:cubicBezTo>
                      <a:pt x="19" y="99"/>
                      <a:pt x="19" y="99"/>
                      <a:pt x="19" y="99"/>
                    </a:cubicBezTo>
                    <a:cubicBezTo>
                      <a:pt x="13" y="93"/>
                      <a:pt x="13" y="93"/>
                      <a:pt x="13" y="93"/>
                    </a:cubicBezTo>
                    <a:cubicBezTo>
                      <a:pt x="24" y="82"/>
                      <a:pt x="24" y="82"/>
                      <a:pt x="24" y="82"/>
                    </a:cubicBezTo>
                    <a:cubicBezTo>
                      <a:pt x="24" y="49"/>
                      <a:pt x="15" y="28"/>
                      <a:pt x="8" y="16"/>
                    </a:cubicBezTo>
                    <a:lnTo>
                      <a:pt x="8" y="104"/>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76" name="Vector">
                <a:extLst>
                  <a:ext uri="{FF2B5EF4-FFF2-40B4-BE49-F238E27FC236}">
                    <a16:creationId xmlns:a16="http://schemas.microsoft.com/office/drawing/2014/main" id="{F1EDBC3F-D27F-AA5F-9A96-AC773F52D836}"/>
                  </a:ext>
                </a:extLst>
              </p:cNvPr>
              <p:cNvSpPr>
                <a:spLocks noEditPoints="1"/>
              </p:cNvSpPr>
              <p:nvPr/>
            </p:nvSpPr>
            <p:spPr bwMode="gray">
              <a:xfrm>
                <a:off x="6864350" y="3806825"/>
                <a:ext cx="66675" cy="396875"/>
              </a:xfrm>
              <a:custGeom>
                <a:avLst/>
                <a:gdLst>
                  <a:gd name="T0" fmla="*/ 20 w 24"/>
                  <a:gd name="T1" fmla="*/ 144 h 144"/>
                  <a:gd name="T2" fmla="*/ 4 w 24"/>
                  <a:gd name="T3" fmla="*/ 144 h 144"/>
                  <a:gd name="T4" fmla="*/ 0 w 24"/>
                  <a:gd name="T5" fmla="*/ 140 h 144"/>
                  <a:gd name="T6" fmla="*/ 0 w 24"/>
                  <a:gd name="T7" fmla="*/ 124 h 144"/>
                  <a:gd name="T8" fmla="*/ 4 w 24"/>
                  <a:gd name="T9" fmla="*/ 120 h 144"/>
                  <a:gd name="T10" fmla="*/ 16 w 24"/>
                  <a:gd name="T11" fmla="*/ 120 h 144"/>
                  <a:gd name="T12" fmla="*/ 16 w 24"/>
                  <a:gd name="T13" fmla="*/ 8 h 144"/>
                  <a:gd name="T14" fmla="*/ 8 w 24"/>
                  <a:gd name="T15" fmla="*/ 8 h 144"/>
                  <a:gd name="T16" fmla="*/ 8 w 24"/>
                  <a:gd name="T17" fmla="*/ 112 h 144"/>
                  <a:gd name="T18" fmla="*/ 0 w 24"/>
                  <a:gd name="T19" fmla="*/ 112 h 144"/>
                  <a:gd name="T20" fmla="*/ 0 w 24"/>
                  <a:gd name="T21" fmla="*/ 4 h 144"/>
                  <a:gd name="T22" fmla="*/ 4 w 24"/>
                  <a:gd name="T23" fmla="*/ 0 h 144"/>
                  <a:gd name="T24" fmla="*/ 20 w 24"/>
                  <a:gd name="T25" fmla="*/ 0 h 144"/>
                  <a:gd name="T26" fmla="*/ 24 w 24"/>
                  <a:gd name="T27" fmla="*/ 4 h 144"/>
                  <a:gd name="T28" fmla="*/ 24 w 24"/>
                  <a:gd name="T29" fmla="*/ 140 h 144"/>
                  <a:gd name="T30" fmla="*/ 20 w 24"/>
                  <a:gd name="T31" fmla="*/ 144 h 144"/>
                  <a:gd name="T32" fmla="*/ 8 w 24"/>
                  <a:gd name="T33" fmla="*/ 136 h 144"/>
                  <a:gd name="T34" fmla="*/ 16 w 24"/>
                  <a:gd name="T35" fmla="*/ 136 h 144"/>
                  <a:gd name="T36" fmla="*/ 16 w 24"/>
                  <a:gd name="T37" fmla="*/ 128 h 144"/>
                  <a:gd name="T38" fmla="*/ 8 w 24"/>
                  <a:gd name="T39" fmla="*/ 128 h 144"/>
                  <a:gd name="T40" fmla="*/ 8 w 24"/>
                  <a:gd name="T41" fmla="*/ 1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 h="144">
                    <a:moveTo>
                      <a:pt x="20" y="144"/>
                    </a:moveTo>
                    <a:cubicBezTo>
                      <a:pt x="4" y="144"/>
                      <a:pt x="4" y="144"/>
                      <a:pt x="4" y="144"/>
                    </a:cubicBezTo>
                    <a:cubicBezTo>
                      <a:pt x="2" y="144"/>
                      <a:pt x="0" y="142"/>
                      <a:pt x="0" y="140"/>
                    </a:cubicBezTo>
                    <a:cubicBezTo>
                      <a:pt x="0" y="124"/>
                      <a:pt x="0" y="124"/>
                      <a:pt x="0" y="124"/>
                    </a:cubicBezTo>
                    <a:cubicBezTo>
                      <a:pt x="0" y="122"/>
                      <a:pt x="2" y="120"/>
                      <a:pt x="4" y="120"/>
                    </a:cubicBezTo>
                    <a:cubicBezTo>
                      <a:pt x="16" y="120"/>
                      <a:pt x="16" y="120"/>
                      <a:pt x="16" y="120"/>
                    </a:cubicBezTo>
                    <a:cubicBezTo>
                      <a:pt x="16" y="8"/>
                      <a:pt x="16" y="8"/>
                      <a:pt x="16" y="8"/>
                    </a:cubicBezTo>
                    <a:cubicBezTo>
                      <a:pt x="8" y="8"/>
                      <a:pt x="8" y="8"/>
                      <a:pt x="8" y="8"/>
                    </a:cubicBezTo>
                    <a:cubicBezTo>
                      <a:pt x="8" y="112"/>
                      <a:pt x="8" y="112"/>
                      <a:pt x="8" y="112"/>
                    </a:cubicBezTo>
                    <a:cubicBezTo>
                      <a:pt x="0" y="112"/>
                      <a:pt x="0" y="112"/>
                      <a:pt x="0" y="112"/>
                    </a:cubicBezTo>
                    <a:cubicBezTo>
                      <a:pt x="0" y="4"/>
                      <a:pt x="0" y="4"/>
                      <a:pt x="0" y="4"/>
                    </a:cubicBezTo>
                    <a:cubicBezTo>
                      <a:pt x="0" y="2"/>
                      <a:pt x="2" y="0"/>
                      <a:pt x="4" y="0"/>
                    </a:cubicBezTo>
                    <a:cubicBezTo>
                      <a:pt x="20" y="0"/>
                      <a:pt x="20" y="0"/>
                      <a:pt x="20" y="0"/>
                    </a:cubicBezTo>
                    <a:cubicBezTo>
                      <a:pt x="22" y="0"/>
                      <a:pt x="24" y="2"/>
                      <a:pt x="24" y="4"/>
                    </a:cubicBezTo>
                    <a:cubicBezTo>
                      <a:pt x="24" y="140"/>
                      <a:pt x="24" y="140"/>
                      <a:pt x="24" y="140"/>
                    </a:cubicBezTo>
                    <a:cubicBezTo>
                      <a:pt x="24" y="142"/>
                      <a:pt x="22" y="144"/>
                      <a:pt x="20" y="144"/>
                    </a:cubicBezTo>
                    <a:close/>
                    <a:moveTo>
                      <a:pt x="8" y="136"/>
                    </a:moveTo>
                    <a:cubicBezTo>
                      <a:pt x="16" y="136"/>
                      <a:pt x="16" y="136"/>
                      <a:pt x="16" y="136"/>
                    </a:cubicBezTo>
                    <a:cubicBezTo>
                      <a:pt x="16" y="128"/>
                      <a:pt x="16" y="128"/>
                      <a:pt x="16" y="128"/>
                    </a:cubicBezTo>
                    <a:cubicBezTo>
                      <a:pt x="8" y="128"/>
                      <a:pt x="8" y="128"/>
                      <a:pt x="8" y="128"/>
                    </a:cubicBezTo>
                    <a:lnTo>
                      <a:pt x="8" y="136"/>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77" name="Vector">
                <a:extLst>
                  <a:ext uri="{FF2B5EF4-FFF2-40B4-BE49-F238E27FC236}">
                    <a16:creationId xmlns:a16="http://schemas.microsoft.com/office/drawing/2014/main" id="{228B6AC1-0A09-8771-6D6A-09E8122C4612}"/>
                  </a:ext>
                </a:extLst>
              </p:cNvPr>
              <p:cNvSpPr>
                <a:spLocks noEditPoints="1"/>
              </p:cNvSpPr>
              <p:nvPr/>
            </p:nvSpPr>
            <p:spPr bwMode="gray">
              <a:xfrm>
                <a:off x="6975475" y="4071938"/>
                <a:ext cx="131763" cy="131763"/>
              </a:xfrm>
              <a:custGeom>
                <a:avLst/>
                <a:gdLst>
                  <a:gd name="T0" fmla="*/ 24 w 48"/>
                  <a:gd name="T1" fmla="*/ 48 h 48"/>
                  <a:gd name="T2" fmla="*/ 0 w 48"/>
                  <a:gd name="T3" fmla="*/ 24 h 48"/>
                  <a:gd name="T4" fmla="*/ 24 w 48"/>
                  <a:gd name="T5" fmla="*/ 0 h 48"/>
                  <a:gd name="T6" fmla="*/ 48 w 48"/>
                  <a:gd name="T7" fmla="*/ 24 h 48"/>
                  <a:gd name="T8" fmla="*/ 24 w 48"/>
                  <a:gd name="T9" fmla="*/ 48 h 48"/>
                  <a:gd name="T10" fmla="*/ 24 w 48"/>
                  <a:gd name="T11" fmla="*/ 8 h 48"/>
                  <a:gd name="T12" fmla="*/ 8 w 48"/>
                  <a:gd name="T13" fmla="*/ 24 h 48"/>
                  <a:gd name="T14" fmla="*/ 24 w 48"/>
                  <a:gd name="T15" fmla="*/ 40 h 48"/>
                  <a:gd name="T16" fmla="*/ 40 w 48"/>
                  <a:gd name="T17" fmla="*/ 24 h 48"/>
                  <a:gd name="T18" fmla="*/ 24 w 48"/>
                  <a:gd name="T19"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48"/>
                    </a:moveTo>
                    <a:cubicBezTo>
                      <a:pt x="11" y="48"/>
                      <a:pt x="0" y="37"/>
                      <a:pt x="0" y="24"/>
                    </a:cubicBezTo>
                    <a:cubicBezTo>
                      <a:pt x="0" y="11"/>
                      <a:pt x="11" y="0"/>
                      <a:pt x="24" y="0"/>
                    </a:cubicBezTo>
                    <a:cubicBezTo>
                      <a:pt x="37" y="0"/>
                      <a:pt x="48" y="11"/>
                      <a:pt x="48" y="24"/>
                    </a:cubicBezTo>
                    <a:cubicBezTo>
                      <a:pt x="48" y="37"/>
                      <a:pt x="37" y="48"/>
                      <a:pt x="24" y="48"/>
                    </a:cubicBezTo>
                    <a:close/>
                    <a:moveTo>
                      <a:pt x="24" y="8"/>
                    </a:moveTo>
                    <a:cubicBezTo>
                      <a:pt x="15" y="8"/>
                      <a:pt x="8" y="15"/>
                      <a:pt x="8" y="24"/>
                    </a:cubicBezTo>
                    <a:cubicBezTo>
                      <a:pt x="8" y="33"/>
                      <a:pt x="15" y="40"/>
                      <a:pt x="24" y="40"/>
                    </a:cubicBezTo>
                    <a:cubicBezTo>
                      <a:pt x="33" y="40"/>
                      <a:pt x="40" y="33"/>
                      <a:pt x="40" y="24"/>
                    </a:cubicBezTo>
                    <a:cubicBezTo>
                      <a:pt x="40" y="15"/>
                      <a:pt x="33" y="8"/>
                      <a:pt x="24"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78" name="Vector">
                <a:extLst>
                  <a:ext uri="{FF2B5EF4-FFF2-40B4-BE49-F238E27FC236}">
                    <a16:creationId xmlns:a16="http://schemas.microsoft.com/office/drawing/2014/main" id="{1F518392-41C4-1BB8-4D89-1A15394DF1CC}"/>
                  </a:ext>
                </a:extLst>
              </p:cNvPr>
              <p:cNvSpPr>
                <a:spLocks noEditPoints="1"/>
              </p:cNvSpPr>
              <p:nvPr/>
            </p:nvSpPr>
            <p:spPr bwMode="gray">
              <a:xfrm>
                <a:off x="7173913" y="4071938"/>
                <a:ext cx="131763" cy="131763"/>
              </a:xfrm>
              <a:custGeom>
                <a:avLst/>
                <a:gdLst>
                  <a:gd name="T0" fmla="*/ 24 w 48"/>
                  <a:gd name="T1" fmla="*/ 48 h 48"/>
                  <a:gd name="T2" fmla="*/ 0 w 48"/>
                  <a:gd name="T3" fmla="*/ 24 h 48"/>
                  <a:gd name="T4" fmla="*/ 24 w 48"/>
                  <a:gd name="T5" fmla="*/ 0 h 48"/>
                  <a:gd name="T6" fmla="*/ 48 w 48"/>
                  <a:gd name="T7" fmla="*/ 24 h 48"/>
                  <a:gd name="T8" fmla="*/ 24 w 48"/>
                  <a:gd name="T9" fmla="*/ 48 h 48"/>
                  <a:gd name="T10" fmla="*/ 24 w 48"/>
                  <a:gd name="T11" fmla="*/ 8 h 48"/>
                  <a:gd name="T12" fmla="*/ 8 w 48"/>
                  <a:gd name="T13" fmla="*/ 24 h 48"/>
                  <a:gd name="T14" fmla="*/ 24 w 48"/>
                  <a:gd name="T15" fmla="*/ 40 h 48"/>
                  <a:gd name="T16" fmla="*/ 40 w 48"/>
                  <a:gd name="T17" fmla="*/ 24 h 48"/>
                  <a:gd name="T18" fmla="*/ 24 w 48"/>
                  <a:gd name="T19"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48"/>
                    </a:moveTo>
                    <a:cubicBezTo>
                      <a:pt x="11" y="48"/>
                      <a:pt x="0" y="37"/>
                      <a:pt x="0" y="24"/>
                    </a:cubicBezTo>
                    <a:cubicBezTo>
                      <a:pt x="0" y="11"/>
                      <a:pt x="11" y="0"/>
                      <a:pt x="24" y="0"/>
                    </a:cubicBezTo>
                    <a:cubicBezTo>
                      <a:pt x="37" y="0"/>
                      <a:pt x="48" y="11"/>
                      <a:pt x="48" y="24"/>
                    </a:cubicBezTo>
                    <a:cubicBezTo>
                      <a:pt x="48" y="37"/>
                      <a:pt x="37" y="48"/>
                      <a:pt x="24" y="48"/>
                    </a:cubicBezTo>
                    <a:close/>
                    <a:moveTo>
                      <a:pt x="24" y="8"/>
                    </a:moveTo>
                    <a:cubicBezTo>
                      <a:pt x="15" y="8"/>
                      <a:pt x="8" y="15"/>
                      <a:pt x="8" y="24"/>
                    </a:cubicBezTo>
                    <a:cubicBezTo>
                      <a:pt x="8" y="33"/>
                      <a:pt x="15" y="40"/>
                      <a:pt x="24" y="40"/>
                    </a:cubicBezTo>
                    <a:cubicBezTo>
                      <a:pt x="33" y="40"/>
                      <a:pt x="40" y="33"/>
                      <a:pt x="40" y="24"/>
                    </a:cubicBezTo>
                    <a:cubicBezTo>
                      <a:pt x="40" y="15"/>
                      <a:pt x="33" y="8"/>
                      <a:pt x="24"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79" name="Vector">
                <a:extLst>
                  <a:ext uri="{FF2B5EF4-FFF2-40B4-BE49-F238E27FC236}">
                    <a16:creationId xmlns:a16="http://schemas.microsoft.com/office/drawing/2014/main" id="{547E24AF-AD59-141F-C3E3-3FFE830D3124}"/>
                  </a:ext>
                </a:extLst>
              </p:cNvPr>
              <p:cNvSpPr>
                <a:spLocks noChangeArrowheads="1"/>
              </p:cNvSpPr>
              <p:nvPr/>
            </p:nvSpPr>
            <p:spPr bwMode="gray">
              <a:xfrm>
                <a:off x="7151688" y="4125913"/>
                <a:ext cx="33338"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80" name="Vector">
                <a:extLst>
                  <a:ext uri="{FF2B5EF4-FFF2-40B4-BE49-F238E27FC236}">
                    <a16:creationId xmlns:a16="http://schemas.microsoft.com/office/drawing/2014/main" id="{CD7BF759-D356-C4B9-688C-3C479D4813BA}"/>
                  </a:ext>
                </a:extLst>
              </p:cNvPr>
              <p:cNvSpPr>
                <a:spLocks noEditPoints="1"/>
              </p:cNvSpPr>
              <p:nvPr/>
            </p:nvSpPr>
            <p:spPr bwMode="gray">
              <a:xfrm>
                <a:off x="7073900" y="3497263"/>
                <a:ext cx="133350" cy="639763"/>
              </a:xfrm>
              <a:custGeom>
                <a:avLst/>
                <a:gdLst>
                  <a:gd name="T0" fmla="*/ 44 w 48"/>
                  <a:gd name="T1" fmla="*/ 232 h 232"/>
                  <a:gd name="T2" fmla="*/ 36 w 48"/>
                  <a:gd name="T3" fmla="*/ 232 h 232"/>
                  <a:gd name="T4" fmla="*/ 36 w 48"/>
                  <a:gd name="T5" fmla="*/ 169 h 232"/>
                  <a:gd name="T6" fmla="*/ 24 w 48"/>
                  <a:gd name="T7" fmla="*/ 134 h 232"/>
                  <a:gd name="T8" fmla="*/ 12 w 48"/>
                  <a:gd name="T9" fmla="*/ 169 h 232"/>
                  <a:gd name="T10" fmla="*/ 12 w 48"/>
                  <a:gd name="T11" fmla="*/ 232 h 232"/>
                  <a:gd name="T12" fmla="*/ 4 w 48"/>
                  <a:gd name="T13" fmla="*/ 232 h 232"/>
                  <a:gd name="T14" fmla="*/ 4 w 48"/>
                  <a:gd name="T15" fmla="*/ 168 h 232"/>
                  <a:gd name="T16" fmla="*/ 4 w 48"/>
                  <a:gd name="T17" fmla="*/ 167 h 232"/>
                  <a:gd name="T18" fmla="*/ 20 w 48"/>
                  <a:gd name="T19" fmla="*/ 122 h 232"/>
                  <a:gd name="T20" fmla="*/ 0 w 48"/>
                  <a:gd name="T21" fmla="*/ 65 h 232"/>
                  <a:gd name="T22" fmla="*/ 0 w 48"/>
                  <a:gd name="T23" fmla="*/ 63 h 232"/>
                  <a:gd name="T24" fmla="*/ 20 w 48"/>
                  <a:gd name="T25" fmla="*/ 3 h 232"/>
                  <a:gd name="T26" fmla="*/ 24 w 48"/>
                  <a:gd name="T27" fmla="*/ 0 h 232"/>
                  <a:gd name="T28" fmla="*/ 28 w 48"/>
                  <a:gd name="T29" fmla="*/ 3 h 232"/>
                  <a:gd name="T30" fmla="*/ 48 w 48"/>
                  <a:gd name="T31" fmla="*/ 63 h 232"/>
                  <a:gd name="T32" fmla="*/ 48 w 48"/>
                  <a:gd name="T33" fmla="*/ 65 h 232"/>
                  <a:gd name="T34" fmla="*/ 28 w 48"/>
                  <a:gd name="T35" fmla="*/ 122 h 232"/>
                  <a:gd name="T36" fmla="*/ 44 w 48"/>
                  <a:gd name="T37" fmla="*/ 167 h 232"/>
                  <a:gd name="T38" fmla="*/ 44 w 48"/>
                  <a:gd name="T39" fmla="*/ 168 h 232"/>
                  <a:gd name="T40" fmla="*/ 44 w 48"/>
                  <a:gd name="T41" fmla="*/ 232 h 232"/>
                  <a:gd name="T42" fmla="*/ 8 w 48"/>
                  <a:gd name="T43" fmla="*/ 64 h 232"/>
                  <a:gd name="T44" fmla="*/ 24 w 48"/>
                  <a:gd name="T45" fmla="*/ 110 h 232"/>
                  <a:gd name="T46" fmla="*/ 40 w 48"/>
                  <a:gd name="T47" fmla="*/ 64 h 232"/>
                  <a:gd name="T48" fmla="*/ 24 w 48"/>
                  <a:gd name="T49" fmla="*/ 17 h 232"/>
                  <a:gd name="T50" fmla="*/ 8 w 48"/>
                  <a:gd name="T51" fmla="*/ 6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8" h="232">
                    <a:moveTo>
                      <a:pt x="44" y="232"/>
                    </a:moveTo>
                    <a:cubicBezTo>
                      <a:pt x="36" y="232"/>
                      <a:pt x="36" y="232"/>
                      <a:pt x="36" y="232"/>
                    </a:cubicBezTo>
                    <a:cubicBezTo>
                      <a:pt x="36" y="169"/>
                      <a:pt x="36" y="169"/>
                      <a:pt x="36" y="169"/>
                    </a:cubicBezTo>
                    <a:cubicBezTo>
                      <a:pt x="24" y="134"/>
                      <a:pt x="24" y="134"/>
                      <a:pt x="24" y="134"/>
                    </a:cubicBezTo>
                    <a:cubicBezTo>
                      <a:pt x="12" y="169"/>
                      <a:pt x="12" y="169"/>
                      <a:pt x="12" y="169"/>
                    </a:cubicBezTo>
                    <a:cubicBezTo>
                      <a:pt x="12" y="232"/>
                      <a:pt x="12" y="232"/>
                      <a:pt x="12" y="232"/>
                    </a:cubicBezTo>
                    <a:cubicBezTo>
                      <a:pt x="4" y="232"/>
                      <a:pt x="4" y="232"/>
                      <a:pt x="4" y="232"/>
                    </a:cubicBezTo>
                    <a:cubicBezTo>
                      <a:pt x="4" y="168"/>
                      <a:pt x="4" y="168"/>
                      <a:pt x="4" y="168"/>
                    </a:cubicBezTo>
                    <a:cubicBezTo>
                      <a:pt x="4" y="168"/>
                      <a:pt x="4" y="167"/>
                      <a:pt x="4" y="167"/>
                    </a:cubicBezTo>
                    <a:cubicBezTo>
                      <a:pt x="20" y="122"/>
                      <a:pt x="20" y="122"/>
                      <a:pt x="20" y="122"/>
                    </a:cubicBezTo>
                    <a:cubicBezTo>
                      <a:pt x="0" y="65"/>
                      <a:pt x="0" y="65"/>
                      <a:pt x="0" y="65"/>
                    </a:cubicBezTo>
                    <a:cubicBezTo>
                      <a:pt x="0" y="64"/>
                      <a:pt x="0" y="64"/>
                      <a:pt x="0" y="63"/>
                    </a:cubicBezTo>
                    <a:cubicBezTo>
                      <a:pt x="20" y="3"/>
                      <a:pt x="20" y="3"/>
                      <a:pt x="20" y="3"/>
                    </a:cubicBezTo>
                    <a:cubicBezTo>
                      <a:pt x="21" y="1"/>
                      <a:pt x="22" y="0"/>
                      <a:pt x="24" y="0"/>
                    </a:cubicBezTo>
                    <a:cubicBezTo>
                      <a:pt x="26" y="0"/>
                      <a:pt x="27" y="1"/>
                      <a:pt x="28" y="3"/>
                    </a:cubicBezTo>
                    <a:cubicBezTo>
                      <a:pt x="48" y="63"/>
                      <a:pt x="48" y="63"/>
                      <a:pt x="48" y="63"/>
                    </a:cubicBezTo>
                    <a:cubicBezTo>
                      <a:pt x="48" y="64"/>
                      <a:pt x="48" y="64"/>
                      <a:pt x="48" y="65"/>
                    </a:cubicBezTo>
                    <a:cubicBezTo>
                      <a:pt x="28" y="122"/>
                      <a:pt x="28" y="122"/>
                      <a:pt x="28" y="122"/>
                    </a:cubicBezTo>
                    <a:cubicBezTo>
                      <a:pt x="44" y="167"/>
                      <a:pt x="44" y="167"/>
                      <a:pt x="44" y="167"/>
                    </a:cubicBezTo>
                    <a:cubicBezTo>
                      <a:pt x="44" y="167"/>
                      <a:pt x="44" y="168"/>
                      <a:pt x="44" y="168"/>
                    </a:cubicBezTo>
                    <a:lnTo>
                      <a:pt x="44" y="232"/>
                    </a:lnTo>
                    <a:close/>
                    <a:moveTo>
                      <a:pt x="8" y="64"/>
                    </a:moveTo>
                    <a:cubicBezTo>
                      <a:pt x="24" y="110"/>
                      <a:pt x="24" y="110"/>
                      <a:pt x="24" y="110"/>
                    </a:cubicBezTo>
                    <a:cubicBezTo>
                      <a:pt x="40" y="64"/>
                      <a:pt x="40" y="64"/>
                      <a:pt x="40" y="64"/>
                    </a:cubicBezTo>
                    <a:cubicBezTo>
                      <a:pt x="24" y="17"/>
                      <a:pt x="24" y="17"/>
                      <a:pt x="24" y="17"/>
                    </a:cubicBezTo>
                    <a:lnTo>
                      <a:pt x="8" y="64"/>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81" name="Vector">
                <a:extLst>
                  <a:ext uri="{FF2B5EF4-FFF2-40B4-BE49-F238E27FC236}">
                    <a16:creationId xmlns:a16="http://schemas.microsoft.com/office/drawing/2014/main" id="{4664B07E-27B2-9566-830A-988531ED6329}"/>
                  </a:ext>
                </a:extLst>
              </p:cNvPr>
              <p:cNvSpPr>
                <a:spLocks noChangeArrowheads="1"/>
              </p:cNvSpPr>
              <p:nvPr/>
            </p:nvSpPr>
            <p:spPr bwMode="gray">
              <a:xfrm>
                <a:off x="7096125" y="4125913"/>
                <a:ext cx="33338"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82" name="Vector">
                <a:extLst>
                  <a:ext uri="{FF2B5EF4-FFF2-40B4-BE49-F238E27FC236}">
                    <a16:creationId xmlns:a16="http://schemas.microsoft.com/office/drawing/2014/main" id="{04C50A42-5E5B-6DFD-D0F7-4410546FBF18}"/>
                  </a:ext>
                </a:extLst>
              </p:cNvPr>
              <p:cNvSpPr>
                <a:spLocks noChangeArrowheads="1"/>
              </p:cNvSpPr>
              <p:nvPr/>
            </p:nvSpPr>
            <p:spPr bwMode="gray">
              <a:xfrm>
                <a:off x="7394575" y="3497263"/>
                <a:ext cx="22225" cy="220663"/>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83" name="Vector">
                <a:extLst>
                  <a:ext uri="{FF2B5EF4-FFF2-40B4-BE49-F238E27FC236}">
                    <a16:creationId xmlns:a16="http://schemas.microsoft.com/office/drawing/2014/main" id="{2B373D81-32F6-9C3F-6A51-7106CDA38458}"/>
                  </a:ext>
                </a:extLst>
              </p:cNvPr>
              <p:cNvSpPr>
                <a:spLocks/>
              </p:cNvSpPr>
              <p:nvPr/>
            </p:nvSpPr>
            <p:spPr bwMode="gray">
              <a:xfrm>
                <a:off x="7327900" y="3740150"/>
                <a:ext cx="153988" cy="463550"/>
              </a:xfrm>
              <a:custGeom>
                <a:avLst/>
                <a:gdLst>
                  <a:gd name="T0" fmla="*/ 24 w 56"/>
                  <a:gd name="T1" fmla="*/ 168 h 168"/>
                  <a:gd name="T2" fmla="*/ 16 w 56"/>
                  <a:gd name="T3" fmla="*/ 168 h 168"/>
                  <a:gd name="T4" fmla="*/ 32 w 56"/>
                  <a:gd name="T5" fmla="*/ 152 h 168"/>
                  <a:gd name="T6" fmla="*/ 40 w 56"/>
                  <a:gd name="T7" fmla="*/ 152 h 168"/>
                  <a:gd name="T8" fmla="*/ 48 w 56"/>
                  <a:gd name="T9" fmla="*/ 144 h 168"/>
                  <a:gd name="T10" fmla="*/ 40 w 56"/>
                  <a:gd name="T11" fmla="*/ 136 h 168"/>
                  <a:gd name="T12" fmla="*/ 16 w 56"/>
                  <a:gd name="T13" fmla="*/ 136 h 168"/>
                  <a:gd name="T14" fmla="*/ 0 w 56"/>
                  <a:gd name="T15" fmla="*/ 120 h 168"/>
                  <a:gd name="T16" fmla="*/ 16 w 56"/>
                  <a:gd name="T17" fmla="*/ 104 h 168"/>
                  <a:gd name="T18" fmla="*/ 40 w 56"/>
                  <a:gd name="T19" fmla="*/ 104 h 168"/>
                  <a:gd name="T20" fmla="*/ 48 w 56"/>
                  <a:gd name="T21" fmla="*/ 96 h 168"/>
                  <a:gd name="T22" fmla="*/ 40 w 56"/>
                  <a:gd name="T23" fmla="*/ 88 h 168"/>
                  <a:gd name="T24" fmla="*/ 16 w 56"/>
                  <a:gd name="T25" fmla="*/ 88 h 168"/>
                  <a:gd name="T26" fmla="*/ 0 w 56"/>
                  <a:gd name="T27" fmla="*/ 72 h 168"/>
                  <a:gd name="T28" fmla="*/ 16 w 56"/>
                  <a:gd name="T29" fmla="*/ 56 h 168"/>
                  <a:gd name="T30" fmla="*/ 40 w 56"/>
                  <a:gd name="T31" fmla="*/ 56 h 168"/>
                  <a:gd name="T32" fmla="*/ 48 w 56"/>
                  <a:gd name="T33" fmla="*/ 48 h 168"/>
                  <a:gd name="T34" fmla="*/ 40 w 56"/>
                  <a:gd name="T35" fmla="*/ 40 h 168"/>
                  <a:gd name="T36" fmla="*/ 16 w 56"/>
                  <a:gd name="T37" fmla="*/ 40 h 168"/>
                  <a:gd name="T38" fmla="*/ 0 w 56"/>
                  <a:gd name="T39" fmla="*/ 24 h 168"/>
                  <a:gd name="T40" fmla="*/ 16 w 56"/>
                  <a:gd name="T41" fmla="*/ 8 h 168"/>
                  <a:gd name="T42" fmla="*/ 24 w 56"/>
                  <a:gd name="T43" fmla="*/ 0 h 168"/>
                  <a:gd name="T44" fmla="*/ 32 w 56"/>
                  <a:gd name="T45" fmla="*/ 0 h 168"/>
                  <a:gd name="T46" fmla="*/ 16 w 56"/>
                  <a:gd name="T47" fmla="*/ 16 h 168"/>
                  <a:gd name="T48" fmla="*/ 8 w 56"/>
                  <a:gd name="T49" fmla="*/ 24 h 168"/>
                  <a:gd name="T50" fmla="*/ 16 w 56"/>
                  <a:gd name="T51" fmla="*/ 32 h 168"/>
                  <a:gd name="T52" fmla="*/ 40 w 56"/>
                  <a:gd name="T53" fmla="*/ 32 h 168"/>
                  <a:gd name="T54" fmla="*/ 56 w 56"/>
                  <a:gd name="T55" fmla="*/ 48 h 168"/>
                  <a:gd name="T56" fmla="*/ 40 w 56"/>
                  <a:gd name="T57" fmla="*/ 64 h 168"/>
                  <a:gd name="T58" fmla="*/ 16 w 56"/>
                  <a:gd name="T59" fmla="*/ 64 h 168"/>
                  <a:gd name="T60" fmla="*/ 8 w 56"/>
                  <a:gd name="T61" fmla="*/ 72 h 168"/>
                  <a:gd name="T62" fmla="*/ 16 w 56"/>
                  <a:gd name="T63" fmla="*/ 80 h 168"/>
                  <a:gd name="T64" fmla="*/ 40 w 56"/>
                  <a:gd name="T65" fmla="*/ 80 h 168"/>
                  <a:gd name="T66" fmla="*/ 56 w 56"/>
                  <a:gd name="T67" fmla="*/ 96 h 168"/>
                  <a:gd name="T68" fmla="*/ 40 w 56"/>
                  <a:gd name="T69" fmla="*/ 112 h 168"/>
                  <a:gd name="T70" fmla="*/ 16 w 56"/>
                  <a:gd name="T71" fmla="*/ 112 h 168"/>
                  <a:gd name="T72" fmla="*/ 8 w 56"/>
                  <a:gd name="T73" fmla="*/ 120 h 168"/>
                  <a:gd name="T74" fmla="*/ 16 w 56"/>
                  <a:gd name="T75" fmla="*/ 128 h 168"/>
                  <a:gd name="T76" fmla="*/ 40 w 56"/>
                  <a:gd name="T77" fmla="*/ 128 h 168"/>
                  <a:gd name="T78" fmla="*/ 56 w 56"/>
                  <a:gd name="T79" fmla="*/ 144 h 168"/>
                  <a:gd name="T80" fmla="*/ 40 w 56"/>
                  <a:gd name="T81" fmla="*/ 160 h 168"/>
                  <a:gd name="T82" fmla="*/ 32 w 56"/>
                  <a:gd name="T83" fmla="*/ 160 h 168"/>
                  <a:gd name="T84" fmla="*/ 24 w 56"/>
                  <a:gd name="T85"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 h="168">
                    <a:moveTo>
                      <a:pt x="24" y="168"/>
                    </a:moveTo>
                    <a:cubicBezTo>
                      <a:pt x="16" y="168"/>
                      <a:pt x="16" y="168"/>
                      <a:pt x="16" y="168"/>
                    </a:cubicBezTo>
                    <a:cubicBezTo>
                      <a:pt x="16" y="159"/>
                      <a:pt x="23" y="152"/>
                      <a:pt x="32" y="152"/>
                    </a:cubicBezTo>
                    <a:cubicBezTo>
                      <a:pt x="40" y="152"/>
                      <a:pt x="40" y="152"/>
                      <a:pt x="40" y="152"/>
                    </a:cubicBezTo>
                    <a:cubicBezTo>
                      <a:pt x="44" y="152"/>
                      <a:pt x="48" y="148"/>
                      <a:pt x="48" y="144"/>
                    </a:cubicBezTo>
                    <a:cubicBezTo>
                      <a:pt x="48" y="140"/>
                      <a:pt x="44" y="136"/>
                      <a:pt x="40" y="136"/>
                    </a:cubicBezTo>
                    <a:cubicBezTo>
                      <a:pt x="16" y="136"/>
                      <a:pt x="16" y="136"/>
                      <a:pt x="16" y="136"/>
                    </a:cubicBezTo>
                    <a:cubicBezTo>
                      <a:pt x="7" y="136"/>
                      <a:pt x="0" y="129"/>
                      <a:pt x="0" y="120"/>
                    </a:cubicBezTo>
                    <a:cubicBezTo>
                      <a:pt x="0" y="111"/>
                      <a:pt x="7" y="104"/>
                      <a:pt x="16" y="104"/>
                    </a:cubicBezTo>
                    <a:cubicBezTo>
                      <a:pt x="40" y="104"/>
                      <a:pt x="40" y="104"/>
                      <a:pt x="40" y="104"/>
                    </a:cubicBezTo>
                    <a:cubicBezTo>
                      <a:pt x="44" y="104"/>
                      <a:pt x="48" y="100"/>
                      <a:pt x="48" y="96"/>
                    </a:cubicBezTo>
                    <a:cubicBezTo>
                      <a:pt x="48" y="92"/>
                      <a:pt x="44" y="88"/>
                      <a:pt x="40" y="88"/>
                    </a:cubicBezTo>
                    <a:cubicBezTo>
                      <a:pt x="16" y="88"/>
                      <a:pt x="16" y="88"/>
                      <a:pt x="16" y="88"/>
                    </a:cubicBezTo>
                    <a:cubicBezTo>
                      <a:pt x="7" y="88"/>
                      <a:pt x="0" y="81"/>
                      <a:pt x="0" y="72"/>
                    </a:cubicBezTo>
                    <a:cubicBezTo>
                      <a:pt x="0" y="63"/>
                      <a:pt x="7" y="56"/>
                      <a:pt x="16" y="56"/>
                    </a:cubicBezTo>
                    <a:cubicBezTo>
                      <a:pt x="40" y="56"/>
                      <a:pt x="40" y="56"/>
                      <a:pt x="40" y="56"/>
                    </a:cubicBezTo>
                    <a:cubicBezTo>
                      <a:pt x="44" y="56"/>
                      <a:pt x="48" y="52"/>
                      <a:pt x="48" y="48"/>
                    </a:cubicBezTo>
                    <a:cubicBezTo>
                      <a:pt x="48" y="44"/>
                      <a:pt x="44" y="40"/>
                      <a:pt x="40" y="40"/>
                    </a:cubicBezTo>
                    <a:cubicBezTo>
                      <a:pt x="16" y="40"/>
                      <a:pt x="16" y="40"/>
                      <a:pt x="16" y="40"/>
                    </a:cubicBezTo>
                    <a:cubicBezTo>
                      <a:pt x="7" y="40"/>
                      <a:pt x="0" y="33"/>
                      <a:pt x="0" y="24"/>
                    </a:cubicBezTo>
                    <a:cubicBezTo>
                      <a:pt x="0" y="15"/>
                      <a:pt x="7" y="8"/>
                      <a:pt x="16" y="8"/>
                    </a:cubicBezTo>
                    <a:cubicBezTo>
                      <a:pt x="20" y="8"/>
                      <a:pt x="24" y="4"/>
                      <a:pt x="24" y="0"/>
                    </a:cubicBezTo>
                    <a:cubicBezTo>
                      <a:pt x="32" y="0"/>
                      <a:pt x="32" y="0"/>
                      <a:pt x="32" y="0"/>
                    </a:cubicBezTo>
                    <a:cubicBezTo>
                      <a:pt x="32" y="9"/>
                      <a:pt x="25" y="16"/>
                      <a:pt x="16" y="16"/>
                    </a:cubicBezTo>
                    <a:cubicBezTo>
                      <a:pt x="12" y="16"/>
                      <a:pt x="8" y="20"/>
                      <a:pt x="8" y="24"/>
                    </a:cubicBezTo>
                    <a:cubicBezTo>
                      <a:pt x="8" y="28"/>
                      <a:pt x="12" y="32"/>
                      <a:pt x="16" y="32"/>
                    </a:cubicBezTo>
                    <a:cubicBezTo>
                      <a:pt x="40" y="32"/>
                      <a:pt x="40" y="32"/>
                      <a:pt x="40" y="32"/>
                    </a:cubicBezTo>
                    <a:cubicBezTo>
                      <a:pt x="49" y="32"/>
                      <a:pt x="56" y="39"/>
                      <a:pt x="56" y="48"/>
                    </a:cubicBezTo>
                    <a:cubicBezTo>
                      <a:pt x="56" y="57"/>
                      <a:pt x="49" y="64"/>
                      <a:pt x="40" y="64"/>
                    </a:cubicBezTo>
                    <a:cubicBezTo>
                      <a:pt x="16" y="64"/>
                      <a:pt x="16" y="64"/>
                      <a:pt x="16" y="64"/>
                    </a:cubicBezTo>
                    <a:cubicBezTo>
                      <a:pt x="12" y="64"/>
                      <a:pt x="8" y="68"/>
                      <a:pt x="8" y="72"/>
                    </a:cubicBezTo>
                    <a:cubicBezTo>
                      <a:pt x="8" y="76"/>
                      <a:pt x="12" y="80"/>
                      <a:pt x="16" y="80"/>
                    </a:cubicBezTo>
                    <a:cubicBezTo>
                      <a:pt x="40" y="80"/>
                      <a:pt x="40" y="80"/>
                      <a:pt x="40" y="80"/>
                    </a:cubicBezTo>
                    <a:cubicBezTo>
                      <a:pt x="49" y="80"/>
                      <a:pt x="56" y="87"/>
                      <a:pt x="56" y="96"/>
                    </a:cubicBezTo>
                    <a:cubicBezTo>
                      <a:pt x="56" y="105"/>
                      <a:pt x="49" y="112"/>
                      <a:pt x="40" y="112"/>
                    </a:cubicBezTo>
                    <a:cubicBezTo>
                      <a:pt x="16" y="112"/>
                      <a:pt x="16" y="112"/>
                      <a:pt x="16" y="112"/>
                    </a:cubicBezTo>
                    <a:cubicBezTo>
                      <a:pt x="12" y="112"/>
                      <a:pt x="8" y="116"/>
                      <a:pt x="8" y="120"/>
                    </a:cubicBezTo>
                    <a:cubicBezTo>
                      <a:pt x="8" y="124"/>
                      <a:pt x="12" y="128"/>
                      <a:pt x="16" y="128"/>
                    </a:cubicBezTo>
                    <a:cubicBezTo>
                      <a:pt x="40" y="128"/>
                      <a:pt x="40" y="128"/>
                      <a:pt x="40" y="128"/>
                    </a:cubicBezTo>
                    <a:cubicBezTo>
                      <a:pt x="49" y="128"/>
                      <a:pt x="56" y="135"/>
                      <a:pt x="56" y="144"/>
                    </a:cubicBezTo>
                    <a:cubicBezTo>
                      <a:pt x="56" y="153"/>
                      <a:pt x="49" y="160"/>
                      <a:pt x="40" y="160"/>
                    </a:cubicBezTo>
                    <a:cubicBezTo>
                      <a:pt x="32" y="160"/>
                      <a:pt x="32" y="160"/>
                      <a:pt x="32" y="160"/>
                    </a:cubicBezTo>
                    <a:cubicBezTo>
                      <a:pt x="28" y="160"/>
                      <a:pt x="24" y="164"/>
                      <a:pt x="24" y="16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784" name="easyIcon">
            <a:extLst>
              <a:ext uri="{FF2B5EF4-FFF2-40B4-BE49-F238E27FC236}">
                <a16:creationId xmlns:a16="http://schemas.microsoft.com/office/drawing/2014/main" id="{3D6ADC7D-69FA-9D7D-AC4C-5888B74B52DE}"/>
              </a:ext>
            </a:extLst>
          </p:cNvPr>
          <p:cNvGrpSpPr>
            <a:grpSpLocks noChangeAspect="1"/>
          </p:cNvGrpSpPr>
          <p:nvPr>
            <p:custDataLst>
              <p:tags r:id="rId17"/>
            </p:custDataLst>
          </p:nvPr>
        </p:nvGrpSpPr>
        <p:grpSpPr>
          <a:xfrm>
            <a:off x="10513343" y="4919422"/>
            <a:ext cx="497950" cy="497950"/>
            <a:chOff x="1755304" y="4593209"/>
            <a:chExt cx="714050" cy="714050"/>
          </a:xfrm>
        </p:grpSpPr>
        <p:sp>
          <p:nvSpPr>
            <p:cNvPr id="785" name="Background">
              <a:extLst>
                <a:ext uri="{FF2B5EF4-FFF2-40B4-BE49-F238E27FC236}">
                  <a16:creationId xmlns:a16="http://schemas.microsoft.com/office/drawing/2014/main" id="{F68D8C2C-3D73-2AC8-99C5-E8421364F689}"/>
                </a:ext>
              </a:extLst>
            </p:cNvPr>
            <p:cNvSpPr/>
            <p:nvPr/>
          </p:nvSpPr>
          <p:spPr>
            <a:xfrm>
              <a:off x="1755304" y="4593209"/>
              <a:ext cx="714050" cy="714050"/>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786" name="Group 284">
              <a:extLst>
                <a:ext uri="{FF2B5EF4-FFF2-40B4-BE49-F238E27FC236}">
                  <a16:creationId xmlns:a16="http://schemas.microsoft.com/office/drawing/2014/main" id="{12EBC039-0F14-DA73-C614-D5533D6525A7}"/>
                </a:ext>
              </a:extLst>
            </p:cNvPr>
            <p:cNvGrpSpPr>
              <a:grpSpLocks noChangeAspect="1"/>
            </p:cNvGrpSpPr>
            <p:nvPr/>
          </p:nvGrpSpPr>
          <p:grpSpPr bwMode="gray">
            <a:xfrm>
              <a:off x="1824338" y="4662240"/>
              <a:ext cx="576002" cy="576002"/>
              <a:chOff x="7345363" y="5594351"/>
              <a:chExt cx="858838" cy="858838"/>
            </a:xfrm>
            <a:solidFill>
              <a:schemeClr val="accent2"/>
            </a:solidFill>
          </p:grpSpPr>
          <p:sp>
            <p:nvSpPr>
              <p:cNvPr id="787" name="Vector">
                <a:extLst>
                  <a:ext uri="{FF2B5EF4-FFF2-40B4-BE49-F238E27FC236}">
                    <a16:creationId xmlns:a16="http://schemas.microsoft.com/office/drawing/2014/main" id="{F84C4838-A7E1-8FDD-C1C4-5955ED090F24}"/>
                  </a:ext>
                </a:extLst>
              </p:cNvPr>
              <p:cNvSpPr>
                <a:spLocks noEditPoints="1"/>
              </p:cNvSpPr>
              <p:nvPr/>
            </p:nvSpPr>
            <p:spPr bwMode="gray">
              <a:xfrm>
                <a:off x="7585075" y="5835651"/>
                <a:ext cx="377825" cy="377825"/>
              </a:xfrm>
              <a:custGeom>
                <a:avLst/>
                <a:gdLst>
                  <a:gd name="T0" fmla="*/ 165 w 238"/>
                  <a:gd name="T1" fmla="*/ 238 h 238"/>
                  <a:gd name="T2" fmla="*/ 73 w 238"/>
                  <a:gd name="T3" fmla="*/ 238 h 238"/>
                  <a:gd name="T4" fmla="*/ 73 w 238"/>
                  <a:gd name="T5" fmla="*/ 164 h 238"/>
                  <a:gd name="T6" fmla="*/ 0 w 238"/>
                  <a:gd name="T7" fmla="*/ 164 h 238"/>
                  <a:gd name="T8" fmla="*/ 0 w 238"/>
                  <a:gd name="T9" fmla="*/ 73 h 238"/>
                  <a:gd name="T10" fmla="*/ 73 w 238"/>
                  <a:gd name="T11" fmla="*/ 73 h 238"/>
                  <a:gd name="T12" fmla="*/ 73 w 238"/>
                  <a:gd name="T13" fmla="*/ 0 h 238"/>
                  <a:gd name="T14" fmla="*/ 165 w 238"/>
                  <a:gd name="T15" fmla="*/ 0 h 238"/>
                  <a:gd name="T16" fmla="*/ 165 w 238"/>
                  <a:gd name="T17" fmla="*/ 73 h 238"/>
                  <a:gd name="T18" fmla="*/ 238 w 238"/>
                  <a:gd name="T19" fmla="*/ 73 h 238"/>
                  <a:gd name="T20" fmla="*/ 238 w 238"/>
                  <a:gd name="T21" fmla="*/ 164 h 238"/>
                  <a:gd name="T22" fmla="*/ 165 w 238"/>
                  <a:gd name="T23" fmla="*/ 164 h 238"/>
                  <a:gd name="T24" fmla="*/ 165 w 238"/>
                  <a:gd name="T25" fmla="*/ 238 h 238"/>
                  <a:gd name="T26" fmla="*/ 93 w 238"/>
                  <a:gd name="T27" fmla="*/ 218 h 238"/>
                  <a:gd name="T28" fmla="*/ 146 w 238"/>
                  <a:gd name="T29" fmla="*/ 218 h 238"/>
                  <a:gd name="T30" fmla="*/ 146 w 238"/>
                  <a:gd name="T31" fmla="*/ 145 h 238"/>
                  <a:gd name="T32" fmla="*/ 218 w 238"/>
                  <a:gd name="T33" fmla="*/ 145 h 238"/>
                  <a:gd name="T34" fmla="*/ 218 w 238"/>
                  <a:gd name="T35" fmla="*/ 93 h 238"/>
                  <a:gd name="T36" fmla="*/ 146 w 238"/>
                  <a:gd name="T37" fmla="*/ 93 h 238"/>
                  <a:gd name="T38" fmla="*/ 146 w 238"/>
                  <a:gd name="T39" fmla="*/ 20 h 238"/>
                  <a:gd name="T40" fmla="*/ 93 w 238"/>
                  <a:gd name="T41" fmla="*/ 20 h 238"/>
                  <a:gd name="T42" fmla="*/ 93 w 238"/>
                  <a:gd name="T43" fmla="*/ 93 h 238"/>
                  <a:gd name="T44" fmla="*/ 20 w 238"/>
                  <a:gd name="T45" fmla="*/ 93 h 238"/>
                  <a:gd name="T46" fmla="*/ 20 w 238"/>
                  <a:gd name="T47" fmla="*/ 145 h 238"/>
                  <a:gd name="T48" fmla="*/ 93 w 238"/>
                  <a:gd name="T49" fmla="*/ 145 h 238"/>
                  <a:gd name="T50" fmla="*/ 93 w 238"/>
                  <a:gd name="T51" fmla="*/ 21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8" h="238">
                    <a:moveTo>
                      <a:pt x="165" y="238"/>
                    </a:moveTo>
                    <a:lnTo>
                      <a:pt x="73" y="238"/>
                    </a:lnTo>
                    <a:lnTo>
                      <a:pt x="73" y="164"/>
                    </a:lnTo>
                    <a:lnTo>
                      <a:pt x="0" y="164"/>
                    </a:lnTo>
                    <a:lnTo>
                      <a:pt x="0" y="73"/>
                    </a:lnTo>
                    <a:lnTo>
                      <a:pt x="73" y="73"/>
                    </a:lnTo>
                    <a:lnTo>
                      <a:pt x="73" y="0"/>
                    </a:lnTo>
                    <a:lnTo>
                      <a:pt x="165" y="0"/>
                    </a:lnTo>
                    <a:lnTo>
                      <a:pt x="165" y="73"/>
                    </a:lnTo>
                    <a:lnTo>
                      <a:pt x="238" y="73"/>
                    </a:lnTo>
                    <a:lnTo>
                      <a:pt x="238" y="164"/>
                    </a:lnTo>
                    <a:lnTo>
                      <a:pt x="165" y="164"/>
                    </a:lnTo>
                    <a:lnTo>
                      <a:pt x="165" y="238"/>
                    </a:lnTo>
                    <a:close/>
                    <a:moveTo>
                      <a:pt x="93" y="218"/>
                    </a:moveTo>
                    <a:lnTo>
                      <a:pt x="146" y="218"/>
                    </a:lnTo>
                    <a:lnTo>
                      <a:pt x="146" y="145"/>
                    </a:lnTo>
                    <a:lnTo>
                      <a:pt x="218" y="145"/>
                    </a:lnTo>
                    <a:lnTo>
                      <a:pt x="218" y="93"/>
                    </a:lnTo>
                    <a:lnTo>
                      <a:pt x="146" y="93"/>
                    </a:lnTo>
                    <a:lnTo>
                      <a:pt x="146" y="20"/>
                    </a:lnTo>
                    <a:lnTo>
                      <a:pt x="93" y="20"/>
                    </a:lnTo>
                    <a:lnTo>
                      <a:pt x="93" y="93"/>
                    </a:lnTo>
                    <a:lnTo>
                      <a:pt x="20" y="93"/>
                    </a:lnTo>
                    <a:lnTo>
                      <a:pt x="20" y="145"/>
                    </a:lnTo>
                    <a:lnTo>
                      <a:pt x="93" y="145"/>
                    </a:lnTo>
                    <a:lnTo>
                      <a:pt x="93" y="218"/>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88" name="Vector">
                <a:extLst>
                  <a:ext uri="{FF2B5EF4-FFF2-40B4-BE49-F238E27FC236}">
                    <a16:creationId xmlns:a16="http://schemas.microsoft.com/office/drawing/2014/main" id="{5AD3F9DA-1871-CB98-DD84-74229A06DBF0}"/>
                  </a:ext>
                </a:extLst>
              </p:cNvPr>
              <p:cNvSpPr>
                <a:spLocks noEditPoints="1"/>
              </p:cNvSpPr>
              <p:nvPr/>
            </p:nvSpPr>
            <p:spPr bwMode="gray">
              <a:xfrm>
                <a:off x="7345363" y="5594351"/>
                <a:ext cx="858838" cy="858838"/>
              </a:xfrm>
              <a:custGeom>
                <a:avLst/>
                <a:gdLst>
                  <a:gd name="T0" fmla="*/ 573 w 1147"/>
                  <a:gd name="T1" fmla="*/ 1146 h 1146"/>
                  <a:gd name="T2" fmla="*/ 0 w 1147"/>
                  <a:gd name="T3" fmla="*/ 573 h 1146"/>
                  <a:gd name="T4" fmla="*/ 573 w 1147"/>
                  <a:gd name="T5" fmla="*/ 0 h 1146"/>
                  <a:gd name="T6" fmla="*/ 1147 w 1147"/>
                  <a:gd name="T7" fmla="*/ 573 h 1146"/>
                  <a:gd name="T8" fmla="*/ 573 w 1147"/>
                  <a:gd name="T9" fmla="*/ 1146 h 1146"/>
                  <a:gd name="T10" fmla="*/ 573 w 1147"/>
                  <a:gd name="T11" fmla="*/ 42 h 1146"/>
                  <a:gd name="T12" fmla="*/ 42 w 1147"/>
                  <a:gd name="T13" fmla="*/ 573 h 1146"/>
                  <a:gd name="T14" fmla="*/ 573 w 1147"/>
                  <a:gd name="T15" fmla="*/ 1104 h 1146"/>
                  <a:gd name="T16" fmla="*/ 1104 w 1147"/>
                  <a:gd name="T17" fmla="*/ 573 h 1146"/>
                  <a:gd name="T18" fmla="*/ 573 w 1147"/>
                  <a:gd name="T19" fmla="*/ 42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7" h="1146">
                    <a:moveTo>
                      <a:pt x="573" y="1146"/>
                    </a:moveTo>
                    <a:cubicBezTo>
                      <a:pt x="257" y="1146"/>
                      <a:pt x="0" y="889"/>
                      <a:pt x="0" y="573"/>
                    </a:cubicBezTo>
                    <a:cubicBezTo>
                      <a:pt x="0" y="257"/>
                      <a:pt x="257" y="0"/>
                      <a:pt x="573" y="0"/>
                    </a:cubicBezTo>
                    <a:cubicBezTo>
                      <a:pt x="889" y="0"/>
                      <a:pt x="1147" y="257"/>
                      <a:pt x="1147" y="573"/>
                    </a:cubicBezTo>
                    <a:cubicBezTo>
                      <a:pt x="1147" y="889"/>
                      <a:pt x="889" y="1146"/>
                      <a:pt x="573" y="1146"/>
                    </a:cubicBezTo>
                    <a:close/>
                    <a:moveTo>
                      <a:pt x="573" y="42"/>
                    </a:moveTo>
                    <a:cubicBezTo>
                      <a:pt x="281" y="42"/>
                      <a:pt x="42" y="280"/>
                      <a:pt x="42" y="573"/>
                    </a:cubicBezTo>
                    <a:cubicBezTo>
                      <a:pt x="42" y="866"/>
                      <a:pt x="281" y="1104"/>
                      <a:pt x="573" y="1104"/>
                    </a:cubicBezTo>
                    <a:cubicBezTo>
                      <a:pt x="866" y="1104"/>
                      <a:pt x="1104" y="866"/>
                      <a:pt x="1104" y="573"/>
                    </a:cubicBezTo>
                    <a:cubicBezTo>
                      <a:pt x="1104" y="280"/>
                      <a:pt x="866" y="42"/>
                      <a:pt x="573" y="42"/>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89" name="Vector">
                <a:extLst>
                  <a:ext uri="{FF2B5EF4-FFF2-40B4-BE49-F238E27FC236}">
                    <a16:creationId xmlns:a16="http://schemas.microsoft.com/office/drawing/2014/main" id="{BFCE5D91-8E22-CDAD-532E-FB031A2140ED}"/>
                  </a:ext>
                </a:extLst>
              </p:cNvPr>
              <p:cNvSpPr>
                <a:spLocks/>
              </p:cNvSpPr>
              <p:nvPr/>
            </p:nvSpPr>
            <p:spPr bwMode="gray">
              <a:xfrm>
                <a:off x="7443788" y="5692776"/>
                <a:ext cx="661988" cy="661988"/>
              </a:xfrm>
              <a:custGeom>
                <a:avLst/>
                <a:gdLst>
                  <a:gd name="T0" fmla="*/ 441 w 883"/>
                  <a:gd name="T1" fmla="*/ 884 h 884"/>
                  <a:gd name="T2" fmla="*/ 0 w 883"/>
                  <a:gd name="T3" fmla="*/ 442 h 884"/>
                  <a:gd name="T4" fmla="*/ 441 w 883"/>
                  <a:gd name="T5" fmla="*/ 0 h 884"/>
                  <a:gd name="T6" fmla="*/ 705 w 883"/>
                  <a:gd name="T7" fmla="*/ 87 h 884"/>
                  <a:gd name="T8" fmla="*/ 722 w 883"/>
                  <a:gd name="T9" fmla="*/ 100 h 884"/>
                  <a:gd name="T10" fmla="*/ 697 w 883"/>
                  <a:gd name="T11" fmla="*/ 134 h 884"/>
                  <a:gd name="T12" fmla="*/ 680 w 883"/>
                  <a:gd name="T13" fmla="*/ 121 h 884"/>
                  <a:gd name="T14" fmla="*/ 441 w 883"/>
                  <a:gd name="T15" fmla="*/ 42 h 884"/>
                  <a:gd name="T16" fmla="*/ 42 w 883"/>
                  <a:gd name="T17" fmla="*/ 442 h 884"/>
                  <a:gd name="T18" fmla="*/ 441 w 883"/>
                  <a:gd name="T19" fmla="*/ 842 h 884"/>
                  <a:gd name="T20" fmla="*/ 841 w 883"/>
                  <a:gd name="T21" fmla="*/ 442 h 884"/>
                  <a:gd name="T22" fmla="*/ 748 w 883"/>
                  <a:gd name="T23" fmla="*/ 186 h 884"/>
                  <a:gd name="T24" fmla="*/ 735 w 883"/>
                  <a:gd name="T25" fmla="*/ 169 h 884"/>
                  <a:gd name="T26" fmla="*/ 767 w 883"/>
                  <a:gd name="T27" fmla="*/ 142 h 884"/>
                  <a:gd name="T28" fmla="*/ 780 w 883"/>
                  <a:gd name="T29" fmla="*/ 159 h 884"/>
                  <a:gd name="T30" fmla="*/ 883 w 883"/>
                  <a:gd name="T31" fmla="*/ 442 h 884"/>
                  <a:gd name="T32" fmla="*/ 441 w 883"/>
                  <a:gd name="T33" fmla="*/ 884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83" h="884">
                    <a:moveTo>
                      <a:pt x="441" y="884"/>
                    </a:moveTo>
                    <a:cubicBezTo>
                      <a:pt x="198" y="884"/>
                      <a:pt x="0" y="686"/>
                      <a:pt x="0" y="442"/>
                    </a:cubicBezTo>
                    <a:cubicBezTo>
                      <a:pt x="0" y="198"/>
                      <a:pt x="198" y="0"/>
                      <a:pt x="441" y="0"/>
                    </a:cubicBezTo>
                    <a:cubicBezTo>
                      <a:pt x="537" y="0"/>
                      <a:pt x="628" y="30"/>
                      <a:pt x="705" y="87"/>
                    </a:cubicBezTo>
                    <a:cubicBezTo>
                      <a:pt x="722" y="100"/>
                      <a:pt x="722" y="100"/>
                      <a:pt x="722" y="100"/>
                    </a:cubicBezTo>
                    <a:cubicBezTo>
                      <a:pt x="697" y="134"/>
                      <a:pt x="697" y="134"/>
                      <a:pt x="697" y="134"/>
                    </a:cubicBezTo>
                    <a:cubicBezTo>
                      <a:pt x="680" y="121"/>
                      <a:pt x="680" y="121"/>
                      <a:pt x="680" y="121"/>
                    </a:cubicBezTo>
                    <a:cubicBezTo>
                      <a:pt x="610" y="69"/>
                      <a:pt x="528" y="42"/>
                      <a:pt x="441" y="42"/>
                    </a:cubicBezTo>
                    <a:cubicBezTo>
                      <a:pt x="221" y="42"/>
                      <a:pt x="42" y="222"/>
                      <a:pt x="42" y="442"/>
                    </a:cubicBezTo>
                    <a:cubicBezTo>
                      <a:pt x="42" y="662"/>
                      <a:pt x="221" y="842"/>
                      <a:pt x="441" y="842"/>
                    </a:cubicBezTo>
                    <a:cubicBezTo>
                      <a:pt x="662" y="842"/>
                      <a:pt x="841" y="662"/>
                      <a:pt x="841" y="442"/>
                    </a:cubicBezTo>
                    <a:cubicBezTo>
                      <a:pt x="841" y="348"/>
                      <a:pt x="808" y="257"/>
                      <a:pt x="748" y="186"/>
                    </a:cubicBezTo>
                    <a:cubicBezTo>
                      <a:pt x="735" y="169"/>
                      <a:pt x="735" y="169"/>
                      <a:pt x="735" y="169"/>
                    </a:cubicBezTo>
                    <a:cubicBezTo>
                      <a:pt x="767" y="142"/>
                      <a:pt x="767" y="142"/>
                      <a:pt x="767" y="142"/>
                    </a:cubicBezTo>
                    <a:cubicBezTo>
                      <a:pt x="780" y="159"/>
                      <a:pt x="780" y="159"/>
                      <a:pt x="780" y="159"/>
                    </a:cubicBezTo>
                    <a:cubicBezTo>
                      <a:pt x="847" y="238"/>
                      <a:pt x="883" y="338"/>
                      <a:pt x="883" y="442"/>
                    </a:cubicBezTo>
                    <a:cubicBezTo>
                      <a:pt x="883" y="686"/>
                      <a:pt x="685" y="884"/>
                      <a:pt x="441" y="88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855" name="easyIcon">
            <a:extLst>
              <a:ext uri="{FF2B5EF4-FFF2-40B4-BE49-F238E27FC236}">
                <a16:creationId xmlns:a16="http://schemas.microsoft.com/office/drawing/2014/main" id="{88A47B00-8A73-2091-4A86-4C96532A2F2F}"/>
              </a:ext>
            </a:extLst>
          </p:cNvPr>
          <p:cNvGrpSpPr>
            <a:grpSpLocks noChangeAspect="1"/>
          </p:cNvGrpSpPr>
          <p:nvPr>
            <p:custDataLst>
              <p:tags r:id="rId18"/>
            </p:custDataLst>
          </p:nvPr>
        </p:nvGrpSpPr>
        <p:grpSpPr>
          <a:xfrm>
            <a:off x="7998397" y="3016487"/>
            <a:ext cx="532559" cy="532559"/>
            <a:chOff x="3990633" y="2114301"/>
            <a:chExt cx="714051" cy="714051"/>
          </a:xfrm>
        </p:grpSpPr>
        <p:sp>
          <p:nvSpPr>
            <p:cNvPr id="856" name="Background">
              <a:extLst>
                <a:ext uri="{FF2B5EF4-FFF2-40B4-BE49-F238E27FC236}">
                  <a16:creationId xmlns:a16="http://schemas.microsoft.com/office/drawing/2014/main" id="{8C53DFFD-16A0-5E25-D7E4-DD762CCC3002}"/>
                </a:ext>
              </a:extLst>
            </p:cNvPr>
            <p:cNvSpPr/>
            <p:nvPr/>
          </p:nvSpPr>
          <p:spPr>
            <a:xfrm>
              <a:off x="3990633" y="2114301"/>
              <a:ext cx="714051" cy="714051"/>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857" name="Group 166">
              <a:extLst>
                <a:ext uri="{FF2B5EF4-FFF2-40B4-BE49-F238E27FC236}">
                  <a16:creationId xmlns:a16="http://schemas.microsoft.com/office/drawing/2014/main" id="{B6E0BC56-34B2-61F5-9396-FDB39F0E483E}"/>
                </a:ext>
              </a:extLst>
            </p:cNvPr>
            <p:cNvGrpSpPr>
              <a:grpSpLocks noChangeAspect="1"/>
            </p:cNvGrpSpPr>
            <p:nvPr/>
          </p:nvGrpSpPr>
          <p:grpSpPr bwMode="gray">
            <a:xfrm>
              <a:off x="4114023" y="2183326"/>
              <a:ext cx="467272" cy="576001"/>
              <a:chOff x="11555413" y="1165225"/>
              <a:chExt cx="573087" cy="706438"/>
            </a:xfrm>
            <a:solidFill>
              <a:schemeClr val="accent2"/>
            </a:solidFill>
          </p:grpSpPr>
          <p:sp>
            <p:nvSpPr>
              <p:cNvPr id="858" name="Vector">
                <a:extLst>
                  <a:ext uri="{FF2B5EF4-FFF2-40B4-BE49-F238E27FC236}">
                    <a16:creationId xmlns:a16="http://schemas.microsoft.com/office/drawing/2014/main" id="{BEFB3962-2EB1-B432-0DF5-FB6428EA6A19}"/>
                  </a:ext>
                </a:extLst>
              </p:cNvPr>
              <p:cNvSpPr>
                <a:spLocks/>
              </p:cNvSpPr>
              <p:nvPr/>
            </p:nvSpPr>
            <p:spPr bwMode="gray">
              <a:xfrm>
                <a:off x="11555413" y="1243013"/>
                <a:ext cx="484188" cy="628650"/>
              </a:xfrm>
              <a:custGeom>
                <a:avLst/>
                <a:gdLst>
                  <a:gd name="T0" fmla="*/ 305 w 305"/>
                  <a:gd name="T1" fmla="*/ 396 h 396"/>
                  <a:gd name="T2" fmla="*/ 0 w 305"/>
                  <a:gd name="T3" fmla="*/ 396 h 396"/>
                  <a:gd name="T4" fmla="*/ 0 w 305"/>
                  <a:gd name="T5" fmla="*/ 0 h 396"/>
                  <a:gd name="T6" fmla="*/ 55 w 305"/>
                  <a:gd name="T7" fmla="*/ 0 h 396"/>
                  <a:gd name="T8" fmla="*/ 55 w 305"/>
                  <a:gd name="T9" fmla="*/ 14 h 396"/>
                  <a:gd name="T10" fmla="*/ 13 w 305"/>
                  <a:gd name="T11" fmla="*/ 14 h 396"/>
                  <a:gd name="T12" fmla="*/ 13 w 305"/>
                  <a:gd name="T13" fmla="*/ 382 h 396"/>
                  <a:gd name="T14" fmla="*/ 292 w 305"/>
                  <a:gd name="T15" fmla="*/ 382 h 396"/>
                  <a:gd name="T16" fmla="*/ 292 w 305"/>
                  <a:gd name="T17" fmla="*/ 14 h 396"/>
                  <a:gd name="T18" fmla="*/ 250 w 305"/>
                  <a:gd name="T19" fmla="*/ 14 h 396"/>
                  <a:gd name="T20" fmla="*/ 250 w 305"/>
                  <a:gd name="T21" fmla="*/ 0 h 396"/>
                  <a:gd name="T22" fmla="*/ 305 w 305"/>
                  <a:gd name="T23" fmla="*/ 0 h 396"/>
                  <a:gd name="T24" fmla="*/ 305 w 305"/>
                  <a:gd name="T25" fmla="*/ 396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5" h="396">
                    <a:moveTo>
                      <a:pt x="305" y="396"/>
                    </a:moveTo>
                    <a:lnTo>
                      <a:pt x="0" y="396"/>
                    </a:lnTo>
                    <a:lnTo>
                      <a:pt x="0" y="0"/>
                    </a:lnTo>
                    <a:lnTo>
                      <a:pt x="55" y="0"/>
                    </a:lnTo>
                    <a:lnTo>
                      <a:pt x="55" y="14"/>
                    </a:lnTo>
                    <a:lnTo>
                      <a:pt x="13" y="14"/>
                    </a:lnTo>
                    <a:lnTo>
                      <a:pt x="13" y="382"/>
                    </a:lnTo>
                    <a:lnTo>
                      <a:pt x="292" y="382"/>
                    </a:lnTo>
                    <a:lnTo>
                      <a:pt x="292" y="14"/>
                    </a:lnTo>
                    <a:lnTo>
                      <a:pt x="250" y="14"/>
                    </a:lnTo>
                    <a:lnTo>
                      <a:pt x="250" y="0"/>
                    </a:lnTo>
                    <a:lnTo>
                      <a:pt x="305" y="0"/>
                    </a:lnTo>
                    <a:lnTo>
                      <a:pt x="305" y="396"/>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59" name="Vector">
                <a:extLst>
                  <a:ext uri="{FF2B5EF4-FFF2-40B4-BE49-F238E27FC236}">
                    <a16:creationId xmlns:a16="http://schemas.microsoft.com/office/drawing/2014/main" id="{207E000D-82B8-EC96-A4A7-62A9E40D30B0}"/>
                  </a:ext>
                </a:extLst>
              </p:cNvPr>
              <p:cNvSpPr>
                <a:spLocks noEditPoints="1"/>
              </p:cNvSpPr>
              <p:nvPr/>
            </p:nvSpPr>
            <p:spPr bwMode="gray">
              <a:xfrm>
                <a:off x="11664950" y="1165225"/>
                <a:ext cx="265113" cy="142875"/>
              </a:xfrm>
              <a:custGeom>
                <a:avLst/>
                <a:gdLst>
                  <a:gd name="T0" fmla="*/ 96 w 96"/>
                  <a:gd name="T1" fmla="*/ 52 h 52"/>
                  <a:gd name="T2" fmla="*/ 0 w 96"/>
                  <a:gd name="T3" fmla="*/ 52 h 52"/>
                  <a:gd name="T4" fmla="*/ 0 w 96"/>
                  <a:gd name="T5" fmla="*/ 20 h 52"/>
                  <a:gd name="T6" fmla="*/ 24 w 96"/>
                  <a:gd name="T7" fmla="*/ 20 h 52"/>
                  <a:gd name="T8" fmla="*/ 48 w 96"/>
                  <a:gd name="T9" fmla="*/ 0 h 52"/>
                  <a:gd name="T10" fmla="*/ 72 w 96"/>
                  <a:gd name="T11" fmla="*/ 20 h 52"/>
                  <a:gd name="T12" fmla="*/ 96 w 96"/>
                  <a:gd name="T13" fmla="*/ 20 h 52"/>
                  <a:gd name="T14" fmla="*/ 96 w 96"/>
                  <a:gd name="T15" fmla="*/ 52 h 52"/>
                  <a:gd name="T16" fmla="*/ 8 w 96"/>
                  <a:gd name="T17" fmla="*/ 44 h 52"/>
                  <a:gd name="T18" fmla="*/ 88 w 96"/>
                  <a:gd name="T19" fmla="*/ 44 h 52"/>
                  <a:gd name="T20" fmla="*/ 88 w 96"/>
                  <a:gd name="T21" fmla="*/ 28 h 52"/>
                  <a:gd name="T22" fmla="*/ 64 w 96"/>
                  <a:gd name="T23" fmla="*/ 28 h 52"/>
                  <a:gd name="T24" fmla="*/ 64 w 96"/>
                  <a:gd name="T25" fmla="*/ 24 h 52"/>
                  <a:gd name="T26" fmla="*/ 48 w 96"/>
                  <a:gd name="T27" fmla="*/ 8 h 52"/>
                  <a:gd name="T28" fmla="*/ 32 w 96"/>
                  <a:gd name="T29" fmla="*/ 24 h 52"/>
                  <a:gd name="T30" fmla="*/ 32 w 96"/>
                  <a:gd name="T31" fmla="*/ 28 h 52"/>
                  <a:gd name="T32" fmla="*/ 8 w 96"/>
                  <a:gd name="T33" fmla="*/ 28 h 52"/>
                  <a:gd name="T34" fmla="*/ 8 w 96"/>
                  <a:gd name="T35" fmla="*/ 4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52">
                    <a:moveTo>
                      <a:pt x="96" y="52"/>
                    </a:moveTo>
                    <a:cubicBezTo>
                      <a:pt x="0" y="52"/>
                      <a:pt x="0" y="52"/>
                      <a:pt x="0" y="52"/>
                    </a:cubicBezTo>
                    <a:cubicBezTo>
                      <a:pt x="0" y="20"/>
                      <a:pt x="0" y="20"/>
                      <a:pt x="0" y="20"/>
                    </a:cubicBezTo>
                    <a:cubicBezTo>
                      <a:pt x="24" y="20"/>
                      <a:pt x="24" y="20"/>
                      <a:pt x="24" y="20"/>
                    </a:cubicBezTo>
                    <a:cubicBezTo>
                      <a:pt x="26" y="9"/>
                      <a:pt x="36" y="0"/>
                      <a:pt x="48" y="0"/>
                    </a:cubicBezTo>
                    <a:cubicBezTo>
                      <a:pt x="60" y="0"/>
                      <a:pt x="70" y="9"/>
                      <a:pt x="72" y="20"/>
                    </a:cubicBezTo>
                    <a:cubicBezTo>
                      <a:pt x="96" y="20"/>
                      <a:pt x="96" y="20"/>
                      <a:pt x="96" y="20"/>
                    </a:cubicBezTo>
                    <a:lnTo>
                      <a:pt x="96" y="52"/>
                    </a:lnTo>
                    <a:close/>
                    <a:moveTo>
                      <a:pt x="8" y="44"/>
                    </a:moveTo>
                    <a:cubicBezTo>
                      <a:pt x="88" y="44"/>
                      <a:pt x="88" y="44"/>
                      <a:pt x="88" y="44"/>
                    </a:cubicBezTo>
                    <a:cubicBezTo>
                      <a:pt x="88" y="28"/>
                      <a:pt x="88" y="28"/>
                      <a:pt x="88" y="28"/>
                    </a:cubicBezTo>
                    <a:cubicBezTo>
                      <a:pt x="64" y="28"/>
                      <a:pt x="64" y="28"/>
                      <a:pt x="64" y="28"/>
                    </a:cubicBezTo>
                    <a:cubicBezTo>
                      <a:pt x="64" y="24"/>
                      <a:pt x="64" y="24"/>
                      <a:pt x="64" y="24"/>
                    </a:cubicBezTo>
                    <a:cubicBezTo>
                      <a:pt x="64" y="15"/>
                      <a:pt x="57" y="8"/>
                      <a:pt x="48" y="8"/>
                    </a:cubicBezTo>
                    <a:cubicBezTo>
                      <a:pt x="39" y="8"/>
                      <a:pt x="32" y="15"/>
                      <a:pt x="32" y="24"/>
                    </a:cubicBezTo>
                    <a:cubicBezTo>
                      <a:pt x="32" y="28"/>
                      <a:pt x="32" y="28"/>
                      <a:pt x="32" y="28"/>
                    </a:cubicBezTo>
                    <a:cubicBezTo>
                      <a:pt x="8" y="28"/>
                      <a:pt x="8" y="28"/>
                      <a:pt x="8" y="28"/>
                    </a:cubicBezTo>
                    <a:lnTo>
                      <a:pt x="8" y="44"/>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60" name="Vector">
                <a:extLst>
                  <a:ext uri="{FF2B5EF4-FFF2-40B4-BE49-F238E27FC236}">
                    <a16:creationId xmlns:a16="http://schemas.microsoft.com/office/drawing/2014/main" id="{E197F179-737B-5F41-686F-F001986961D0}"/>
                  </a:ext>
                </a:extLst>
              </p:cNvPr>
              <p:cNvSpPr>
                <a:spLocks noChangeArrowheads="1"/>
              </p:cNvSpPr>
              <p:nvPr/>
            </p:nvSpPr>
            <p:spPr bwMode="gray">
              <a:xfrm>
                <a:off x="11787188" y="1220788"/>
                <a:ext cx="20638"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61" name="Vector">
                <a:extLst>
                  <a:ext uri="{FF2B5EF4-FFF2-40B4-BE49-F238E27FC236}">
                    <a16:creationId xmlns:a16="http://schemas.microsoft.com/office/drawing/2014/main" id="{9F9767A8-B830-D8EF-6968-19BE25C296AB}"/>
                  </a:ext>
                </a:extLst>
              </p:cNvPr>
              <p:cNvSpPr>
                <a:spLocks/>
              </p:cNvSpPr>
              <p:nvPr/>
            </p:nvSpPr>
            <p:spPr bwMode="gray">
              <a:xfrm>
                <a:off x="11598275" y="1254125"/>
                <a:ext cx="398463" cy="530225"/>
              </a:xfrm>
              <a:custGeom>
                <a:avLst/>
                <a:gdLst>
                  <a:gd name="T0" fmla="*/ 251 w 251"/>
                  <a:gd name="T1" fmla="*/ 334 h 334"/>
                  <a:gd name="T2" fmla="*/ 0 w 251"/>
                  <a:gd name="T3" fmla="*/ 334 h 334"/>
                  <a:gd name="T4" fmla="*/ 0 w 251"/>
                  <a:gd name="T5" fmla="*/ 0 h 334"/>
                  <a:gd name="T6" fmla="*/ 14 w 251"/>
                  <a:gd name="T7" fmla="*/ 0 h 334"/>
                  <a:gd name="T8" fmla="*/ 14 w 251"/>
                  <a:gd name="T9" fmla="*/ 320 h 334"/>
                  <a:gd name="T10" fmla="*/ 237 w 251"/>
                  <a:gd name="T11" fmla="*/ 320 h 334"/>
                  <a:gd name="T12" fmla="*/ 237 w 251"/>
                  <a:gd name="T13" fmla="*/ 0 h 334"/>
                  <a:gd name="T14" fmla="*/ 251 w 251"/>
                  <a:gd name="T15" fmla="*/ 0 h 334"/>
                  <a:gd name="T16" fmla="*/ 251 w 251"/>
                  <a:gd name="T17" fmla="*/ 334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1" h="334">
                    <a:moveTo>
                      <a:pt x="251" y="334"/>
                    </a:moveTo>
                    <a:lnTo>
                      <a:pt x="0" y="334"/>
                    </a:lnTo>
                    <a:lnTo>
                      <a:pt x="0" y="0"/>
                    </a:lnTo>
                    <a:lnTo>
                      <a:pt x="14" y="0"/>
                    </a:lnTo>
                    <a:lnTo>
                      <a:pt x="14" y="320"/>
                    </a:lnTo>
                    <a:lnTo>
                      <a:pt x="237" y="320"/>
                    </a:lnTo>
                    <a:lnTo>
                      <a:pt x="237" y="0"/>
                    </a:lnTo>
                    <a:lnTo>
                      <a:pt x="251" y="0"/>
                    </a:lnTo>
                    <a:lnTo>
                      <a:pt x="251" y="334"/>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62" name="Vector">
                <a:extLst>
                  <a:ext uri="{FF2B5EF4-FFF2-40B4-BE49-F238E27FC236}">
                    <a16:creationId xmlns:a16="http://schemas.microsoft.com/office/drawing/2014/main" id="{74F45E51-96D6-E1C1-5F3C-1D30FEA54C20}"/>
                  </a:ext>
                </a:extLst>
              </p:cNvPr>
              <p:cNvSpPr>
                <a:spLocks noChangeArrowheads="1"/>
              </p:cNvSpPr>
              <p:nvPr/>
            </p:nvSpPr>
            <p:spPr bwMode="gray">
              <a:xfrm>
                <a:off x="11687175" y="1352550"/>
                <a:ext cx="22225" cy="6667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63" name="Vector">
                <a:extLst>
                  <a:ext uri="{FF2B5EF4-FFF2-40B4-BE49-F238E27FC236}">
                    <a16:creationId xmlns:a16="http://schemas.microsoft.com/office/drawing/2014/main" id="{FB857ABC-7B4C-644E-F249-1BB53F5BB724}"/>
                  </a:ext>
                </a:extLst>
              </p:cNvPr>
              <p:cNvSpPr>
                <a:spLocks noChangeArrowheads="1"/>
              </p:cNvSpPr>
              <p:nvPr/>
            </p:nvSpPr>
            <p:spPr bwMode="gray">
              <a:xfrm>
                <a:off x="11664950" y="1374775"/>
                <a:ext cx="6667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64" name="Vector">
                <a:extLst>
                  <a:ext uri="{FF2B5EF4-FFF2-40B4-BE49-F238E27FC236}">
                    <a16:creationId xmlns:a16="http://schemas.microsoft.com/office/drawing/2014/main" id="{527C8DBD-4CFC-E61D-5FEC-5010A28EF31D}"/>
                  </a:ext>
                </a:extLst>
              </p:cNvPr>
              <p:cNvSpPr>
                <a:spLocks noChangeArrowheads="1"/>
              </p:cNvSpPr>
              <p:nvPr/>
            </p:nvSpPr>
            <p:spPr bwMode="gray">
              <a:xfrm>
                <a:off x="11664950" y="1441450"/>
                <a:ext cx="222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65" name="Vector">
                <a:extLst>
                  <a:ext uri="{FF2B5EF4-FFF2-40B4-BE49-F238E27FC236}">
                    <a16:creationId xmlns:a16="http://schemas.microsoft.com/office/drawing/2014/main" id="{6055CAFA-EDDC-5BC1-1DFF-645F1BF22761}"/>
                  </a:ext>
                </a:extLst>
              </p:cNvPr>
              <p:cNvSpPr>
                <a:spLocks noChangeArrowheads="1"/>
              </p:cNvSpPr>
              <p:nvPr/>
            </p:nvSpPr>
            <p:spPr bwMode="gray">
              <a:xfrm>
                <a:off x="11709400" y="1441450"/>
                <a:ext cx="220663"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66" name="Vector">
                <a:extLst>
                  <a:ext uri="{FF2B5EF4-FFF2-40B4-BE49-F238E27FC236}">
                    <a16:creationId xmlns:a16="http://schemas.microsoft.com/office/drawing/2014/main" id="{DE51CF22-F473-601E-F837-916AA38F5488}"/>
                  </a:ext>
                </a:extLst>
              </p:cNvPr>
              <p:cNvSpPr>
                <a:spLocks noChangeArrowheads="1"/>
              </p:cNvSpPr>
              <p:nvPr/>
            </p:nvSpPr>
            <p:spPr bwMode="gray">
              <a:xfrm>
                <a:off x="11664950" y="1485900"/>
                <a:ext cx="222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67" name="Vector">
                <a:extLst>
                  <a:ext uri="{FF2B5EF4-FFF2-40B4-BE49-F238E27FC236}">
                    <a16:creationId xmlns:a16="http://schemas.microsoft.com/office/drawing/2014/main" id="{655D9A58-C842-7BBE-39ED-65AEB225C5EA}"/>
                  </a:ext>
                </a:extLst>
              </p:cNvPr>
              <p:cNvSpPr>
                <a:spLocks noChangeArrowheads="1"/>
              </p:cNvSpPr>
              <p:nvPr/>
            </p:nvSpPr>
            <p:spPr bwMode="gray">
              <a:xfrm>
                <a:off x="11709400" y="1485900"/>
                <a:ext cx="220663"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68" name="Vector">
                <a:extLst>
                  <a:ext uri="{FF2B5EF4-FFF2-40B4-BE49-F238E27FC236}">
                    <a16:creationId xmlns:a16="http://schemas.microsoft.com/office/drawing/2014/main" id="{3A437C0A-DBB8-730F-5451-2B98B0600E13}"/>
                  </a:ext>
                </a:extLst>
              </p:cNvPr>
              <p:cNvSpPr>
                <a:spLocks noChangeArrowheads="1"/>
              </p:cNvSpPr>
              <p:nvPr/>
            </p:nvSpPr>
            <p:spPr bwMode="gray">
              <a:xfrm>
                <a:off x="11664950" y="1530350"/>
                <a:ext cx="222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69" name="Vector">
                <a:extLst>
                  <a:ext uri="{FF2B5EF4-FFF2-40B4-BE49-F238E27FC236}">
                    <a16:creationId xmlns:a16="http://schemas.microsoft.com/office/drawing/2014/main" id="{5A1C706D-55CE-651F-E0A3-85F420B27CA4}"/>
                  </a:ext>
                </a:extLst>
              </p:cNvPr>
              <p:cNvSpPr>
                <a:spLocks noChangeArrowheads="1"/>
              </p:cNvSpPr>
              <p:nvPr/>
            </p:nvSpPr>
            <p:spPr bwMode="gray">
              <a:xfrm>
                <a:off x="11709400" y="1530350"/>
                <a:ext cx="220663"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70" name="Vector">
                <a:extLst>
                  <a:ext uri="{FF2B5EF4-FFF2-40B4-BE49-F238E27FC236}">
                    <a16:creationId xmlns:a16="http://schemas.microsoft.com/office/drawing/2014/main" id="{031C1A33-59D3-8672-685C-A5B5126B521B}"/>
                  </a:ext>
                </a:extLst>
              </p:cNvPr>
              <p:cNvSpPr>
                <a:spLocks noChangeArrowheads="1"/>
              </p:cNvSpPr>
              <p:nvPr/>
            </p:nvSpPr>
            <p:spPr bwMode="gray">
              <a:xfrm>
                <a:off x="11664950" y="1573213"/>
                <a:ext cx="222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71" name="Vector">
                <a:extLst>
                  <a:ext uri="{FF2B5EF4-FFF2-40B4-BE49-F238E27FC236}">
                    <a16:creationId xmlns:a16="http://schemas.microsoft.com/office/drawing/2014/main" id="{6523E568-1E17-D70A-E64D-6BC8A21A4076}"/>
                  </a:ext>
                </a:extLst>
              </p:cNvPr>
              <p:cNvSpPr>
                <a:spLocks noChangeArrowheads="1"/>
              </p:cNvSpPr>
              <p:nvPr/>
            </p:nvSpPr>
            <p:spPr bwMode="gray">
              <a:xfrm>
                <a:off x="11709400" y="1573213"/>
                <a:ext cx="220663"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72" name="Vector">
                <a:extLst>
                  <a:ext uri="{FF2B5EF4-FFF2-40B4-BE49-F238E27FC236}">
                    <a16:creationId xmlns:a16="http://schemas.microsoft.com/office/drawing/2014/main" id="{6D72DE00-56CE-8B9A-E430-2652647754B8}"/>
                  </a:ext>
                </a:extLst>
              </p:cNvPr>
              <p:cNvSpPr>
                <a:spLocks noChangeArrowheads="1"/>
              </p:cNvSpPr>
              <p:nvPr/>
            </p:nvSpPr>
            <p:spPr bwMode="gray">
              <a:xfrm>
                <a:off x="11664950" y="1617663"/>
                <a:ext cx="222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73" name="Vector">
                <a:extLst>
                  <a:ext uri="{FF2B5EF4-FFF2-40B4-BE49-F238E27FC236}">
                    <a16:creationId xmlns:a16="http://schemas.microsoft.com/office/drawing/2014/main" id="{806C5CF8-4F65-4C58-D032-DBF84F0B9537}"/>
                  </a:ext>
                </a:extLst>
              </p:cNvPr>
              <p:cNvSpPr>
                <a:spLocks noChangeArrowheads="1"/>
              </p:cNvSpPr>
              <p:nvPr/>
            </p:nvSpPr>
            <p:spPr bwMode="gray">
              <a:xfrm>
                <a:off x="11709400" y="1617663"/>
                <a:ext cx="220663"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74" name="Vector">
                <a:extLst>
                  <a:ext uri="{FF2B5EF4-FFF2-40B4-BE49-F238E27FC236}">
                    <a16:creationId xmlns:a16="http://schemas.microsoft.com/office/drawing/2014/main" id="{D4DFB1D9-A7C7-E9FB-AF2C-02040FF8BBF3}"/>
                  </a:ext>
                </a:extLst>
              </p:cNvPr>
              <p:cNvSpPr>
                <a:spLocks noChangeArrowheads="1"/>
              </p:cNvSpPr>
              <p:nvPr/>
            </p:nvSpPr>
            <p:spPr bwMode="gray">
              <a:xfrm>
                <a:off x="11907838" y="1684338"/>
                <a:ext cx="222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75" name="Vector">
                <a:extLst>
                  <a:ext uri="{FF2B5EF4-FFF2-40B4-BE49-F238E27FC236}">
                    <a16:creationId xmlns:a16="http://schemas.microsoft.com/office/drawing/2014/main" id="{9D291CE1-D961-AEBB-E76E-63782EBDC280}"/>
                  </a:ext>
                </a:extLst>
              </p:cNvPr>
              <p:cNvSpPr>
                <a:spLocks noChangeArrowheads="1"/>
              </p:cNvSpPr>
              <p:nvPr/>
            </p:nvSpPr>
            <p:spPr bwMode="gray">
              <a:xfrm>
                <a:off x="11798300" y="1684338"/>
                <a:ext cx="87313"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76" name="Vector">
                <a:extLst>
                  <a:ext uri="{FF2B5EF4-FFF2-40B4-BE49-F238E27FC236}">
                    <a16:creationId xmlns:a16="http://schemas.microsoft.com/office/drawing/2014/main" id="{BF518046-20CD-08D4-BF62-C427241670C1}"/>
                  </a:ext>
                </a:extLst>
              </p:cNvPr>
              <p:cNvSpPr>
                <a:spLocks noEditPoints="1"/>
              </p:cNvSpPr>
              <p:nvPr/>
            </p:nvSpPr>
            <p:spPr bwMode="gray">
              <a:xfrm>
                <a:off x="11753850" y="1352550"/>
                <a:ext cx="176213" cy="66675"/>
              </a:xfrm>
              <a:custGeom>
                <a:avLst/>
                <a:gdLst>
                  <a:gd name="T0" fmla="*/ 111 w 111"/>
                  <a:gd name="T1" fmla="*/ 42 h 42"/>
                  <a:gd name="T2" fmla="*/ 0 w 111"/>
                  <a:gd name="T3" fmla="*/ 42 h 42"/>
                  <a:gd name="T4" fmla="*/ 0 w 111"/>
                  <a:gd name="T5" fmla="*/ 0 h 42"/>
                  <a:gd name="T6" fmla="*/ 111 w 111"/>
                  <a:gd name="T7" fmla="*/ 0 h 42"/>
                  <a:gd name="T8" fmla="*/ 111 w 111"/>
                  <a:gd name="T9" fmla="*/ 42 h 42"/>
                  <a:gd name="T10" fmla="*/ 14 w 111"/>
                  <a:gd name="T11" fmla="*/ 28 h 42"/>
                  <a:gd name="T12" fmla="*/ 97 w 111"/>
                  <a:gd name="T13" fmla="*/ 28 h 42"/>
                  <a:gd name="T14" fmla="*/ 97 w 111"/>
                  <a:gd name="T15" fmla="*/ 14 h 42"/>
                  <a:gd name="T16" fmla="*/ 14 w 111"/>
                  <a:gd name="T17" fmla="*/ 14 h 42"/>
                  <a:gd name="T18" fmla="*/ 14 w 111"/>
                  <a:gd name="T19"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42">
                    <a:moveTo>
                      <a:pt x="111" y="42"/>
                    </a:moveTo>
                    <a:lnTo>
                      <a:pt x="0" y="42"/>
                    </a:lnTo>
                    <a:lnTo>
                      <a:pt x="0" y="0"/>
                    </a:lnTo>
                    <a:lnTo>
                      <a:pt x="111" y="0"/>
                    </a:lnTo>
                    <a:lnTo>
                      <a:pt x="111" y="42"/>
                    </a:lnTo>
                    <a:close/>
                    <a:moveTo>
                      <a:pt x="14" y="28"/>
                    </a:moveTo>
                    <a:lnTo>
                      <a:pt x="97" y="28"/>
                    </a:lnTo>
                    <a:lnTo>
                      <a:pt x="97" y="14"/>
                    </a:lnTo>
                    <a:lnTo>
                      <a:pt x="14" y="14"/>
                    </a:lnTo>
                    <a:lnTo>
                      <a:pt x="14" y="28"/>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77" name="Vector">
                <a:extLst>
                  <a:ext uri="{FF2B5EF4-FFF2-40B4-BE49-F238E27FC236}">
                    <a16:creationId xmlns:a16="http://schemas.microsoft.com/office/drawing/2014/main" id="{922B10B8-A3C2-1281-8D2E-E8AC985780CB}"/>
                  </a:ext>
                </a:extLst>
              </p:cNvPr>
              <p:cNvSpPr>
                <a:spLocks noEditPoints="1"/>
              </p:cNvSpPr>
              <p:nvPr/>
            </p:nvSpPr>
            <p:spPr bwMode="gray">
              <a:xfrm>
                <a:off x="12061825" y="1243013"/>
                <a:ext cx="66675" cy="628650"/>
              </a:xfrm>
              <a:custGeom>
                <a:avLst/>
                <a:gdLst>
                  <a:gd name="T0" fmla="*/ 42 w 42"/>
                  <a:gd name="T1" fmla="*/ 396 h 396"/>
                  <a:gd name="T2" fmla="*/ 0 w 42"/>
                  <a:gd name="T3" fmla="*/ 396 h 396"/>
                  <a:gd name="T4" fmla="*/ 0 w 42"/>
                  <a:gd name="T5" fmla="*/ 19 h 396"/>
                  <a:gd name="T6" fmla="*/ 11 w 42"/>
                  <a:gd name="T7" fmla="*/ 0 h 396"/>
                  <a:gd name="T8" fmla="*/ 32 w 42"/>
                  <a:gd name="T9" fmla="*/ 0 h 396"/>
                  <a:gd name="T10" fmla="*/ 42 w 42"/>
                  <a:gd name="T11" fmla="*/ 19 h 396"/>
                  <a:gd name="T12" fmla="*/ 42 w 42"/>
                  <a:gd name="T13" fmla="*/ 396 h 396"/>
                  <a:gd name="T14" fmla="*/ 14 w 42"/>
                  <a:gd name="T15" fmla="*/ 382 h 396"/>
                  <a:gd name="T16" fmla="*/ 28 w 42"/>
                  <a:gd name="T17" fmla="*/ 382 h 396"/>
                  <a:gd name="T18" fmla="*/ 28 w 42"/>
                  <a:gd name="T19" fmla="*/ 22 h 396"/>
                  <a:gd name="T20" fmla="*/ 25 w 42"/>
                  <a:gd name="T21" fmla="*/ 14 h 396"/>
                  <a:gd name="T22" fmla="*/ 18 w 42"/>
                  <a:gd name="T23" fmla="*/ 14 h 396"/>
                  <a:gd name="T24" fmla="*/ 14 w 42"/>
                  <a:gd name="T25" fmla="*/ 22 h 396"/>
                  <a:gd name="T26" fmla="*/ 14 w 42"/>
                  <a:gd name="T27" fmla="*/ 382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396">
                    <a:moveTo>
                      <a:pt x="42" y="396"/>
                    </a:moveTo>
                    <a:lnTo>
                      <a:pt x="0" y="396"/>
                    </a:lnTo>
                    <a:lnTo>
                      <a:pt x="0" y="19"/>
                    </a:lnTo>
                    <a:lnTo>
                      <a:pt x="11" y="0"/>
                    </a:lnTo>
                    <a:lnTo>
                      <a:pt x="32" y="0"/>
                    </a:lnTo>
                    <a:lnTo>
                      <a:pt x="42" y="19"/>
                    </a:lnTo>
                    <a:lnTo>
                      <a:pt x="42" y="396"/>
                    </a:lnTo>
                    <a:close/>
                    <a:moveTo>
                      <a:pt x="14" y="382"/>
                    </a:moveTo>
                    <a:lnTo>
                      <a:pt x="28" y="382"/>
                    </a:lnTo>
                    <a:lnTo>
                      <a:pt x="28" y="22"/>
                    </a:lnTo>
                    <a:lnTo>
                      <a:pt x="25" y="14"/>
                    </a:lnTo>
                    <a:lnTo>
                      <a:pt x="18" y="14"/>
                    </a:lnTo>
                    <a:lnTo>
                      <a:pt x="14" y="22"/>
                    </a:lnTo>
                    <a:lnTo>
                      <a:pt x="14" y="382"/>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78" name="Vector">
                <a:extLst>
                  <a:ext uri="{FF2B5EF4-FFF2-40B4-BE49-F238E27FC236}">
                    <a16:creationId xmlns:a16="http://schemas.microsoft.com/office/drawing/2014/main" id="{15024297-94E7-E398-9B54-5929659367E8}"/>
                  </a:ext>
                </a:extLst>
              </p:cNvPr>
              <p:cNvSpPr>
                <a:spLocks noChangeArrowheads="1"/>
              </p:cNvSpPr>
              <p:nvPr/>
            </p:nvSpPr>
            <p:spPr bwMode="gray">
              <a:xfrm>
                <a:off x="12084050" y="1220788"/>
                <a:ext cx="22225" cy="33338"/>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79" name="Vector">
                <a:extLst>
                  <a:ext uri="{FF2B5EF4-FFF2-40B4-BE49-F238E27FC236}">
                    <a16:creationId xmlns:a16="http://schemas.microsoft.com/office/drawing/2014/main" id="{8C9833F2-E89F-5F37-4A20-9C0D5C2AAD21}"/>
                  </a:ext>
                </a:extLst>
              </p:cNvPr>
              <p:cNvSpPr>
                <a:spLocks noChangeArrowheads="1"/>
              </p:cNvSpPr>
              <p:nvPr/>
            </p:nvSpPr>
            <p:spPr bwMode="gray">
              <a:xfrm>
                <a:off x="12072938" y="1330325"/>
                <a:ext cx="44450"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80" name="Vector">
                <a:extLst>
                  <a:ext uri="{FF2B5EF4-FFF2-40B4-BE49-F238E27FC236}">
                    <a16:creationId xmlns:a16="http://schemas.microsoft.com/office/drawing/2014/main" id="{0204C60C-AA28-AC03-5781-2C476602DEE1}"/>
                  </a:ext>
                </a:extLst>
              </p:cNvPr>
              <p:cNvSpPr>
                <a:spLocks noChangeArrowheads="1"/>
              </p:cNvSpPr>
              <p:nvPr/>
            </p:nvSpPr>
            <p:spPr bwMode="gray">
              <a:xfrm>
                <a:off x="12072938" y="1374775"/>
                <a:ext cx="44450"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81" name="Vector">
                <a:extLst>
                  <a:ext uri="{FF2B5EF4-FFF2-40B4-BE49-F238E27FC236}">
                    <a16:creationId xmlns:a16="http://schemas.microsoft.com/office/drawing/2014/main" id="{46095C4E-91BD-4F53-A013-5C220F3CE3E1}"/>
                  </a:ext>
                </a:extLst>
              </p:cNvPr>
              <p:cNvSpPr>
                <a:spLocks noChangeArrowheads="1"/>
              </p:cNvSpPr>
              <p:nvPr/>
            </p:nvSpPr>
            <p:spPr bwMode="gray">
              <a:xfrm>
                <a:off x="12072938" y="1419225"/>
                <a:ext cx="44450"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82" name="Vector">
                <a:extLst>
                  <a:ext uri="{FF2B5EF4-FFF2-40B4-BE49-F238E27FC236}">
                    <a16:creationId xmlns:a16="http://schemas.microsoft.com/office/drawing/2014/main" id="{ED179465-720F-8EC5-3D76-073F4A888F5A}"/>
                  </a:ext>
                </a:extLst>
              </p:cNvPr>
              <p:cNvSpPr>
                <a:spLocks noChangeArrowheads="1"/>
              </p:cNvSpPr>
              <p:nvPr/>
            </p:nvSpPr>
            <p:spPr bwMode="gray">
              <a:xfrm>
                <a:off x="12072938" y="1806575"/>
                <a:ext cx="44450"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883" name="easyIcon">
            <a:extLst>
              <a:ext uri="{FF2B5EF4-FFF2-40B4-BE49-F238E27FC236}">
                <a16:creationId xmlns:a16="http://schemas.microsoft.com/office/drawing/2014/main" id="{D960ED85-CFA6-F3AD-5422-9A4E25D00047}"/>
              </a:ext>
            </a:extLst>
          </p:cNvPr>
          <p:cNvGrpSpPr>
            <a:grpSpLocks noChangeAspect="1"/>
          </p:cNvGrpSpPr>
          <p:nvPr>
            <p:custDataLst>
              <p:tags r:id="rId19"/>
            </p:custDataLst>
          </p:nvPr>
        </p:nvGrpSpPr>
        <p:grpSpPr>
          <a:xfrm>
            <a:off x="9085742" y="5169708"/>
            <a:ext cx="543462" cy="543463"/>
            <a:chOff x="4698225" y="2056601"/>
            <a:chExt cx="714051" cy="714052"/>
          </a:xfrm>
        </p:grpSpPr>
        <p:sp>
          <p:nvSpPr>
            <p:cNvPr id="884" name="Background">
              <a:extLst>
                <a:ext uri="{FF2B5EF4-FFF2-40B4-BE49-F238E27FC236}">
                  <a16:creationId xmlns:a16="http://schemas.microsoft.com/office/drawing/2014/main" id="{5C42DD5B-F82E-0377-EC16-506CF63895BD}"/>
                </a:ext>
              </a:extLst>
            </p:cNvPr>
            <p:cNvSpPr/>
            <p:nvPr/>
          </p:nvSpPr>
          <p:spPr>
            <a:xfrm>
              <a:off x="4698225" y="2056601"/>
              <a:ext cx="714051" cy="714052"/>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885" name="Group 316">
              <a:extLst>
                <a:ext uri="{FF2B5EF4-FFF2-40B4-BE49-F238E27FC236}">
                  <a16:creationId xmlns:a16="http://schemas.microsoft.com/office/drawing/2014/main" id="{6BAC0BA5-E165-FC78-8DC0-3AEB7459125A}"/>
                </a:ext>
              </a:extLst>
            </p:cNvPr>
            <p:cNvGrpSpPr>
              <a:grpSpLocks noChangeAspect="1"/>
            </p:cNvGrpSpPr>
            <p:nvPr/>
          </p:nvGrpSpPr>
          <p:grpSpPr bwMode="gray">
            <a:xfrm>
              <a:off x="4767251" y="2183325"/>
              <a:ext cx="576001" cy="460604"/>
              <a:chOff x="4033838" y="1916113"/>
              <a:chExt cx="927100" cy="741363"/>
            </a:xfrm>
            <a:solidFill>
              <a:schemeClr val="accent2"/>
            </a:solidFill>
          </p:grpSpPr>
          <p:sp>
            <p:nvSpPr>
              <p:cNvPr id="886" name="Vector">
                <a:extLst>
                  <a:ext uri="{FF2B5EF4-FFF2-40B4-BE49-F238E27FC236}">
                    <a16:creationId xmlns:a16="http://schemas.microsoft.com/office/drawing/2014/main" id="{2DD1F25E-1471-0810-22C8-C2655D6C9BE7}"/>
                  </a:ext>
                </a:extLst>
              </p:cNvPr>
              <p:cNvSpPr>
                <a:spLocks/>
              </p:cNvSpPr>
              <p:nvPr/>
            </p:nvSpPr>
            <p:spPr bwMode="gray">
              <a:xfrm>
                <a:off x="4051300" y="1916113"/>
                <a:ext cx="857250" cy="741363"/>
              </a:xfrm>
              <a:custGeom>
                <a:avLst/>
                <a:gdLst>
                  <a:gd name="T0" fmla="*/ 587 w 1145"/>
                  <a:gd name="T1" fmla="*/ 989 h 989"/>
                  <a:gd name="T2" fmla="*/ 118 w 1145"/>
                  <a:gd name="T3" fmla="*/ 520 h 989"/>
                  <a:gd name="T4" fmla="*/ 118 w 1145"/>
                  <a:gd name="T5" fmla="*/ 90 h 989"/>
                  <a:gd name="T6" fmla="*/ 334 w 1145"/>
                  <a:gd name="T7" fmla="*/ 1 h 989"/>
                  <a:gd name="T8" fmla="*/ 549 w 1145"/>
                  <a:gd name="T9" fmla="*/ 90 h 989"/>
                  <a:gd name="T10" fmla="*/ 587 w 1145"/>
                  <a:gd name="T11" fmla="*/ 128 h 989"/>
                  <a:gd name="T12" fmla="*/ 636 w 1145"/>
                  <a:gd name="T13" fmla="*/ 79 h 989"/>
                  <a:gd name="T14" fmla="*/ 840 w 1145"/>
                  <a:gd name="T15" fmla="*/ 0 h 989"/>
                  <a:gd name="T16" fmla="*/ 1056 w 1145"/>
                  <a:gd name="T17" fmla="*/ 89 h 989"/>
                  <a:gd name="T18" fmla="*/ 1145 w 1145"/>
                  <a:gd name="T19" fmla="*/ 304 h 989"/>
                  <a:gd name="T20" fmla="*/ 1056 w 1145"/>
                  <a:gd name="T21" fmla="*/ 520 h 989"/>
                  <a:gd name="T22" fmla="*/ 654 w 1145"/>
                  <a:gd name="T23" fmla="*/ 922 h 989"/>
                  <a:gd name="T24" fmla="*/ 624 w 1145"/>
                  <a:gd name="T25" fmla="*/ 892 h 989"/>
                  <a:gd name="T26" fmla="*/ 1026 w 1145"/>
                  <a:gd name="T27" fmla="*/ 490 h 989"/>
                  <a:gd name="T28" fmla="*/ 1103 w 1145"/>
                  <a:gd name="T29" fmla="*/ 304 h 989"/>
                  <a:gd name="T30" fmla="*/ 1026 w 1145"/>
                  <a:gd name="T31" fmla="*/ 119 h 989"/>
                  <a:gd name="T32" fmla="*/ 840 w 1145"/>
                  <a:gd name="T33" fmla="*/ 42 h 989"/>
                  <a:gd name="T34" fmla="*/ 665 w 1145"/>
                  <a:gd name="T35" fmla="*/ 109 h 989"/>
                  <a:gd name="T36" fmla="*/ 587 w 1145"/>
                  <a:gd name="T37" fmla="*/ 187 h 989"/>
                  <a:gd name="T38" fmla="*/ 519 w 1145"/>
                  <a:gd name="T39" fmla="*/ 119 h 989"/>
                  <a:gd name="T40" fmla="*/ 334 w 1145"/>
                  <a:gd name="T41" fmla="*/ 43 h 989"/>
                  <a:gd name="T42" fmla="*/ 148 w 1145"/>
                  <a:gd name="T43" fmla="*/ 119 h 989"/>
                  <a:gd name="T44" fmla="*/ 148 w 1145"/>
                  <a:gd name="T45" fmla="*/ 491 h 989"/>
                  <a:gd name="T46" fmla="*/ 616 w 1145"/>
                  <a:gd name="T47" fmla="*/ 959 h 989"/>
                  <a:gd name="T48" fmla="*/ 587 w 1145"/>
                  <a:gd name="T49" fmla="*/ 989 h 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45" h="989">
                    <a:moveTo>
                      <a:pt x="587" y="989"/>
                    </a:moveTo>
                    <a:cubicBezTo>
                      <a:pt x="118" y="520"/>
                      <a:pt x="118" y="520"/>
                      <a:pt x="118" y="520"/>
                    </a:cubicBezTo>
                    <a:cubicBezTo>
                      <a:pt x="0" y="402"/>
                      <a:pt x="0" y="209"/>
                      <a:pt x="118" y="90"/>
                    </a:cubicBezTo>
                    <a:cubicBezTo>
                      <a:pt x="176" y="32"/>
                      <a:pt x="253" y="1"/>
                      <a:pt x="334" y="1"/>
                    </a:cubicBezTo>
                    <a:cubicBezTo>
                      <a:pt x="415" y="1"/>
                      <a:pt x="491" y="32"/>
                      <a:pt x="549" y="90"/>
                    </a:cubicBezTo>
                    <a:cubicBezTo>
                      <a:pt x="587" y="128"/>
                      <a:pt x="587" y="128"/>
                      <a:pt x="587" y="128"/>
                    </a:cubicBezTo>
                    <a:cubicBezTo>
                      <a:pt x="636" y="79"/>
                      <a:pt x="636" y="79"/>
                      <a:pt x="636" y="79"/>
                    </a:cubicBezTo>
                    <a:cubicBezTo>
                      <a:pt x="693" y="28"/>
                      <a:pt x="765" y="0"/>
                      <a:pt x="840" y="0"/>
                    </a:cubicBezTo>
                    <a:cubicBezTo>
                      <a:pt x="922" y="0"/>
                      <a:pt x="998" y="32"/>
                      <a:pt x="1056" y="89"/>
                    </a:cubicBezTo>
                    <a:cubicBezTo>
                      <a:pt x="1113" y="147"/>
                      <a:pt x="1145" y="223"/>
                      <a:pt x="1145" y="304"/>
                    </a:cubicBezTo>
                    <a:cubicBezTo>
                      <a:pt x="1145" y="386"/>
                      <a:pt x="1113" y="462"/>
                      <a:pt x="1056" y="520"/>
                    </a:cubicBezTo>
                    <a:cubicBezTo>
                      <a:pt x="654" y="922"/>
                      <a:pt x="654" y="922"/>
                      <a:pt x="654" y="922"/>
                    </a:cubicBezTo>
                    <a:cubicBezTo>
                      <a:pt x="624" y="892"/>
                      <a:pt x="624" y="892"/>
                      <a:pt x="624" y="892"/>
                    </a:cubicBezTo>
                    <a:cubicBezTo>
                      <a:pt x="1026" y="490"/>
                      <a:pt x="1026" y="490"/>
                      <a:pt x="1026" y="490"/>
                    </a:cubicBezTo>
                    <a:cubicBezTo>
                      <a:pt x="1076" y="441"/>
                      <a:pt x="1103" y="374"/>
                      <a:pt x="1103" y="304"/>
                    </a:cubicBezTo>
                    <a:cubicBezTo>
                      <a:pt x="1103" y="234"/>
                      <a:pt x="1076" y="168"/>
                      <a:pt x="1026" y="119"/>
                    </a:cubicBezTo>
                    <a:cubicBezTo>
                      <a:pt x="976" y="69"/>
                      <a:pt x="910" y="42"/>
                      <a:pt x="840" y="42"/>
                    </a:cubicBezTo>
                    <a:cubicBezTo>
                      <a:pt x="776" y="42"/>
                      <a:pt x="713" y="66"/>
                      <a:pt x="665" y="109"/>
                    </a:cubicBezTo>
                    <a:cubicBezTo>
                      <a:pt x="587" y="187"/>
                      <a:pt x="587" y="187"/>
                      <a:pt x="587" y="187"/>
                    </a:cubicBezTo>
                    <a:cubicBezTo>
                      <a:pt x="519" y="119"/>
                      <a:pt x="519" y="119"/>
                      <a:pt x="519" y="119"/>
                    </a:cubicBezTo>
                    <a:cubicBezTo>
                      <a:pt x="470" y="70"/>
                      <a:pt x="404" y="43"/>
                      <a:pt x="334" y="43"/>
                    </a:cubicBezTo>
                    <a:cubicBezTo>
                      <a:pt x="264" y="43"/>
                      <a:pt x="198" y="70"/>
                      <a:pt x="148" y="119"/>
                    </a:cubicBezTo>
                    <a:cubicBezTo>
                      <a:pt x="46" y="222"/>
                      <a:pt x="46" y="388"/>
                      <a:pt x="148" y="491"/>
                    </a:cubicBezTo>
                    <a:cubicBezTo>
                      <a:pt x="616" y="959"/>
                      <a:pt x="616" y="959"/>
                      <a:pt x="616" y="959"/>
                    </a:cubicBezTo>
                    <a:lnTo>
                      <a:pt x="587" y="989"/>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87" name="Vector">
                <a:extLst>
                  <a:ext uri="{FF2B5EF4-FFF2-40B4-BE49-F238E27FC236}">
                    <a16:creationId xmlns:a16="http://schemas.microsoft.com/office/drawing/2014/main" id="{A791D928-0454-0598-6225-AE5BD4A0DF6C}"/>
                  </a:ext>
                </a:extLst>
              </p:cNvPr>
              <p:cNvSpPr>
                <a:spLocks noChangeArrowheads="1"/>
              </p:cNvSpPr>
              <p:nvPr/>
            </p:nvSpPr>
            <p:spPr bwMode="gray">
              <a:xfrm>
                <a:off x="4846638" y="2263775"/>
                <a:ext cx="114300" cy="31750"/>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88" name="Vector">
                <a:extLst>
                  <a:ext uri="{FF2B5EF4-FFF2-40B4-BE49-F238E27FC236}">
                    <a16:creationId xmlns:a16="http://schemas.microsoft.com/office/drawing/2014/main" id="{F6C44C96-DA40-9F48-349D-26204FCAD009}"/>
                  </a:ext>
                </a:extLst>
              </p:cNvPr>
              <p:cNvSpPr>
                <a:spLocks/>
              </p:cNvSpPr>
              <p:nvPr/>
            </p:nvSpPr>
            <p:spPr bwMode="gray">
              <a:xfrm>
                <a:off x="4132263" y="2111375"/>
                <a:ext cx="644525" cy="346075"/>
              </a:xfrm>
              <a:custGeom>
                <a:avLst/>
                <a:gdLst>
                  <a:gd name="T0" fmla="*/ 199 w 406"/>
                  <a:gd name="T1" fmla="*/ 218 h 218"/>
                  <a:gd name="T2" fmla="*/ 140 w 406"/>
                  <a:gd name="T3" fmla="*/ 55 h 218"/>
                  <a:gd name="T4" fmla="*/ 115 w 406"/>
                  <a:gd name="T5" fmla="*/ 116 h 218"/>
                  <a:gd name="T6" fmla="*/ 0 w 406"/>
                  <a:gd name="T7" fmla="*/ 116 h 218"/>
                  <a:gd name="T8" fmla="*/ 0 w 406"/>
                  <a:gd name="T9" fmla="*/ 96 h 218"/>
                  <a:gd name="T10" fmla="*/ 102 w 406"/>
                  <a:gd name="T11" fmla="*/ 96 h 218"/>
                  <a:gd name="T12" fmla="*/ 141 w 406"/>
                  <a:gd name="T13" fmla="*/ 0 h 218"/>
                  <a:gd name="T14" fmla="*/ 198 w 406"/>
                  <a:gd name="T15" fmla="*/ 158 h 218"/>
                  <a:gd name="T16" fmla="*/ 219 w 406"/>
                  <a:gd name="T17" fmla="*/ 96 h 218"/>
                  <a:gd name="T18" fmla="*/ 257 w 406"/>
                  <a:gd name="T19" fmla="*/ 96 h 218"/>
                  <a:gd name="T20" fmla="*/ 288 w 406"/>
                  <a:gd name="T21" fmla="*/ 35 h 218"/>
                  <a:gd name="T22" fmla="*/ 326 w 406"/>
                  <a:gd name="T23" fmla="*/ 119 h 218"/>
                  <a:gd name="T24" fmla="*/ 337 w 406"/>
                  <a:gd name="T25" fmla="*/ 96 h 218"/>
                  <a:gd name="T26" fmla="*/ 406 w 406"/>
                  <a:gd name="T27" fmla="*/ 96 h 218"/>
                  <a:gd name="T28" fmla="*/ 406 w 406"/>
                  <a:gd name="T29" fmla="*/ 116 h 218"/>
                  <a:gd name="T30" fmla="*/ 349 w 406"/>
                  <a:gd name="T31" fmla="*/ 116 h 218"/>
                  <a:gd name="T32" fmla="*/ 324 w 406"/>
                  <a:gd name="T33" fmla="*/ 164 h 218"/>
                  <a:gd name="T34" fmla="*/ 287 w 406"/>
                  <a:gd name="T35" fmla="*/ 81 h 218"/>
                  <a:gd name="T36" fmla="*/ 269 w 406"/>
                  <a:gd name="T37" fmla="*/ 116 h 218"/>
                  <a:gd name="T38" fmla="*/ 233 w 406"/>
                  <a:gd name="T39" fmla="*/ 116 h 218"/>
                  <a:gd name="T40" fmla="*/ 199 w 406"/>
                  <a:gd name="T41" fmla="*/ 218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6" h="218">
                    <a:moveTo>
                      <a:pt x="199" y="218"/>
                    </a:moveTo>
                    <a:lnTo>
                      <a:pt x="140" y="55"/>
                    </a:lnTo>
                    <a:lnTo>
                      <a:pt x="115" y="116"/>
                    </a:lnTo>
                    <a:lnTo>
                      <a:pt x="0" y="116"/>
                    </a:lnTo>
                    <a:lnTo>
                      <a:pt x="0" y="96"/>
                    </a:lnTo>
                    <a:lnTo>
                      <a:pt x="102" y="96"/>
                    </a:lnTo>
                    <a:lnTo>
                      <a:pt x="141" y="0"/>
                    </a:lnTo>
                    <a:lnTo>
                      <a:pt x="198" y="158"/>
                    </a:lnTo>
                    <a:lnTo>
                      <a:pt x="219" y="96"/>
                    </a:lnTo>
                    <a:lnTo>
                      <a:pt x="257" y="96"/>
                    </a:lnTo>
                    <a:lnTo>
                      <a:pt x="288" y="35"/>
                    </a:lnTo>
                    <a:lnTo>
                      <a:pt x="326" y="119"/>
                    </a:lnTo>
                    <a:lnTo>
                      <a:pt x="337" y="96"/>
                    </a:lnTo>
                    <a:lnTo>
                      <a:pt x="406" y="96"/>
                    </a:lnTo>
                    <a:lnTo>
                      <a:pt x="406" y="116"/>
                    </a:lnTo>
                    <a:lnTo>
                      <a:pt x="349" y="116"/>
                    </a:lnTo>
                    <a:lnTo>
                      <a:pt x="324" y="164"/>
                    </a:lnTo>
                    <a:lnTo>
                      <a:pt x="287" y="81"/>
                    </a:lnTo>
                    <a:lnTo>
                      <a:pt x="269" y="116"/>
                    </a:lnTo>
                    <a:lnTo>
                      <a:pt x="233" y="116"/>
                    </a:lnTo>
                    <a:lnTo>
                      <a:pt x="199" y="218"/>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89" name="Vector">
                <a:extLst>
                  <a:ext uri="{FF2B5EF4-FFF2-40B4-BE49-F238E27FC236}">
                    <a16:creationId xmlns:a16="http://schemas.microsoft.com/office/drawing/2014/main" id="{A56C7342-E49E-7999-EAB0-6049488E3142}"/>
                  </a:ext>
                </a:extLst>
              </p:cNvPr>
              <p:cNvSpPr>
                <a:spLocks noChangeArrowheads="1"/>
              </p:cNvSpPr>
              <p:nvPr/>
            </p:nvSpPr>
            <p:spPr bwMode="gray">
              <a:xfrm>
                <a:off x="4033838" y="2263775"/>
                <a:ext cx="130175" cy="31750"/>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890" name="easyIcon">
            <a:extLst>
              <a:ext uri="{FF2B5EF4-FFF2-40B4-BE49-F238E27FC236}">
                <a16:creationId xmlns:a16="http://schemas.microsoft.com/office/drawing/2014/main" id="{BA193D8A-3B67-7CB9-F504-CD7837E41600}"/>
              </a:ext>
            </a:extLst>
          </p:cNvPr>
          <p:cNvGrpSpPr>
            <a:grpSpLocks noChangeAspect="1"/>
          </p:cNvGrpSpPr>
          <p:nvPr>
            <p:custDataLst>
              <p:tags r:id="rId20"/>
            </p:custDataLst>
          </p:nvPr>
        </p:nvGrpSpPr>
        <p:grpSpPr>
          <a:xfrm>
            <a:off x="7048968" y="5187805"/>
            <a:ext cx="464824" cy="464824"/>
            <a:chOff x="546925" y="4791791"/>
            <a:chExt cx="714050" cy="714050"/>
          </a:xfrm>
        </p:grpSpPr>
        <p:sp>
          <p:nvSpPr>
            <p:cNvPr id="891" name="Background">
              <a:extLst>
                <a:ext uri="{FF2B5EF4-FFF2-40B4-BE49-F238E27FC236}">
                  <a16:creationId xmlns:a16="http://schemas.microsoft.com/office/drawing/2014/main" id="{48C85406-8571-0367-9354-93041ED163DF}"/>
                </a:ext>
              </a:extLst>
            </p:cNvPr>
            <p:cNvSpPr/>
            <p:nvPr/>
          </p:nvSpPr>
          <p:spPr>
            <a:xfrm>
              <a:off x="546925" y="4791791"/>
              <a:ext cx="714050" cy="714050"/>
            </a:xfrm>
            <a:prstGeom prst="rect">
              <a:avLst/>
            </a:prstGeom>
            <a:noFill/>
            <a:ln w="9525" cap="flat" cmpd="sng" algn="ctr">
              <a:noFill/>
              <a:prstDash val="solid"/>
              <a:miter lim="800000"/>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9525" cap="flat" cmpd="sng" algn="ctr">
                  <a:solidFill>
                    <a:srgbClr val="0067B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lIns="44487" tIns="44487" rIns="44487" bIns="44487" rtlCol="0" anchor="ctr"/>
            <a:lstStyle/>
            <a:p>
              <a:pPr algn="ctr"/>
              <a:endParaRPr lang="en-US" sz="1168" err="1"/>
            </a:p>
          </p:txBody>
        </p:sp>
        <p:grpSp>
          <p:nvGrpSpPr>
            <p:cNvPr id="892" name="Group 3202">
              <a:extLst>
                <a:ext uri="{FF2B5EF4-FFF2-40B4-BE49-F238E27FC236}">
                  <a16:creationId xmlns:a16="http://schemas.microsoft.com/office/drawing/2014/main" id="{E92D9418-F40B-A018-2A05-8C8DBF8F52DD}"/>
                </a:ext>
              </a:extLst>
            </p:cNvPr>
            <p:cNvGrpSpPr>
              <a:grpSpLocks noChangeAspect="1"/>
            </p:cNvGrpSpPr>
            <p:nvPr/>
          </p:nvGrpSpPr>
          <p:grpSpPr>
            <a:xfrm>
              <a:off x="615953" y="4880126"/>
              <a:ext cx="576002" cy="537906"/>
              <a:chOff x="615950" y="4195763"/>
              <a:chExt cx="431801" cy="403225"/>
            </a:xfrm>
            <a:solidFill>
              <a:schemeClr val="accent2"/>
            </a:solidFill>
          </p:grpSpPr>
          <p:sp>
            <p:nvSpPr>
              <p:cNvPr id="893" name="Vector">
                <a:extLst>
                  <a:ext uri="{FF2B5EF4-FFF2-40B4-BE49-F238E27FC236}">
                    <a16:creationId xmlns:a16="http://schemas.microsoft.com/office/drawing/2014/main" id="{1AC3D41B-C514-9CB5-79A5-D2A71FB07CD7}"/>
                  </a:ext>
                </a:extLst>
              </p:cNvPr>
              <p:cNvSpPr>
                <a:spLocks/>
              </p:cNvSpPr>
              <p:nvPr/>
            </p:nvSpPr>
            <p:spPr bwMode="gray">
              <a:xfrm>
                <a:off x="625475" y="4391026"/>
                <a:ext cx="139700" cy="6350"/>
              </a:xfrm>
              <a:custGeom>
                <a:avLst/>
                <a:gdLst>
                  <a:gd name="T0" fmla="*/ 88 w 88"/>
                  <a:gd name="T1" fmla="*/ 4 h 4"/>
                  <a:gd name="T2" fmla="*/ 86 w 88"/>
                  <a:gd name="T3" fmla="*/ 0 h 4"/>
                  <a:gd name="T4" fmla="*/ 0 w 88"/>
                  <a:gd name="T5" fmla="*/ 0 h 4"/>
                  <a:gd name="T6" fmla="*/ 0 w 88"/>
                  <a:gd name="T7" fmla="*/ 4 h 4"/>
                  <a:gd name="T8" fmla="*/ 88 w 88"/>
                  <a:gd name="T9" fmla="*/ 4 h 4"/>
                </a:gdLst>
                <a:ahLst/>
                <a:cxnLst>
                  <a:cxn ang="0">
                    <a:pos x="T0" y="T1"/>
                  </a:cxn>
                  <a:cxn ang="0">
                    <a:pos x="T2" y="T3"/>
                  </a:cxn>
                  <a:cxn ang="0">
                    <a:pos x="T4" y="T5"/>
                  </a:cxn>
                  <a:cxn ang="0">
                    <a:pos x="T6" y="T7"/>
                  </a:cxn>
                  <a:cxn ang="0">
                    <a:pos x="T8" y="T9"/>
                  </a:cxn>
                </a:cxnLst>
                <a:rect l="0" t="0" r="r" b="b"/>
                <a:pathLst>
                  <a:path w="88" h="4">
                    <a:moveTo>
                      <a:pt x="88" y="4"/>
                    </a:moveTo>
                    <a:lnTo>
                      <a:pt x="86" y="0"/>
                    </a:lnTo>
                    <a:lnTo>
                      <a:pt x="0" y="0"/>
                    </a:lnTo>
                    <a:lnTo>
                      <a:pt x="0" y="4"/>
                    </a:lnTo>
                    <a:lnTo>
                      <a:pt x="88" y="4"/>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894" name="Vector">
                <a:extLst>
                  <a:ext uri="{FF2B5EF4-FFF2-40B4-BE49-F238E27FC236}">
                    <a16:creationId xmlns:a16="http://schemas.microsoft.com/office/drawing/2014/main" id="{873155AA-CF6A-22BC-E30C-C053A2686204}"/>
                  </a:ext>
                </a:extLst>
              </p:cNvPr>
              <p:cNvSpPr>
                <a:spLocks/>
              </p:cNvSpPr>
              <p:nvPr/>
            </p:nvSpPr>
            <p:spPr bwMode="gray">
              <a:xfrm>
                <a:off x="615950" y="43942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895" name="Vector">
                <a:extLst>
                  <a:ext uri="{FF2B5EF4-FFF2-40B4-BE49-F238E27FC236}">
                    <a16:creationId xmlns:a16="http://schemas.microsoft.com/office/drawing/2014/main" id="{85CE704A-AB24-36AC-FDA5-9D978449998A}"/>
                  </a:ext>
                </a:extLst>
              </p:cNvPr>
              <p:cNvSpPr>
                <a:spLocks/>
              </p:cNvSpPr>
              <p:nvPr/>
            </p:nvSpPr>
            <p:spPr bwMode="gray">
              <a:xfrm>
                <a:off x="771525" y="43942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896" name="Vector">
                <a:extLst>
                  <a:ext uri="{FF2B5EF4-FFF2-40B4-BE49-F238E27FC236}">
                    <a16:creationId xmlns:a16="http://schemas.microsoft.com/office/drawing/2014/main" id="{37CFE1BC-3F6C-E799-6FA6-A39919A9EB0C}"/>
                  </a:ext>
                </a:extLst>
              </p:cNvPr>
              <p:cNvSpPr>
                <a:spLocks/>
              </p:cNvSpPr>
              <p:nvPr/>
            </p:nvSpPr>
            <p:spPr bwMode="gray">
              <a:xfrm>
                <a:off x="615950" y="4397376"/>
                <a:ext cx="155575" cy="77788"/>
              </a:xfrm>
              <a:custGeom>
                <a:avLst/>
                <a:gdLst>
                  <a:gd name="T0" fmla="*/ 51 w 51"/>
                  <a:gd name="T1" fmla="*/ 1 h 25"/>
                  <a:gd name="T2" fmla="*/ 50 w 51"/>
                  <a:gd name="T3" fmla="*/ 1 h 25"/>
                  <a:gd name="T4" fmla="*/ 26 w 51"/>
                  <a:gd name="T5" fmla="*/ 24 h 25"/>
                  <a:gd name="T6" fmla="*/ 1 w 51"/>
                  <a:gd name="T7" fmla="*/ 1 h 25"/>
                  <a:gd name="T8" fmla="*/ 1 w 51"/>
                  <a:gd name="T9" fmla="*/ 1 h 25"/>
                  <a:gd name="T10" fmla="*/ 0 w 51"/>
                  <a:gd name="T11" fmla="*/ 1 h 25"/>
                  <a:gd name="T12" fmla="*/ 0 w 51"/>
                  <a:gd name="T13" fmla="*/ 0 h 25"/>
                  <a:gd name="T14" fmla="*/ 0 w 51"/>
                  <a:gd name="T15" fmla="*/ 0 h 25"/>
                  <a:gd name="T16" fmla="*/ 26 w 51"/>
                  <a:gd name="T17" fmla="*/ 25 h 25"/>
                  <a:gd name="T18" fmla="*/ 51 w 51"/>
                  <a:gd name="T19" fmla="*/ 0 h 25"/>
                  <a:gd name="T20" fmla="*/ 51 w 51"/>
                  <a:gd name="T21" fmla="*/ 0 h 25"/>
                  <a:gd name="T22" fmla="*/ 51 w 51"/>
                  <a:gd name="T23"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1" h="25">
                    <a:moveTo>
                      <a:pt x="51" y="1"/>
                    </a:moveTo>
                    <a:cubicBezTo>
                      <a:pt x="50" y="1"/>
                      <a:pt x="50" y="1"/>
                      <a:pt x="50" y="1"/>
                    </a:cubicBezTo>
                    <a:cubicBezTo>
                      <a:pt x="49" y="14"/>
                      <a:pt x="38" y="24"/>
                      <a:pt x="26" y="24"/>
                    </a:cubicBezTo>
                    <a:cubicBezTo>
                      <a:pt x="13" y="24"/>
                      <a:pt x="2" y="14"/>
                      <a:pt x="1" y="1"/>
                    </a:cubicBezTo>
                    <a:cubicBezTo>
                      <a:pt x="1" y="1"/>
                      <a:pt x="1" y="1"/>
                      <a:pt x="1" y="1"/>
                    </a:cubicBezTo>
                    <a:cubicBezTo>
                      <a:pt x="1" y="1"/>
                      <a:pt x="1" y="1"/>
                      <a:pt x="0" y="1"/>
                    </a:cubicBezTo>
                    <a:cubicBezTo>
                      <a:pt x="0" y="1"/>
                      <a:pt x="0" y="0"/>
                      <a:pt x="0" y="0"/>
                    </a:cubicBezTo>
                    <a:cubicBezTo>
                      <a:pt x="0" y="0"/>
                      <a:pt x="0" y="0"/>
                      <a:pt x="0" y="0"/>
                    </a:cubicBezTo>
                    <a:cubicBezTo>
                      <a:pt x="0" y="14"/>
                      <a:pt x="12" y="25"/>
                      <a:pt x="26" y="25"/>
                    </a:cubicBezTo>
                    <a:cubicBezTo>
                      <a:pt x="40" y="25"/>
                      <a:pt x="51" y="14"/>
                      <a:pt x="51" y="0"/>
                    </a:cubicBezTo>
                    <a:cubicBezTo>
                      <a:pt x="51" y="0"/>
                      <a:pt x="51" y="0"/>
                      <a:pt x="51" y="0"/>
                    </a:cubicBezTo>
                    <a:cubicBezTo>
                      <a:pt x="51" y="0"/>
                      <a:pt x="51" y="1"/>
                      <a:pt x="51" y="1"/>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897" name="Vector">
                <a:extLst>
                  <a:ext uri="{FF2B5EF4-FFF2-40B4-BE49-F238E27FC236}">
                    <a16:creationId xmlns:a16="http://schemas.microsoft.com/office/drawing/2014/main" id="{1BE34B86-36A9-F1E6-2994-4730A6D0AE9D}"/>
                  </a:ext>
                </a:extLst>
              </p:cNvPr>
              <p:cNvSpPr>
                <a:spLocks noEditPoints="1"/>
              </p:cNvSpPr>
              <p:nvPr/>
            </p:nvSpPr>
            <p:spPr bwMode="gray">
              <a:xfrm>
                <a:off x="619125" y="4397376"/>
                <a:ext cx="149225" cy="74613"/>
              </a:xfrm>
              <a:custGeom>
                <a:avLst/>
                <a:gdLst>
                  <a:gd name="T0" fmla="*/ 1 w 49"/>
                  <a:gd name="T1" fmla="*/ 0 h 24"/>
                  <a:gd name="T2" fmla="*/ 0 w 49"/>
                  <a:gd name="T3" fmla="*/ 1 h 24"/>
                  <a:gd name="T4" fmla="*/ 25 w 49"/>
                  <a:gd name="T5" fmla="*/ 24 h 24"/>
                  <a:gd name="T6" fmla="*/ 49 w 49"/>
                  <a:gd name="T7" fmla="*/ 1 h 24"/>
                  <a:gd name="T8" fmla="*/ 48 w 49"/>
                  <a:gd name="T9" fmla="*/ 0 h 24"/>
                  <a:gd name="T10" fmla="*/ 48 w 49"/>
                  <a:gd name="T11" fmla="*/ 0 h 24"/>
                  <a:gd name="T12" fmla="*/ 2 w 49"/>
                  <a:gd name="T13" fmla="*/ 0 h 24"/>
                  <a:gd name="T14" fmla="*/ 1 w 49"/>
                  <a:gd name="T15" fmla="*/ 0 h 24"/>
                  <a:gd name="T16" fmla="*/ 25 w 49"/>
                  <a:gd name="T17" fmla="*/ 22 h 24"/>
                  <a:gd name="T18" fmla="*/ 2 w 49"/>
                  <a:gd name="T19" fmla="*/ 1 h 24"/>
                  <a:gd name="T20" fmla="*/ 48 w 49"/>
                  <a:gd name="T21" fmla="*/ 1 h 24"/>
                  <a:gd name="T22" fmla="*/ 25 w 49"/>
                  <a:gd name="T23" fmla="*/ 2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 h="24">
                    <a:moveTo>
                      <a:pt x="1" y="0"/>
                    </a:moveTo>
                    <a:cubicBezTo>
                      <a:pt x="1" y="1"/>
                      <a:pt x="1" y="1"/>
                      <a:pt x="0" y="1"/>
                    </a:cubicBezTo>
                    <a:cubicBezTo>
                      <a:pt x="1" y="14"/>
                      <a:pt x="12" y="24"/>
                      <a:pt x="25" y="24"/>
                    </a:cubicBezTo>
                    <a:cubicBezTo>
                      <a:pt x="37" y="24"/>
                      <a:pt x="48" y="14"/>
                      <a:pt x="49" y="1"/>
                    </a:cubicBezTo>
                    <a:cubicBezTo>
                      <a:pt x="49" y="1"/>
                      <a:pt x="48" y="1"/>
                      <a:pt x="48" y="0"/>
                    </a:cubicBezTo>
                    <a:cubicBezTo>
                      <a:pt x="48" y="0"/>
                      <a:pt x="48" y="0"/>
                      <a:pt x="48" y="0"/>
                    </a:cubicBezTo>
                    <a:cubicBezTo>
                      <a:pt x="2" y="0"/>
                      <a:pt x="2" y="0"/>
                      <a:pt x="2" y="0"/>
                    </a:cubicBezTo>
                    <a:lnTo>
                      <a:pt x="1" y="0"/>
                    </a:lnTo>
                    <a:close/>
                    <a:moveTo>
                      <a:pt x="25" y="22"/>
                    </a:moveTo>
                    <a:cubicBezTo>
                      <a:pt x="13" y="22"/>
                      <a:pt x="3" y="13"/>
                      <a:pt x="2" y="1"/>
                    </a:cubicBezTo>
                    <a:cubicBezTo>
                      <a:pt x="48" y="1"/>
                      <a:pt x="48" y="1"/>
                      <a:pt x="48" y="1"/>
                    </a:cubicBezTo>
                    <a:cubicBezTo>
                      <a:pt x="47" y="13"/>
                      <a:pt x="37" y="22"/>
                      <a:pt x="25" y="22"/>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898" name="Vector">
                <a:extLst>
                  <a:ext uri="{FF2B5EF4-FFF2-40B4-BE49-F238E27FC236}">
                    <a16:creationId xmlns:a16="http://schemas.microsoft.com/office/drawing/2014/main" id="{B205BDBA-62C2-9DC9-9910-1BAE79BD6C0D}"/>
                  </a:ext>
                </a:extLst>
              </p:cNvPr>
              <p:cNvSpPr>
                <a:spLocks/>
              </p:cNvSpPr>
              <p:nvPr/>
            </p:nvSpPr>
            <p:spPr bwMode="gray">
              <a:xfrm>
                <a:off x="615950" y="4394201"/>
                <a:ext cx="0" cy="3175"/>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899" name="Vector">
                <a:extLst>
                  <a:ext uri="{FF2B5EF4-FFF2-40B4-BE49-F238E27FC236}">
                    <a16:creationId xmlns:a16="http://schemas.microsoft.com/office/drawing/2014/main" id="{F896545E-A690-4606-675C-8C92C4420716}"/>
                  </a:ext>
                </a:extLst>
              </p:cNvPr>
              <p:cNvSpPr>
                <a:spLocks/>
              </p:cNvSpPr>
              <p:nvPr/>
            </p:nvSpPr>
            <p:spPr bwMode="gray">
              <a:xfrm>
                <a:off x="771525" y="4394201"/>
                <a:ext cx="0" cy="317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00" name="Vector">
                <a:extLst>
                  <a:ext uri="{FF2B5EF4-FFF2-40B4-BE49-F238E27FC236}">
                    <a16:creationId xmlns:a16="http://schemas.microsoft.com/office/drawing/2014/main" id="{0192EF50-F99C-427E-4B54-DD16FBFB9CF9}"/>
                  </a:ext>
                </a:extLst>
              </p:cNvPr>
              <p:cNvSpPr>
                <a:spLocks/>
              </p:cNvSpPr>
              <p:nvPr/>
            </p:nvSpPr>
            <p:spPr bwMode="gray">
              <a:xfrm>
                <a:off x="615950" y="4241801"/>
                <a:ext cx="155575" cy="152400"/>
              </a:xfrm>
              <a:custGeom>
                <a:avLst/>
                <a:gdLst>
                  <a:gd name="T0" fmla="*/ 24 w 51"/>
                  <a:gd name="T1" fmla="*/ 0 h 49"/>
                  <a:gd name="T2" fmla="*/ 24 w 51"/>
                  <a:gd name="T3" fmla="*/ 0 h 49"/>
                  <a:gd name="T4" fmla="*/ 0 w 51"/>
                  <a:gd name="T5" fmla="*/ 49 h 49"/>
                  <a:gd name="T6" fmla="*/ 0 w 51"/>
                  <a:gd name="T7" fmla="*/ 49 h 49"/>
                  <a:gd name="T8" fmla="*/ 0 w 51"/>
                  <a:gd name="T9" fmla="*/ 49 h 49"/>
                  <a:gd name="T10" fmla="*/ 1 w 51"/>
                  <a:gd name="T11" fmla="*/ 48 h 49"/>
                  <a:gd name="T12" fmla="*/ 3 w 51"/>
                  <a:gd name="T13" fmla="*/ 48 h 49"/>
                  <a:gd name="T14" fmla="*/ 26 w 51"/>
                  <a:gd name="T15" fmla="*/ 3 h 49"/>
                  <a:gd name="T16" fmla="*/ 48 w 51"/>
                  <a:gd name="T17" fmla="*/ 48 h 49"/>
                  <a:gd name="T18" fmla="*/ 50 w 51"/>
                  <a:gd name="T19" fmla="*/ 48 h 49"/>
                  <a:gd name="T20" fmla="*/ 51 w 51"/>
                  <a:gd name="T21" fmla="*/ 49 h 49"/>
                  <a:gd name="T22" fmla="*/ 51 w 51"/>
                  <a:gd name="T23" fmla="*/ 49 h 49"/>
                  <a:gd name="T24" fmla="*/ 51 w 51"/>
                  <a:gd name="T25" fmla="*/ 49 h 49"/>
                  <a:gd name="T26" fmla="*/ 28 w 51"/>
                  <a:gd name="T27" fmla="*/ 1 h 49"/>
                  <a:gd name="T28" fmla="*/ 26 w 51"/>
                  <a:gd name="T29" fmla="*/ 1 h 49"/>
                  <a:gd name="T30" fmla="*/ 24 w 51"/>
                  <a:gd name="T3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49">
                    <a:moveTo>
                      <a:pt x="24" y="0"/>
                    </a:moveTo>
                    <a:cubicBezTo>
                      <a:pt x="24" y="0"/>
                      <a:pt x="24" y="0"/>
                      <a:pt x="24" y="0"/>
                    </a:cubicBezTo>
                    <a:cubicBezTo>
                      <a:pt x="0" y="49"/>
                      <a:pt x="0" y="49"/>
                      <a:pt x="0" y="49"/>
                    </a:cubicBezTo>
                    <a:cubicBezTo>
                      <a:pt x="0" y="49"/>
                      <a:pt x="0" y="49"/>
                      <a:pt x="0" y="49"/>
                    </a:cubicBezTo>
                    <a:cubicBezTo>
                      <a:pt x="0" y="49"/>
                      <a:pt x="0" y="49"/>
                      <a:pt x="0" y="49"/>
                    </a:cubicBezTo>
                    <a:cubicBezTo>
                      <a:pt x="0" y="48"/>
                      <a:pt x="1" y="48"/>
                      <a:pt x="1" y="48"/>
                    </a:cubicBezTo>
                    <a:cubicBezTo>
                      <a:pt x="3" y="48"/>
                      <a:pt x="3" y="48"/>
                      <a:pt x="3" y="48"/>
                    </a:cubicBezTo>
                    <a:cubicBezTo>
                      <a:pt x="26" y="3"/>
                      <a:pt x="26" y="3"/>
                      <a:pt x="26" y="3"/>
                    </a:cubicBezTo>
                    <a:cubicBezTo>
                      <a:pt x="48" y="48"/>
                      <a:pt x="48" y="48"/>
                      <a:pt x="48" y="48"/>
                    </a:cubicBezTo>
                    <a:cubicBezTo>
                      <a:pt x="50" y="48"/>
                      <a:pt x="50" y="48"/>
                      <a:pt x="50" y="48"/>
                    </a:cubicBezTo>
                    <a:cubicBezTo>
                      <a:pt x="50" y="48"/>
                      <a:pt x="51" y="48"/>
                      <a:pt x="51" y="49"/>
                    </a:cubicBezTo>
                    <a:cubicBezTo>
                      <a:pt x="51" y="49"/>
                      <a:pt x="51" y="49"/>
                      <a:pt x="51" y="49"/>
                    </a:cubicBezTo>
                    <a:cubicBezTo>
                      <a:pt x="51" y="49"/>
                      <a:pt x="51" y="49"/>
                      <a:pt x="51" y="49"/>
                    </a:cubicBezTo>
                    <a:cubicBezTo>
                      <a:pt x="28" y="1"/>
                      <a:pt x="28" y="1"/>
                      <a:pt x="28" y="1"/>
                    </a:cubicBezTo>
                    <a:cubicBezTo>
                      <a:pt x="26" y="1"/>
                      <a:pt x="26" y="1"/>
                      <a:pt x="26" y="1"/>
                    </a:cubicBezTo>
                    <a:cubicBezTo>
                      <a:pt x="25" y="1"/>
                      <a:pt x="24" y="1"/>
                      <a:pt x="24" y="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01" name="Vector">
                <a:extLst>
                  <a:ext uri="{FF2B5EF4-FFF2-40B4-BE49-F238E27FC236}">
                    <a16:creationId xmlns:a16="http://schemas.microsoft.com/office/drawing/2014/main" id="{1CE26FE4-6E59-89CD-5758-7764A32B773C}"/>
                  </a:ext>
                </a:extLst>
              </p:cNvPr>
              <p:cNvSpPr>
                <a:spLocks/>
              </p:cNvSpPr>
              <p:nvPr/>
            </p:nvSpPr>
            <p:spPr bwMode="gray">
              <a:xfrm>
                <a:off x="762000" y="4391026"/>
                <a:ext cx="9525" cy="9525"/>
              </a:xfrm>
              <a:custGeom>
                <a:avLst/>
                <a:gdLst>
                  <a:gd name="T0" fmla="*/ 2 w 3"/>
                  <a:gd name="T1" fmla="*/ 0 h 3"/>
                  <a:gd name="T2" fmla="*/ 0 w 3"/>
                  <a:gd name="T3" fmla="*/ 0 h 3"/>
                  <a:gd name="T4" fmla="*/ 1 w 3"/>
                  <a:gd name="T5" fmla="*/ 2 h 3"/>
                  <a:gd name="T6" fmla="*/ 2 w 3"/>
                  <a:gd name="T7" fmla="*/ 2 h 3"/>
                  <a:gd name="T8" fmla="*/ 2 w 3"/>
                  <a:gd name="T9" fmla="*/ 3 h 3"/>
                  <a:gd name="T10" fmla="*/ 3 w 3"/>
                  <a:gd name="T11" fmla="*/ 3 h 3"/>
                  <a:gd name="T12" fmla="*/ 3 w 3"/>
                  <a:gd name="T13" fmla="*/ 2 h 3"/>
                  <a:gd name="T14" fmla="*/ 3 w 3"/>
                  <a:gd name="T15" fmla="*/ 1 h 3"/>
                  <a:gd name="T16" fmla="*/ 3 w 3"/>
                  <a:gd name="T17" fmla="*/ 1 h 3"/>
                  <a:gd name="T18" fmla="*/ 3 w 3"/>
                  <a:gd name="T19" fmla="*/ 1 h 3"/>
                  <a:gd name="T20" fmla="*/ 2 w 3"/>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3">
                    <a:moveTo>
                      <a:pt x="2" y="0"/>
                    </a:moveTo>
                    <a:cubicBezTo>
                      <a:pt x="0" y="0"/>
                      <a:pt x="0" y="0"/>
                      <a:pt x="0" y="0"/>
                    </a:cubicBezTo>
                    <a:cubicBezTo>
                      <a:pt x="1" y="2"/>
                      <a:pt x="1" y="2"/>
                      <a:pt x="1" y="2"/>
                    </a:cubicBezTo>
                    <a:cubicBezTo>
                      <a:pt x="2" y="2"/>
                      <a:pt x="2" y="2"/>
                      <a:pt x="2" y="2"/>
                    </a:cubicBezTo>
                    <a:cubicBezTo>
                      <a:pt x="2" y="2"/>
                      <a:pt x="2" y="3"/>
                      <a:pt x="2" y="3"/>
                    </a:cubicBezTo>
                    <a:cubicBezTo>
                      <a:pt x="2" y="3"/>
                      <a:pt x="2" y="3"/>
                      <a:pt x="3" y="3"/>
                    </a:cubicBezTo>
                    <a:cubicBezTo>
                      <a:pt x="3" y="3"/>
                      <a:pt x="3" y="2"/>
                      <a:pt x="3" y="2"/>
                    </a:cubicBezTo>
                    <a:cubicBezTo>
                      <a:pt x="3" y="2"/>
                      <a:pt x="3" y="1"/>
                      <a:pt x="3" y="1"/>
                    </a:cubicBezTo>
                    <a:cubicBezTo>
                      <a:pt x="3" y="1"/>
                      <a:pt x="3" y="1"/>
                      <a:pt x="3" y="1"/>
                    </a:cubicBezTo>
                    <a:cubicBezTo>
                      <a:pt x="3" y="1"/>
                      <a:pt x="3" y="1"/>
                      <a:pt x="3" y="1"/>
                    </a:cubicBezTo>
                    <a:cubicBezTo>
                      <a:pt x="3" y="0"/>
                      <a:pt x="2" y="0"/>
                      <a:pt x="2" y="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02" name="Vector">
                <a:extLst>
                  <a:ext uri="{FF2B5EF4-FFF2-40B4-BE49-F238E27FC236}">
                    <a16:creationId xmlns:a16="http://schemas.microsoft.com/office/drawing/2014/main" id="{C692B243-DDC5-412C-10AF-DDC68CF48F70}"/>
                  </a:ext>
                </a:extLst>
              </p:cNvPr>
              <p:cNvSpPr>
                <a:spLocks/>
              </p:cNvSpPr>
              <p:nvPr/>
            </p:nvSpPr>
            <p:spPr bwMode="gray">
              <a:xfrm>
                <a:off x="615950" y="4391026"/>
                <a:ext cx="9525" cy="9525"/>
              </a:xfrm>
              <a:custGeom>
                <a:avLst/>
                <a:gdLst>
                  <a:gd name="T0" fmla="*/ 0 w 3"/>
                  <a:gd name="T1" fmla="*/ 3 h 3"/>
                  <a:gd name="T2" fmla="*/ 1 w 3"/>
                  <a:gd name="T3" fmla="*/ 3 h 3"/>
                  <a:gd name="T4" fmla="*/ 1 w 3"/>
                  <a:gd name="T5" fmla="*/ 3 h 3"/>
                  <a:gd name="T6" fmla="*/ 1 w 3"/>
                  <a:gd name="T7" fmla="*/ 2 h 3"/>
                  <a:gd name="T8" fmla="*/ 3 w 3"/>
                  <a:gd name="T9" fmla="*/ 2 h 3"/>
                  <a:gd name="T10" fmla="*/ 3 w 3"/>
                  <a:gd name="T11" fmla="*/ 0 h 3"/>
                  <a:gd name="T12" fmla="*/ 1 w 3"/>
                  <a:gd name="T13" fmla="*/ 0 h 3"/>
                  <a:gd name="T14" fmla="*/ 0 w 3"/>
                  <a:gd name="T15" fmla="*/ 1 h 3"/>
                  <a:gd name="T16" fmla="*/ 0 w 3"/>
                  <a:gd name="T17" fmla="*/ 1 h 3"/>
                  <a:gd name="T18" fmla="*/ 0 w 3"/>
                  <a:gd name="T19" fmla="*/ 1 h 3"/>
                  <a:gd name="T20" fmla="*/ 0 w 3"/>
                  <a:gd name="T21" fmla="*/ 2 h 3"/>
                  <a:gd name="T22" fmla="*/ 0 w 3"/>
                  <a:gd name="T23"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3">
                    <a:moveTo>
                      <a:pt x="0" y="3"/>
                    </a:moveTo>
                    <a:cubicBezTo>
                      <a:pt x="1" y="3"/>
                      <a:pt x="1" y="3"/>
                      <a:pt x="1" y="3"/>
                    </a:cubicBezTo>
                    <a:cubicBezTo>
                      <a:pt x="1" y="3"/>
                      <a:pt x="1" y="3"/>
                      <a:pt x="1" y="3"/>
                    </a:cubicBezTo>
                    <a:cubicBezTo>
                      <a:pt x="1" y="3"/>
                      <a:pt x="1" y="2"/>
                      <a:pt x="1" y="2"/>
                    </a:cubicBezTo>
                    <a:cubicBezTo>
                      <a:pt x="3" y="2"/>
                      <a:pt x="3" y="2"/>
                      <a:pt x="3" y="2"/>
                    </a:cubicBezTo>
                    <a:cubicBezTo>
                      <a:pt x="3" y="0"/>
                      <a:pt x="3" y="0"/>
                      <a:pt x="3" y="0"/>
                    </a:cubicBezTo>
                    <a:cubicBezTo>
                      <a:pt x="1" y="0"/>
                      <a:pt x="1" y="0"/>
                      <a:pt x="1" y="0"/>
                    </a:cubicBezTo>
                    <a:cubicBezTo>
                      <a:pt x="1" y="0"/>
                      <a:pt x="0" y="0"/>
                      <a:pt x="0" y="1"/>
                    </a:cubicBezTo>
                    <a:cubicBezTo>
                      <a:pt x="0" y="1"/>
                      <a:pt x="0" y="1"/>
                      <a:pt x="0" y="1"/>
                    </a:cubicBezTo>
                    <a:cubicBezTo>
                      <a:pt x="0" y="1"/>
                      <a:pt x="0" y="1"/>
                      <a:pt x="0" y="1"/>
                    </a:cubicBezTo>
                    <a:cubicBezTo>
                      <a:pt x="0" y="1"/>
                      <a:pt x="0" y="2"/>
                      <a:pt x="0" y="2"/>
                    </a:cubicBezTo>
                    <a:cubicBezTo>
                      <a:pt x="0" y="2"/>
                      <a:pt x="0" y="3"/>
                      <a:pt x="0" y="3"/>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03" name="Vector">
                <a:extLst>
                  <a:ext uri="{FF2B5EF4-FFF2-40B4-BE49-F238E27FC236}">
                    <a16:creationId xmlns:a16="http://schemas.microsoft.com/office/drawing/2014/main" id="{31035FE0-53E5-FB20-B556-9DE64C6B4034}"/>
                  </a:ext>
                </a:extLst>
              </p:cNvPr>
              <p:cNvSpPr>
                <a:spLocks/>
              </p:cNvSpPr>
              <p:nvPr/>
            </p:nvSpPr>
            <p:spPr bwMode="gray">
              <a:xfrm>
                <a:off x="765175" y="4397376"/>
                <a:ext cx="3175" cy="3175"/>
              </a:xfrm>
              <a:custGeom>
                <a:avLst/>
                <a:gdLst>
                  <a:gd name="T0" fmla="*/ 1 w 1"/>
                  <a:gd name="T1" fmla="*/ 1 h 1"/>
                  <a:gd name="T2" fmla="*/ 1 w 1"/>
                  <a:gd name="T3" fmla="*/ 0 h 1"/>
                  <a:gd name="T4" fmla="*/ 0 w 1"/>
                  <a:gd name="T5" fmla="*/ 0 h 1"/>
                  <a:gd name="T6" fmla="*/ 0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cubicBezTo>
                      <a:pt x="1" y="1"/>
                      <a:pt x="1" y="0"/>
                      <a:pt x="1" y="0"/>
                    </a:cubicBezTo>
                    <a:cubicBezTo>
                      <a:pt x="0" y="0"/>
                      <a:pt x="0" y="0"/>
                      <a:pt x="0" y="0"/>
                    </a:cubicBezTo>
                    <a:cubicBezTo>
                      <a:pt x="0" y="0"/>
                      <a:pt x="0" y="0"/>
                      <a:pt x="0" y="0"/>
                    </a:cubicBezTo>
                    <a:cubicBezTo>
                      <a:pt x="0" y="1"/>
                      <a:pt x="1" y="1"/>
                      <a:pt x="1" y="1"/>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04" name="Vector">
                <a:extLst>
                  <a:ext uri="{FF2B5EF4-FFF2-40B4-BE49-F238E27FC236}">
                    <a16:creationId xmlns:a16="http://schemas.microsoft.com/office/drawing/2014/main" id="{306949C2-EA0D-2454-90FF-FCD5C40CE5A8}"/>
                  </a:ext>
                </a:extLst>
              </p:cNvPr>
              <p:cNvSpPr>
                <a:spLocks/>
              </p:cNvSpPr>
              <p:nvPr/>
            </p:nvSpPr>
            <p:spPr bwMode="gray">
              <a:xfrm>
                <a:off x="619125" y="4397376"/>
                <a:ext cx="6350" cy="3175"/>
              </a:xfrm>
              <a:custGeom>
                <a:avLst/>
                <a:gdLst>
                  <a:gd name="T0" fmla="*/ 1 w 2"/>
                  <a:gd name="T1" fmla="*/ 0 h 1"/>
                  <a:gd name="T2" fmla="*/ 2 w 2"/>
                  <a:gd name="T3" fmla="*/ 0 h 1"/>
                  <a:gd name="T4" fmla="*/ 0 w 2"/>
                  <a:gd name="T5" fmla="*/ 0 h 1"/>
                  <a:gd name="T6" fmla="*/ 0 w 2"/>
                  <a:gd name="T7" fmla="*/ 1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2" y="0"/>
                      <a:pt x="2" y="0"/>
                      <a:pt x="2" y="0"/>
                    </a:cubicBezTo>
                    <a:cubicBezTo>
                      <a:pt x="0" y="0"/>
                      <a:pt x="0" y="0"/>
                      <a:pt x="0" y="0"/>
                    </a:cubicBezTo>
                    <a:cubicBezTo>
                      <a:pt x="0" y="0"/>
                      <a:pt x="0" y="1"/>
                      <a:pt x="0" y="1"/>
                    </a:cubicBezTo>
                    <a:cubicBezTo>
                      <a:pt x="1" y="1"/>
                      <a:pt x="1" y="1"/>
                      <a:pt x="1" y="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05" name="Vector">
                <a:extLst>
                  <a:ext uri="{FF2B5EF4-FFF2-40B4-BE49-F238E27FC236}">
                    <a16:creationId xmlns:a16="http://schemas.microsoft.com/office/drawing/2014/main" id="{39F70845-7078-92D4-0C7F-17DF5B98B986}"/>
                  </a:ext>
                </a:extLst>
              </p:cNvPr>
              <p:cNvSpPr>
                <a:spLocks/>
              </p:cNvSpPr>
              <p:nvPr/>
            </p:nvSpPr>
            <p:spPr bwMode="gray">
              <a:xfrm>
                <a:off x="889000" y="43942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06" name="Vector">
                <a:extLst>
                  <a:ext uri="{FF2B5EF4-FFF2-40B4-BE49-F238E27FC236}">
                    <a16:creationId xmlns:a16="http://schemas.microsoft.com/office/drawing/2014/main" id="{28D6BB24-6891-81DA-CF1A-1482FFB282FC}"/>
                  </a:ext>
                </a:extLst>
              </p:cNvPr>
              <p:cNvSpPr>
                <a:spLocks/>
              </p:cNvSpPr>
              <p:nvPr/>
            </p:nvSpPr>
            <p:spPr bwMode="gray">
              <a:xfrm>
                <a:off x="1047750" y="43942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07" name="Vector">
                <a:extLst>
                  <a:ext uri="{FF2B5EF4-FFF2-40B4-BE49-F238E27FC236}">
                    <a16:creationId xmlns:a16="http://schemas.microsoft.com/office/drawing/2014/main" id="{7F25F382-E938-1A9C-A785-28CFD71C4F5A}"/>
                  </a:ext>
                </a:extLst>
              </p:cNvPr>
              <p:cNvSpPr>
                <a:spLocks/>
              </p:cNvSpPr>
              <p:nvPr/>
            </p:nvSpPr>
            <p:spPr bwMode="gray">
              <a:xfrm>
                <a:off x="898525" y="4391026"/>
                <a:ext cx="139700" cy="6350"/>
              </a:xfrm>
              <a:custGeom>
                <a:avLst/>
                <a:gdLst>
                  <a:gd name="T0" fmla="*/ 2 w 88"/>
                  <a:gd name="T1" fmla="*/ 0 h 4"/>
                  <a:gd name="T2" fmla="*/ 0 w 88"/>
                  <a:gd name="T3" fmla="*/ 4 h 4"/>
                  <a:gd name="T4" fmla="*/ 88 w 88"/>
                  <a:gd name="T5" fmla="*/ 4 h 4"/>
                  <a:gd name="T6" fmla="*/ 86 w 88"/>
                  <a:gd name="T7" fmla="*/ 0 h 4"/>
                  <a:gd name="T8" fmla="*/ 2 w 88"/>
                  <a:gd name="T9" fmla="*/ 0 h 4"/>
                </a:gdLst>
                <a:ahLst/>
                <a:cxnLst>
                  <a:cxn ang="0">
                    <a:pos x="T0" y="T1"/>
                  </a:cxn>
                  <a:cxn ang="0">
                    <a:pos x="T2" y="T3"/>
                  </a:cxn>
                  <a:cxn ang="0">
                    <a:pos x="T4" y="T5"/>
                  </a:cxn>
                  <a:cxn ang="0">
                    <a:pos x="T6" y="T7"/>
                  </a:cxn>
                  <a:cxn ang="0">
                    <a:pos x="T8" y="T9"/>
                  </a:cxn>
                </a:cxnLst>
                <a:rect l="0" t="0" r="r" b="b"/>
                <a:pathLst>
                  <a:path w="88" h="4">
                    <a:moveTo>
                      <a:pt x="2" y="0"/>
                    </a:moveTo>
                    <a:lnTo>
                      <a:pt x="0" y="4"/>
                    </a:lnTo>
                    <a:lnTo>
                      <a:pt x="88" y="4"/>
                    </a:lnTo>
                    <a:lnTo>
                      <a:pt x="86" y="0"/>
                    </a:lnTo>
                    <a:lnTo>
                      <a:pt x="2" y="0"/>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08" name="Vector">
                <a:extLst>
                  <a:ext uri="{FF2B5EF4-FFF2-40B4-BE49-F238E27FC236}">
                    <a16:creationId xmlns:a16="http://schemas.microsoft.com/office/drawing/2014/main" id="{D199CDA4-88FA-4D4D-75E7-B2A79A162466}"/>
                  </a:ext>
                </a:extLst>
              </p:cNvPr>
              <p:cNvSpPr>
                <a:spLocks/>
              </p:cNvSpPr>
              <p:nvPr/>
            </p:nvSpPr>
            <p:spPr bwMode="gray">
              <a:xfrm>
                <a:off x="915988" y="4397376"/>
                <a:ext cx="131763" cy="77788"/>
              </a:xfrm>
              <a:custGeom>
                <a:avLst/>
                <a:gdLst>
                  <a:gd name="T0" fmla="*/ 42 w 43"/>
                  <a:gd name="T1" fmla="*/ 1 h 25"/>
                  <a:gd name="T2" fmla="*/ 42 w 43"/>
                  <a:gd name="T3" fmla="*/ 1 h 25"/>
                  <a:gd name="T4" fmla="*/ 41 w 43"/>
                  <a:gd name="T5" fmla="*/ 1 h 25"/>
                  <a:gd name="T6" fmla="*/ 17 w 43"/>
                  <a:gd name="T7" fmla="*/ 24 h 25"/>
                  <a:gd name="T8" fmla="*/ 1 w 43"/>
                  <a:gd name="T9" fmla="*/ 18 h 25"/>
                  <a:gd name="T10" fmla="*/ 0 w 43"/>
                  <a:gd name="T11" fmla="*/ 17 h 25"/>
                  <a:gd name="T12" fmla="*/ 0 w 43"/>
                  <a:gd name="T13" fmla="*/ 17 h 25"/>
                  <a:gd name="T14" fmla="*/ 0 w 43"/>
                  <a:gd name="T15" fmla="*/ 19 h 25"/>
                  <a:gd name="T16" fmla="*/ 17 w 43"/>
                  <a:gd name="T17" fmla="*/ 25 h 25"/>
                  <a:gd name="T18" fmla="*/ 43 w 43"/>
                  <a:gd name="T19" fmla="*/ 0 h 25"/>
                  <a:gd name="T20" fmla="*/ 43 w 43"/>
                  <a:gd name="T21" fmla="*/ 0 h 25"/>
                  <a:gd name="T22" fmla="*/ 42 w 43"/>
                  <a:gd name="T23"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 h="25">
                    <a:moveTo>
                      <a:pt x="42" y="1"/>
                    </a:moveTo>
                    <a:cubicBezTo>
                      <a:pt x="42" y="1"/>
                      <a:pt x="42" y="1"/>
                      <a:pt x="42" y="1"/>
                    </a:cubicBezTo>
                    <a:cubicBezTo>
                      <a:pt x="42" y="1"/>
                      <a:pt x="41" y="1"/>
                      <a:pt x="41" y="1"/>
                    </a:cubicBezTo>
                    <a:cubicBezTo>
                      <a:pt x="40" y="14"/>
                      <a:pt x="30" y="24"/>
                      <a:pt x="17" y="24"/>
                    </a:cubicBezTo>
                    <a:cubicBezTo>
                      <a:pt x="11" y="24"/>
                      <a:pt x="6" y="21"/>
                      <a:pt x="1" y="18"/>
                    </a:cubicBezTo>
                    <a:cubicBezTo>
                      <a:pt x="0" y="17"/>
                      <a:pt x="0" y="17"/>
                      <a:pt x="0" y="17"/>
                    </a:cubicBezTo>
                    <a:cubicBezTo>
                      <a:pt x="0" y="17"/>
                      <a:pt x="0" y="17"/>
                      <a:pt x="0" y="17"/>
                    </a:cubicBezTo>
                    <a:cubicBezTo>
                      <a:pt x="0" y="18"/>
                      <a:pt x="0" y="18"/>
                      <a:pt x="0" y="19"/>
                    </a:cubicBezTo>
                    <a:cubicBezTo>
                      <a:pt x="5" y="23"/>
                      <a:pt x="11" y="25"/>
                      <a:pt x="17" y="25"/>
                    </a:cubicBezTo>
                    <a:cubicBezTo>
                      <a:pt x="31" y="25"/>
                      <a:pt x="43" y="14"/>
                      <a:pt x="43" y="0"/>
                    </a:cubicBezTo>
                    <a:cubicBezTo>
                      <a:pt x="43" y="0"/>
                      <a:pt x="43" y="0"/>
                      <a:pt x="43" y="0"/>
                    </a:cubicBezTo>
                    <a:cubicBezTo>
                      <a:pt x="43" y="0"/>
                      <a:pt x="43" y="1"/>
                      <a:pt x="42" y="1"/>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09" name="Vector">
                <a:extLst>
                  <a:ext uri="{FF2B5EF4-FFF2-40B4-BE49-F238E27FC236}">
                    <a16:creationId xmlns:a16="http://schemas.microsoft.com/office/drawing/2014/main" id="{F533A141-8B59-B8B4-4D02-01880CC7920B}"/>
                  </a:ext>
                </a:extLst>
              </p:cNvPr>
              <p:cNvSpPr>
                <a:spLocks/>
              </p:cNvSpPr>
              <p:nvPr/>
            </p:nvSpPr>
            <p:spPr bwMode="gray">
              <a:xfrm>
                <a:off x="889000" y="4397376"/>
                <a:ext cx="19050" cy="39688"/>
              </a:xfrm>
              <a:custGeom>
                <a:avLst/>
                <a:gdLst>
                  <a:gd name="T0" fmla="*/ 2 w 6"/>
                  <a:gd name="T1" fmla="*/ 1 h 13"/>
                  <a:gd name="T2" fmla="*/ 1 w 6"/>
                  <a:gd name="T3" fmla="*/ 1 h 13"/>
                  <a:gd name="T4" fmla="*/ 0 w 6"/>
                  <a:gd name="T5" fmla="*/ 0 h 13"/>
                  <a:gd name="T6" fmla="*/ 0 w 6"/>
                  <a:gd name="T7" fmla="*/ 0 h 13"/>
                  <a:gd name="T8" fmla="*/ 4 w 6"/>
                  <a:gd name="T9" fmla="*/ 12 h 13"/>
                  <a:gd name="T10" fmla="*/ 6 w 6"/>
                  <a:gd name="T11" fmla="*/ 13 h 13"/>
                  <a:gd name="T12" fmla="*/ 6 w 6"/>
                  <a:gd name="T13" fmla="*/ 13 h 13"/>
                  <a:gd name="T14" fmla="*/ 5 w 6"/>
                  <a:gd name="T15" fmla="*/ 12 h 13"/>
                  <a:gd name="T16" fmla="*/ 2 w 6"/>
                  <a:gd name="T17"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3">
                    <a:moveTo>
                      <a:pt x="2" y="1"/>
                    </a:moveTo>
                    <a:cubicBezTo>
                      <a:pt x="1" y="1"/>
                      <a:pt x="1" y="1"/>
                      <a:pt x="1" y="1"/>
                    </a:cubicBezTo>
                    <a:cubicBezTo>
                      <a:pt x="0" y="1"/>
                      <a:pt x="0" y="0"/>
                      <a:pt x="0" y="0"/>
                    </a:cubicBezTo>
                    <a:cubicBezTo>
                      <a:pt x="0" y="0"/>
                      <a:pt x="0" y="0"/>
                      <a:pt x="0" y="0"/>
                    </a:cubicBezTo>
                    <a:cubicBezTo>
                      <a:pt x="0" y="4"/>
                      <a:pt x="1" y="8"/>
                      <a:pt x="4" y="12"/>
                    </a:cubicBezTo>
                    <a:cubicBezTo>
                      <a:pt x="4" y="13"/>
                      <a:pt x="5" y="13"/>
                      <a:pt x="6" y="13"/>
                    </a:cubicBezTo>
                    <a:cubicBezTo>
                      <a:pt x="6" y="13"/>
                      <a:pt x="6" y="13"/>
                      <a:pt x="6" y="13"/>
                    </a:cubicBezTo>
                    <a:cubicBezTo>
                      <a:pt x="5" y="12"/>
                      <a:pt x="5" y="12"/>
                      <a:pt x="5" y="12"/>
                    </a:cubicBezTo>
                    <a:cubicBezTo>
                      <a:pt x="3" y="8"/>
                      <a:pt x="2" y="5"/>
                      <a:pt x="2" y="1"/>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10" name="Vector">
                <a:extLst>
                  <a:ext uri="{FF2B5EF4-FFF2-40B4-BE49-F238E27FC236}">
                    <a16:creationId xmlns:a16="http://schemas.microsoft.com/office/drawing/2014/main" id="{9E6C838D-C2E1-3EAA-B875-072A505CAEBD}"/>
                  </a:ext>
                </a:extLst>
              </p:cNvPr>
              <p:cNvSpPr>
                <a:spLocks/>
              </p:cNvSpPr>
              <p:nvPr/>
            </p:nvSpPr>
            <p:spPr bwMode="gray">
              <a:xfrm>
                <a:off x="895350" y="4397376"/>
                <a:ext cx="146050" cy="74613"/>
              </a:xfrm>
              <a:custGeom>
                <a:avLst/>
                <a:gdLst>
                  <a:gd name="T0" fmla="*/ 24 w 48"/>
                  <a:gd name="T1" fmla="*/ 24 h 24"/>
                  <a:gd name="T2" fmla="*/ 48 w 48"/>
                  <a:gd name="T3" fmla="*/ 1 h 24"/>
                  <a:gd name="T4" fmla="*/ 47 w 48"/>
                  <a:gd name="T5" fmla="*/ 0 h 24"/>
                  <a:gd name="T6" fmla="*/ 47 w 48"/>
                  <a:gd name="T7" fmla="*/ 0 h 24"/>
                  <a:gd name="T8" fmla="*/ 1 w 48"/>
                  <a:gd name="T9" fmla="*/ 0 h 24"/>
                  <a:gd name="T10" fmla="*/ 1 w 48"/>
                  <a:gd name="T11" fmla="*/ 0 h 24"/>
                  <a:gd name="T12" fmla="*/ 0 w 48"/>
                  <a:gd name="T13" fmla="*/ 1 h 24"/>
                  <a:gd name="T14" fmla="*/ 3 w 48"/>
                  <a:gd name="T15" fmla="*/ 12 h 24"/>
                  <a:gd name="T16" fmla="*/ 4 w 48"/>
                  <a:gd name="T17" fmla="*/ 13 h 24"/>
                  <a:gd name="T18" fmla="*/ 4 w 48"/>
                  <a:gd name="T19" fmla="*/ 11 h 24"/>
                  <a:gd name="T20" fmla="*/ 1 w 48"/>
                  <a:gd name="T21" fmla="*/ 1 h 24"/>
                  <a:gd name="T22" fmla="*/ 47 w 48"/>
                  <a:gd name="T23" fmla="*/ 1 h 24"/>
                  <a:gd name="T24" fmla="*/ 24 w 48"/>
                  <a:gd name="T25" fmla="*/ 22 h 24"/>
                  <a:gd name="T26" fmla="*/ 9 w 48"/>
                  <a:gd name="T27" fmla="*/ 17 h 24"/>
                  <a:gd name="T28" fmla="*/ 7 w 48"/>
                  <a:gd name="T29" fmla="*/ 17 h 24"/>
                  <a:gd name="T30" fmla="*/ 8 w 48"/>
                  <a:gd name="T31" fmla="*/ 18 h 24"/>
                  <a:gd name="T32" fmla="*/ 24 w 48"/>
                  <a:gd name="T33"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24">
                    <a:moveTo>
                      <a:pt x="24" y="24"/>
                    </a:moveTo>
                    <a:cubicBezTo>
                      <a:pt x="37" y="24"/>
                      <a:pt x="47" y="14"/>
                      <a:pt x="48" y="1"/>
                    </a:cubicBezTo>
                    <a:cubicBezTo>
                      <a:pt x="48" y="1"/>
                      <a:pt x="48" y="1"/>
                      <a:pt x="47" y="0"/>
                    </a:cubicBezTo>
                    <a:cubicBezTo>
                      <a:pt x="47" y="0"/>
                      <a:pt x="47" y="0"/>
                      <a:pt x="47" y="0"/>
                    </a:cubicBezTo>
                    <a:cubicBezTo>
                      <a:pt x="1" y="0"/>
                      <a:pt x="1" y="0"/>
                      <a:pt x="1" y="0"/>
                    </a:cubicBezTo>
                    <a:cubicBezTo>
                      <a:pt x="1" y="0"/>
                      <a:pt x="1" y="0"/>
                      <a:pt x="1" y="0"/>
                    </a:cubicBezTo>
                    <a:cubicBezTo>
                      <a:pt x="1" y="1"/>
                      <a:pt x="0" y="1"/>
                      <a:pt x="0" y="1"/>
                    </a:cubicBezTo>
                    <a:cubicBezTo>
                      <a:pt x="0" y="5"/>
                      <a:pt x="1" y="8"/>
                      <a:pt x="3" y="12"/>
                    </a:cubicBezTo>
                    <a:cubicBezTo>
                      <a:pt x="4" y="13"/>
                      <a:pt x="4" y="13"/>
                      <a:pt x="4" y="13"/>
                    </a:cubicBezTo>
                    <a:cubicBezTo>
                      <a:pt x="4" y="12"/>
                      <a:pt x="4" y="11"/>
                      <a:pt x="4" y="11"/>
                    </a:cubicBezTo>
                    <a:cubicBezTo>
                      <a:pt x="2" y="8"/>
                      <a:pt x="1" y="5"/>
                      <a:pt x="1" y="1"/>
                    </a:cubicBezTo>
                    <a:cubicBezTo>
                      <a:pt x="47" y="1"/>
                      <a:pt x="47" y="1"/>
                      <a:pt x="47" y="1"/>
                    </a:cubicBezTo>
                    <a:cubicBezTo>
                      <a:pt x="46" y="13"/>
                      <a:pt x="36" y="22"/>
                      <a:pt x="24" y="22"/>
                    </a:cubicBezTo>
                    <a:cubicBezTo>
                      <a:pt x="19" y="22"/>
                      <a:pt x="13" y="20"/>
                      <a:pt x="9" y="17"/>
                    </a:cubicBezTo>
                    <a:cubicBezTo>
                      <a:pt x="9" y="16"/>
                      <a:pt x="8" y="16"/>
                      <a:pt x="7" y="17"/>
                    </a:cubicBezTo>
                    <a:cubicBezTo>
                      <a:pt x="8" y="18"/>
                      <a:pt x="8" y="18"/>
                      <a:pt x="8" y="18"/>
                    </a:cubicBezTo>
                    <a:cubicBezTo>
                      <a:pt x="13" y="21"/>
                      <a:pt x="18" y="24"/>
                      <a:pt x="24" y="2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11" name="Vector">
                <a:extLst>
                  <a:ext uri="{FF2B5EF4-FFF2-40B4-BE49-F238E27FC236}">
                    <a16:creationId xmlns:a16="http://schemas.microsoft.com/office/drawing/2014/main" id="{6578684F-235F-A5B2-2472-E5768F91A5C4}"/>
                  </a:ext>
                </a:extLst>
              </p:cNvPr>
              <p:cNvSpPr>
                <a:spLocks/>
              </p:cNvSpPr>
              <p:nvPr/>
            </p:nvSpPr>
            <p:spPr bwMode="gray">
              <a:xfrm>
                <a:off x="889000" y="4241801"/>
                <a:ext cx="158750" cy="152400"/>
              </a:xfrm>
              <a:custGeom>
                <a:avLst/>
                <a:gdLst>
                  <a:gd name="T0" fmla="*/ 2 w 52"/>
                  <a:gd name="T1" fmla="*/ 48 h 49"/>
                  <a:gd name="T2" fmla="*/ 4 w 52"/>
                  <a:gd name="T3" fmla="*/ 48 h 49"/>
                  <a:gd name="T4" fmla="*/ 26 w 52"/>
                  <a:gd name="T5" fmla="*/ 3 h 49"/>
                  <a:gd name="T6" fmla="*/ 48 w 52"/>
                  <a:gd name="T7" fmla="*/ 48 h 49"/>
                  <a:gd name="T8" fmla="*/ 51 w 52"/>
                  <a:gd name="T9" fmla="*/ 48 h 49"/>
                  <a:gd name="T10" fmla="*/ 52 w 52"/>
                  <a:gd name="T11" fmla="*/ 49 h 49"/>
                  <a:gd name="T12" fmla="*/ 52 w 52"/>
                  <a:gd name="T13" fmla="*/ 49 h 49"/>
                  <a:gd name="T14" fmla="*/ 52 w 52"/>
                  <a:gd name="T15" fmla="*/ 49 h 49"/>
                  <a:gd name="T16" fmla="*/ 27 w 52"/>
                  <a:gd name="T17" fmla="*/ 0 h 49"/>
                  <a:gd name="T18" fmla="*/ 27 w 52"/>
                  <a:gd name="T19" fmla="*/ 0 h 49"/>
                  <a:gd name="T20" fmla="*/ 26 w 52"/>
                  <a:gd name="T21" fmla="*/ 1 h 49"/>
                  <a:gd name="T22" fmla="*/ 24 w 52"/>
                  <a:gd name="T23" fmla="*/ 1 h 49"/>
                  <a:gd name="T24" fmla="*/ 0 w 52"/>
                  <a:gd name="T25" fmla="*/ 49 h 49"/>
                  <a:gd name="T26" fmla="*/ 0 w 52"/>
                  <a:gd name="T27" fmla="*/ 49 h 49"/>
                  <a:gd name="T28" fmla="*/ 1 w 52"/>
                  <a:gd name="T29" fmla="*/ 49 h 49"/>
                  <a:gd name="T30" fmla="*/ 2 w 52"/>
                  <a:gd name="T31" fmla="*/ 4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 h="49">
                    <a:moveTo>
                      <a:pt x="2" y="48"/>
                    </a:moveTo>
                    <a:cubicBezTo>
                      <a:pt x="4" y="48"/>
                      <a:pt x="4" y="48"/>
                      <a:pt x="4" y="48"/>
                    </a:cubicBezTo>
                    <a:cubicBezTo>
                      <a:pt x="26" y="3"/>
                      <a:pt x="26" y="3"/>
                      <a:pt x="26" y="3"/>
                    </a:cubicBezTo>
                    <a:cubicBezTo>
                      <a:pt x="48" y="48"/>
                      <a:pt x="48" y="48"/>
                      <a:pt x="48" y="48"/>
                    </a:cubicBezTo>
                    <a:cubicBezTo>
                      <a:pt x="51" y="48"/>
                      <a:pt x="51" y="48"/>
                      <a:pt x="51" y="48"/>
                    </a:cubicBezTo>
                    <a:cubicBezTo>
                      <a:pt x="51" y="48"/>
                      <a:pt x="51" y="48"/>
                      <a:pt x="52" y="49"/>
                    </a:cubicBezTo>
                    <a:cubicBezTo>
                      <a:pt x="52" y="49"/>
                      <a:pt x="52" y="49"/>
                      <a:pt x="52" y="49"/>
                    </a:cubicBezTo>
                    <a:cubicBezTo>
                      <a:pt x="52" y="49"/>
                      <a:pt x="52" y="49"/>
                      <a:pt x="52" y="49"/>
                    </a:cubicBezTo>
                    <a:cubicBezTo>
                      <a:pt x="27" y="0"/>
                      <a:pt x="27" y="0"/>
                      <a:pt x="27" y="0"/>
                    </a:cubicBezTo>
                    <a:cubicBezTo>
                      <a:pt x="27" y="0"/>
                      <a:pt x="27" y="0"/>
                      <a:pt x="27" y="0"/>
                    </a:cubicBezTo>
                    <a:cubicBezTo>
                      <a:pt x="27" y="1"/>
                      <a:pt x="27" y="1"/>
                      <a:pt x="26" y="1"/>
                    </a:cubicBezTo>
                    <a:cubicBezTo>
                      <a:pt x="24" y="1"/>
                      <a:pt x="24" y="1"/>
                      <a:pt x="24" y="1"/>
                    </a:cubicBezTo>
                    <a:cubicBezTo>
                      <a:pt x="0" y="49"/>
                      <a:pt x="0" y="49"/>
                      <a:pt x="0" y="49"/>
                    </a:cubicBezTo>
                    <a:cubicBezTo>
                      <a:pt x="0" y="49"/>
                      <a:pt x="0" y="49"/>
                      <a:pt x="0" y="49"/>
                    </a:cubicBezTo>
                    <a:cubicBezTo>
                      <a:pt x="0" y="49"/>
                      <a:pt x="0" y="49"/>
                      <a:pt x="1" y="49"/>
                    </a:cubicBezTo>
                    <a:cubicBezTo>
                      <a:pt x="1" y="48"/>
                      <a:pt x="1" y="48"/>
                      <a:pt x="2" y="4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12" name="Vector">
                <a:extLst>
                  <a:ext uri="{FF2B5EF4-FFF2-40B4-BE49-F238E27FC236}">
                    <a16:creationId xmlns:a16="http://schemas.microsoft.com/office/drawing/2014/main" id="{B306E9ED-07B0-EDB6-2F6E-C63DCF81DD4C}"/>
                  </a:ext>
                </a:extLst>
              </p:cNvPr>
              <p:cNvSpPr>
                <a:spLocks/>
              </p:cNvSpPr>
              <p:nvPr/>
            </p:nvSpPr>
            <p:spPr bwMode="gray">
              <a:xfrm>
                <a:off x="1047750" y="4394201"/>
                <a:ext cx="0" cy="317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13" name="Vector">
                <a:extLst>
                  <a:ext uri="{FF2B5EF4-FFF2-40B4-BE49-F238E27FC236}">
                    <a16:creationId xmlns:a16="http://schemas.microsoft.com/office/drawing/2014/main" id="{38C5A96A-2B86-1A02-AF61-E31F77EA6E4C}"/>
                  </a:ext>
                </a:extLst>
              </p:cNvPr>
              <p:cNvSpPr>
                <a:spLocks/>
              </p:cNvSpPr>
              <p:nvPr/>
            </p:nvSpPr>
            <p:spPr bwMode="gray">
              <a:xfrm>
                <a:off x="889000" y="4394201"/>
                <a:ext cx="0" cy="3175"/>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14" name="Vector">
                <a:extLst>
                  <a:ext uri="{FF2B5EF4-FFF2-40B4-BE49-F238E27FC236}">
                    <a16:creationId xmlns:a16="http://schemas.microsoft.com/office/drawing/2014/main" id="{4D40FFBD-1207-F52B-11D4-3967EFBC27EC}"/>
                  </a:ext>
                </a:extLst>
              </p:cNvPr>
              <p:cNvSpPr>
                <a:spLocks/>
              </p:cNvSpPr>
              <p:nvPr/>
            </p:nvSpPr>
            <p:spPr bwMode="gray">
              <a:xfrm>
                <a:off x="889000" y="4391026"/>
                <a:ext cx="12700" cy="9525"/>
              </a:xfrm>
              <a:custGeom>
                <a:avLst/>
                <a:gdLst>
                  <a:gd name="T0" fmla="*/ 1 w 4"/>
                  <a:gd name="T1" fmla="*/ 3 h 3"/>
                  <a:gd name="T2" fmla="*/ 2 w 4"/>
                  <a:gd name="T3" fmla="*/ 3 h 3"/>
                  <a:gd name="T4" fmla="*/ 2 w 4"/>
                  <a:gd name="T5" fmla="*/ 2 h 3"/>
                  <a:gd name="T6" fmla="*/ 3 w 4"/>
                  <a:gd name="T7" fmla="*/ 2 h 3"/>
                  <a:gd name="T8" fmla="*/ 4 w 4"/>
                  <a:gd name="T9" fmla="*/ 0 h 3"/>
                  <a:gd name="T10" fmla="*/ 2 w 4"/>
                  <a:gd name="T11" fmla="*/ 0 h 3"/>
                  <a:gd name="T12" fmla="*/ 1 w 4"/>
                  <a:gd name="T13" fmla="*/ 1 h 3"/>
                  <a:gd name="T14" fmla="*/ 0 w 4"/>
                  <a:gd name="T15" fmla="*/ 1 h 3"/>
                  <a:gd name="T16" fmla="*/ 0 w 4"/>
                  <a:gd name="T17" fmla="*/ 1 h 3"/>
                  <a:gd name="T18" fmla="*/ 0 w 4"/>
                  <a:gd name="T19" fmla="*/ 2 h 3"/>
                  <a:gd name="T20" fmla="*/ 1 w 4"/>
                  <a:gd name="T21"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3">
                    <a:moveTo>
                      <a:pt x="1" y="3"/>
                    </a:moveTo>
                    <a:cubicBezTo>
                      <a:pt x="1" y="3"/>
                      <a:pt x="1" y="3"/>
                      <a:pt x="2" y="3"/>
                    </a:cubicBezTo>
                    <a:cubicBezTo>
                      <a:pt x="2" y="3"/>
                      <a:pt x="2" y="2"/>
                      <a:pt x="2" y="2"/>
                    </a:cubicBezTo>
                    <a:cubicBezTo>
                      <a:pt x="3" y="2"/>
                      <a:pt x="3" y="2"/>
                      <a:pt x="3" y="2"/>
                    </a:cubicBezTo>
                    <a:cubicBezTo>
                      <a:pt x="4" y="0"/>
                      <a:pt x="4" y="0"/>
                      <a:pt x="4" y="0"/>
                    </a:cubicBezTo>
                    <a:cubicBezTo>
                      <a:pt x="2" y="0"/>
                      <a:pt x="2" y="0"/>
                      <a:pt x="2" y="0"/>
                    </a:cubicBezTo>
                    <a:cubicBezTo>
                      <a:pt x="1" y="0"/>
                      <a:pt x="1" y="0"/>
                      <a:pt x="1" y="1"/>
                    </a:cubicBezTo>
                    <a:cubicBezTo>
                      <a:pt x="0" y="1"/>
                      <a:pt x="0" y="1"/>
                      <a:pt x="0" y="1"/>
                    </a:cubicBezTo>
                    <a:cubicBezTo>
                      <a:pt x="0" y="1"/>
                      <a:pt x="0" y="1"/>
                      <a:pt x="0" y="1"/>
                    </a:cubicBezTo>
                    <a:cubicBezTo>
                      <a:pt x="0" y="1"/>
                      <a:pt x="0" y="2"/>
                      <a:pt x="0" y="2"/>
                    </a:cubicBezTo>
                    <a:cubicBezTo>
                      <a:pt x="0" y="2"/>
                      <a:pt x="0" y="3"/>
                      <a:pt x="1" y="3"/>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15" name="Vector">
                <a:extLst>
                  <a:ext uri="{FF2B5EF4-FFF2-40B4-BE49-F238E27FC236}">
                    <a16:creationId xmlns:a16="http://schemas.microsoft.com/office/drawing/2014/main" id="{3160495D-B4A3-8ABE-81C5-9C0A973AEBD1}"/>
                  </a:ext>
                </a:extLst>
              </p:cNvPr>
              <p:cNvSpPr>
                <a:spLocks/>
              </p:cNvSpPr>
              <p:nvPr/>
            </p:nvSpPr>
            <p:spPr bwMode="gray">
              <a:xfrm>
                <a:off x="1035050" y="4391026"/>
                <a:ext cx="12700" cy="9525"/>
              </a:xfrm>
              <a:custGeom>
                <a:avLst/>
                <a:gdLst>
                  <a:gd name="T0" fmla="*/ 3 w 4"/>
                  <a:gd name="T1" fmla="*/ 0 h 3"/>
                  <a:gd name="T2" fmla="*/ 0 w 4"/>
                  <a:gd name="T3" fmla="*/ 0 h 3"/>
                  <a:gd name="T4" fmla="*/ 1 w 4"/>
                  <a:gd name="T5" fmla="*/ 2 h 3"/>
                  <a:gd name="T6" fmla="*/ 3 w 4"/>
                  <a:gd name="T7" fmla="*/ 2 h 3"/>
                  <a:gd name="T8" fmla="*/ 2 w 4"/>
                  <a:gd name="T9" fmla="*/ 3 h 3"/>
                  <a:gd name="T10" fmla="*/ 3 w 4"/>
                  <a:gd name="T11" fmla="*/ 3 h 3"/>
                  <a:gd name="T12" fmla="*/ 3 w 4"/>
                  <a:gd name="T13" fmla="*/ 3 h 3"/>
                  <a:gd name="T14" fmla="*/ 4 w 4"/>
                  <a:gd name="T15" fmla="*/ 2 h 3"/>
                  <a:gd name="T16" fmla="*/ 4 w 4"/>
                  <a:gd name="T17" fmla="*/ 1 h 3"/>
                  <a:gd name="T18" fmla="*/ 4 w 4"/>
                  <a:gd name="T19" fmla="*/ 1 h 3"/>
                  <a:gd name="T20" fmla="*/ 4 w 4"/>
                  <a:gd name="T21" fmla="*/ 1 h 3"/>
                  <a:gd name="T22" fmla="*/ 3 w 4"/>
                  <a:gd name="T2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3">
                    <a:moveTo>
                      <a:pt x="3" y="0"/>
                    </a:moveTo>
                    <a:cubicBezTo>
                      <a:pt x="0" y="0"/>
                      <a:pt x="0" y="0"/>
                      <a:pt x="0" y="0"/>
                    </a:cubicBezTo>
                    <a:cubicBezTo>
                      <a:pt x="1" y="2"/>
                      <a:pt x="1" y="2"/>
                      <a:pt x="1" y="2"/>
                    </a:cubicBezTo>
                    <a:cubicBezTo>
                      <a:pt x="3" y="2"/>
                      <a:pt x="3" y="2"/>
                      <a:pt x="3" y="2"/>
                    </a:cubicBezTo>
                    <a:cubicBezTo>
                      <a:pt x="3" y="2"/>
                      <a:pt x="2" y="3"/>
                      <a:pt x="2" y="3"/>
                    </a:cubicBezTo>
                    <a:cubicBezTo>
                      <a:pt x="2" y="3"/>
                      <a:pt x="3" y="3"/>
                      <a:pt x="3" y="3"/>
                    </a:cubicBezTo>
                    <a:cubicBezTo>
                      <a:pt x="3" y="3"/>
                      <a:pt x="3" y="3"/>
                      <a:pt x="3" y="3"/>
                    </a:cubicBezTo>
                    <a:cubicBezTo>
                      <a:pt x="4" y="3"/>
                      <a:pt x="4" y="2"/>
                      <a:pt x="4" y="2"/>
                    </a:cubicBezTo>
                    <a:cubicBezTo>
                      <a:pt x="4" y="2"/>
                      <a:pt x="4" y="1"/>
                      <a:pt x="4" y="1"/>
                    </a:cubicBezTo>
                    <a:cubicBezTo>
                      <a:pt x="4" y="1"/>
                      <a:pt x="4" y="1"/>
                      <a:pt x="4" y="1"/>
                    </a:cubicBezTo>
                    <a:cubicBezTo>
                      <a:pt x="4" y="1"/>
                      <a:pt x="4" y="1"/>
                      <a:pt x="4" y="1"/>
                    </a:cubicBezTo>
                    <a:cubicBezTo>
                      <a:pt x="3" y="0"/>
                      <a:pt x="3" y="0"/>
                      <a:pt x="3" y="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16" name="Vector">
                <a:extLst>
                  <a:ext uri="{FF2B5EF4-FFF2-40B4-BE49-F238E27FC236}">
                    <a16:creationId xmlns:a16="http://schemas.microsoft.com/office/drawing/2014/main" id="{D097F6EA-E30E-6A40-F1D2-F7FC9FA079ED}"/>
                  </a:ext>
                </a:extLst>
              </p:cNvPr>
              <p:cNvSpPr>
                <a:spLocks/>
              </p:cNvSpPr>
              <p:nvPr/>
            </p:nvSpPr>
            <p:spPr bwMode="gray">
              <a:xfrm>
                <a:off x="1038225" y="4397376"/>
                <a:ext cx="6350" cy="3175"/>
              </a:xfrm>
              <a:custGeom>
                <a:avLst/>
                <a:gdLst>
                  <a:gd name="T0" fmla="*/ 0 w 2"/>
                  <a:gd name="T1" fmla="*/ 0 h 1"/>
                  <a:gd name="T2" fmla="*/ 0 w 2"/>
                  <a:gd name="T3" fmla="*/ 0 h 1"/>
                  <a:gd name="T4" fmla="*/ 1 w 2"/>
                  <a:gd name="T5" fmla="*/ 1 h 1"/>
                  <a:gd name="T6" fmla="*/ 2 w 2"/>
                  <a:gd name="T7" fmla="*/ 0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cubicBezTo>
                      <a:pt x="0" y="0"/>
                      <a:pt x="0" y="0"/>
                      <a:pt x="0" y="0"/>
                    </a:cubicBezTo>
                    <a:cubicBezTo>
                      <a:pt x="1" y="1"/>
                      <a:pt x="1" y="1"/>
                      <a:pt x="1" y="1"/>
                    </a:cubicBezTo>
                    <a:cubicBezTo>
                      <a:pt x="1" y="1"/>
                      <a:pt x="2" y="0"/>
                      <a:pt x="2" y="0"/>
                    </a:cubicBezTo>
                    <a:lnTo>
                      <a:pt x="0" y="0"/>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17" name="Vector">
                <a:extLst>
                  <a:ext uri="{FF2B5EF4-FFF2-40B4-BE49-F238E27FC236}">
                    <a16:creationId xmlns:a16="http://schemas.microsoft.com/office/drawing/2014/main" id="{15708B74-6A27-FFAF-FB75-FCD262CC2403}"/>
                  </a:ext>
                </a:extLst>
              </p:cNvPr>
              <p:cNvSpPr>
                <a:spLocks/>
              </p:cNvSpPr>
              <p:nvPr/>
            </p:nvSpPr>
            <p:spPr bwMode="gray">
              <a:xfrm>
                <a:off x="895350" y="4397376"/>
                <a:ext cx="3175" cy="3175"/>
              </a:xfrm>
              <a:custGeom>
                <a:avLst/>
                <a:gdLst>
                  <a:gd name="T0" fmla="*/ 0 w 1"/>
                  <a:gd name="T1" fmla="*/ 1 h 1"/>
                  <a:gd name="T2" fmla="*/ 1 w 1"/>
                  <a:gd name="T3" fmla="*/ 0 h 1"/>
                  <a:gd name="T4" fmla="*/ 1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1" y="1"/>
                      <a:pt x="1" y="0"/>
                    </a:cubicBezTo>
                    <a:cubicBezTo>
                      <a:pt x="1" y="0"/>
                      <a:pt x="1" y="0"/>
                      <a:pt x="1" y="0"/>
                    </a:cubicBezTo>
                    <a:cubicBezTo>
                      <a:pt x="0" y="0"/>
                      <a:pt x="0" y="0"/>
                      <a:pt x="0" y="0"/>
                    </a:cubicBezTo>
                    <a:cubicBezTo>
                      <a:pt x="0" y="0"/>
                      <a:pt x="0" y="1"/>
                      <a:pt x="0" y="1"/>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18" name="Vector">
                <a:extLst>
                  <a:ext uri="{FF2B5EF4-FFF2-40B4-BE49-F238E27FC236}">
                    <a16:creationId xmlns:a16="http://schemas.microsoft.com/office/drawing/2014/main" id="{C42B2FD4-7444-B358-135D-012C098D5F27}"/>
                  </a:ext>
                </a:extLst>
              </p:cNvPr>
              <p:cNvSpPr>
                <a:spLocks/>
              </p:cNvSpPr>
              <p:nvPr/>
            </p:nvSpPr>
            <p:spPr bwMode="gray">
              <a:xfrm>
                <a:off x="698500" y="4241801"/>
                <a:ext cx="106363" cy="3175"/>
              </a:xfrm>
              <a:custGeom>
                <a:avLst/>
                <a:gdLst>
                  <a:gd name="T0" fmla="*/ 0 w 35"/>
                  <a:gd name="T1" fmla="*/ 0 h 1"/>
                  <a:gd name="T2" fmla="*/ 1 w 35"/>
                  <a:gd name="T3" fmla="*/ 1 h 1"/>
                  <a:gd name="T4" fmla="*/ 35 w 35"/>
                  <a:gd name="T5" fmla="*/ 1 h 1"/>
                  <a:gd name="T6" fmla="*/ 35 w 35"/>
                  <a:gd name="T7" fmla="*/ 0 h 1"/>
                  <a:gd name="T8" fmla="*/ 0 w 35"/>
                  <a:gd name="T9" fmla="*/ 0 h 1"/>
                </a:gdLst>
                <a:ahLst/>
                <a:cxnLst>
                  <a:cxn ang="0">
                    <a:pos x="T0" y="T1"/>
                  </a:cxn>
                  <a:cxn ang="0">
                    <a:pos x="T2" y="T3"/>
                  </a:cxn>
                  <a:cxn ang="0">
                    <a:pos x="T4" y="T5"/>
                  </a:cxn>
                  <a:cxn ang="0">
                    <a:pos x="T6" y="T7"/>
                  </a:cxn>
                  <a:cxn ang="0">
                    <a:pos x="T8" y="T9"/>
                  </a:cxn>
                </a:cxnLst>
                <a:rect l="0" t="0" r="r" b="b"/>
                <a:pathLst>
                  <a:path w="35" h="1">
                    <a:moveTo>
                      <a:pt x="0" y="0"/>
                    </a:moveTo>
                    <a:cubicBezTo>
                      <a:pt x="1" y="1"/>
                      <a:pt x="1" y="1"/>
                      <a:pt x="1" y="1"/>
                    </a:cubicBezTo>
                    <a:cubicBezTo>
                      <a:pt x="35" y="1"/>
                      <a:pt x="35" y="1"/>
                      <a:pt x="35" y="1"/>
                    </a:cubicBezTo>
                    <a:cubicBezTo>
                      <a:pt x="35" y="1"/>
                      <a:pt x="35" y="0"/>
                      <a:pt x="35" y="0"/>
                    </a:cubicBezTo>
                    <a:lnTo>
                      <a:pt x="0" y="0"/>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19" name="Vector">
                <a:extLst>
                  <a:ext uri="{FF2B5EF4-FFF2-40B4-BE49-F238E27FC236}">
                    <a16:creationId xmlns:a16="http://schemas.microsoft.com/office/drawing/2014/main" id="{2795D758-AE1F-50BE-A5EA-74AC6ABA3E88}"/>
                  </a:ext>
                </a:extLst>
              </p:cNvPr>
              <p:cNvSpPr>
                <a:spLocks/>
              </p:cNvSpPr>
              <p:nvPr/>
            </p:nvSpPr>
            <p:spPr bwMode="gray">
              <a:xfrm>
                <a:off x="688975" y="4208463"/>
                <a:ext cx="115888" cy="33338"/>
              </a:xfrm>
              <a:custGeom>
                <a:avLst/>
                <a:gdLst>
                  <a:gd name="T0" fmla="*/ 2 w 38"/>
                  <a:gd name="T1" fmla="*/ 10 h 11"/>
                  <a:gd name="T2" fmla="*/ 2 w 38"/>
                  <a:gd name="T3" fmla="*/ 7 h 11"/>
                  <a:gd name="T4" fmla="*/ 7 w 38"/>
                  <a:gd name="T5" fmla="*/ 2 h 11"/>
                  <a:gd name="T6" fmla="*/ 38 w 38"/>
                  <a:gd name="T7" fmla="*/ 2 h 11"/>
                  <a:gd name="T8" fmla="*/ 38 w 38"/>
                  <a:gd name="T9" fmla="*/ 0 h 11"/>
                  <a:gd name="T10" fmla="*/ 7 w 38"/>
                  <a:gd name="T11" fmla="*/ 0 h 11"/>
                  <a:gd name="T12" fmla="*/ 0 w 38"/>
                  <a:gd name="T13" fmla="*/ 7 h 11"/>
                  <a:gd name="T14" fmla="*/ 0 w 38"/>
                  <a:gd name="T15" fmla="*/ 11 h 11"/>
                  <a:gd name="T16" fmla="*/ 0 w 38"/>
                  <a:gd name="T17" fmla="*/ 10 h 11"/>
                  <a:gd name="T18" fmla="*/ 2 w 38"/>
                  <a:gd name="T19" fmla="*/ 1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1">
                    <a:moveTo>
                      <a:pt x="2" y="10"/>
                    </a:moveTo>
                    <a:cubicBezTo>
                      <a:pt x="2" y="7"/>
                      <a:pt x="2" y="7"/>
                      <a:pt x="2" y="7"/>
                    </a:cubicBezTo>
                    <a:cubicBezTo>
                      <a:pt x="2" y="4"/>
                      <a:pt x="4" y="2"/>
                      <a:pt x="7" y="2"/>
                    </a:cubicBezTo>
                    <a:cubicBezTo>
                      <a:pt x="38" y="2"/>
                      <a:pt x="38" y="2"/>
                      <a:pt x="38" y="2"/>
                    </a:cubicBezTo>
                    <a:cubicBezTo>
                      <a:pt x="38" y="1"/>
                      <a:pt x="38" y="1"/>
                      <a:pt x="38" y="0"/>
                    </a:cubicBezTo>
                    <a:cubicBezTo>
                      <a:pt x="7" y="0"/>
                      <a:pt x="7" y="0"/>
                      <a:pt x="7" y="0"/>
                    </a:cubicBezTo>
                    <a:cubicBezTo>
                      <a:pt x="3" y="0"/>
                      <a:pt x="0" y="3"/>
                      <a:pt x="0" y="7"/>
                    </a:cubicBezTo>
                    <a:cubicBezTo>
                      <a:pt x="0" y="11"/>
                      <a:pt x="0" y="11"/>
                      <a:pt x="0" y="11"/>
                    </a:cubicBezTo>
                    <a:cubicBezTo>
                      <a:pt x="0" y="10"/>
                      <a:pt x="0" y="10"/>
                      <a:pt x="0" y="10"/>
                    </a:cubicBezTo>
                    <a:cubicBezTo>
                      <a:pt x="1" y="10"/>
                      <a:pt x="1" y="10"/>
                      <a:pt x="2" y="1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20" name="Vector">
                <a:extLst>
                  <a:ext uri="{FF2B5EF4-FFF2-40B4-BE49-F238E27FC236}">
                    <a16:creationId xmlns:a16="http://schemas.microsoft.com/office/drawing/2014/main" id="{A6708F41-FF22-32C1-2202-696D36A87053}"/>
                  </a:ext>
                </a:extLst>
              </p:cNvPr>
              <p:cNvSpPr>
                <a:spLocks/>
              </p:cNvSpPr>
              <p:nvPr/>
            </p:nvSpPr>
            <p:spPr bwMode="gray">
              <a:xfrm>
                <a:off x="855663" y="4208463"/>
                <a:ext cx="115888" cy="33338"/>
              </a:xfrm>
              <a:custGeom>
                <a:avLst/>
                <a:gdLst>
                  <a:gd name="T0" fmla="*/ 31 w 38"/>
                  <a:gd name="T1" fmla="*/ 2 h 11"/>
                  <a:gd name="T2" fmla="*/ 37 w 38"/>
                  <a:gd name="T3" fmla="*/ 7 h 11"/>
                  <a:gd name="T4" fmla="*/ 37 w 38"/>
                  <a:gd name="T5" fmla="*/ 10 h 11"/>
                  <a:gd name="T6" fmla="*/ 38 w 38"/>
                  <a:gd name="T7" fmla="*/ 10 h 11"/>
                  <a:gd name="T8" fmla="*/ 38 w 38"/>
                  <a:gd name="T9" fmla="*/ 11 h 11"/>
                  <a:gd name="T10" fmla="*/ 38 w 38"/>
                  <a:gd name="T11" fmla="*/ 7 h 11"/>
                  <a:gd name="T12" fmla="*/ 31 w 38"/>
                  <a:gd name="T13" fmla="*/ 0 h 11"/>
                  <a:gd name="T14" fmla="*/ 0 w 38"/>
                  <a:gd name="T15" fmla="*/ 0 h 11"/>
                  <a:gd name="T16" fmla="*/ 1 w 38"/>
                  <a:gd name="T17" fmla="*/ 2 h 11"/>
                  <a:gd name="T18" fmla="*/ 31 w 38"/>
                  <a:gd name="T19"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1">
                    <a:moveTo>
                      <a:pt x="31" y="2"/>
                    </a:moveTo>
                    <a:cubicBezTo>
                      <a:pt x="35" y="2"/>
                      <a:pt x="37" y="4"/>
                      <a:pt x="37" y="7"/>
                    </a:cubicBezTo>
                    <a:cubicBezTo>
                      <a:pt x="37" y="10"/>
                      <a:pt x="37" y="10"/>
                      <a:pt x="37" y="10"/>
                    </a:cubicBezTo>
                    <a:cubicBezTo>
                      <a:pt x="38" y="10"/>
                      <a:pt x="38" y="10"/>
                      <a:pt x="38" y="10"/>
                    </a:cubicBezTo>
                    <a:cubicBezTo>
                      <a:pt x="38" y="11"/>
                      <a:pt x="38" y="11"/>
                      <a:pt x="38" y="11"/>
                    </a:cubicBezTo>
                    <a:cubicBezTo>
                      <a:pt x="38" y="7"/>
                      <a:pt x="38" y="7"/>
                      <a:pt x="38" y="7"/>
                    </a:cubicBezTo>
                    <a:cubicBezTo>
                      <a:pt x="38" y="3"/>
                      <a:pt x="35" y="0"/>
                      <a:pt x="31" y="0"/>
                    </a:cubicBezTo>
                    <a:cubicBezTo>
                      <a:pt x="0" y="0"/>
                      <a:pt x="0" y="0"/>
                      <a:pt x="0" y="0"/>
                    </a:cubicBezTo>
                    <a:cubicBezTo>
                      <a:pt x="1" y="1"/>
                      <a:pt x="1" y="1"/>
                      <a:pt x="1" y="2"/>
                    </a:cubicBezTo>
                    <a:lnTo>
                      <a:pt x="31" y="2"/>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21" name="Vector">
                <a:extLst>
                  <a:ext uri="{FF2B5EF4-FFF2-40B4-BE49-F238E27FC236}">
                    <a16:creationId xmlns:a16="http://schemas.microsoft.com/office/drawing/2014/main" id="{E952257A-FA4D-E267-44ED-77DED78FE266}"/>
                  </a:ext>
                </a:extLst>
              </p:cNvPr>
              <p:cNvSpPr>
                <a:spLocks/>
              </p:cNvSpPr>
              <p:nvPr/>
            </p:nvSpPr>
            <p:spPr bwMode="gray">
              <a:xfrm>
                <a:off x="855663" y="4241801"/>
                <a:ext cx="106363" cy="3175"/>
              </a:xfrm>
              <a:custGeom>
                <a:avLst/>
                <a:gdLst>
                  <a:gd name="T0" fmla="*/ 1 w 35"/>
                  <a:gd name="T1" fmla="*/ 0 h 1"/>
                  <a:gd name="T2" fmla="*/ 0 w 35"/>
                  <a:gd name="T3" fmla="*/ 1 h 1"/>
                  <a:gd name="T4" fmla="*/ 35 w 35"/>
                  <a:gd name="T5" fmla="*/ 1 h 1"/>
                  <a:gd name="T6" fmla="*/ 35 w 35"/>
                  <a:gd name="T7" fmla="*/ 0 h 1"/>
                  <a:gd name="T8" fmla="*/ 1 w 35"/>
                  <a:gd name="T9" fmla="*/ 0 h 1"/>
                </a:gdLst>
                <a:ahLst/>
                <a:cxnLst>
                  <a:cxn ang="0">
                    <a:pos x="T0" y="T1"/>
                  </a:cxn>
                  <a:cxn ang="0">
                    <a:pos x="T2" y="T3"/>
                  </a:cxn>
                  <a:cxn ang="0">
                    <a:pos x="T4" y="T5"/>
                  </a:cxn>
                  <a:cxn ang="0">
                    <a:pos x="T6" y="T7"/>
                  </a:cxn>
                  <a:cxn ang="0">
                    <a:pos x="T8" y="T9"/>
                  </a:cxn>
                </a:cxnLst>
                <a:rect l="0" t="0" r="r" b="b"/>
                <a:pathLst>
                  <a:path w="35" h="1">
                    <a:moveTo>
                      <a:pt x="1" y="0"/>
                    </a:moveTo>
                    <a:cubicBezTo>
                      <a:pt x="1" y="0"/>
                      <a:pt x="1" y="1"/>
                      <a:pt x="0" y="1"/>
                    </a:cubicBezTo>
                    <a:cubicBezTo>
                      <a:pt x="35" y="1"/>
                      <a:pt x="35" y="1"/>
                      <a:pt x="35" y="1"/>
                    </a:cubicBezTo>
                    <a:cubicBezTo>
                      <a:pt x="35" y="0"/>
                      <a:pt x="35" y="0"/>
                      <a:pt x="35" y="0"/>
                    </a:cubicBezTo>
                    <a:lnTo>
                      <a:pt x="1" y="0"/>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22" name="Vector">
                <a:extLst>
                  <a:ext uri="{FF2B5EF4-FFF2-40B4-BE49-F238E27FC236}">
                    <a16:creationId xmlns:a16="http://schemas.microsoft.com/office/drawing/2014/main" id="{079DEC0A-B263-DEF2-2C7A-849FF11D667A}"/>
                  </a:ext>
                </a:extLst>
              </p:cNvPr>
              <p:cNvSpPr>
                <a:spLocks/>
              </p:cNvSpPr>
              <p:nvPr/>
            </p:nvSpPr>
            <p:spPr bwMode="gray">
              <a:xfrm>
                <a:off x="688975" y="4238626"/>
                <a:ext cx="12700" cy="6350"/>
              </a:xfrm>
              <a:custGeom>
                <a:avLst/>
                <a:gdLst>
                  <a:gd name="T0" fmla="*/ 2 w 4"/>
                  <a:gd name="T1" fmla="*/ 1 h 2"/>
                  <a:gd name="T2" fmla="*/ 2 w 4"/>
                  <a:gd name="T3" fmla="*/ 0 h 2"/>
                  <a:gd name="T4" fmla="*/ 0 w 4"/>
                  <a:gd name="T5" fmla="*/ 0 h 2"/>
                  <a:gd name="T6" fmla="*/ 0 w 4"/>
                  <a:gd name="T7" fmla="*/ 1 h 2"/>
                  <a:gd name="T8" fmla="*/ 0 w 4"/>
                  <a:gd name="T9" fmla="*/ 1 h 2"/>
                  <a:gd name="T10" fmla="*/ 2 w 4"/>
                  <a:gd name="T11" fmla="*/ 2 h 2"/>
                  <a:gd name="T12" fmla="*/ 4 w 4"/>
                  <a:gd name="T13" fmla="*/ 2 h 2"/>
                  <a:gd name="T14" fmla="*/ 3 w 4"/>
                  <a:gd name="T15" fmla="*/ 1 h 2"/>
                  <a:gd name="T16" fmla="*/ 2 w 4"/>
                  <a:gd name="T1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2">
                    <a:moveTo>
                      <a:pt x="2" y="1"/>
                    </a:moveTo>
                    <a:cubicBezTo>
                      <a:pt x="2" y="0"/>
                      <a:pt x="2" y="0"/>
                      <a:pt x="2" y="0"/>
                    </a:cubicBezTo>
                    <a:cubicBezTo>
                      <a:pt x="1" y="0"/>
                      <a:pt x="1" y="0"/>
                      <a:pt x="0" y="0"/>
                    </a:cubicBezTo>
                    <a:cubicBezTo>
                      <a:pt x="0" y="1"/>
                      <a:pt x="0" y="1"/>
                      <a:pt x="0" y="1"/>
                    </a:cubicBezTo>
                    <a:cubicBezTo>
                      <a:pt x="0" y="1"/>
                      <a:pt x="0" y="1"/>
                      <a:pt x="0" y="1"/>
                    </a:cubicBezTo>
                    <a:cubicBezTo>
                      <a:pt x="0" y="2"/>
                      <a:pt x="1" y="2"/>
                      <a:pt x="2" y="2"/>
                    </a:cubicBezTo>
                    <a:cubicBezTo>
                      <a:pt x="4" y="2"/>
                      <a:pt x="4" y="2"/>
                      <a:pt x="4" y="2"/>
                    </a:cubicBezTo>
                    <a:cubicBezTo>
                      <a:pt x="3" y="1"/>
                      <a:pt x="3" y="1"/>
                      <a:pt x="3" y="1"/>
                    </a:cubicBezTo>
                    <a:lnTo>
                      <a:pt x="2" y="1"/>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23" name="Vector">
                <a:extLst>
                  <a:ext uri="{FF2B5EF4-FFF2-40B4-BE49-F238E27FC236}">
                    <a16:creationId xmlns:a16="http://schemas.microsoft.com/office/drawing/2014/main" id="{1378CEFD-D02C-5238-C9DF-8B1091ED04E3}"/>
                  </a:ext>
                </a:extLst>
              </p:cNvPr>
              <p:cNvSpPr>
                <a:spLocks/>
              </p:cNvSpPr>
              <p:nvPr/>
            </p:nvSpPr>
            <p:spPr bwMode="gray">
              <a:xfrm>
                <a:off x="962025" y="4238626"/>
                <a:ext cx="9525" cy="6350"/>
              </a:xfrm>
              <a:custGeom>
                <a:avLst/>
                <a:gdLst>
                  <a:gd name="T0" fmla="*/ 3 w 3"/>
                  <a:gd name="T1" fmla="*/ 1 h 2"/>
                  <a:gd name="T2" fmla="*/ 3 w 3"/>
                  <a:gd name="T3" fmla="*/ 1 h 2"/>
                  <a:gd name="T4" fmla="*/ 3 w 3"/>
                  <a:gd name="T5" fmla="*/ 0 h 2"/>
                  <a:gd name="T6" fmla="*/ 2 w 3"/>
                  <a:gd name="T7" fmla="*/ 0 h 2"/>
                  <a:gd name="T8" fmla="*/ 2 w 3"/>
                  <a:gd name="T9" fmla="*/ 1 h 2"/>
                  <a:gd name="T10" fmla="*/ 0 w 3"/>
                  <a:gd name="T11" fmla="*/ 1 h 2"/>
                  <a:gd name="T12" fmla="*/ 0 w 3"/>
                  <a:gd name="T13" fmla="*/ 2 h 2"/>
                  <a:gd name="T14" fmla="*/ 2 w 3"/>
                  <a:gd name="T15" fmla="*/ 2 h 2"/>
                  <a:gd name="T16" fmla="*/ 3 w 3"/>
                  <a:gd name="T1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2">
                    <a:moveTo>
                      <a:pt x="3" y="1"/>
                    </a:moveTo>
                    <a:cubicBezTo>
                      <a:pt x="3" y="1"/>
                      <a:pt x="3" y="1"/>
                      <a:pt x="3" y="1"/>
                    </a:cubicBezTo>
                    <a:cubicBezTo>
                      <a:pt x="3" y="0"/>
                      <a:pt x="3" y="0"/>
                      <a:pt x="3" y="0"/>
                    </a:cubicBezTo>
                    <a:cubicBezTo>
                      <a:pt x="3" y="0"/>
                      <a:pt x="3" y="0"/>
                      <a:pt x="2" y="0"/>
                    </a:cubicBezTo>
                    <a:cubicBezTo>
                      <a:pt x="2" y="1"/>
                      <a:pt x="2" y="1"/>
                      <a:pt x="2" y="1"/>
                    </a:cubicBezTo>
                    <a:cubicBezTo>
                      <a:pt x="0" y="1"/>
                      <a:pt x="0" y="1"/>
                      <a:pt x="0" y="1"/>
                    </a:cubicBezTo>
                    <a:cubicBezTo>
                      <a:pt x="0" y="2"/>
                      <a:pt x="0" y="2"/>
                      <a:pt x="0" y="2"/>
                    </a:cubicBezTo>
                    <a:cubicBezTo>
                      <a:pt x="2" y="2"/>
                      <a:pt x="2" y="2"/>
                      <a:pt x="2" y="2"/>
                    </a:cubicBezTo>
                    <a:cubicBezTo>
                      <a:pt x="3" y="2"/>
                      <a:pt x="3" y="2"/>
                      <a:pt x="3" y="1"/>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24" name="Vector">
                <a:extLst>
                  <a:ext uri="{FF2B5EF4-FFF2-40B4-BE49-F238E27FC236}">
                    <a16:creationId xmlns:a16="http://schemas.microsoft.com/office/drawing/2014/main" id="{C579A3C8-8991-527D-21B6-CC49A7096166}"/>
                  </a:ext>
                </a:extLst>
              </p:cNvPr>
              <p:cNvSpPr>
                <a:spLocks/>
              </p:cNvSpPr>
              <p:nvPr/>
            </p:nvSpPr>
            <p:spPr bwMode="gray">
              <a:xfrm>
                <a:off x="858838" y="4214813"/>
                <a:ext cx="109538" cy="26988"/>
              </a:xfrm>
              <a:custGeom>
                <a:avLst/>
                <a:gdLst>
                  <a:gd name="T0" fmla="*/ 30 w 36"/>
                  <a:gd name="T1" fmla="*/ 0 h 9"/>
                  <a:gd name="T2" fmla="*/ 0 w 36"/>
                  <a:gd name="T3" fmla="*/ 0 h 9"/>
                  <a:gd name="T4" fmla="*/ 1 w 36"/>
                  <a:gd name="T5" fmla="*/ 1 h 9"/>
                  <a:gd name="T6" fmla="*/ 30 w 36"/>
                  <a:gd name="T7" fmla="*/ 1 h 9"/>
                  <a:gd name="T8" fmla="*/ 35 w 36"/>
                  <a:gd name="T9" fmla="*/ 5 h 9"/>
                  <a:gd name="T10" fmla="*/ 35 w 36"/>
                  <a:gd name="T11" fmla="*/ 7 h 9"/>
                  <a:gd name="T12" fmla="*/ 1 w 36"/>
                  <a:gd name="T13" fmla="*/ 7 h 9"/>
                  <a:gd name="T14" fmla="*/ 0 w 36"/>
                  <a:gd name="T15" fmla="*/ 9 h 9"/>
                  <a:gd name="T16" fmla="*/ 34 w 36"/>
                  <a:gd name="T17" fmla="*/ 9 h 9"/>
                  <a:gd name="T18" fmla="*/ 35 w 36"/>
                  <a:gd name="T19" fmla="*/ 8 h 9"/>
                  <a:gd name="T20" fmla="*/ 36 w 36"/>
                  <a:gd name="T21" fmla="*/ 8 h 9"/>
                  <a:gd name="T22" fmla="*/ 36 w 36"/>
                  <a:gd name="T23" fmla="*/ 5 h 9"/>
                  <a:gd name="T24" fmla="*/ 30 w 36"/>
                  <a:gd name="T2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9">
                    <a:moveTo>
                      <a:pt x="30" y="0"/>
                    </a:moveTo>
                    <a:cubicBezTo>
                      <a:pt x="0" y="0"/>
                      <a:pt x="0" y="0"/>
                      <a:pt x="0" y="0"/>
                    </a:cubicBezTo>
                    <a:cubicBezTo>
                      <a:pt x="0" y="0"/>
                      <a:pt x="0" y="1"/>
                      <a:pt x="1" y="1"/>
                    </a:cubicBezTo>
                    <a:cubicBezTo>
                      <a:pt x="30" y="1"/>
                      <a:pt x="30" y="1"/>
                      <a:pt x="30" y="1"/>
                    </a:cubicBezTo>
                    <a:cubicBezTo>
                      <a:pt x="33" y="1"/>
                      <a:pt x="35" y="3"/>
                      <a:pt x="35" y="5"/>
                    </a:cubicBezTo>
                    <a:cubicBezTo>
                      <a:pt x="35" y="7"/>
                      <a:pt x="35" y="7"/>
                      <a:pt x="35" y="7"/>
                    </a:cubicBezTo>
                    <a:cubicBezTo>
                      <a:pt x="1" y="7"/>
                      <a:pt x="1" y="7"/>
                      <a:pt x="1" y="7"/>
                    </a:cubicBezTo>
                    <a:cubicBezTo>
                      <a:pt x="0" y="8"/>
                      <a:pt x="0" y="8"/>
                      <a:pt x="0" y="9"/>
                    </a:cubicBezTo>
                    <a:cubicBezTo>
                      <a:pt x="34" y="9"/>
                      <a:pt x="34" y="9"/>
                      <a:pt x="34" y="9"/>
                    </a:cubicBezTo>
                    <a:cubicBezTo>
                      <a:pt x="35" y="8"/>
                      <a:pt x="35" y="8"/>
                      <a:pt x="35" y="8"/>
                    </a:cubicBezTo>
                    <a:cubicBezTo>
                      <a:pt x="35" y="8"/>
                      <a:pt x="36" y="8"/>
                      <a:pt x="36" y="8"/>
                    </a:cubicBezTo>
                    <a:cubicBezTo>
                      <a:pt x="36" y="5"/>
                      <a:pt x="36" y="5"/>
                      <a:pt x="36" y="5"/>
                    </a:cubicBezTo>
                    <a:cubicBezTo>
                      <a:pt x="36" y="2"/>
                      <a:pt x="34" y="0"/>
                      <a:pt x="30" y="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25" name="Vector">
                <a:extLst>
                  <a:ext uri="{FF2B5EF4-FFF2-40B4-BE49-F238E27FC236}">
                    <a16:creationId xmlns:a16="http://schemas.microsoft.com/office/drawing/2014/main" id="{97C216BE-9431-D9D9-0DC8-1E46D5FD47A7}"/>
                  </a:ext>
                </a:extLst>
              </p:cNvPr>
              <p:cNvSpPr>
                <a:spLocks/>
              </p:cNvSpPr>
              <p:nvPr/>
            </p:nvSpPr>
            <p:spPr bwMode="gray">
              <a:xfrm>
                <a:off x="695325" y="4214813"/>
                <a:ext cx="109538" cy="26988"/>
              </a:xfrm>
              <a:custGeom>
                <a:avLst/>
                <a:gdLst>
                  <a:gd name="T0" fmla="*/ 1 w 36"/>
                  <a:gd name="T1" fmla="*/ 7 h 9"/>
                  <a:gd name="T2" fmla="*/ 1 w 36"/>
                  <a:gd name="T3" fmla="*/ 5 h 9"/>
                  <a:gd name="T4" fmla="*/ 5 w 36"/>
                  <a:gd name="T5" fmla="*/ 1 h 9"/>
                  <a:gd name="T6" fmla="*/ 35 w 36"/>
                  <a:gd name="T7" fmla="*/ 1 h 9"/>
                  <a:gd name="T8" fmla="*/ 36 w 36"/>
                  <a:gd name="T9" fmla="*/ 0 h 9"/>
                  <a:gd name="T10" fmla="*/ 5 w 36"/>
                  <a:gd name="T11" fmla="*/ 0 h 9"/>
                  <a:gd name="T12" fmla="*/ 0 w 36"/>
                  <a:gd name="T13" fmla="*/ 5 h 9"/>
                  <a:gd name="T14" fmla="*/ 0 w 36"/>
                  <a:gd name="T15" fmla="*/ 8 h 9"/>
                  <a:gd name="T16" fmla="*/ 1 w 36"/>
                  <a:gd name="T17" fmla="*/ 8 h 9"/>
                  <a:gd name="T18" fmla="*/ 1 w 36"/>
                  <a:gd name="T19" fmla="*/ 9 h 9"/>
                  <a:gd name="T20" fmla="*/ 36 w 36"/>
                  <a:gd name="T21" fmla="*/ 9 h 9"/>
                  <a:gd name="T22" fmla="*/ 35 w 36"/>
                  <a:gd name="T23" fmla="*/ 7 h 9"/>
                  <a:gd name="T24" fmla="*/ 1 w 36"/>
                  <a:gd name="T25"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9">
                    <a:moveTo>
                      <a:pt x="1" y="7"/>
                    </a:moveTo>
                    <a:cubicBezTo>
                      <a:pt x="1" y="5"/>
                      <a:pt x="1" y="5"/>
                      <a:pt x="1" y="5"/>
                    </a:cubicBezTo>
                    <a:cubicBezTo>
                      <a:pt x="1" y="3"/>
                      <a:pt x="3" y="1"/>
                      <a:pt x="5" y="1"/>
                    </a:cubicBezTo>
                    <a:cubicBezTo>
                      <a:pt x="35" y="1"/>
                      <a:pt x="35" y="1"/>
                      <a:pt x="35" y="1"/>
                    </a:cubicBezTo>
                    <a:cubicBezTo>
                      <a:pt x="35" y="1"/>
                      <a:pt x="35" y="0"/>
                      <a:pt x="36" y="0"/>
                    </a:cubicBezTo>
                    <a:cubicBezTo>
                      <a:pt x="5" y="0"/>
                      <a:pt x="5" y="0"/>
                      <a:pt x="5" y="0"/>
                    </a:cubicBezTo>
                    <a:cubicBezTo>
                      <a:pt x="2" y="0"/>
                      <a:pt x="0" y="2"/>
                      <a:pt x="0" y="5"/>
                    </a:cubicBezTo>
                    <a:cubicBezTo>
                      <a:pt x="0" y="8"/>
                      <a:pt x="0" y="8"/>
                      <a:pt x="0" y="8"/>
                    </a:cubicBezTo>
                    <a:cubicBezTo>
                      <a:pt x="0" y="8"/>
                      <a:pt x="1" y="8"/>
                      <a:pt x="1" y="8"/>
                    </a:cubicBezTo>
                    <a:cubicBezTo>
                      <a:pt x="1" y="9"/>
                      <a:pt x="1" y="9"/>
                      <a:pt x="1" y="9"/>
                    </a:cubicBezTo>
                    <a:cubicBezTo>
                      <a:pt x="36" y="9"/>
                      <a:pt x="36" y="9"/>
                      <a:pt x="36" y="9"/>
                    </a:cubicBezTo>
                    <a:cubicBezTo>
                      <a:pt x="35" y="8"/>
                      <a:pt x="35" y="8"/>
                      <a:pt x="35" y="7"/>
                    </a:cubicBezTo>
                    <a:lnTo>
                      <a:pt x="1" y="7"/>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26" name="Vector">
                <a:extLst>
                  <a:ext uri="{FF2B5EF4-FFF2-40B4-BE49-F238E27FC236}">
                    <a16:creationId xmlns:a16="http://schemas.microsoft.com/office/drawing/2014/main" id="{C1A75286-3713-F395-01B3-06907340A839}"/>
                  </a:ext>
                </a:extLst>
              </p:cNvPr>
              <p:cNvSpPr>
                <a:spLocks/>
              </p:cNvSpPr>
              <p:nvPr/>
            </p:nvSpPr>
            <p:spPr bwMode="gray">
              <a:xfrm>
                <a:off x="695325" y="4238626"/>
                <a:ext cx="3175" cy="3175"/>
              </a:xfrm>
              <a:custGeom>
                <a:avLst/>
                <a:gdLst>
                  <a:gd name="T0" fmla="*/ 0 w 1"/>
                  <a:gd name="T1" fmla="*/ 0 h 1"/>
                  <a:gd name="T2" fmla="*/ 0 w 1"/>
                  <a:gd name="T3" fmla="*/ 1 h 1"/>
                  <a:gd name="T4" fmla="*/ 1 w 1"/>
                  <a:gd name="T5" fmla="*/ 1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1"/>
                      <a:pt x="0" y="1"/>
                      <a:pt x="0" y="1"/>
                    </a:cubicBezTo>
                    <a:cubicBezTo>
                      <a:pt x="1" y="1"/>
                      <a:pt x="1" y="1"/>
                      <a:pt x="1" y="1"/>
                    </a:cubicBezTo>
                    <a:cubicBezTo>
                      <a:pt x="1" y="0"/>
                      <a:pt x="1" y="0"/>
                      <a:pt x="1" y="0"/>
                    </a:cubicBezTo>
                    <a:cubicBezTo>
                      <a:pt x="1" y="0"/>
                      <a:pt x="0" y="0"/>
                      <a:pt x="0" y="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27" name="Vector">
                <a:extLst>
                  <a:ext uri="{FF2B5EF4-FFF2-40B4-BE49-F238E27FC236}">
                    <a16:creationId xmlns:a16="http://schemas.microsoft.com/office/drawing/2014/main" id="{4532F218-67F4-A5E1-CA04-53E003D2BDA0}"/>
                  </a:ext>
                </a:extLst>
              </p:cNvPr>
              <p:cNvSpPr>
                <a:spLocks/>
              </p:cNvSpPr>
              <p:nvPr/>
            </p:nvSpPr>
            <p:spPr bwMode="gray">
              <a:xfrm>
                <a:off x="962025" y="4238626"/>
                <a:ext cx="6350" cy="3175"/>
              </a:xfrm>
              <a:custGeom>
                <a:avLst/>
                <a:gdLst>
                  <a:gd name="T0" fmla="*/ 1 w 2"/>
                  <a:gd name="T1" fmla="*/ 0 h 1"/>
                  <a:gd name="T2" fmla="*/ 0 w 2"/>
                  <a:gd name="T3" fmla="*/ 1 h 1"/>
                  <a:gd name="T4" fmla="*/ 2 w 2"/>
                  <a:gd name="T5" fmla="*/ 1 h 1"/>
                  <a:gd name="T6" fmla="*/ 2 w 2"/>
                  <a:gd name="T7" fmla="*/ 0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0" y="1"/>
                      <a:pt x="0" y="1"/>
                      <a:pt x="0" y="1"/>
                    </a:cubicBezTo>
                    <a:cubicBezTo>
                      <a:pt x="2" y="1"/>
                      <a:pt x="2" y="1"/>
                      <a:pt x="2" y="1"/>
                    </a:cubicBezTo>
                    <a:cubicBezTo>
                      <a:pt x="2" y="0"/>
                      <a:pt x="2" y="0"/>
                      <a:pt x="2" y="0"/>
                    </a:cubicBezTo>
                    <a:cubicBezTo>
                      <a:pt x="2" y="0"/>
                      <a:pt x="1" y="0"/>
                      <a:pt x="1" y="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28" name="Vector">
                <a:extLst>
                  <a:ext uri="{FF2B5EF4-FFF2-40B4-BE49-F238E27FC236}">
                    <a16:creationId xmlns:a16="http://schemas.microsoft.com/office/drawing/2014/main" id="{10A8CA71-3836-4965-9322-5ED5F1D925D9}"/>
                  </a:ext>
                </a:extLst>
              </p:cNvPr>
              <p:cNvSpPr>
                <a:spLocks/>
              </p:cNvSpPr>
              <p:nvPr/>
            </p:nvSpPr>
            <p:spPr bwMode="gray">
              <a:xfrm>
                <a:off x="844550" y="4254501"/>
                <a:ext cx="4763" cy="276225"/>
              </a:xfrm>
              <a:custGeom>
                <a:avLst/>
                <a:gdLst>
                  <a:gd name="T0" fmla="*/ 0 w 2"/>
                  <a:gd name="T1" fmla="*/ 89 h 89"/>
                  <a:gd name="T2" fmla="*/ 2 w 2"/>
                  <a:gd name="T3" fmla="*/ 89 h 89"/>
                  <a:gd name="T4" fmla="*/ 2 w 2"/>
                  <a:gd name="T5" fmla="*/ 0 h 89"/>
                  <a:gd name="T6" fmla="*/ 0 w 2"/>
                  <a:gd name="T7" fmla="*/ 0 h 89"/>
                  <a:gd name="T8" fmla="*/ 0 w 2"/>
                  <a:gd name="T9" fmla="*/ 89 h 89"/>
                </a:gdLst>
                <a:ahLst/>
                <a:cxnLst>
                  <a:cxn ang="0">
                    <a:pos x="T0" y="T1"/>
                  </a:cxn>
                  <a:cxn ang="0">
                    <a:pos x="T2" y="T3"/>
                  </a:cxn>
                  <a:cxn ang="0">
                    <a:pos x="T4" y="T5"/>
                  </a:cxn>
                  <a:cxn ang="0">
                    <a:pos x="T6" y="T7"/>
                  </a:cxn>
                  <a:cxn ang="0">
                    <a:pos x="T8" y="T9"/>
                  </a:cxn>
                </a:cxnLst>
                <a:rect l="0" t="0" r="r" b="b"/>
                <a:pathLst>
                  <a:path w="2" h="89">
                    <a:moveTo>
                      <a:pt x="0" y="89"/>
                    </a:moveTo>
                    <a:cubicBezTo>
                      <a:pt x="2" y="89"/>
                      <a:pt x="2" y="89"/>
                      <a:pt x="2" y="89"/>
                    </a:cubicBezTo>
                    <a:cubicBezTo>
                      <a:pt x="2" y="0"/>
                      <a:pt x="2" y="0"/>
                      <a:pt x="2" y="0"/>
                    </a:cubicBezTo>
                    <a:cubicBezTo>
                      <a:pt x="1" y="0"/>
                      <a:pt x="1" y="0"/>
                      <a:pt x="0" y="0"/>
                    </a:cubicBezTo>
                    <a:lnTo>
                      <a:pt x="0" y="89"/>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29" name="Vector">
                <a:extLst>
                  <a:ext uri="{FF2B5EF4-FFF2-40B4-BE49-F238E27FC236}">
                    <a16:creationId xmlns:a16="http://schemas.microsoft.com/office/drawing/2014/main" id="{A11142B4-624E-B794-47AB-810ABBF58A3B}"/>
                  </a:ext>
                </a:extLst>
              </p:cNvPr>
              <p:cNvSpPr>
                <a:spLocks/>
              </p:cNvSpPr>
              <p:nvPr/>
            </p:nvSpPr>
            <p:spPr bwMode="gray">
              <a:xfrm>
                <a:off x="812800" y="4254501"/>
                <a:ext cx="3175" cy="276225"/>
              </a:xfrm>
              <a:custGeom>
                <a:avLst/>
                <a:gdLst>
                  <a:gd name="T0" fmla="*/ 1 w 1"/>
                  <a:gd name="T1" fmla="*/ 0 h 89"/>
                  <a:gd name="T2" fmla="*/ 0 w 1"/>
                  <a:gd name="T3" fmla="*/ 0 h 89"/>
                  <a:gd name="T4" fmla="*/ 0 w 1"/>
                  <a:gd name="T5" fmla="*/ 89 h 89"/>
                  <a:gd name="T6" fmla="*/ 1 w 1"/>
                  <a:gd name="T7" fmla="*/ 89 h 89"/>
                  <a:gd name="T8" fmla="*/ 1 w 1"/>
                  <a:gd name="T9" fmla="*/ 0 h 89"/>
                </a:gdLst>
                <a:ahLst/>
                <a:cxnLst>
                  <a:cxn ang="0">
                    <a:pos x="T0" y="T1"/>
                  </a:cxn>
                  <a:cxn ang="0">
                    <a:pos x="T2" y="T3"/>
                  </a:cxn>
                  <a:cxn ang="0">
                    <a:pos x="T4" y="T5"/>
                  </a:cxn>
                  <a:cxn ang="0">
                    <a:pos x="T6" y="T7"/>
                  </a:cxn>
                  <a:cxn ang="0">
                    <a:pos x="T8" y="T9"/>
                  </a:cxn>
                </a:cxnLst>
                <a:rect l="0" t="0" r="r" b="b"/>
                <a:pathLst>
                  <a:path w="1" h="89">
                    <a:moveTo>
                      <a:pt x="1" y="0"/>
                    </a:moveTo>
                    <a:cubicBezTo>
                      <a:pt x="1" y="0"/>
                      <a:pt x="0" y="0"/>
                      <a:pt x="0" y="0"/>
                    </a:cubicBezTo>
                    <a:cubicBezTo>
                      <a:pt x="0" y="89"/>
                      <a:pt x="0" y="89"/>
                      <a:pt x="0" y="89"/>
                    </a:cubicBezTo>
                    <a:cubicBezTo>
                      <a:pt x="1" y="89"/>
                      <a:pt x="1" y="89"/>
                      <a:pt x="1" y="89"/>
                    </a:cubicBezTo>
                    <a:lnTo>
                      <a:pt x="1" y="0"/>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30" name="Vector">
                <a:extLst>
                  <a:ext uri="{FF2B5EF4-FFF2-40B4-BE49-F238E27FC236}">
                    <a16:creationId xmlns:a16="http://schemas.microsoft.com/office/drawing/2014/main" id="{6BA57299-2B37-41CE-6D7D-D5A61D7D2153}"/>
                  </a:ext>
                </a:extLst>
              </p:cNvPr>
              <p:cNvSpPr>
                <a:spLocks/>
              </p:cNvSpPr>
              <p:nvPr/>
            </p:nvSpPr>
            <p:spPr bwMode="gray">
              <a:xfrm>
                <a:off x="841375" y="4254501"/>
                <a:ext cx="3175" cy="276225"/>
              </a:xfrm>
              <a:custGeom>
                <a:avLst/>
                <a:gdLst>
                  <a:gd name="T0" fmla="*/ 0 w 1"/>
                  <a:gd name="T1" fmla="*/ 89 h 89"/>
                  <a:gd name="T2" fmla="*/ 1 w 1"/>
                  <a:gd name="T3" fmla="*/ 89 h 89"/>
                  <a:gd name="T4" fmla="*/ 1 w 1"/>
                  <a:gd name="T5" fmla="*/ 0 h 89"/>
                  <a:gd name="T6" fmla="*/ 0 w 1"/>
                  <a:gd name="T7" fmla="*/ 1 h 89"/>
                  <a:gd name="T8" fmla="*/ 0 w 1"/>
                  <a:gd name="T9" fmla="*/ 89 h 89"/>
                </a:gdLst>
                <a:ahLst/>
                <a:cxnLst>
                  <a:cxn ang="0">
                    <a:pos x="T0" y="T1"/>
                  </a:cxn>
                  <a:cxn ang="0">
                    <a:pos x="T2" y="T3"/>
                  </a:cxn>
                  <a:cxn ang="0">
                    <a:pos x="T4" y="T5"/>
                  </a:cxn>
                  <a:cxn ang="0">
                    <a:pos x="T6" y="T7"/>
                  </a:cxn>
                  <a:cxn ang="0">
                    <a:pos x="T8" y="T9"/>
                  </a:cxn>
                </a:cxnLst>
                <a:rect l="0" t="0" r="r" b="b"/>
                <a:pathLst>
                  <a:path w="1" h="89">
                    <a:moveTo>
                      <a:pt x="0" y="89"/>
                    </a:moveTo>
                    <a:cubicBezTo>
                      <a:pt x="1" y="89"/>
                      <a:pt x="1" y="89"/>
                      <a:pt x="1" y="89"/>
                    </a:cubicBezTo>
                    <a:cubicBezTo>
                      <a:pt x="1" y="0"/>
                      <a:pt x="1" y="0"/>
                      <a:pt x="1" y="0"/>
                    </a:cubicBezTo>
                    <a:cubicBezTo>
                      <a:pt x="1" y="1"/>
                      <a:pt x="0" y="1"/>
                      <a:pt x="0" y="1"/>
                    </a:cubicBezTo>
                    <a:lnTo>
                      <a:pt x="0" y="89"/>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31" name="Vector">
                <a:extLst>
                  <a:ext uri="{FF2B5EF4-FFF2-40B4-BE49-F238E27FC236}">
                    <a16:creationId xmlns:a16="http://schemas.microsoft.com/office/drawing/2014/main" id="{AC7A0526-8FE8-3ED4-121E-550C4F7874AA}"/>
                  </a:ext>
                </a:extLst>
              </p:cNvPr>
              <p:cNvSpPr>
                <a:spLocks/>
              </p:cNvSpPr>
              <p:nvPr/>
            </p:nvSpPr>
            <p:spPr bwMode="gray">
              <a:xfrm>
                <a:off x="815975" y="4254501"/>
                <a:ext cx="6350" cy="276225"/>
              </a:xfrm>
              <a:custGeom>
                <a:avLst/>
                <a:gdLst>
                  <a:gd name="T0" fmla="*/ 2 w 2"/>
                  <a:gd name="T1" fmla="*/ 1 h 89"/>
                  <a:gd name="T2" fmla="*/ 0 w 2"/>
                  <a:gd name="T3" fmla="*/ 0 h 89"/>
                  <a:gd name="T4" fmla="*/ 0 w 2"/>
                  <a:gd name="T5" fmla="*/ 89 h 89"/>
                  <a:gd name="T6" fmla="*/ 2 w 2"/>
                  <a:gd name="T7" fmla="*/ 89 h 89"/>
                  <a:gd name="T8" fmla="*/ 2 w 2"/>
                  <a:gd name="T9" fmla="*/ 1 h 89"/>
                </a:gdLst>
                <a:ahLst/>
                <a:cxnLst>
                  <a:cxn ang="0">
                    <a:pos x="T0" y="T1"/>
                  </a:cxn>
                  <a:cxn ang="0">
                    <a:pos x="T2" y="T3"/>
                  </a:cxn>
                  <a:cxn ang="0">
                    <a:pos x="T4" y="T5"/>
                  </a:cxn>
                  <a:cxn ang="0">
                    <a:pos x="T6" y="T7"/>
                  </a:cxn>
                  <a:cxn ang="0">
                    <a:pos x="T8" y="T9"/>
                  </a:cxn>
                </a:cxnLst>
                <a:rect l="0" t="0" r="r" b="b"/>
                <a:pathLst>
                  <a:path w="2" h="89">
                    <a:moveTo>
                      <a:pt x="2" y="1"/>
                    </a:moveTo>
                    <a:cubicBezTo>
                      <a:pt x="1" y="1"/>
                      <a:pt x="1" y="1"/>
                      <a:pt x="0" y="0"/>
                    </a:cubicBezTo>
                    <a:cubicBezTo>
                      <a:pt x="0" y="89"/>
                      <a:pt x="0" y="89"/>
                      <a:pt x="0" y="89"/>
                    </a:cubicBezTo>
                    <a:cubicBezTo>
                      <a:pt x="2" y="89"/>
                      <a:pt x="2" y="89"/>
                      <a:pt x="2" y="89"/>
                    </a:cubicBezTo>
                    <a:lnTo>
                      <a:pt x="2" y="1"/>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32" name="Vector">
                <a:extLst>
                  <a:ext uri="{FF2B5EF4-FFF2-40B4-BE49-F238E27FC236}">
                    <a16:creationId xmlns:a16="http://schemas.microsoft.com/office/drawing/2014/main" id="{FFF19360-5C98-805E-598A-47938EEF29D7}"/>
                  </a:ext>
                </a:extLst>
              </p:cNvPr>
              <p:cNvSpPr>
                <a:spLocks/>
              </p:cNvSpPr>
              <p:nvPr/>
            </p:nvSpPr>
            <p:spPr bwMode="gray">
              <a:xfrm>
                <a:off x="742950" y="4530726"/>
                <a:ext cx="69850" cy="58738"/>
              </a:xfrm>
              <a:custGeom>
                <a:avLst/>
                <a:gdLst>
                  <a:gd name="T0" fmla="*/ 9 w 23"/>
                  <a:gd name="T1" fmla="*/ 11 h 19"/>
                  <a:gd name="T2" fmla="*/ 9 w 23"/>
                  <a:gd name="T3" fmla="*/ 11 h 19"/>
                  <a:gd name="T4" fmla="*/ 10 w 23"/>
                  <a:gd name="T5" fmla="*/ 10 h 19"/>
                  <a:gd name="T6" fmla="*/ 10 w 23"/>
                  <a:gd name="T7" fmla="*/ 10 h 19"/>
                  <a:gd name="T8" fmla="*/ 19 w 23"/>
                  <a:gd name="T9" fmla="*/ 2 h 19"/>
                  <a:gd name="T10" fmla="*/ 23 w 23"/>
                  <a:gd name="T11" fmla="*/ 2 h 19"/>
                  <a:gd name="T12" fmla="*/ 23 w 23"/>
                  <a:gd name="T13" fmla="*/ 0 h 19"/>
                  <a:gd name="T14" fmla="*/ 19 w 23"/>
                  <a:gd name="T15" fmla="*/ 0 h 19"/>
                  <a:gd name="T16" fmla="*/ 9 w 23"/>
                  <a:gd name="T17" fmla="*/ 10 h 19"/>
                  <a:gd name="T18" fmla="*/ 0 w 23"/>
                  <a:gd name="T19" fmla="*/ 19 h 19"/>
                  <a:gd name="T20" fmla="*/ 1 w 23"/>
                  <a:gd name="T21" fmla="*/ 19 h 19"/>
                  <a:gd name="T22" fmla="*/ 9 w 23"/>
                  <a:gd name="T23"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19">
                    <a:moveTo>
                      <a:pt x="9" y="11"/>
                    </a:moveTo>
                    <a:cubicBezTo>
                      <a:pt x="9" y="11"/>
                      <a:pt x="9" y="11"/>
                      <a:pt x="9" y="11"/>
                    </a:cubicBezTo>
                    <a:cubicBezTo>
                      <a:pt x="9" y="10"/>
                      <a:pt x="9" y="10"/>
                      <a:pt x="10" y="10"/>
                    </a:cubicBezTo>
                    <a:cubicBezTo>
                      <a:pt x="10" y="10"/>
                      <a:pt x="10" y="10"/>
                      <a:pt x="10" y="10"/>
                    </a:cubicBezTo>
                    <a:cubicBezTo>
                      <a:pt x="10" y="5"/>
                      <a:pt x="14" y="2"/>
                      <a:pt x="19" y="2"/>
                    </a:cubicBezTo>
                    <a:cubicBezTo>
                      <a:pt x="23" y="2"/>
                      <a:pt x="23" y="2"/>
                      <a:pt x="23" y="2"/>
                    </a:cubicBezTo>
                    <a:cubicBezTo>
                      <a:pt x="23" y="0"/>
                      <a:pt x="23" y="0"/>
                      <a:pt x="23" y="0"/>
                    </a:cubicBezTo>
                    <a:cubicBezTo>
                      <a:pt x="19" y="0"/>
                      <a:pt x="19" y="0"/>
                      <a:pt x="19" y="0"/>
                    </a:cubicBezTo>
                    <a:cubicBezTo>
                      <a:pt x="13" y="0"/>
                      <a:pt x="9" y="4"/>
                      <a:pt x="9" y="10"/>
                    </a:cubicBezTo>
                    <a:cubicBezTo>
                      <a:pt x="4" y="10"/>
                      <a:pt x="0" y="14"/>
                      <a:pt x="0" y="19"/>
                    </a:cubicBezTo>
                    <a:cubicBezTo>
                      <a:pt x="1" y="19"/>
                      <a:pt x="1" y="19"/>
                      <a:pt x="1" y="19"/>
                    </a:cubicBezTo>
                    <a:cubicBezTo>
                      <a:pt x="1" y="15"/>
                      <a:pt x="5" y="11"/>
                      <a:pt x="9" y="11"/>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33" name="Vector">
                <a:extLst>
                  <a:ext uri="{FF2B5EF4-FFF2-40B4-BE49-F238E27FC236}">
                    <a16:creationId xmlns:a16="http://schemas.microsoft.com/office/drawing/2014/main" id="{F7FC3D53-9CAA-616B-9D93-4B6EF617FC38}"/>
                  </a:ext>
                </a:extLst>
              </p:cNvPr>
              <p:cNvSpPr>
                <a:spLocks/>
              </p:cNvSpPr>
              <p:nvPr/>
            </p:nvSpPr>
            <p:spPr bwMode="gray">
              <a:xfrm>
                <a:off x="849313" y="4530726"/>
                <a:ext cx="69850" cy="58738"/>
              </a:xfrm>
              <a:custGeom>
                <a:avLst/>
                <a:gdLst>
                  <a:gd name="T0" fmla="*/ 4 w 23"/>
                  <a:gd name="T1" fmla="*/ 2 h 19"/>
                  <a:gd name="T2" fmla="*/ 13 w 23"/>
                  <a:gd name="T3" fmla="*/ 10 h 19"/>
                  <a:gd name="T4" fmla="*/ 13 w 23"/>
                  <a:gd name="T5" fmla="*/ 11 h 19"/>
                  <a:gd name="T6" fmla="*/ 13 w 23"/>
                  <a:gd name="T7" fmla="*/ 11 h 19"/>
                  <a:gd name="T8" fmla="*/ 22 w 23"/>
                  <a:gd name="T9" fmla="*/ 19 h 19"/>
                  <a:gd name="T10" fmla="*/ 23 w 23"/>
                  <a:gd name="T11" fmla="*/ 19 h 19"/>
                  <a:gd name="T12" fmla="*/ 14 w 23"/>
                  <a:gd name="T13" fmla="*/ 10 h 19"/>
                  <a:gd name="T14" fmla="*/ 4 w 23"/>
                  <a:gd name="T15" fmla="*/ 0 h 19"/>
                  <a:gd name="T16" fmla="*/ 0 w 23"/>
                  <a:gd name="T17" fmla="*/ 0 h 19"/>
                  <a:gd name="T18" fmla="*/ 0 w 23"/>
                  <a:gd name="T19" fmla="*/ 2 h 19"/>
                  <a:gd name="T20" fmla="*/ 4 w 23"/>
                  <a:gd name="T21"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19">
                    <a:moveTo>
                      <a:pt x="4" y="2"/>
                    </a:moveTo>
                    <a:cubicBezTo>
                      <a:pt x="9" y="2"/>
                      <a:pt x="13" y="6"/>
                      <a:pt x="13" y="10"/>
                    </a:cubicBezTo>
                    <a:cubicBezTo>
                      <a:pt x="13" y="11"/>
                      <a:pt x="13" y="11"/>
                      <a:pt x="13" y="11"/>
                    </a:cubicBezTo>
                    <a:cubicBezTo>
                      <a:pt x="13" y="11"/>
                      <a:pt x="13" y="11"/>
                      <a:pt x="13" y="11"/>
                    </a:cubicBezTo>
                    <a:cubicBezTo>
                      <a:pt x="17" y="11"/>
                      <a:pt x="21" y="14"/>
                      <a:pt x="22" y="19"/>
                    </a:cubicBezTo>
                    <a:cubicBezTo>
                      <a:pt x="23" y="19"/>
                      <a:pt x="23" y="19"/>
                      <a:pt x="23" y="19"/>
                    </a:cubicBezTo>
                    <a:cubicBezTo>
                      <a:pt x="23" y="14"/>
                      <a:pt x="19" y="10"/>
                      <a:pt x="14" y="10"/>
                    </a:cubicBezTo>
                    <a:cubicBezTo>
                      <a:pt x="14" y="4"/>
                      <a:pt x="9" y="0"/>
                      <a:pt x="4" y="0"/>
                    </a:cubicBezTo>
                    <a:cubicBezTo>
                      <a:pt x="0" y="0"/>
                      <a:pt x="0" y="0"/>
                      <a:pt x="0" y="0"/>
                    </a:cubicBezTo>
                    <a:cubicBezTo>
                      <a:pt x="0" y="2"/>
                      <a:pt x="0" y="2"/>
                      <a:pt x="0" y="2"/>
                    </a:cubicBezTo>
                    <a:lnTo>
                      <a:pt x="4" y="2"/>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34" name="Vector">
                <a:extLst>
                  <a:ext uri="{FF2B5EF4-FFF2-40B4-BE49-F238E27FC236}">
                    <a16:creationId xmlns:a16="http://schemas.microsoft.com/office/drawing/2014/main" id="{497482EC-635B-57EA-C1E4-C7234D9C151F}"/>
                  </a:ext>
                </a:extLst>
              </p:cNvPr>
              <p:cNvSpPr>
                <a:spLocks noChangeArrowheads="1"/>
              </p:cNvSpPr>
              <p:nvPr/>
            </p:nvSpPr>
            <p:spPr bwMode="gray">
              <a:xfrm>
                <a:off x="844550" y="4530726"/>
                <a:ext cx="4763" cy="6350"/>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35" name="Vector">
                <a:extLst>
                  <a:ext uri="{FF2B5EF4-FFF2-40B4-BE49-F238E27FC236}">
                    <a16:creationId xmlns:a16="http://schemas.microsoft.com/office/drawing/2014/main" id="{652C0B4C-2427-FCED-F258-6DF5698F1BE1}"/>
                  </a:ext>
                </a:extLst>
              </p:cNvPr>
              <p:cNvSpPr>
                <a:spLocks noChangeArrowheads="1"/>
              </p:cNvSpPr>
              <p:nvPr/>
            </p:nvSpPr>
            <p:spPr bwMode="gray">
              <a:xfrm>
                <a:off x="812800" y="4530726"/>
                <a:ext cx="3175" cy="6350"/>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36" name="Vector">
                <a:extLst>
                  <a:ext uri="{FF2B5EF4-FFF2-40B4-BE49-F238E27FC236}">
                    <a16:creationId xmlns:a16="http://schemas.microsoft.com/office/drawing/2014/main" id="{67DF08F9-9147-50EC-1273-CDA3CE7FECE7}"/>
                  </a:ext>
                </a:extLst>
              </p:cNvPr>
              <p:cNvSpPr>
                <a:spLocks noChangeArrowheads="1"/>
              </p:cNvSpPr>
              <p:nvPr/>
            </p:nvSpPr>
            <p:spPr bwMode="gray">
              <a:xfrm>
                <a:off x="815975" y="4530726"/>
                <a:ext cx="28575" cy="6350"/>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37" name="Vector">
                <a:extLst>
                  <a:ext uri="{FF2B5EF4-FFF2-40B4-BE49-F238E27FC236}">
                    <a16:creationId xmlns:a16="http://schemas.microsoft.com/office/drawing/2014/main" id="{0DDA6A70-22D0-B142-8851-113106195E07}"/>
                  </a:ext>
                </a:extLst>
              </p:cNvPr>
              <p:cNvSpPr>
                <a:spLocks/>
              </p:cNvSpPr>
              <p:nvPr/>
            </p:nvSpPr>
            <p:spPr bwMode="gray">
              <a:xfrm>
                <a:off x="844550" y="4537076"/>
                <a:ext cx="71438" cy="52388"/>
              </a:xfrm>
              <a:custGeom>
                <a:avLst/>
                <a:gdLst>
                  <a:gd name="T0" fmla="*/ 0 w 24"/>
                  <a:gd name="T1" fmla="*/ 1 h 17"/>
                  <a:gd name="T2" fmla="*/ 6 w 24"/>
                  <a:gd name="T3" fmla="*/ 1 h 17"/>
                  <a:gd name="T4" fmla="*/ 13 w 24"/>
                  <a:gd name="T5" fmla="*/ 8 h 17"/>
                  <a:gd name="T6" fmla="*/ 13 w 24"/>
                  <a:gd name="T7" fmla="*/ 9 h 17"/>
                  <a:gd name="T8" fmla="*/ 15 w 24"/>
                  <a:gd name="T9" fmla="*/ 10 h 17"/>
                  <a:gd name="T10" fmla="*/ 15 w 24"/>
                  <a:gd name="T11" fmla="*/ 10 h 17"/>
                  <a:gd name="T12" fmla="*/ 22 w 24"/>
                  <a:gd name="T13" fmla="*/ 17 h 17"/>
                  <a:gd name="T14" fmla="*/ 24 w 24"/>
                  <a:gd name="T15" fmla="*/ 17 h 17"/>
                  <a:gd name="T16" fmla="*/ 15 w 24"/>
                  <a:gd name="T17" fmla="*/ 9 h 17"/>
                  <a:gd name="T18" fmla="*/ 15 w 24"/>
                  <a:gd name="T19" fmla="*/ 9 h 17"/>
                  <a:gd name="T20" fmla="*/ 15 w 24"/>
                  <a:gd name="T21" fmla="*/ 8 h 17"/>
                  <a:gd name="T22" fmla="*/ 6 w 24"/>
                  <a:gd name="T23" fmla="*/ 0 h 17"/>
                  <a:gd name="T24" fmla="*/ 2 w 24"/>
                  <a:gd name="T25" fmla="*/ 0 h 17"/>
                  <a:gd name="T26" fmla="*/ 2 w 24"/>
                  <a:gd name="T27" fmla="*/ 0 h 17"/>
                  <a:gd name="T28" fmla="*/ 0 w 24"/>
                  <a:gd name="T29"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17">
                    <a:moveTo>
                      <a:pt x="0" y="1"/>
                    </a:moveTo>
                    <a:cubicBezTo>
                      <a:pt x="6" y="1"/>
                      <a:pt x="6" y="1"/>
                      <a:pt x="6" y="1"/>
                    </a:cubicBezTo>
                    <a:cubicBezTo>
                      <a:pt x="10" y="1"/>
                      <a:pt x="13" y="4"/>
                      <a:pt x="13" y="8"/>
                    </a:cubicBezTo>
                    <a:cubicBezTo>
                      <a:pt x="13" y="9"/>
                      <a:pt x="13" y="9"/>
                      <a:pt x="13" y="9"/>
                    </a:cubicBezTo>
                    <a:cubicBezTo>
                      <a:pt x="13" y="10"/>
                      <a:pt x="14" y="10"/>
                      <a:pt x="15" y="10"/>
                    </a:cubicBezTo>
                    <a:cubicBezTo>
                      <a:pt x="15" y="10"/>
                      <a:pt x="15" y="10"/>
                      <a:pt x="15" y="10"/>
                    </a:cubicBezTo>
                    <a:cubicBezTo>
                      <a:pt x="19" y="10"/>
                      <a:pt x="22" y="13"/>
                      <a:pt x="22" y="17"/>
                    </a:cubicBezTo>
                    <a:cubicBezTo>
                      <a:pt x="24" y="17"/>
                      <a:pt x="24" y="17"/>
                      <a:pt x="24" y="17"/>
                    </a:cubicBezTo>
                    <a:cubicBezTo>
                      <a:pt x="23" y="12"/>
                      <a:pt x="19" y="9"/>
                      <a:pt x="15" y="9"/>
                    </a:cubicBezTo>
                    <a:cubicBezTo>
                      <a:pt x="15" y="9"/>
                      <a:pt x="15" y="9"/>
                      <a:pt x="15" y="9"/>
                    </a:cubicBezTo>
                    <a:cubicBezTo>
                      <a:pt x="15" y="8"/>
                      <a:pt x="15" y="8"/>
                      <a:pt x="15" y="8"/>
                    </a:cubicBezTo>
                    <a:cubicBezTo>
                      <a:pt x="15" y="4"/>
                      <a:pt x="11" y="0"/>
                      <a:pt x="6" y="0"/>
                    </a:cubicBezTo>
                    <a:cubicBezTo>
                      <a:pt x="2" y="0"/>
                      <a:pt x="2" y="0"/>
                      <a:pt x="2" y="0"/>
                    </a:cubicBezTo>
                    <a:cubicBezTo>
                      <a:pt x="2" y="0"/>
                      <a:pt x="2" y="0"/>
                      <a:pt x="2" y="0"/>
                    </a:cubicBezTo>
                    <a:cubicBezTo>
                      <a:pt x="2" y="1"/>
                      <a:pt x="1" y="1"/>
                      <a:pt x="0" y="1"/>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38" name="Vector">
                <a:extLst>
                  <a:ext uri="{FF2B5EF4-FFF2-40B4-BE49-F238E27FC236}">
                    <a16:creationId xmlns:a16="http://schemas.microsoft.com/office/drawing/2014/main" id="{7CD4B6AF-E044-B488-7F67-54E31CF3A7A7}"/>
                  </a:ext>
                </a:extLst>
              </p:cNvPr>
              <p:cNvSpPr>
                <a:spLocks/>
              </p:cNvSpPr>
              <p:nvPr/>
            </p:nvSpPr>
            <p:spPr bwMode="gray">
              <a:xfrm>
                <a:off x="746125" y="4564063"/>
                <a:ext cx="26988" cy="25400"/>
              </a:xfrm>
              <a:custGeom>
                <a:avLst/>
                <a:gdLst>
                  <a:gd name="T0" fmla="*/ 9 w 9"/>
                  <a:gd name="T1" fmla="*/ 1 h 8"/>
                  <a:gd name="T2" fmla="*/ 9 w 9"/>
                  <a:gd name="T3" fmla="*/ 1 h 8"/>
                  <a:gd name="T4" fmla="*/ 8 w 9"/>
                  <a:gd name="T5" fmla="*/ 0 h 8"/>
                  <a:gd name="T6" fmla="*/ 0 w 9"/>
                  <a:gd name="T7" fmla="*/ 8 h 8"/>
                  <a:gd name="T8" fmla="*/ 1 w 9"/>
                  <a:gd name="T9" fmla="*/ 8 h 8"/>
                  <a:gd name="T10" fmla="*/ 9 w 9"/>
                  <a:gd name="T11" fmla="*/ 1 h 8"/>
                </a:gdLst>
                <a:ahLst/>
                <a:cxnLst>
                  <a:cxn ang="0">
                    <a:pos x="T0" y="T1"/>
                  </a:cxn>
                  <a:cxn ang="0">
                    <a:pos x="T2" y="T3"/>
                  </a:cxn>
                  <a:cxn ang="0">
                    <a:pos x="T4" y="T5"/>
                  </a:cxn>
                  <a:cxn ang="0">
                    <a:pos x="T6" y="T7"/>
                  </a:cxn>
                  <a:cxn ang="0">
                    <a:pos x="T8" y="T9"/>
                  </a:cxn>
                  <a:cxn ang="0">
                    <a:pos x="T10" y="T11"/>
                  </a:cxn>
                </a:cxnLst>
                <a:rect l="0" t="0" r="r" b="b"/>
                <a:pathLst>
                  <a:path w="9" h="8">
                    <a:moveTo>
                      <a:pt x="9" y="1"/>
                    </a:moveTo>
                    <a:cubicBezTo>
                      <a:pt x="9" y="1"/>
                      <a:pt x="9" y="1"/>
                      <a:pt x="9" y="1"/>
                    </a:cubicBezTo>
                    <a:cubicBezTo>
                      <a:pt x="8" y="1"/>
                      <a:pt x="8" y="1"/>
                      <a:pt x="8" y="0"/>
                    </a:cubicBezTo>
                    <a:cubicBezTo>
                      <a:pt x="4" y="0"/>
                      <a:pt x="0" y="4"/>
                      <a:pt x="0" y="8"/>
                    </a:cubicBezTo>
                    <a:cubicBezTo>
                      <a:pt x="1" y="8"/>
                      <a:pt x="1" y="8"/>
                      <a:pt x="1" y="8"/>
                    </a:cubicBezTo>
                    <a:cubicBezTo>
                      <a:pt x="2" y="4"/>
                      <a:pt x="5" y="1"/>
                      <a:pt x="9" y="1"/>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39" name="Vector">
                <a:extLst>
                  <a:ext uri="{FF2B5EF4-FFF2-40B4-BE49-F238E27FC236}">
                    <a16:creationId xmlns:a16="http://schemas.microsoft.com/office/drawing/2014/main" id="{304E2E43-7EE1-77C5-EB37-F2A9CF22FBEA}"/>
                  </a:ext>
                </a:extLst>
              </p:cNvPr>
              <p:cNvSpPr>
                <a:spLocks/>
              </p:cNvSpPr>
              <p:nvPr/>
            </p:nvSpPr>
            <p:spPr bwMode="gray">
              <a:xfrm>
                <a:off x="773113" y="4537076"/>
                <a:ext cx="42863" cy="23813"/>
              </a:xfrm>
              <a:custGeom>
                <a:avLst/>
                <a:gdLst>
                  <a:gd name="T0" fmla="*/ 9 w 14"/>
                  <a:gd name="T1" fmla="*/ 1 h 8"/>
                  <a:gd name="T2" fmla="*/ 14 w 14"/>
                  <a:gd name="T3" fmla="*/ 1 h 8"/>
                  <a:gd name="T4" fmla="*/ 13 w 14"/>
                  <a:gd name="T5" fmla="*/ 0 h 8"/>
                  <a:gd name="T6" fmla="*/ 13 w 14"/>
                  <a:gd name="T7" fmla="*/ 0 h 8"/>
                  <a:gd name="T8" fmla="*/ 9 w 14"/>
                  <a:gd name="T9" fmla="*/ 0 h 8"/>
                  <a:gd name="T10" fmla="*/ 0 w 14"/>
                  <a:gd name="T11" fmla="*/ 8 h 8"/>
                  <a:gd name="T12" fmla="*/ 1 w 14"/>
                  <a:gd name="T13" fmla="*/ 8 h 8"/>
                  <a:gd name="T14" fmla="*/ 9 w 14"/>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8">
                    <a:moveTo>
                      <a:pt x="9" y="1"/>
                    </a:moveTo>
                    <a:cubicBezTo>
                      <a:pt x="14" y="1"/>
                      <a:pt x="14" y="1"/>
                      <a:pt x="14" y="1"/>
                    </a:cubicBezTo>
                    <a:cubicBezTo>
                      <a:pt x="13" y="1"/>
                      <a:pt x="13" y="1"/>
                      <a:pt x="13" y="0"/>
                    </a:cubicBezTo>
                    <a:cubicBezTo>
                      <a:pt x="13" y="0"/>
                      <a:pt x="13" y="0"/>
                      <a:pt x="13" y="0"/>
                    </a:cubicBezTo>
                    <a:cubicBezTo>
                      <a:pt x="9" y="0"/>
                      <a:pt x="9" y="0"/>
                      <a:pt x="9" y="0"/>
                    </a:cubicBezTo>
                    <a:cubicBezTo>
                      <a:pt x="4" y="0"/>
                      <a:pt x="0" y="3"/>
                      <a:pt x="0" y="8"/>
                    </a:cubicBezTo>
                    <a:cubicBezTo>
                      <a:pt x="1" y="8"/>
                      <a:pt x="1" y="8"/>
                      <a:pt x="1" y="8"/>
                    </a:cubicBezTo>
                    <a:cubicBezTo>
                      <a:pt x="2" y="4"/>
                      <a:pt x="5" y="1"/>
                      <a:pt x="9" y="1"/>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40" name="Vector">
                <a:extLst>
                  <a:ext uri="{FF2B5EF4-FFF2-40B4-BE49-F238E27FC236}">
                    <a16:creationId xmlns:a16="http://schemas.microsoft.com/office/drawing/2014/main" id="{CBEB180B-B21B-CAD2-E8B4-C50AFD843219}"/>
                  </a:ext>
                </a:extLst>
              </p:cNvPr>
              <p:cNvSpPr>
                <a:spLocks/>
              </p:cNvSpPr>
              <p:nvPr/>
            </p:nvSpPr>
            <p:spPr bwMode="gray">
              <a:xfrm>
                <a:off x="812800" y="4537076"/>
                <a:ext cx="36513" cy="3175"/>
              </a:xfrm>
              <a:custGeom>
                <a:avLst/>
                <a:gdLst>
                  <a:gd name="T0" fmla="*/ 1 w 12"/>
                  <a:gd name="T1" fmla="*/ 0 h 1"/>
                  <a:gd name="T2" fmla="*/ 1 w 12"/>
                  <a:gd name="T3" fmla="*/ 0 h 1"/>
                  <a:gd name="T4" fmla="*/ 0 w 12"/>
                  <a:gd name="T5" fmla="*/ 0 h 1"/>
                  <a:gd name="T6" fmla="*/ 0 w 12"/>
                  <a:gd name="T7" fmla="*/ 0 h 1"/>
                  <a:gd name="T8" fmla="*/ 1 w 12"/>
                  <a:gd name="T9" fmla="*/ 1 h 1"/>
                  <a:gd name="T10" fmla="*/ 10 w 12"/>
                  <a:gd name="T11" fmla="*/ 1 h 1"/>
                  <a:gd name="T12" fmla="*/ 12 w 12"/>
                  <a:gd name="T13" fmla="*/ 0 h 1"/>
                  <a:gd name="T14" fmla="*/ 12 w 12"/>
                  <a:gd name="T15" fmla="*/ 0 h 1"/>
                  <a:gd name="T16" fmla="*/ 10 w 12"/>
                  <a:gd name="T17" fmla="*/ 0 h 1"/>
                  <a:gd name="T18" fmla="*/ 10 w 12"/>
                  <a:gd name="T19" fmla="*/ 0 h 1"/>
                  <a:gd name="T20" fmla="*/ 1 w 12"/>
                  <a:gd name="T2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
                    <a:moveTo>
                      <a:pt x="1" y="0"/>
                    </a:moveTo>
                    <a:cubicBezTo>
                      <a:pt x="1" y="0"/>
                      <a:pt x="1" y="0"/>
                      <a:pt x="1" y="0"/>
                    </a:cubicBezTo>
                    <a:cubicBezTo>
                      <a:pt x="0" y="0"/>
                      <a:pt x="0" y="0"/>
                      <a:pt x="0" y="0"/>
                    </a:cubicBezTo>
                    <a:cubicBezTo>
                      <a:pt x="0" y="0"/>
                      <a:pt x="0" y="0"/>
                      <a:pt x="0" y="0"/>
                    </a:cubicBezTo>
                    <a:cubicBezTo>
                      <a:pt x="0" y="1"/>
                      <a:pt x="0" y="1"/>
                      <a:pt x="1" y="1"/>
                    </a:cubicBezTo>
                    <a:cubicBezTo>
                      <a:pt x="10" y="1"/>
                      <a:pt x="10" y="1"/>
                      <a:pt x="10" y="1"/>
                    </a:cubicBezTo>
                    <a:cubicBezTo>
                      <a:pt x="11" y="1"/>
                      <a:pt x="12" y="1"/>
                      <a:pt x="12" y="0"/>
                    </a:cubicBezTo>
                    <a:cubicBezTo>
                      <a:pt x="12" y="0"/>
                      <a:pt x="12" y="0"/>
                      <a:pt x="12" y="0"/>
                    </a:cubicBezTo>
                    <a:cubicBezTo>
                      <a:pt x="10" y="0"/>
                      <a:pt x="10" y="0"/>
                      <a:pt x="10" y="0"/>
                    </a:cubicBezTo>
                    <a:cubicBezTo>
                      <a:pt x="10" y="0"/>
                      <a:pt x="10" y="0"/>
                      <a:pt x="10" y="0"/>
                    </a:cubicBezTo>
                    <a:lnTo>
                      <a:pt x="1" y="0"/>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41" name="Vector">
                <a:extLst>
                  <a:ext uri="{FF2B5EF4-FFF2-40B4-BE49-F238E27FC236}">
                    <a16:creationId xmlns:a16="http://schemas.microsoft.com/office/drawing/2014/main" id="{C212DB1D-88B6-3702-0158-C1C8264C93FE}"/>
                  </a:ext>
                </a:extLst>
              </p:cNvPr>
              <p:cNvSpPr>
                <a:spLocks noChangeArrowheads="1"/>
              </p:cNvSpPr>
              <p:nvPr/>
            </p:nvSpPr>
            <p:spPr bwMode="gray">
              <a:xfrm>
                <a:off x="815975" y="4537076"/>
                <a:ext cx="28575" cy="1588"/>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42" name="Vector">
                <a:extLst>
                  <a:ext uri="{FF2B5EF4-FFF2-40B4-BE49-F238E27FC236}">
                    <a16:creationId xmlns:a16="http://schemas.microsoft.com/office/drawing/2014/main" id="{62694160-1A83-281A-5FEC-E71D5932EDF5}"/>
                  </a:ext>
                </a:extLst>
              </p:cNvPr>
              <p:cNvSpPr>
                <a:spLocks/>
              </p:cNvSpPr>
              <p:nvPr/>
            </p:nvSpPr>
            <p:spPr bwMode="gray">
              <a:xfrm>
                <a:off x="804863" y="4195763"/>
                <a:ext cx="50800" cy="12700"/>
              </a:xfrm>
              <a:custGeom>
                <a:avLst/>
                <a:gdLst>
                  <a:gd name="T0" fmla="*/ 9 w 17"/>
                  <a:gd name="T1" fmla="*/ 1 h 4"/>
                  <a:gd name="T2" fmla="*/ 15 w 17"/>
                  <a:gd name="T3" fmla="*/ 4 h 4"/>
                  <a:gd name="T4" fmla="*/ 17 w 17"/>
                  <a:gd name="T5" fmla="*/ 4 h 4"/>
                  <a:gd name="T6" fmla="*/ 9 w 17"/>
                  <a:gd name="T7" fmla="*/ 0 h 4"/>
                  <a:gd name="T8" fmla="*/ 0 w 17"/>
                  <a:gd name="T9" fmla="*/ 4 h 4"/>
                  <a:gd name="T10" fmla="*/ 2 w 17"/>
                  <a:gd name="T11" fmla="*/ 4 h 4"/>
                  <a:gd name="T12" fmla="*/ 9 w 17"/>
                  <a:gd name="T13" fmla="*/ 1 h 4"/>
                </a:gdLst>
                <a:ahLst/>
                <a:cxnLst>
                  <a:cxn ang="0">
                    <a:pos x="T0" y="T1"/>
                  </a:cxn>
                  <a:cxn ang="0">
                    <a:pos x="T2" y="T3"/>
                  </a:cxn>
                  <a:cxn ang="0">
                    <a:pos x="T4" y="T5"/>
                  </a:cxn>
                  <a:cxn ang="0">
                    <a:pos x="T6" y="T7"/>
                  </a:cxn>
                  <a:cxn ang="0">
                    <a:pos x="T8" y="T9"/>
                  </a:cxn>
                  <a:cxn ang="0">
                    <a:pos x="T10" y="T11"/>
                  </a:cxn>
                  <a:cxn ang="0">
                    <a:pos x="T12" y="T13"/>
                  </a:cxn>
                </a:cxnLst>
                <a:rect l="0" t="0" r="r" b="b"/>
                <a:pathLst>
                  <a:path w="17" h="4">
                    <a:moveTo>
                      <a:pt x="9" y="1"/>
                    </a:moveTo>
                    <a:cubicBezTo>
                      <a:pt x="11" y="1"/>
                      <a:pt x="14" y="2"/>
                      <a:pt x="15" y="4"/>
                    </a:cubicBezTo>
                    <a:cubicBezTo>
                      <a:pt x="17" y="4"/>
                      <a:pt x="17" y="4"/>
                      <a:pt x="17" y="4"/>
                    </a:cubicBezTo>
                    <a:cubicBezTo>
                      <a:pt x="15" y="2"/>
                      <a:pt x="12" y="0"/>
                      <a:pt x="9" y="0"/>
                    </a:cubicBezTo>
                    <a:cubicBezTo>
                      <a:pt x="5" y="0"/>
                      <a:pt x="2" y="2"/>
                      <a:pt x="0" y="4"/>
                    </a:cubicBezTo>
                    <a:cubicBezTo>
                      <a:pt x="2" y="4"/>
                      <a:pt x="2" y="4"/>
                      <a:pt x="2" y="4"/>
                    </a:cubicBezTo>
                    <a:cubicBezTo>
                      <a:pt x="4" y="2"/>
                      <a:pt x="6" y="1"/>
                      <a:pt x="9" y="1"/>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43" name="Vector">
                <a:extLst>
                  <a:ext uri="{FF2B5EF4-FFF2-40B4-BE49-F238E27FC236}">
                    <a16:creationId xmlns:a16="http://schemas.microsoft.com/office/drawing/2014/main" id="{77890B39-35F4-7809-AB39-BC89B56B162D}"/>
                  </a:ext>
                </a:extLst>
              </p:cNvPr>
              <p:cNvSpPr>
                <a:spLocks/>
              </p:cNvSpPr>
              <p:nvPr/>
            </p:nvSpPr>
            <p:spPr bwMode="gray">
              <a:xfrm>
                <a:off x="849313" y="4244976"/>
                <a:ext cx="6350" cy="9525"/>
              </a:xfrm>
              <a:custGeom>
                <a:avLst/>
                <a:gdLst>
                  <a:gd name="T0" fmla="*/ 0 w 2"/>
                  <a:gd name="T1" fmla="*/ 1 h 3"/>
                  <a:gd name="T2" fmla="*/ 0 w 2"/>
                  <a:gd name="T3" fmla="*/ 3 h 3"/>
                  <a:gd name="T4" fmla="*/ 2 w 2"/>
                  <a:gd name="T5" fmla="*/ 0 h 3"/>
                  <a:gd name="T6" fmla="*/ 0 w 2"/>
                  <a:gd name="T7" fmla="*/ 0 h 3"/>
                  <a:gd name="T8" fmla="*/ 0 w 2"/>
                  <a:gd name="T9" fmla="*/ 1 h 3"/>
                </a:gdLst>
                <a:ahLst/>
                <a:cxnLst>
                  <a:cxn ang="0">
                    <a:pos x="T0" y="T1"/>
                  </a:cxn>
                  <a:cxn ang="0">
                    <a:pos x="T2" y="T3"/>
                  </a:cxn>
                  <a:cxn ang="0">
                    <a:pos x="T4" y="T5"/>
                  </a:cxn>
                  <a:cxn ang="0">
                    <a:pos x="T6" y="T7"/>
                  </a:cxn>
                  <a:cxn ang="0">
                    <a:pos x="T8" y="T9"/>
                  </a:cxn>
                </a:cxnLst>
                <a:rect l="0" t="0" r="r" b="b"/>
                <a:pathLst>
                  <a:path w="2" h="3">
                    <a:moveTo>
                      <a:pt x="0" y="1"/>
                    </a:moveTo>
                    <a:cubicBezTo>
                      <a:pt x="0" y="3"/>
                      <a:pt x="0" y="3"/>
                      <a:pt x="0" y="3"/>
                    </a:cubicBezTo>
                    <a:cubicBezTo>
                      <a:pt x="1" y="2"/>
                      <a:pt x="2" y="1"/>
                      <a:pt x="2" y="0"/>
                    </a:cubicBezTo>
                    <a:cubicBezTo>
                      <a:pt x="0" y="0"/>
                      <a:pt x="0" y="0"/>
                      <a:pt x="0" y="0"/>
                    </a:cubicBezTo>
                    <a:cubicBezTo>
                      <a:pt x="0" y="0"/>
                      <a:pt x="0" y="1"/>
                      <a:pt x="0" y="1"/>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44" name="Vector">
                <a:extLst>
                  <a:ext uri="{FF2B5EF4-FFF2-40B4-BE49-F238E27FC236}">
                    <a16:creationId xmlns:a16="http://schemas.microsoft.com/office/drawing/2014/main" id="{6D4A5474-9029-47D9-EC84-E552E51D5A07}"/>
                  </a:ext>
                </a:extLst>
              </p:cNvPr>
              <p:cNvSpPr>
                <a:spLocks/>
              </p:cNvSpPr>
              <p:nvPr/>
            </p:nvSpPr>
            <p:spPr bwMode="gray">
              <a:xfrm>
                <a:off x="804863" y="4244976"/>
                <a:ext cx="7938" cy="9525"/>
              </a:xfrm>
              <a:custGeom>
                <a:avLst/>
                <a:gdLst>
                  <a:gd name="T0" fmla="*/ 2 w 3"/>
                  <a:gd name="T1" fmla="*/ 0 h 3"/>
                  <a:gd name="T2" fmla="*/ 0 w 3"/>
                  <a:gd name="T3" fmla="*/ 0 h 3"/>
                  <a:gd name="T4" fmla="*/ 3 w 3"/>
                  <a:gd name="T5" fmla="*/ 3 h 3"/>
                  <a:gd name="T6" fmla="*/ 3 w 3"/>
                  <a:gd name="T7" fmla="*/ 1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0" y="0"/>
                      <a:pt x="0" y="0"/>
                      <a:pt x="0" y="0"/>
                    </a:cubicBezTo>
                    <a:cubicBezTo>
                      <a:pt x="1" y="1"/>
                      <a:pt x="2" y="2"/>
                      <a:pt x="3" y="3"/>
                    </a:cubicBezTo>
                    <a:cubicBezTo>
                      <a:pt x="3" y="1"/>
                      <a:pt x="3" y="1"/>
                      <a:pt x="3" y="1"/>
                    </a:cubicBezTo>
                    <a:cubicBezTo>
                      <a:pt x="3" y="1"/>
                      <a:pt x="2" y="0"/>
                      <a:pt x="2" y="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45" name="Vector">
                <a:extLst>
                  <a:ext uri="{FF2B5EF4-FFF2-40B4-BE49-F238E27FC236}">
                    <a16:creationId xmlns:a16="http://schemas.microsoft.com/office/drawing/2014/main" id="{C75DACEF-9236-2E5C-89BA-84095345934F}"/>
                  </a:ext>
                </a:extLst>
              </p:cNvPr>
              <p:cNvSpPr>
                <a:spLocks/>
              </p:cNvSpPr>
              <p:nvPr/>
            </p:nvSpPr>
            <p:spPr bwMode="gray">
              <a:xfrm>
                <a:off x="798513" y="4217988"/>
                <a:ext cx="6350" cy="17463"/>
              </a:xfrm>
              <a:custGeom>
                <a:avLst/>
                <a:gdLst>
                  <a:gd name="T0" fmla="*/ 2 w 2"/>
                  <a:gd name="T1" fmla="*/ 0 h 6"/>
                  <a:gd name="T2" fmla="*/ 1 w 2"/>
                  <a:gd name="T3" fmla="*/ 0 h 6"/>
                  <a:gd name="T4" fmla="*/ 0 w 2"/>
                  <a:gd name="T5" fmla="*/ 3 h 6"/>
                  <a:gd name="T6" fmla="*/ 1 w 2"/>
                  <a:gd name="T7" fmla="*/ 6 h 6"/>
                  <a:gd name="T8" fmla="*/ 2 w 2"/>
                  <a:gd name="T9" fmla="*/ 6 h 6"/>
                  <a:gd name="T10" fmla="*/ 2 w 2"/>
                  <a:gd name="T11" fmla="*/ 3 h 6"/>
                  <a:gd name="T12" fmla="*/ 2 w 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2" h="6">
                    <a:moveTo>
                      <a:pt x="2" y="0"/>
                    </a:moveTo>
                    <a:cubicBezTo>
                      <a:pt x="1" y="0"/>
                      <a:pt x="1" y="0"/>
                      <a:pt x="1" y="0"/>
                    </a:cubicBezTo>
                    <a:cubicBezTo>
                      <a:pt x="1" y="1"/>
                      <a:pt x="0" y="2"/>
                      <a:pt x="0" y="3"/>
                    </a:cubicBezTo>
                    <a:cubicBezTo>
                      <a:pt x="0" y="4"/>
                      <a:pt x="1" y="5"/>
                      <a:pt x="1" y="6"/>
                    </a:cubicBezTo>
                    <a:cubicBezTo>
                      <a:pt x="2" y="6"/>
                      <a:pt x="2" y="6"/>
                      <a:pt x="2" y="6"/>
                    </a:cubicBezTo>
                    <a:cubicBezTo>
                      <a:pt x="2" y="5"/>
                      <a:pt x="2" y="4"/>
                      <a:pt x="2" y="3"/>
                    </a:cubicBezTo>
                    <a:cubicBezTo>
                      <a:pt x="2" y="2"/>
                      <a:pt x="2" y="1"/>
                      <a:pt x="2" y="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46" name="Vector">
                <a:extLst>
                  <a:ext uri="{FF2B5EF4-FFF2-40B4-BE49-F238E27FC236}">
                    <a16:creationId xmlns:a16="http://schemas.microsoft.com/office/drawing/2014/main" id="{7A50B2B1-DF87-D9F8-31CC-7F240F31D253}"/>
                  </a:ext>
                </a:extLst>
              </p:cNvPr>
              <p:cNvSpPr>
                <a:spLocks/>
              </p:cNvSpPr>
              <p:nvPr/>
            </p:nvSpPr>
            <p:spPr bwMode="gray">
              <a:xfrm>
                <a:off x="855663" y="4217988"/>
                <a:ext cx="6350" cy="17463"/>
              </a:xfrm>
              <a:custGeom>
                <a:avLst/>
                <a:gdLst>
                  <a:gd name="T0" fmla="*/ 1 w 2"/>
                  <a:gd name="T1" fmla="*/ 3 h 6"/>
                  <a:gd name="T2" fmla="*/ 0 w 2"/>
                  <a:gd name="T3" fmla="*/ 6 h 6"/>
                  <a:gd name="T4" fmla="*/ 2 w 2"/>
                  <a:gd name="T5" fmla="*/ 6 h 6"/>
                  <a:gd name="T6" fmla="*/ 2 w 2"/>
                  <a:gd name="T7" fmla="*/ 3 h 6"/>
                  <a:gd name="T8" fmla="*/ 2 w 2"/>
                  <a:gd name="T9" fmla="*/ 0 h 6"/>
                  <a:gd name="T10" fmla="*/ 0 w 2"/>
                  <a:gd name="T11" fmla="*/ 0 h 6"/>
                  <a:gd name="T12" fmla="*/ 1 w 2"/>
                  <a:gd name="T13" fmla="*/ 3 h 6"/>
                </a:gdLst>
                <a:ahLst/>
                <a:cxnLst>
                  <a:cxn ang="0">
                    <a:pos x="T0" y="T1"/>
                  </a:cxn>
                  <a:cxn ang="0">
                    <a:pos x="T2" y="T3"/>
                  </a:cxn>
                  <a:cxn ang="0">
                    <a:pos x="T4" y="T5"/>
                  </a:cxn>
                  <a:cxn ang="0">
                    <a:pos x="T6" y="T7"/>
                  </a:cxn>
                  <a:cxn ang="0">
                    <a:pos x="T8" y="T9"/>
                  </a:cxn>
                  <a:cxn ang="0">
                    <a:pos x="T10" y="T11"/>
                  </a:cxn>
                  <a:cxn ang="0">
                    <a:pos x="T12" y="T13"/>
                  </a:cxn>
                </a:cxnLst>
                <a:rect l="0" t="0" r="r" b="b"/>
                <a:pathLst>
                  <a:path w="2" h="6">
                    <a:moveTo>
                      <a:pt x="1" y="3"/>
                    </a:moveTo>
                    <a:cubicBezTo>
                      <a:pt x="1" y="4"/>
                      <a:pt x="1" y="5"/>
                      <a:pt x="0" y="6"/>
                    </a:cubicBezTo>
                    <a:cubicBezTo>
                      <a:pt x="2" y="6"/>
                      <a:pt x="2" y="6"/>
                      <a:pt x="2" y="6"/>
                    </a:cubicBezTo>
                    <a:cubicBezTo>
                      <a:pt x="2" y="5"/>
                      <a:pt x="2" y="4"/>
                      <a:pt x="2" y="3"/>
                    </a:cubicBezTo>
                    <a:cubicBezTo>
                      <a:pt x="2" y="2"/>
                      <a:pt x="2" y="1"/>
                      <a:pt x="2" y="0"/>
                    </a:cubicBezTo>
                    <a:cubicBezTo>
                      <a:pt x="0" y="0"/>
                      <a:pt x="0" y="0"/>
                      <a:pt x="0" y="0"/>
                    </a:cubicBezTo>
                    <a:cubicBezTo>
                      <a:pt x="1" y="1"/>
                      <a:pt x="1" y="2"/>
                      <a:pt x="1" y="3"/>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47" name="Vector">
                <a:extLst>
                  <a:ext uri="{FF2B5EF4-FFF2-40B4-BE49-F238E27FC236}">
                    <a16:creationId xmlns:a16="http://schemas.microsoft.com/office/drawing/2014/main" id="{A717A9BB-3C15-BC66-607B-410E65B58DBA}"/>
                  </a:ext>
                </a:extLst>
              </p:cNvPr>
              <p:cNvSpPr>
                <a:spLocks/>
              </p:cNvSpPr>
              <p:nvPr/>
            </p:nvSpPr>
            <p:spPr bwMode="gray">
              <a:xfrm>
                <a:off x="849313" y="4208463"/>
                <a:ext cx="9525" cy="6350"/>
              </a:xfrm>
              <a:custGeom>
                <a:avLst/>
                <a:gdLst>
                  <a:gd name="T0" fmla="*/ 1 w 3"/>
                  <a:gd name="T1" fmla="*/ 2 h 2"/>
                  <a:gd name="T2" fmla="*/ 3 w 3"/>
                  <a:gd name="T3" fmla="*/ 2 h 2"/>
                  <a:gd name="T4" fmla="*/ 2 w 3"/>
                  <a:gd name="T5" fmla="*/ 0 h 2"/>
                  <a:gd name="T6" fmla="*/ 0 w 3"/>
                  <a:gd name="T7" fmla="*/ 0 h 2"/>
                  <a:gd name="T8" fmla="*/ 1 w 3"/>
                  <a:gd name="T9" fmla="*/ 2 h 2"/>
                </a:gdLst>
                <a:ahLst/>
                <a:cxnLst>
                  <a:cxn ang="0">
                    <a:pos x="T0" y="T1"/>
                  </a:cxn>
                  <a:cxn ang="0">
                    <a:pos x="T2" y="T3"/>
                  </a:cxn>
                  <a:cxn ang="0">
                    <a:pos x="T4" y="T5"/>
                  </a:cxn>
                  <a:cxn ang="0">
                    <a:pos x="T6" y="T7"/>
                  </a:cxn>
                  <a:cxn ang="0">
                    <a:pos x="T8" y="T9"/>
                  </a:cxn>
                </a:cxnLst>
                <a:rect l="0" t="0" r="r" b="b"/>
                <a:pathLst>
                  <a:path w="3" h="2">
                    <a:moveTo>
                      <a:pt x="1" y="2"/>
                    </a:moveTo>
                    <a:cubicBezTo>
                      <a:pt x="3" y="2"/>
                      <a:pt x="3" y="2"/>
                      <a:pt x="3" y="2"/>
                    </a:cubicBezTo>
                    <a:cubicBezTo>
                      <a:pt x="3" y="1"/>
                      <a:pt x="3" y="1"/>
                      <a:pt x="2" y="0"/>
                    </a:cubicBezTo>
                    <a:cubicBezTo>
                      <a:pt x="0" y="0"/>
                      <a:pt x="0" y="0"/>
                      <a:pt x="0" y="0"/>
                    </a:cubicBezTo>
                    <a:cubicBezTo>
                      <a:pt x="1" y="1"/>
                      <a:pt x="1" y="1"/>
                      <a:pt x="1" y="2"/>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48" name="Vector">
                <a:extLst>
                  <a:ext uri="{FF2B5EF4-FFF2-40B4-BE49-F238E27FC236}">
                    <a16:creationId xmlns:a16="http://schemas.microsoft.com/office/drawing/2014/main" id="{367A8442-F1CF-696B-7DB1-7EC8A856D5C4}"/>
                  </a:ext>
                </a:extLst>
              </p:cNvPr>
              <p:cNvSpPr>
                <a:spLocks/>
              </p:cNvSpPr>
              <p:nvPr/>
            </p:nvSpPr>
            <p:spPr bwMode="gray">
              <a:xfrm>
                <a:off x="849313" y="4241801"/>
                <a:ext cx="9525" cy="3175"/>
              </a:xfrm>
              <a:custGeom>
                <a:avLst/>
                <a:gdLst>
                  <a:gd name="T0" fmla="*/ 1 w 3"/>
                  <a:gd name="T1" fmla="*/ 0 h 1"/>
                  <a:gd name="T2" fmla="*/ 0 w 3"/>
                  <a:gd name="T3" fmla="*/ 1 h 1"/>
                  <a:gd name="T4" fmla="*/ 2 w 3"/>
                  <a:gd name="T5" fmla="*/ 1 h 1"/>
                  <a:gd name="T6" fmla="*/ 3 w 3"/>
                  <a:gd name="T7" fmla="*/ 0 h 1"/>
                  <a:gd name="T8" fmla="*/ 1 w 3"/>
                  <a:gd name="T9" fmla="*/ 0 h 1"/>
                </a:gdLst>
                <a:ahLst/>
                <a:cxnLst>
                  <a:cxn ang="0">
                    <a:pos x="T0" y="T1"/>
                  </a:cxn>
                  <a:cxn ang="0">
                    <a:pos x="T2" y="T3"/>
                  </a:cxn>
                  <a:cxn ang="0">
                    <a:pos x="T4" y="T5"/>
                  </a:cxn>
                  <a:cxn ang="0">
                    <a:pos x="T6" y="T7"/>
                  </a:cxn>
                  <a:cxn ang="0">
                    <a:pos x="T8" y="T9"/>
                  </a:cxn>
                </a:cxnLst>
                <a:rect l="0" t="0" r="r" b="b"/>
                <a:pathLst>
                  <a:path w="3" h="1">
                    <a:moveTo>
                      <a:pt x="1" y="0"/>
                    </a:moveTo>
                    <a:cubicBezTo>
                      <a:pt x="1" y="0"/>
                      <a:pt x="1" y="1"/>
                      <a:pt x="0" y="1"/>
                    </a:cubicBezTo>
                    <a:cubicBezTo>
                      <a:pt x="2" y="1"/>
                      <a:pt x="2" y="1"/>
                      <a:pt x="2" y="1"/>
                    </a:cubicBezTo>
                    <a:cubicBezTo>
                      <a:pt x="3" y="1"/>
                      <a:pt x="3" y="0"/>
                      <a:pt x="3" y="0"/>
                    </a:cubicBezTo>
                    <a:lnTo>
                      <a:pt x="1" y="0"/>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49" name="Vector">
                <a:extLst>
                  <a:ext uri="{FF2B5EF4-FFF2-40B4-BE49-F238E27FC236}">
                    <a16:creationId xmlns:a16="http://schemas.microsoft.com/office/drawing/2014/main" id="{5CD22565-13B0-DC42-BF84-E3A792E204F1}"/>
                  </a:ext>
                </a:extLst>
              </p:cNvPr>
              <p:cNvSpPr>
                <a:spLocks/>
              </p:cNvSpPr>
              <p:nvPr/>
            </p:nvSpPr>
            <p:spPr bwMode="gray">
              <a:xfrm>
                <a:off x="804863" y="4208463"/>
                <a:ext cx="4763" cy="6350"/>
              </a:xfrm>
              <a:custGeom>
                <a:avLst/>
                <a:gdLst>
                  <a:gd name="T0" fmla="*/ 1 w 2"/>
                  <a:gd name="T1" fmla="*/ 2 h 2"/>
                  <a:gd name="T2" fmla="*/ 2 w 2"/>
                  <a:gd name="T3" fmla="*/ 0 h 2"/>
                  <a:gd name="T4" fmla="*/ 0 w 2"/>
                  <a:gd name="T5" fmla="*/ 0 h 2"/>
                  <a:gd name="T6" fmla="*/ 0 w 2"/>
                  <a:gd name="T7" fmla="*/ 2 h 2"/>
                  <a:gd name="T8" fmla="*/ 1 w 2"/>
                  <a:gd name="T9" fmla="*/ 2 h 2"/>
                </a:gdLst>
                <a:ahLst/>
                <a:cxnLst>
                  <a:cxn ang="0">
                    <a:pos x="T0" y="T1"/>
                  </a:cxn>
                  <a:cxn ang="0">
                    <a:pos x="T2" y="T3"/>
                  </a:cxn>
                  <a:cxn ang="0">
                    <a:pos x="T4" y="T5"/>
                  </a:cxn>
                  <a:cxn ang="0">
                    <a:pos x="T6" y="T7"/>
                  </a:cxn>
                  <a:cxn ang="0">
                    <a:pos x="T8" y="T9"/>
                  </a:cxn>
                </a:cxnLst>
                <a:rect l="0" t="0" r="r" b="b"/>
                <a:pathLst>
                  <a:path w="2" h="2">
                    <a:moveTo>
                      <a:pt x="1" y="2"/>
                    </a:moveTo>
                    <a:cubicBezTo>
                      <a:pt x="1" y="1"/>
                      <a:pt x="2" y="1"/>
                      <a:pt x="2" y="0"/>
                    </a:cubicBezTo>
                    <a:cubicBezTo>
                      <a:pt x="0" y="0"/>
                      <a:pt x="0" y="0"/>
                      <a:pt x="0" y="0"/>
                    </a:cubicBezTo>
                    <a:cubicBezTo>
                      <a:pt x="0" y="1"/>
                      <a:pt x="0" y="1"/>
                      <a:pt x="0" y="2"/>
                    </a:cubicBezTo>
                    <a:lnTo>
                      <a:pt x="1" y="2"/>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50" name="Vector">
                <a:extLst>
                  <a:ext uri="{FF2B5EF4-FFF2-40B4-BE49-F238E27FC236}">
                    <a16:creationId xmlns:a16="http://schemas.microsoft.com/office/drawing/2014/main" id="{82F0EC6D-0419-23AA-411D-620880BE5EBE}"/>
                  </a:ext>
                </a:extLst>
              </p:cNvPr>
              <p:cNvSpPr>
                <a:spLocks/>
              </p:cNvSpPr>
              <p:nvPr/>
            </p:nvSpPr>
            <p:spPr bwMode="gray">
              <a:xfrm>
                <a:off x="804863" y="4241801"/>
                <a:ext cx="4763" cy="3175"/>
              </a:xfrm>
              <a:custGeom>
                <a:avLst/>
                <a:gdLst>
                  <a:gd name="T0" fmla="*/ 1 w 2"/>
                  <a:gd name="T1" fmla="*/ 0 h 1"/>
                  <a:gd name="T2" fmla="*/ 0 w 2"/>
                  <a:gd name="T3" fmla="*/ 0 h 1"/>
                  <a:gd name="T4" fmla="*/ 0 w 2"/>
                  <a:gd name="T5" fmla="*/ 1 h 1"/>
                  <a:gd name="T6" fmla="*/ 2 w 2"/>
                  <a:gd name="T7" fmla="*/ 1 h 1"/>
                  <a:gd name="T8" fmla="*/ 1 w 2"/>
                  <a:gd name="T9" fmla="*/ 0 h 1"/>
                </a:gdLst>
                <a:ahLst/>
                <a:cxnLst>
                  <a:cxn ang="0">
                    <a:pos x="T0" y="T1"/>
                  </a:cxn>
                  <a:cxn ang="0">
                    <a:pos x="T2" y="T3"/>
                  </a:cxn>
                  <a:cxn ang="0">
                    <a:pos x="T4" y="T5"/>
                  </a:cxn>
                  <a:cxn ang="0">
                    <a:pos x="T6" y="T7"/>
                  </a:cxn>
                  <a:cxn ang="0">
                    <a:pos x="T8" y="T9"/>
                  </a:cxn>
                </a:cxnLst>
                <a:rect l="0" t="0" r="r" b="b"/>
                <a:pathLst>
                  <a:path w="2" h="1">
                    <a:moveTo>
                      <a:pt x="1" y="0"/>
                    </a:moveTo>
                    <a:cubicBezTo>
                      <a:pt x="0" y="0"/>
                      <a:pt x="0" y="0"/>
                      <a:pt x="0" y="0"/>
                    </a:cubicBezTo>
                    <a:cubicBezTo>
                      <a:pt x="0" y="0"/>
                      <a:pt x="0" y="1"/>
                      <a:pt x="0" y="1"/>
                    </a:cubicBezTo>
                    <a:cubicBezTo>
                      <a:pt x="2" y="1"/>
                      <a:pt x="2" y="1"/>
                      <a:pt x="2" y="1"/>
                    </a:cubicBezTo>
                    <a:cubicBezTo>
                      <a:pt x="2" y="1"/>
                      <a:pt x="1" y="0"/>
                      <a:pt x="1" y="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51" name="Vector">
                <a:extLst>
                  <a:ext uri="{FF2B5EF4-FFF2-40B4-BE49-F238E27FC236}">
                    <a16:creationId xmlns:a16="http://schemas.microsoft.com/office/drawing/2014/main" id="{AC4E0CFB-4B50-B048-6477-383FC0499C33}"/>
                  </a:ext>
                </a:extLst>
              </p:cNvPr>
              <p:cNvSpPr>
                <a:spLocks/>
              </p:cNvSpPr>
              <p:nvPr/>
            </p:nvSpPr>
            <p:spPr bwMode="gray">
              <a:xfrm>
                <a:off x="801688" y="4235451"/>
                <a:ext cx="6350" cy="6350"/>
              </a:xfrm>
              <a:custGeom>
                <a:avLst/>
                <a:gdLst>
                  <a:gd name="T0" fmla="*/ 0 w 2"/>
                  <a:gd name="T1" fmla="*/ 0 h 2"/>
                  <a:gd name="T2" fmla="*/ 1 w 2"/>
                  <a:gd name="T3" fmla="*/ 2 h 2"/>
                  <a:gd name="T4" fmla="*/ 2 w 2"/>
                  <a:gd name="T5" fmla="*/ 2 h 2"/>
                  <a:gd name="T6" fmla="*/ 1 w 2"/>
                  <a:gd name="T7" fmla="*/ 0 h 2"/>
                  <a:gd name="T8" fmla="*/ 0 w 2"/>
                  <a:gd name="T9" fmla="*/ 0 h 2"/>
                </a:gdLst>
                <a:ahLst/>
                <a:cxnLst>
                  <a:cxn ang="0">
                    <a:pos x="T0" y="T1"/>
                  </a:cxn>
                  <a:cxn ang="0">
                    <a:pos x="T2" y="T3"/>
                  </a:cxn>
                  <a:cxn ang="0">
                    <a:pos x="T4" y="T5"/>
                  </a:cxn>
                  <a:cxn ang="0">
                    <a:pos x="T6" y="T7"/>
                  </a:cxn>
                  <a:cxn ang="0">
                    <a:pos x="T8" y="T9"/>
                  </a:cxn>
                </a:cxnLst>
                <a:rect l="0" t="0" r="r" b="b"/>
                <a:pathLst>
                  <a:path w="2" h="2">
                    <a:moveTo>
                      <a:pt x="0" y="0"/>
                    </a:moveTo>
                    <a:cubicBezTo>
                      <a:pt x="0" y="1"/>
                      <a:pt x="0" y="1"/>
                      <a:pt x="1" y="2"/>
                    </a:cubicBezTo>
                    <a:cubicBezTo>
                      <a:pt x="2" y="2"/>
                      <a:pt x="2" y="2"/>
                      <a:pt x="2" y="2"/>
                    </a:cubicBezTo>
                    <a:cubicBezTo>
                      <a:pt x="2" y="1"/>
                      <a:pt x="2" y="1"/>
                      <a:pt x="1" y="0"/>
                    </a:cubicBezTo>
                    <a:lnTo>
                      <a:pt x="0" y="0"/>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52" name="Vector">
                <a:extLst>
                  <a:ext uri="{FF2B5EF4-FFF2-40B4-BE49-F238E27FC236}">
                    <a16:creationId xmlns:a16="http://schemas.microsoft.com/office/drawing/2014/main" id="{76609D43-75A4-E7DF-051B-A25BB341EAFC}"/>
                  </a:ext>
                </a:extLst>
              </p:cNvPr>
              <p:cNvSpPr>
                <a:spLocks/>
              </p:cNvSpPr>
              <p:nvPr/>
            </p:nvSpPr>
            <p:spPr bwMode="gray">
              <a:xfrm>
                <a:off x="852488" y="4235451"/>
                <a:ext cx="9525" cy="6350"/>
              </a:xfrm>
              <a:custGeom>
                <a:avLst/>
                <a:gdLst>
                  <a:gd name="T0" fmla="*/ 1 w 3"/>
                  <a:gd name="T1" fmla="*/ 0 h 2"/>
                  <a:gd name="T2" fmla="*/ 0 w 3"/>
                  <a:gd name="T3" fmla="*/ 2 h 2"/>
                  <a:gd name="T4" fmla="*/ 2 w 3"/>
                  <a:gd name="T5" fmla="*/ 2 h 2"/>
                  <a:gd name="T6" fmla="*/ 3 w 3"/>
                  <a:gd name="T7" fmla="*/ 0 h 2"/>
                  <a:gd name="T8" fmla="*/ 1 w 3"/>
                  <a:gd name="T9" fmla="*/ 0 h 2"/>
                </a:gdLst>
                <a:ahLst/>
                <a:cxnLst>
                  <a:cxn ang="0">
                    <a:pos x="T0" y="T1"/>
                  </a:cxn>
                  <a:cxn ang="0">
                    <a:pos x="T2" y="T3"/>
                  </a:cxn>
                  <a:cxn ang="0">
                    <a:pos x="T4" y="T5"/>
                  </a:cxn>
                  <a:cxn ang="0">
                    <a:pos x="T6" y="T7"/>
                  </a:cxn>
                  <a:cxn ang="0">
                    <a:pos x="T8" y="T9"/>
                  </a:cxn>
                </a:cxnLst>
                <a:rect l="0" t="0" r="r" b="b"/>
                <a:pathLst>
                  <a:path w="3" h="2">
                    <a:moveTo>
                      <a:pt x="1" y="0"/>
                    </a:moveTo>
                    <a:cubicBezTo>
                      <a:pt x="1" y="1"/>
                      <a:pt x="1" y="1"/>
                      <a:pt x="0" y="2"/>
                    </a:cubicBezTo>
                    <a:cubicBezTo>
                      <a:pt x="2" y="2"/>
                      <a:pt x="2" y="2"/>
                      <a:pt x="2" y="2"/>
                    </a:cubicBezTo>
                    <a:cubicBezTo>
                      <a:pt x="2" y="1"/>
                      <a:pt x="2" y="1"/>
                      <a:pt x="3" y="0"/>
                    </a:cubicBezTo>
                    <a:lnTo>
                      <a:pt x="1" y="0"/>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53" name="Vector">
                <a:extLst>
                  <a:ext uri="{FF2B5EF4-FFF2-40B4-BE49-F238E27FC236}">
                    <a16:creationId xmlns:a16="http://schemas.microsoft.com/office/drawing/2014/main" id="{544C0F6B-8AE0-AC48-14E0-31ED3E3834A4}"/>
                  </a:ext>
                </a:extLst>
              </p:cNvPr>
              <p:cNvSpPr>
                <a:spLocks/>
              </p:cNvSpPr>
              <p:nvPr/>
            </p:nvSpPr>
            <p:spPr bwMode="gray">
              <a:xfrm>
                <a:off x="852488" y="4214813"/>
                <a:ext cx="9525" cy="3175"/>
              </a:xfrm>
              <a:custGeom>
                <a:avLst/>
                <a:gdLst>
                  <a:gd name="T0" fmla="*/ 3 w 3"/>
                  <a:gd name="T1" fmla="*/ 1 h 1"/>
                  <a:gd name="T2" fmla="*/ 2 w 3"/>
                  <a:gd name="T3" fmla="*/ 0 h 1"/>
                  <a:gd name="T4" fmla="*/ 0 w 3"/>
                  <a:gd name="T5" fmla="*/ 0 h 1"/>
                  <a:gd name="T6" fmla="*/ 1 w 3"/>
                  <a:gd name="T7" fmla="*/ 1 h 1"/>
                  <a:gd name="T8" fmla="*/ 3 w 3"/>
                  <a:gd name="T9" fmla="*/ 1 h 1"/>
                </a:gdLst>
                <a:ahLst/>
                <a:cxnLst>
                  <a:cxn ang="0">
                    <a:pos x="T0" y="T1"/>
                  </a:cxn>
                  <a:cxn ang="0">
                    <a:pos x="T2" y="T3"/>
                  </a:cxn>
                  <a:cxn ang="0">
                    <a:pos x="T4" y="T5"/>
                  </a:cxn>
                  <a:cxn ang="0">
                    <a:pos x="T6" y="T7"/>
                  </a:cxn>
                  <a:cxn ang="0">
                    <a:pos x="T8" y="T9"/>
                  </a:cxn>
                </a:cxnLst>
                <a:rect l="0" t="0" r="r" b="b"/>
                <a:pathLst>
                  <a:path w="3" h="1">
                    <a:moveTo>
                      <a:pt x="3" y="1"/>
                    </a:moveTo>
                    <a:cubicBezTo>
                      <a:pt x="2" y="1"/>
                      <a:pt x="2" y="0"/>
                      <a:pt x="2" y="0"/>
                    </a:cubicBezTo>
                    <a:cubicBezTo>
                      <a:pt x="0" y="0"/>
                      <a:pt x="0" y="0"/>
                      <a:pt x="0" y="0"/>
                    </a:cubicBezTo>
                    <a:cubicBezTo>
                      <a:pt x="1" y="0"/>
                      <a:pt x="1" y="1"/>
                      <a:pt x="1" y="1"/>
                    </a:cubicBezTo>
                    <a:lnTo>
                      <a:pt x="3" y="1"/>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54" name="Vector">
                <a:extLst>
                  <a:ext uri="{FF2B5EF4-FFF2-40B4-BE49-F238E27FC236}">
                    <a16:creationId xmlns:a16="http://schemas.microsoft.com/office/drawing/2014/main" id="{44359BE4-E42B-BD4B-811E-808EE6574CD0}"/>
                  </a:ext>
                </a:extLst>
              </p:cNvPr>
              <p:cNvSpPr>
                <a:spLocks/>
              </p:cNvSpPr>
              <p:nvPr/>
            </p:nvSpPr>
            <p:spPr bwMode="gray">
              <a:xfrm>
                <a:off x="801688" y="4214813"/>
                <a:ext cx="6350" cy="3175"/>
              </a:xfrm>
              <a:custGeom>
                <a:avLst/>
                <a:gdLst>
                  <a:gd name="T0" fmla="*/ 1 w 2"/>
                  <a:gd name="T1" fmla="*/ 1 h 1"/>
                  <a:gd name="T2" fmla="*/ 2 w 2"/>
                  <a:gd name="T3" fmla="*/ 0 h 1"/>
                  <a:gd name="T4" fmla="*/ 1 w 2"/>
                  <a:gd name="T5" fmla="*/ 0 h 1"/>
                  <a:gd name="T6" fmla="*/ 0 w 2"/>
                  <a:gd name="T7" fmla="*/ 1 h 1"/>
                  <a:gd name="T8" fmla="*/ 1 w 2"/>
                  <a:gd name="T9" fmla="*/ 1 h 1"/>
                </a:gdLst>
                <a:ahLst/>
                <a:cxnLst>
                  <a:cxn ang="0">
                    <a:pos x="T0" y="T1"/>
                  </a:cxn>
                  <a:cxn ang="0">
                    <a:pos x="T2" y="T3"/>
                  </a:cxn>
                  <a:cxn ang="0">
                    <a:pos x="T4" y="T5"/>
                  </a:cxn>
                  <a:cxn ang="0">
                    <a:pos x="T6" y="T7"/>
                  </a:cxn>
                  <a:cxn ang="0">
                    <a:pos x="T8" y="T9"/>
                  </a:cxn>
                </a:cxnLst>
                <a:rect l="0" t="0" r="r" b="b"/>
                <a:pathLst>
                  <a:path w="2" h="1">
                    <a:moveTo>
                      <a:pt x="1" y="1"/>
                    </a:moveTo>
                    <a:cubicBezTo>
                      <a:pt x="2" y="1"/>
                      <a:pt x="2" y="0"/>
                      <a:pt x="2" y="0"/>
                    </a:cubicBezTo>
                    <a:cubicBezTo>
                      <a:pt x="1" y="0"/>
                      <a:pt x="1" y="0"/>
                      <a:pt x="1" y="0"/>
                    </a:cubicBezTo>
                    <a:cubicBezTo>
                      <a:pt x="0" y="0"/>
                      <a:pt x="0" y="1"/>
                      <a:pt x="0" y="1"/>
                    </a:cubicBezTo>
                    <a:lnTo>
                      <a:pt x="1" y="1"/>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55" name="Vector">
                <a:extLst>
                  <a:ext uri="{FF2B5EF4-FFF2-40B4-BE49-F238E27FC236}">
                    <a16:creationId xmlns:a16="http://schemas.microsoft.com/office/drawing/2014/main" id="{AE453B61-A47B-A6AB-25BE-EA6D7FB42802}"/>
                  </a:ext>
                </a:extLst>
              </p:cNvPr>
              <p:cNvSpPr>
                <a:spLocks/>
              </p:cNvSpPr>
              <p:nvPr/>
            </p:nvSpPr>
            <p:spPr bwMode="gray">
              <a:xfrm>
                <a:off x="822325" y="4254501"/>
                <a:ext cx="19050" cy="6350"/>
              </a:xfrm>
              <a:custGeom>
                <a:avLst/>
                <a:gdLst>
                  <a:gd name="T0" fmla="*/ 0 w 6"/>
                  <a:gd name="T1" fmla="*/ 0 h 2"/>
                  <a:gd name="T2" fmla="*/ 0 w 6"/>
                  <a:gd name="T3" fmla="*/ 1 h 2"/>
                  <a:gd name="T4" fmla="*/ 3 w 6"/>
                  <a:gd name="T5" fmla="*/ 2 h 2"/>
                  <a:gd name="T6" fmla="*/ 6 w 6"/>
                  <a:gd name="T7" fmla="*/ 1 h 2"/>
                  <a:gd name="T8" fmla="*/ 6 w 6"/>
                  <a:gd name="T9" fmla="*/ 0 h 2"/>
                  <a:gd name="T10" fmla="*/ 3 w 6"/>
                  <a:gd name="T11" fmla="*/ 0 h 2"/>
                  <a:gd name="T12" fmla="*/ 0 w 6"/>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6" h="2">
                    <a:moveTo>
                      <a:pt x="0" y="0"/>
                    </a:moveTo>
                    <a:cubicBezTo>
                      <a:pt x="0" y="1"/>
                      <a:pt x="0" y="1"/>
                      <a:pt x="0" y="1"/>
                    </a:cubicBezTo>
                    <a:cubicBezTo>
                      <a:pt x="1" y="1"/>
                      <a:pt x="2" y="2"/>
                      <a:pt x="3" y="2"/>
                    </a:cubicBezTo>
                    <a:cubicBezTo>
                      <a:pt x="4" y="2"/>
                      <a:pt x="5" y="1"/>
                      <a:pt x="6" y="1"/>
                    </a:cubicBezTo>
                    <a:cubicBezTo>
                      <a:pt x="6" y="0"/>
                      <a:pt x="6" y="0"/>
                      <a:pt x="6" y="0"/>
                    </a:cubicBezTo>
                    <a:cubicBezTo>
                      <a:pt x="5" y="0"/>
                      <a:pt x="4" y="0"/>
                      <a:pt x="3" y="0"/>
                    </a:cubicBezTo>
                    <a:cubicBezTo>
                      <a:pt x="2" y="0"/>
                      <a:pt x="1" y="0"/>
                      <a:pt x="0" y="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56" name="Vector">
                <a:extLst>
                  <a:ext uri="{FF2B5EF4-FFF2-40B4-BE49-F238E27FC236}">
                    <a16:creationId xmlns:a16="http://schemas.microsoft.com/office/drawing/2014/main" id="{4A8DD8F7-83CB-B4D0-1208-577E3B11C31D}"/>
                  </a:ext>
                </a:extLst>
              </p:cNvPr>
              <p:cNvSpPr>
                <a:spLocks/>
              </p:cNvSpPr>
              <p:nvPr/>
            </p:nvSpPr>
            <p:spPr bwMode="gray">
              <a:xfrm>
                <a:off x="844550" y="4248151"/>
                <a:ext cx="4763" cy="6350"/>
              </a:xfrm>
              <a:custGeom>
                <a:avLst/>
                <a:gdLst>
                  <a:gd name="T0" fmla="*/ 0 w 2"/>
                  <a:gd name="T1" fmla="*/ 1 h 2"/>
                  <a:gd name="T2" fmla="*/ 0 w 2"/>
                  <a:gd name="T3" fmla="*/ 2 h 2"/>
                  <a:gd name="T4" fmla="*/ 2 w 2"/>
                  <a:gd name="T5" fmla="*/ 2 h 2"/>
                  <a:gd name="T6" fmla="*/ 2 w 2"/>
                  <a:gd name="T7" fmla="*/ 0 h 2"/>
                  <a:gd name="T8" fmla="*/ 0 w 2"/>
                  <a:gd name="T9" fmla="*/ 1 h 2"/>
                </a:gdLst>
                <a:ahLst/>
                <a:cxnLst>
                  <a:cxn ang="0">
                    <a:pos x="T0" y="T1"/>
                  </a:cxn>
                  <a:cxn ang="0">
                    <a:pos x="T2" y="T3"/>
                  </a:cxn>
                  <a:cxn ang="0">
                    <a:pos x="T4" y="T5"/>
                  </a:cxn>
                  <a:cxn ang="0">
                    <a:pos x="T6" y="T7"/>
                  </a:cxn>
                  <a:cxn ang="0">
                    <a:pos x="T8" y="T9"/>
                  </a:cxn>
                </a:cxnLst>
                <a:rect l="0" t="0" r="r" b="b"/>
                <a:pathLst>
                  <a:path w="2" h="2">
                    <a:moveTo>
                      <a:pt x="0" y="1"/>
                    </a:moveTo>
                    <a:cubicBezTo>
                      <a:pt x="0" y="2"/>
                      <a:pt x="0" y="2"/>
                      <a:pt x="0" y="2"/>
                    </a:cubicBezTo>
                    <a:cubicBezTo>
                      <a:pt x="1" y="2"/>
                      <a:pt x="1" y="2"/>
                      <a:pt x="2" y="2"/>
                    </a:cubicBezTo>
                    <a:cubicBezTo>
                      <a:pt x="2" y="0"/>
                      <a:pt x="2" y="0"/>
                      <a:pt x="2" y="0"/>
                    </a:cubicBezTo>
                    <a:cubicBezTo>
                      <a:pt x="1" y="0"/>
                      <a:pt x="1" y="1"/>
                      <a:pt x="0" y="1"/>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57" name="Vector">
                <a:extLst>
                  <a:ext uri="{FF2B5EF4-FFF2-40B4-BE49-F238E27FC236}">
                    <a16:creationId xmlns:a16="http://schemas.microsoft.com/office/drawing/2014/main" id="{520C4AD3-21BB-5DDB-6A0C-24AC294D2C66}"/>
                  </a:ext>
                </a:extLst>
              </p:cNvPr>
              <p:cNvSpPr>
                <a:spLocks/>
              </p:cNvSpPr>
              <p:nvPr/>
            </p:nvSpPr>
            <p:spPr bwMode="gray">
              <a:xfrm>
                <a:off x="812800" y="4248151"/>
                <a:ext cx="3175" cy="6350"/>
              </a:xfrm>
              <a:custGeom>
                <a:avLst/>
                <a:gdLst>
                  <a:gd name="T0" fmla="*/ 1 w 1"/>
                  <a:gd name="T1" fmla="*/ 1 h 2"/>
                  <a:gd name="T2" fmla="*/ 0 w 1"/>
                  <a:gd name="T3" fmla="*/ 0 h 2"/>
                  <a:gd name="T4" fmla="*/ 0 w 1"/>
                  <a:gd name="T5" fmla="*/ 2 h 2"/>
                  <a:gd name="T6" fmla="*/ 1 w 1"/>
                  <a:gd name="T7" fmla="*/ 2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cubicBezTo>
                      <a:pt x="1" y="1"/>
                      <a:pt x="0" y="0"/>
                      <a:pt x="0" y="0"/>
                    </a:cubicBezTo>
                    <a:cubicBezTo>
                      <a:pt x="0" y="2"/>
                      <a:pt x="0" y="2"/>
                      <a:pt x="0" y="2"/>
                    </a:cubicBezTo>
                    <a:cubicBezTo>
                      <a:pt x="0" y="2"/>
                      <a:pt x="1" y="2"/>
                      <a:pt x="1" y="2"/>
                    </a:cubicBezTo>
                    <a:lnTo>
                      <a:pt x="1" y="1"/>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58" name="Vector">
                <a:extLst>
                  <a:ext uri="{FF2B5EF4-FFF2-40B4-BE49-F238E27FC236}">
                    <a16:creationId xmlns:a16="http://schemas.microsoft.com/office/drawing/2014/main" id="{16268F29-8311-28C3-3397-73F91190B917}"/>
                  </a:ext>
                </a:extLst>
              </p:cNvPr>
              <p:cNvSpPr>
                <a:spLocks/>
              </p:cNvSpPr>
              <p:nvPr/>
            </p:nvSpPr>
            <p:spPr bwMode="gray">
              <a:xfrm>
                <a:off x="841375" y="4251326"/>
                <a:ext cx="3175" cy="6350"/>
              </a:xfrm>
              <a:custGeom>
                <a:avLst/>
                <a:gdLst>
                  <a:gd name="T0" fmla="*/ 0 w 1"/>
                  <a:gd name="T1" fmla="*/ 2 h 2"/>
                  <a:gd name="T2" fmla="*/ 1 w 1"/>
                  <a:gd name="T3" fmla="*/ 1 h 2"/>
                  <a:gd name="T4" fmla="*/ 1 w 1"/>
                  <a:gd name="T5" fmla="*/ 0 h 2"/>
                  <a:gd name="T6" fmla="*/ 0 w 1"/>
                  <a:gd name="T7" fmla="*/ 1 h 2"/>
                  <a:gd name="T8" fmla="*/ 0 w 1"/>
                  <a:gd name="T9" fmla="*/ 2 h 2"/>
                </a:gdLst>
                <a:ahLst/>
                <a:cxnLst>
                  <a:cxn ang="0">
                    <a:pos x="T0" y="T1"/>
                  </a:cxn>
                  <a:cxn ang="0">
                    <a:pos x="T2" y="T3"/>
                  </a:cxn>
                  <a:cxn ang="0">
                    <a:pos x="T4" y="T5"/>
                  </a:cxn>
                  <a:cxn ang="0">
                    <a:pos x="T6" y="T7"/>
                  </a:cxn>
                  <a:cxn ang="0">
                    <a:pos x="T8" y="T9"/>
                  </a:cxn>
                </a:cxnLst>
                <a:rect l="0" t="0" r="r" b="b"/>
                <a:pathLst>
                  <a:path w="1" h="2">
                    <a:moveTo>
                      <a:pt x="0" y="2"/>
                    </a:moveTo>
                    <a:cubicBezTo>
                      <a:pt x="0" y="2"/>
                      <a:pt x="1" y="2"/>
                      <a:pt x="1" y="1"/>
                    </a:cubicBezTo>
                    <a:cubicBezTo>
                      <a:pt x="1" y="0"/>
                      <a:pt x="1" y="0"/>
                      <a:pt x="1" y="0"/>
                    </a:cubicBezTo>
                    <a:cubicBezTo>
                      <a:pt x="1" y="0"/>
                      <a:pt x="0" y="0"/>
                      <a:pt x="0" y="1"/>
                    </a:cubicBezTo>
                    <a:lnTo>
                      <a:pt x="0" y="2"/>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59" name="Vector">
                <a:extLst>
                  <a:ext uri="{FF2B5EF4-FFF2-40B4-BE49-F238E27FC236}">
                    <a16:creationId xmlns:a16="http://schemas.microsoft.com/office/drawing/2014/main" id="{B892303D-E119-7EA7-3829-50A3FF3550E2}"/>
                  </a:ext>
                </a:extLst>
              </p:cNvPr>
              <p:cNvSpPr>
                <a:spLocks/>
              </p:cNvSpPr>
              <p:nvPr/>
            </p:nvSpPr>
            <p:spPr bwMode="gray">
              <a:xfrm>
                <a:off x="815975" y="4251326"/>
                <a:ext cx="6350" cy="6350"/>
              </a:xfrm>
              <a:custGeom>
                <a:avLst/>
                <a:gdLst>
                  <a:gd name="T0" fmla="*/ 2 w 2"/>
                  <a:gd name="T1" fmla="*/ 1 h 2"/>
                  <a:gd name="T2" fmla="*/ 0 w 2"/>
                  <a:gd name="T3" fmla="*/ 0 h 2"/>
                  <a:gd name="T4" fmla="*/ 0 w 2"/>
                  <a:gd name="T5" fmla="*/ 1 h 2"/>
                  <a:gd name="T6" fmla="*/ 2 w 2"/>
                  <a:gd name="T7" fmla="*/ 2 h 2"/>
                  <a:gd name="T8" fmla="*/ 2 w 2"/>
                  <a:gd name="T9" fmla="*/ 1 h 2"/>
                </a:gdLst>
                <a:ahLst/>
                <a:cxnLst>
                  <a:cxn ang="0">
                    <a:pos x="T0" y="T1"/>
                  </a:cxn>
                  <a:cxn ang="0">
                    <a:pos x="T2" y="T3"/>
                  </a:cxn>
                  <a:cxn ang="0">
                    <a:pos x="T4" y="T5"/>
                  </a:cxn>
                  <a:cxn ang="0">
                    <a:pos x="T6" y="T7"/>
                  </a:cxn>
                  <a:cxn ang="0">
                    <a:pos x="T8" y="T9"/>
                  </a:cxn>
                </a:cxnLst>
                <a:rect l="0" t="0" r="r" b="b"/>
                <a:pathLst>
                  <a:path w="2" h="2">
                    <a:moveTo>
                      <a:pt x="2" y="1"/>
                    </a:moveTo>
                    <a:cubicBezTo>
                      <a:pt x="1" y="0"/>
                      <a:pt x="1" y="0"/>
                      <a:pt x="0" y="0"/>
                    </a:cubicBezTo>
                    <a:cubicBezTo>
                      <a:pt x="0" y="1"/>
                      <a:pt x="0" y="1"/>
                      <a:pt x="0" y="1"/>
                    </a:cubicBezTo>
                    <a:cubicBezTo>
                      <a:pt x="1" y="2"/>
                      <a:pt x="1" y="2"/>
                      <a:pt x="2" y="2"/>
                    </a:cubicBezTo>
                    <a:lnTo>
                      <a:pt x="2" y="1"/>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60" name="Vector">
                <a:extLst>
                  <a:ext uri="{FF2B5EF4-FFF2-40B4-BE49-F238E27FC236}">
                    <a16:creationId xmlns:a16="http://schemas.microsoft.com/office/drawing/2014/main" id="{6F4AEB1C-2E13-1353-5977-D8C2D05F09EC}"/>
                  </a:ext>
                </a:extLst>
              </p:cNvPr>
              <p:cNvSpPr>
                <a:spLocks/>
              </p:cNvSpPr>
              <p:nvPr/>
            </p:nvSpPr>
            <p:spPr bwMode="gray">
              <a:xfrm>
                <a:off x="809625" y="4244976"/>
                <a:ext cx="3175" cy="3175"/>
              </a:xfrm>
              <a:custGeom>
                <a:avLst/>
                <a:gdLst>
                  <a:gd name="T0" fmla="*/ 0 w 1"/>
                  <a:gd name="T1" fmla="*/ 0 h 1"/>
                  <a:gd name="T2" fmla="*/ 1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1" y="1"/>
                      <a:pt x="1" y="1"/>
                    </a:cubicBezTo>
                    <a:cubicBezTo>
                      <a:pt x="1" y="0"/>
                      <a:pt x="1" y="0"/>
                      <a:pt x="1" y="0"/>
                    </a:cubicBezTo>
                    <a:lnTo>
                      <a:pt x="0" y="0"/>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61" name="Vector">
                <a:extLst>
                  <a:ext uri="{FF2B5EF4-FFF2-40B4-BE49-F238E27FC236}">
                    <a16:creationId xmlns:a16="http://schemas.microsoft.com/office/drawing/2014/main" id="{0E417C77-0ED6-8D6C-335C-235861D42C40}"/>
                  </a:ext>
                </a:extLst>
              </p:cNvPr>
              <p:cNvSpPr>
                <a:spLocks/>
              </p:cNvSpPr>
              <p:nvPr/>
            </p:nvSpPr>
            <p:spPr bwMode="gray">
              <a:xfrm>
                <a:off x="849313" y="4244976"/>
                <a:ext cx="0" cy="3175"/>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0"/>
                      <a:pt x="0" y="0"/>
                      <a:pt x="0" y="0"/>
                    </a:cubicBezTo>
                    <a:lnTo>
                      <a:pt x="0" y="1"/>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62" name="Vector">
                <a:extLst>
                  <a:ext uri="{FF2B5EF4-FFF2-40B4-BE49-F238E27FC236}">
                    <a16:creationId xmlns:a16="http://schemas.microsoft.com/office/drawing/2014/main" id="{D6DCB9A0-5B36-08C2-415E-7A201CF7D224}"/>
                  </a:ext>
                </a:extLst>
              </p:cNvPr>
              <p:cNvSpPr>
                <a:spLocks/>
              </p:cNvSpPr>
              <p:nvPr/>
            </p:nvSpPr>
            <p:spPr bwMode="gray">
              <a:xfrm>
                <a:off x="809625" y="4198938"/>
                <a:ext cx="39688" cy="9525"/>
              </a:xfrm>
              <a:custGeom>
                <a:avLst/>
                <a:gdLst>
                  <a:gd name="T0" fmla="*/ 7 w 13"/>
                  <a:gd name="T1" fmla="*/ 2 h 3"/>
                  <a:gd name="T2" fmla="*/ 11 w 13"/>
                  <a:gd name="T3" fmla="*/ 3 h 3"/>
                  <a:gd name="T4" fmla="*/ 13 w 13"/>
                  <a:gd name="T5" fmla="*/ 3 h 3"/>
                  <a:gd name="T6" fmla="*/ 7 w 13"/>
                  <a:gd name="T7" fmla="*/ 0 h 3"/>
                  <a:gd name="T8" fmla="*/ 0 w 13"/>
                  <a:gd name="T9" fmla="*/ 3 h 3"/>
                  <a:gd name="T10" fmla="*/ 2 w 13"/>
                  <a:gd name="T11" fmla="*/ 3 h 3"/>
                  <a:gd name="T12" fmla="*/ 7 w 13"/>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13" h="3">
                    <a:moveTo>
                      <a:pt x="7" y="2"/>
                    </a:moveTo>
                    <a:cubicBezTo>
                      <a:pt x="9" y="2"/>
                      <a:pt x="10" y="2"/>
                      <a:pt x="11" y="3"/>
                    </a:cubicBezTo>
                    <a:cubicBezTo>
                      <a:pt x="13" y="3"/>
                      <a:pt x="13" y="3"/>
                      <a:pt x="13" y="3"/>
                    </a:cubicBezTo>
                    <a:cubicBezTo>
                      <a:pt x="12" y="1"/>
                      <a:pt x="9" y="0"/>
                      <a:pt x="7" y="0"/>
                    </a:cubicBezTo>
                    <a:cubicBezTo>
                      <a:pt x="4" y="0"/>
                      <a:pt x="2" y="1"/>
                      <a:pt x="0" y="3"/>
                    </a:cubicBezTo>
                    <a:cubicBezTo>
                      <a:pt x="2" y="3"/>
                      <a:pt x="2" y="3"/>
                      <a:pt x="2" y="3"/>
                    </a:cubicBezTo>
                    <a:cubicBezTo>
                      <a:pt x="4" y="2"/>
                      <a:pt x="5" y="2"/>
                      <a:pt x="7" y="2"/>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63" name="Vector">
                <a:extLst>
                  <a:ext uri="{FF2B5EF4-FFF2-40B4-BE49-F238E27FC236}">
                    <a16:creationId xmlns:a16="http://schemas.microsoft.com/office/drawing/2014/main" id="{0AAEA210-457B-E908-E9E8-EAEC94B3DE75}"/>
                  </a:ext>
                </a:extLst>
              </p:cNvPr>
              <p:cNvSpPr>
                <a:spLocks/>
              </p:cNvSpPr>
              <p:nvPr/>
            </p:nvSpPr>
            <p:spPr bwMode="gray">
              <a:xfrm>
                <a:off x="804863" y="4217988"/>
                <a:ext cx="4763" cy="17463"/>
              </a:xfrm>
              <a:custGeom>
                <a:avLst/>
                <a:gdLst>
                  <a:gd name="T0" fmla="*/ 2 w 2"/>
                  <a:gd name="T1" fmla="*/ 0 h 6"/>
                  <a:gd name="T2" fmla="*/ 0 w 2"/>
                  <a:gd name="T3" fmla="*/ 0 h 6"/>
                  <a:gd name="T4" fmla="*/ 0 w 2"/>
                  <a:gd name="T5" fmla="*/ 3 h 6"/>
                  <a:gd name="T6" fmla="*/ 0 w 2"/>
                  <a:gd name="T7" fmla="*/ 6 h 6"/>
                  <a:gd name="T8" fmla="*/ 2 w 2"/>
                  <a:gd name="T9" fmla="*/ 6 h 6"/>
                  <a:gd name="T10" fmla="*/ 1 w 2"/>
                  <a:gd name="T11" fmla="*/ 3 h 6"/>
                  <a:gd name="T12" fmla="*/ 2 w 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2" h="6">
                    <a:moveTo>
                      <a:pt x="2" y="0"/>
                    </a:moveTo>
                    <a:cubicBezTo>
                      <a:pt x="0" y="0"/>
                      <a:pt x="0" y="0"/>
                      <a:pt x="0" y="0"/>
                    </a:cubicBezTo>
                    <a:cubicBezTo>
                      <a:pt x="0" y="1"/>
                      <a:pt x="0" y="2"/>
                      <a:pt x="0" y="3"/>
                    </a:cubicBezTo>
                    <a:cubicBezTo>
                      <a:pt x="0" y="4"/>
                      <a:pt x="0" y="5"/>
                      <a:pt x="0" y="6"/>
                    </a:cubicBezTo>
                    <a:cubicBezTo>
                      <a:pt x="2" y="6"/>
                      <a:pt x="2" y="6"/>
                      <a:pt x="2" y="6"/>
                    </a:cubicBezTo>
                    <a:cubicBezTo>
                      <a:pt x="2" y="5"/>
                      <a:pt x="1" y="4"/>
                      <a:pt x="1" y="3"/>
                    </a:cubicBezTo>
                    <a:cubicBezTo>
                      <a:pt x="1" y="2"/>
                      <a:pt x="2" y="1"/>
                      <a:pt x="2" y="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64" name="Vector">
                <a:extLst>
                  <a:ext uri="{FF2B5EF4-FFF2-40B4-BE49-F238E27FC236}">
                    <a16:creationId xmlns:a16="http://schemas.microsoft.com/office/drawing/2014/main" id="{76A1DEB9-4536-6488-BAAC-11B0B015A22A}"/>
                  </a:ext>
                </a:extLst>
              </p:cNvPr>
              <p:cNvSpPr>
                <a:spLocks/>
              </p:cNvSpPr>
              <p:nvPr/>
            </p:nvSpPr>
            <p:spPr bwMode="gray">
              <a:xfrm>
                <a:off x="852488" y="4217988"/>
                <a:ext cx="6350" cy="17463"/>
              </a:xfrm>
              <a:custGeom>
                <a:avLst/>
                <a:gdLst>
                  <a:gd name="T0" fmla="*/ 1 w 2"/>
                  <a:gd name="T1" fmla="*/ 0 h 6"/>
                  <a:gd name="T2" fmla="*/ 0 w 2"/>
                  <a:gd name="T3" fmla="*/ 0 h 6"/>
                  <a:gd name="T4" fmla="*/ 0 w 2"/>
                  <a:gd name="T5" fmla="*/ 3 h 6"/>
                  <a:gd name="T6" fmla="*/ 0 w 2"/>
                  <a:gd name="T7" fmla="*/ 6 h 6"/>
                  <a:gd name="T8" fmla="*/ 1 w 2"/>
                  <a:gd name="T9" fmla="*/ 6 h 6"/>
                  <a:gd name="T10" fmla="*/ 2 w 2"/>
                  <a:gd name="T11" fmla="*/ 3 h 6"/>
                  <a:gd name="T12" fmla="*/ 1 w 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2" h="6">
                    <a:moveTo>
                      <a:pt x="1" y="0"/>
                    </a:moveTo>
                    <a:cubicBezTo>
                      <a:pt x="0" y="0"/>
                      <a:pt x="0" y="0"/>
                      <a:pt x="0" y="0"/>
                    </a:cubicBezTo>
                    <a:cubicBezTo>
                      <a:pt x="0" y="1"/>
                      <a:pt x="0" y="2"/>
                      <a:pt x="0" y="3"/>
                    </a:cubicBezTo>
                    <a:cubicBezTo>
                      <a:pt x="0" y="4"/>
                      <a:pt x="0" y="5"/>
                      <a:pt x="0" y="6"/>
                    </a:cubicBezTo>
                    <a:cubicBezTo>
                      <a:pt x="1" y="6"/>
                      <a:pt x="1" y="6"/>
                      <a:pt x="1" y="6"/>
                    </a:cubicBezTo>
                    <a:cubicBezTo>
                      <a:pt x="2" y="5"/>
                      <a:pt x="2" y="4"/>
                      <a:pt x="2" y="3"/>
                    </a:cubicBezTo>
                    <a:cubicBezTo>
                      <a:pt x="2" y="2"/>
                      <a:pt x="2" y="1"/>
                      <a:pt x="1" y="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65" name="Vector">
                <a:extLst>
                  <a:ext uri="{FF2B5EF4-FFF2-40B4-BE49-F238E27FC236}">
                    <a16:creationId xmlns:a16="http://schemas.microsoft.com/office/drawing/2014/main" id="{29B306FC-7876-E6B7-6F24-A6FC84180737}"/>
                  </a:ext>
                </a:extLst>
              </p:cNvPr>
              <p:cNvSpPr>
                <a:spLocks/>
              </p:cNvSpPr>
              <p:nvPr/>
            </p:nvSpPr>
            <p:spPr bwMode="gray">
              <a:xfrm>
                <a:off x="849313" y="4241801"/>
                <a:ext cx="3175" cy="3175"/>
              </a:xfrm>
              <a:custGeom>
                <a:avLst/>
                <a:gdLst>
                  <a:gd name="T0" fmla="*/ 0 w 1"/>
                  <a:gd name="T1" fmla="*/ 1 h 1"/>
                  <a:gd name="T2" fmla="*/ 0 w 1"/>
                  <a:gd name="T3" fmla="*/ 1 h 1"/>
                  <a:gd name="T4" fmla="*/ 1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0" y="1"/>
                      <a:pt x="0" y="1"/>
                    </a:cubicBezTo>
                    <a:cubicBezTo>
                      <a:pt x="1" y="1"/>
                      <a:pt x="1" y="0"/>
                      <a:pt x="1" y="0"/>
                    </a:cubicBezTo>
                    <a:cubicBezTo>
                      <a:pt x="0" y="0"/>
                      <a:pt x="0" y="0"/>
                      <a:pt x="0" y="0"/>
                    </a:cubicBezTo>
                    <a:lnTo>
                      <a:pt x="0" y="1"/>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66" name="Vector">
                <a:extLst>
                  <a:ext uri="{FF2B5EF4-FFF2-40B4-BE49-F238E27FC236}">
                    <a16:creationId xmlns:a16="http://schemas.microsoft.com/office/drawing/2014/main" id="{162CD5E5-E54A-7E1F-C0C4-F4DAB4FFC41F}"/>
                  </a:ext>
                </a:extLst>
              </p:cNvPr>
              <p:cNvSpPr>
                <a:spLocks/>
              </p:cNvSpPr>
              <p:nvPr/>
            </p:nvSpPr>
            <p:spPr bwMode="gray">
              <a:xfrm>
                <a:off x="808038" y="4241801"/>
                <a:ext cx="4763" cy="3175"/>
              </a:xfrm>
              <a:custGeom>
                <a:avLst/>
                <a:gdLst>
                  <a:gd name="T0" fmla="*/ 2 w 2"/>
                  <a:gd name="T1" fmla="*/ 0 h 1"/>
                  <a:gd name="T2" fmla="*/ 0 w 2"/>
                  <a:gd name="T3" fmla="*/ 0 h 1"/>
                  <a:gd name="T4" fmla="*/ 1 w 2"/>
                  <a:gd name="T5" fmla="*/ 1 h 1"/>
                  <a:gd name="T6" fmla="*/ 2 w 2"/>
                  <a:gd name="T7" fmla="*/ 1 h 1"/>
                  <a:gd name="T8" fmla="*/ 2 w 2"/>
                  <a:gd name="T9" fmla="*/ 0 h 1"/>
                </a:gdLst>
                <a:ahLst/>
                <a:cxnLst>
                  <a:cxn ang="0">
                    <a:pos x="T0" y="T1"/>
                  </a:cxn>
                  <a:cxn ang="0">
                    <a:pos x="T2" y="T3"/>
                  </a:cxn>
                  <a:cxn ang="0">
                    <a:pos x="T4" y="T5"/>
                  </a:cxn>
                  <a:cxn ang="0">
                    <a:pos x="T6" y="T7"/>
                  </a:cxn>
                  <a:cxn ang="0">
                    <a:pos x="T8" y="T9"/>
                  </a:cxn>
                </a:cxnLst>
                <a:rect l="0" t="0" r="r" b="b"/>
                <a:pathLst>
                  <a:path w="2" h="1">
                    <a:moveTo>
                      <a:pt x="2" y="0"/>
                    </a:moveTo>
                    <a:cubicBezTo>
                      <a:pt x="0" y="0"/>
                      <a:pt x="0" y="0"/>
                      <a:pt x="0" y="0"/>
                    </a:cubicBezTo>
                    <a:cubicBezTo>
                      <a:pt x="0" y="0"/>
                      <a:pt x="1" y="1"/>
                      <a:pt x="1" y="1"/>
                    </a:cubicBezTo>
                    <a:cubicBezTo>
                      <a:pt x="2" y="1"/>
                      <a:pt x="2" y="1"/>
                      <a:pt x="2" y="1"/>
                    </a:cubicBezTo>
                    <a:lnTo>
                      <a:pt x="2" y="0"/>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67" name="Vector">
                <a:extLst>
                  <a:ext uri="{FF2B5EF4-FFF2-40B4-BE49-F238E27FC236}">
                    <a16:creationId xmlns:a16="http://schemas.microsoft.com/office/drawing/2014/main" id="{9469CDDC-1CED-8907-38F2-51DCA7C3CABC}"/>
                  </a:ext>
                </a:extLst>
              </p:cNvPr>
              <p:cNvSpPr>
                <a:spLocks/>
              </p:cNvSpPr>
              <p:nvPr/>
            </p:nvSpPr>
            <p:spPr bwMode="gray">
              <a:xfrm>
                <a:off x="808038" y="4208463"/>
                <a:ext cx="7938" cy="6350"/>
              </a:xfrm>
              <a:custGeom>
                <a:avLst/>
                <a:gdLst>
                  <a:gd name="T0" fmla="*/ 3 w 3"/>
                  <a:gd name="T1" fmla="*/ 0 h 2"/>
                  <a:gd name="T2" fmla="*/ 1 w 3"/>
                  <a:gd name="T3" fmla="*/ 0 h 2"/>
                  <a:gd name="T4" fmla="*/ 0 w 3"/>
                  <a:gd name="T5" fmla="*/ 2 h 2"/>
                  <a:gd name="T6" fmla="*/ 2 w 3"/>
                  <a:gd name="T7" fmla="*/ 2 h 2"/>
                  <a:gd name="T8" fmla="*/ 3 w 3"/>
                  <a:gd name="T9" fmla="*/ 0 h 2"/>
                </a:gdLst>
                <a:ahLst/>
                <a:cxnLst>
                  <a:cxn ang="0">
                    <a:pos x="T0" y="T1"/>
                  </a:cxn>
                  <a:cxn ang="0">
                    <a:pos x="T2" y="T3"/>
                  </a:cxn>
                  <a:cxn ang="0">
                    <a:pos x="T4" y="T5"/>
                  </a:cxn>
                  <a:cxn ang="0">
                    <a:pos x="T6" y="T7"/>
                  </a:cxn>
                  <a:cxn ang="0">
                    <a:pos x="T8" y="T9"/>
                  </a:cxn>
                </a:cxnLst>
                <a:rect l="0" t="0" r="r" b="b"/>
                <a:pathLst>
                  <a:path w="3" h="2">
                    <a:moveTo>
                      <a:pt x="3" y="0"/>
                    </a:moveTo>
                    <a:cubicBezTo>
                      <a:pt x="1" y="0"/>
                      <a:pt x="1" y="0"/>
                      <a:pt x="1" y="0"/>
                    </a:cubicBezTo>
                    <a:cubicBezTo>
                      <a:pt x="1" y="1"/>
                      <a:pt x="0" y="1"/>
                      <a:pt x="0" y="2"/>
                    </a:cubicBezTo>
                    <a:cubicBezTo>
                      <a:pt x="2" y="2"/>
                      <a:pt x="2" y="2"/>
                      <a:pt x="2" y="2"/>
                    </a:cubicBezTo>
                    <a:cubicBezTo>
                      <a:pt x="2" y="1"/>
                      <a:pt x="3" y="1"/>
                      <a:pt x="3" y="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68" name="Vector">
                <a:extLst>
                  <a:ext uri="{FF2B5EF4-FFF2-40B4-BE49-F238E27FC236}">
                    <a16:creationId xmlns:a16="http://schemas.microsoft.com/office/drawing/2014/main" id="{1D831F9C-D310-DB5C-0EA7-CF5186077043}"/>
                  </a:ext>
                </a:extLst>
              </p:cNvPr>
              <p:cNvSpPr>
                <a:spLocks/>
              </p:cNvSpPr>
              <p:nvPr/>
            </p:nvSpPr>
            <p:spPr bwMode="gray">
              <a:xfrm>
                <a:off x="844550" y="4208463"/>
                <a:ext cx="7938" cy="6350"/>
              </a:xfrm>
              <a:custGeom>
                <a:avLst/>
                <a:gdLst>
                  <a:gd name="T0" fmla="*/ 2 w 3"/>
                  <a:gd name="T1" fmla="*/ 2 h 2"/>
                  <a:gd name="T2" fmla="*/ 3 w 3"/>
                  <a:gd name="T3" fmla="*/ 2 h 2"/>
                  <a:gd name="T4" fmla="*/ 2 w 3"/>
                  <a:gd name="T5" fmla="*/ 0 h 2"/>
                  <a:gd name="T6" fmla="*/ 0 w 3"/>
                  <a:gd name="T7" fmla="*/ 0 h 2"/>
                  <a:gd name="T8" fmla="*/ 2 w 3"/>
                  <a:gd name="T9" fmla="*/ 2 h 2"/>
                </a:gdLst>
                <a:ahLst/>
                <a:cxnLst>
                  <a:cxn ang="0">
                    <a:pos x="T0" y="T1"/>
                  </a:cxn>
                  <a:cxn ang="0">
                    <a:pos x="T2" y="T3"/>
                  </a:cxn>
                  <a:cxn ang="0">
                    <a:pos x="T4" y="T5"/>
                  </a:cxn>
                  <a:cxn ang="0">
                    <a:pos x="T6" y="T7"/>
                  </a:cxn>
                  <a:cxn ang="0">
                    <a:pos x="T8" y="T9"/>
                  </a:cxn>
                </a:cxnLst>
                <a:rect l="0" t="0" r="r" b="b"/>
                <a:pathLst>
                  <a:path w="3" h="2">
                    <a:moveTo>
                      <a:pt x="2" y="2"/>
                    </a:moveTo>
                    <a:cubicBezTo>
                      <a:pt x="3" y="2"/>
                      <a:pt x="3" y="2"/>
                      <a:pt x="3" y="2"/>
                    </a:cubicBezTo>
                    <a:cubicBezTo>
                      <a:pt x="3" y="1"/>
                      <a:pt x="3" y="1"/>
                      <a:pt x="2" y="0"/>
                    </a:cubicBezTo>
                    <a:cubicBezTo>
                      <a:pt x="0" y="0"/>
                      <a:pt x="0" y="0"/>
                      <a:pt x="0" y="0"/>
                    </a:cubicBezTo>
                    <a:cubicBezTo>
                      <a:pt x="1" y="1"/>
                      <a:pt x="1" y="1"/>
                      <a:pt x="2" y="2"/>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69" name="Vector">
                <a:extLst>
                  <a:ext uri="{FF2B5EF4-FFF2-40B4-BE49-F238E27FC236}">
                    <a16:creationId xmlns:a16="http://schemas.microsoft.com/office/drawing/2014/main" id="{4CFDBD26-463D-CA55-5B21-97A3B1ABA8F1}"/>
                  </a:ext>
                </a:extLst>
              </p:cNvPr>
              <p:cNvSpPr>
                <a:spLocks/>
              </p:cNvSpPr>
              <p:nvPr/>
            </p:nvSpPr>
            <p:spPr bwMode="gray">
              <a:xfrm>
                <a:off x="849313" y="4235451"/>
                <a:ext cx="6350" cy="6350"/>
              </a:xfrm>
              <a:custGeom>
                <a:avLst/>
                <a:gdLst>
                  <a:gd name="T0" fmla="*/ 1 w 2"/>
                  <a:gd name="T1" fmla="*/ 0 h 2"/>
                  <a:gd name="T2" fmla="*/ 0 w 2"/>
                  <a:gd name="T3" fmla="*/ 2 h 2"/>
                  <a:gd name="T4" fmla="*/ 0 w 2"/>
                  <a:gd name="T5" fmla="*/ 2 h 2"/>
                  <a:gd name="T6" fmla="*/ 1 w 2"/>
                  <a:gd name="T7" fmla="*/ 2 h 2"/>
                  <a:gd name="T8" fmla="*/ 2 w 2"/>
                  <a:gd name="T9" fmla="*/ 0 h 2"/>
                  <a:gd name="T10" fmla="*/ 1 w 2"/>
                  <a:gd name="T11" fmla="*/ 0 h 2"/>
                </a:gdLst>
                <a:ahLst/>
                <a:cxnLst>
                  <a:cxn ang="0">
                    <a:pos x="T0" y="T1"/>
                  </a:cxn>
                  <a:cxn ang="0">
                    <a:pos x="T2" y="T3"/>
                  </a:cxn>
                  <a:cxn ang="0">
                    <a:pos x="T4" y="T5"/>
                  </a:cxn>
                  <a:cxn ang="0">
                    <a:pos x="T6" y="T7"/>
                  </a:cxn>
                  <a:cxn ang="0">
                    <a:pos x="T8" y="T9"/>
                  </a:cxn>
                  <a:cxn ang="0">
                    <a:pos x="T10" y="T11"/>
                  </a:cxn>
                </a:cxnLst>
                <a:rect l="0" t="0" r="r" b="b"/>
                <a:pathLst>
                  <a:path w="2" h="2">
                    <a:moveTo>
                      <a:pt x="1" y="0"/>
                    </a:moveTo>
                    <a:cubicBezTo>
                      <a:pt x="0" y="1"/>
                      <a:pt x="0" y="1"/>
                      <a:pt x="0" y="2"/>
                    </a:cubicBezTo>
                    <a:cubicBezTo>
                      <a:pt x="0" y="2"/>
                      <a:pt x="0" y="2"/>
                      <a:pt x="0" y="2"/>
                    </a:cubicBezTo>
                    <a:cubicBezTo>
                      <a:pt x="1" y="2"/>
                      <a:pt x="1" y="2"/>
                      <a:pt x="1" y="2"/>
                    </a:cubicBezTo>
                    <a:cubicBezTo>
                      <a:pt x="2" y="1"/>
                      <a:pt x="2" y="1"/>
                      <a:pt x="2" y="0"/>
                    </a:cubicBezTo>
                    <a:lnTo>
                      <a:pt x="1" y="0"/>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70" name="Vector">
                <a:extLst>
                  <a:ext uri="{FF2B5EF4-FFF2-40B4-BE49-F238E27FC236}">
                    <a16:creationId xmlns:a16="http://schemas.microsoft.com/office/drawing/2014/main" id="{D145AD29-84C5-F089-CF9C-45DBC06983AD}"/>
                  </a:ext>
                </a:extLst>
              </p:cNvPr>
              <p:cNvSpPr>
                <a:spLocks/>
              </p:cNvSpPr>
              <p:nvPr/>
            </p:nvSpPr>
            <p:spPr bwMode="gray">
              <a:xfrm>
                <a:off x="804863" y="4214813"/>
                <a:ext cx="7938" cy="3175"/>
              </a:xfrm>
              <a:custGeom>
                <a:avLst/>
                <a:gdLst>
                  <a:gd name="T0" fmla="*/ 2 w 3"/>
                  <a:gd name="T1" fmla="*/ 1 h 1"/>
                  <a:gd name="T2" fmla="*/ 3 w 3"/>
                  <a:gd name="T3" fmla="*/ 0 h 1"/>
                  <a:gd name="T4" fmla="*/ 1 w 3"/>
                  <a:gd name="T5" fmla="*/ 0 h 1"/>
                  <a:gd name="T6" fmla="*/ 0 w 3"/>
                  <a:gd name="T7" fmla="*/ 1 h 1"/>
                  <a:gd name="T8" fmla="*/ 2 w 3"/>
                  <a:gd name="T9" fmla="*/ 1 h 1"/>
                </a:gdLst>
                <a:ahLst/>
                <a:cxnLst>
                  <a:cxn ang="0">
                    <a:pos x="T0" y="T1"/>
                  </a:cxn>
                  <a:cxn ang="0">
                    <a:pos x="T2" y="T3"/>
                  </a:cxn>
                  <a:cxn ang="0">
                    <a:pos x="T4" y="T5"/>
                  </a:cxn>
                  <a:cxn ang="0">
                    <a:pos x="T6" y="T7"/>
                  </a:cxn>
                  <a:cxn ang="0">
                    <a:pos x="T8" y="T9"/>
                  </a:cxn>
                </a:cxnLst>
                <a:rect l="0" t="0" r="r" b="b"/>
                <a:pathLst>
                  <a:path w="3" h="1">
                    <a:moveTo>
                      <a:pt x="2" y="1"/>
                    </a:moveTo>
                    <a:cubicBezTo>
                      <a:pt x="2" y="1"/>
                      <a:pt x="3" y="0"/>
                      <a:pt x="3" y="0"/>
                    </a:cubicBezTo>
                    <a:cubicBezTo>
                      <a:pt x="1" y="0"/>
                      <a:pt x="1" y="0"/>
                      <a:pt x="1" y="0"/>
                    </a:cubicBezTo>
                    <a:cubicBezTo>
                      <a:pt x="1" y="0"/>
                      <a:pt x="1" y="1"/>
                      <a:pt x="0" y="1"/>
                    </a:cubicBezTo>
                    <a:lnTo>
                      <a:pt x="2" y="1"/>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71" name="Vector">
                <a:extLst>
                  <a:ext uri="{FF2B5EF4-FFF2-40B4-BE49-F238E27FC236}">
                    <a16:creationId xmlns:a16="http://schemas.microsoft.com/office/drawing/2014/main" id="{570AD1A8-3B0D-E187-0B3B-7796097970EB}"/>
                  </a:ext>
                </a:extLst>
              </p:cNvPr>
              <p:cNvSpPr>
                <a:spLocks/>
              </p:cNvSpPr>
              <p:nvPr/>
            </p:nvSpPr>
            <p:spPr bwMode="gray">
              <a:xfrm>
                <a:off x="849313" y="4214813"/>
                <a:ext cx="6350" cy="3175"/>
              </a:xfrm>
              <a:custGeom>
                <a:avLst/>
                <a:gdLst>
                  <a:gd name="T0" fmla="*/ 1 w 2"/>
                  <a:gd name="T1" fmla="*/ 1 h 1"/>
                  <a:gd name="T2" fmla="*/ 2 w 2"/>
                  <a:gd name="T3" fmla="*/ 1 h 1"/>
                  <a:gd name="T4" fmla="*/ 1 w 2"/>
                  <a:gd name="T5" fmla="*/ 0 h 1"/>
                  <a:gd name="T6" fmla="*/ 0 w 2"/>
                  <a:gd name="T7" fmla="*/ 0 h 1"/>
                  <a:gd name="T8" fmla="*/ 1 w 2"/>
                  <a:gd name="T9" fmla="*/ 1 h 1"/>
                </a:gdLst>
                <a:ahLst/>
                <a:cxnLst>
                  <a:cxn ang="0">
                    <a:pos x="T0" y="T1"/>
                  </a:cxn>
                  <a:cxn ang="0">
                    <a:pos x="T2" y="T3"/>
                  </a:cxn>
                  <a:cxn ang="0">
                    <a:pos x="T4" y="T5"/>
                  </a:cxn>
                  <a:cxn ang="0">
                    <a:pos x="T6" y="T7"/>
                  </a:cxn>
                  <a:cxn ang="0">
                    <a:pos x="T8" y="T9"/>
                  </a:cxn>
                </a:cxnLst>
                <a:rect l="0" t="0" r="r" b="b"/>
                <a:pathLst>
                  <a:path w="2" h="1">
                    <a:moveTo>
                      <a:pt x="1" y="1"/>
                    </a:moveTo>
                    <a:cubicBezTo>
                      <a:pt x="2" y="1"/>
                      <a:pt x="2" y="1"/>
                      <a:pt x="2" y="1"/>
                    </a:cubicBezTo>
                    <a:cubicBezTo>
                      <a:pt x="2" y="1"/>
                      <a:pt x="2" y="0"/>
                      <a:pt x="1" y="0"/>
                    </a:cubicBezTo>
                    <a:cubicBezTo>
                      <a:pt x="0" y="0"/>
                      <a:pt x="0" y="0"/>
                      <a:pt x="0" y="0"/>
                    </a:cubicBezTo>
                    <a:cubicBezTo>
                      <a:pt x="0" y="0"/>
                      <a:pt x="0" y="1"/>
                      <a:pt x="1" y="1"/>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72" name="Vector">
                <a:extLst>
                  <a:ext uri="{FF2B5EF4-FFF2-40B4-BE49-F238E27FC236}">
                    <a16:creationId xmlns:a16="http://schemas.microsoft.com/office/drawing/2014/main" id="{6E47B568-E2C9-CDF0-9FC3-140322732424}"/>
                  </a:ext>
                </a:extLst>
              </p:cNvPr>
              <p:cNvSpPr>
                <a:spLocks/>
              </p:cNvSpPr>
              <p:nvPr/>
            </p:nvSpPr>
            <p:spPr bwMode="gray">
              <a:xfrm>
                <a:off x="804863" y="4235451"/>
                <a:ext cx="7938" cy="6350"/>
              </a:xfrm>
              <a:custGeom>
                <a:avLst/>
                <a:gdLst>
                  <a:gd name="T0" fmla="*/ 3 w 3"/>
                  <a:gd name="T1" fmla="*/ 2 h 2"/>
                  <a:gd name="T2" fmla="*/ 2 w 3"/>
                  <a:gd name="T3" fmla="*/ 0 h 2"/>
                  <a:gd name="T4" fmla="*/ 0 w 3"/>
                  <a:gd name="T5" fmla="*/ 0 h 2"/>
                  <a:gd name="T6" fmla="*/ 1 w 3"/>
                  <a:gd name="T7" fmla="*/ 2 h 2"/>
                  <a:gd name="T8" fmla="*/ 3 w 3"/>
                  <a:gd name="T9" fmla="*/ 2 h 2"/>
                </a:gdLst>
                <a:ahLst/>
                <a:cxnLst>
                  <a:cxn ang="0">
                    <a:pos x="T0" y="T1"/>
                  </a:cxn>
                  <a:cxn ang="0">
                    <a:pos x="T2" y="T3"/>
                  </a:cxn>
                  <a:cxn ang="0">
                    <a:pos x="T4" y="T5"/>
                  </a:cxn>
                  <a:cxn ang="0">
                    <a:pos x="T6" y="T7"/>
                  </a:cxn>
                  <a:cxn ang="0">
                    <a:pos x="T8" y="T9"/>
                  </a:cxn>
                </a:cxnLst>
                <a:rect l="0" t="0" r="r" b="b"/>
                <a:pathLst>
                  <a:path w="3" h="2">
                    <a:moveTo>
                      <a:pt x="3" y="2"/>
                    </a:moveTo>
                    <a:cubicBezTo>
                      <a:pt x="2" y="1"/>
                      <a:pt x="2" y="1"/>
                      <a:pt x="2" y="0"/>
                    </a:cubicBezTo>
                    <a:cubicBezTo>
                      <a:pt x="0" y="0"/>
                      <a:pt x="0" y="0"/>
                      <a:pt x="0" y="0"/>
                    </a:cubicBezTo>
                    <a:cubicBezTo>
                      <a:pt x="1" y="1"/>
                      <a:pt x="1" y="1"/>
                      <a:pt x="1" y="2"/>
                    </a:cubicBezTo>
                    <a:cubicBezTo>
                      <a:pt x="3" y="2"/>
                      <a:pt x="3" y="2"/>
                      <a:pt x="3" y="2"/>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73" name="Vector">
                <a:extLst>
                  <a:ext uri="{FF2B5EF4-FFF2-40B4-BE49-F238E27FC236}">
                    <a16:creationId xmlns:a16="http://schemas.microsoft.com/office/drawing/2014/main" id="{85A6DAE8-FF17-79B6-ACBD-2871B912AEFA}"/>
                  </a:ext>
                </a:extLst>
              </p:cNvPr>
              <p:cNvSpPr>
                <a:spLocks/>
              </p:cNvSpPr>
              <p:nvPr/>
            </p:nvSpPr>
            <p:spPr bwMode="gray">
              <a:xfrm>
                <a:off x="822325" y="4248151"/>
                <a:ext cx="19050" cy="6350"/>
              </a:xfrm>
              <a:custGeom>
                <a:avLst/>
                <a:gdLst>
                  <a:gd name="T0" fmla="*/ 0 w 6"/>
                  <a:gd name="T1" fmla="*/ 0 h 2"/>
                  <a:gd name="T2" fmla="*/ 0 w 6"/>
                  <a:gd name="T3" fmla="*/ 2 h 2"/>
                  <a:gd name="T4" fmla="*/ 3 w 6"/>
                  <a:gd name="T5" fmla="*/ 2 h 2"/>
                  <a:gd name="T6" fmla="*/ 6 w 6"/>
                  <a:gd name="T7" fmla="*/ 2 h 2"/>
                  <a:gd name="T8" fmla="*/ 6 w 6"/>
                  <a:gd name="T9" fmla="*/ 0 h 2"/>
                  <a:gd name="T10" fmla="*/ 3 w 6"/>
                  <a:gd name="T11" fmla="*/ 1 h 2"/>
                  <a:gd name="T12" fmla="*/ 0 w 6"/>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6" h="2">
                    <a:moveTo>
                      <a:pt x="0" y="0"/>
                    </a:moveTo>
                    <a:cubicBezTo>
                      <a:pt x="0" y="2"/>
                      <a:pt x="0" y="2"/>
                      <a:pt x="0" y="2"/>
                    </a:cubicBezTo>
                    <a:cubicBezTo>
                      <a:pt x="1" y="2"/>
                      <a:pt x="2" y="2"/>
                      <a:pt x="3" y="2"/>
                    </a:cubicBezTo>
                    <a:cubicBezTo>
                      <a:pt x="4" y="2"/>
                      <a:pt x="5" y="2"/>
                      <a:pt x="6" y="2"/>
                    </a:cubicBezTo>
                    <a:cubicBezTo>
                      <a:pt x="6" y="0"/>
                      <a:pt x="6" y="0"/>
                      <a:pt x="6" y="0"/>
                    </a:cubicBezTo>
                    <a:cubicBezTo>
                      <a:pt x="5" y="1"/>
                      <a:pt x="4" y="1"/>
                      <a:pt x="3" y="1"/>
                    </a:cubicBezTo>
                    <a:cubicBezTo>
                      <a:pt x="2" y="1"/>
                      <a:pt x="1" y="1"/>
                      <a:pt x="0" y="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74" name="Vector">
                <a:extLst>
                  <a:ext uri="{FF2B5EF4-FFF2-40B4-BE49-F238E27FC236}">
                    <a16:creationId xmlns:a16="http://schemas.microsoft.com/office/drawing/2014/main" id="{78A71872-93D1-689B-6704-0002FAA34D65}"/>
                  </a:ext>
                </a:extLst>
              </p:cNvPr>
              <p:cNvSpPr>
                <a:spLocks/>
              </p:cNvSpPr>
              <p:nvPr/>
            </p:nvSpPr>
            <p:spPr bwMode="gray">
              <a:xfrm>
                <a:off x="812800" y="4244976"/>
                <a:ext cx="3175" cy="6350"/>
              </a:xfrm>
              <a:custGeom>
                <a:avLst/>
                <a:gdLst>
                  <a:gd name="T0" fmla="*/ 0 w 1"/>
                  <a:gd name="T1" fmla="*/ 0 h 2"/>
                  <a:gd name="T2" fmla="*/ 0 w 1"/>
                  <a:gd name="T3" fmla="*/ 1 h 2"/>
                  <a:gd name="T4" fmla="*/ 1 w 1"/>
                  <a:gd name="T5" fmla="*/ 2 h 2"/>
                  <a:gd name="T6" fmla="*/ 1 w 1"/>
                  <a:gd name="T7" fmla="*/ 0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cubicBezTo>
                      <a:pt x="0" y="1"/>
                      <a:pt x="0" y="1"/>
                      <a:pt x="0" y="1"/>
                    </a:cubicBezTo>
                    <a:cubicBezTo>
                      <a:pt x="0" y="1"/>
                      <a:pt x="1" y="2"/>
                      <a:pt x="1" y="2"/>
                    </a:cubicBezTo>
                    <a:cubicBezTo>
                      <a:pt x="1" y="0"/>
                      <a:pt x="1" y="0"/>
                      <a:pt x="1" y="0"/>
                    </a:cubicBezTo>
                    <a:lnTo>
                      <a:pt x="0" y="0"/>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75" name="Vector">
                <a:extLst>
                  <a:ext uri="{FF2B5EF4-FFF2-40B4-BE49-F238E27FC236}">
                    <a16:creationId xmlns:a16="http://schemas.microsoft.com/office/drawing/2014/main" id="{95926DD3-2A4A-10E1-BAC9-FA9D42F2DC2F}"/>
                  </a:ext>
                </a:extLst>
              </p:cNvPr>
              <p:cNvSpPr>
                <a:spLocks/>
              </p:cNvSpPr>
              <p:nvPr/>
            </p:nvSpPr>
            <p:spPr bwMode="gray">
              <a:xfrm>
                <a:off x="844550" y="4244976"/>
                <a:ext cx="4763" cy="6350"/>
              </a:xfrm>
              <a:custGeom>
                <a:avLst/>
                <a:gdLst>
                  <a:gd name="T0" fmla="*/ 0 w 2"/>
                  <a:gd name="T1" fmla="*/ 0 h 2"/>
                  <a:gd name="T2" fmla="*/ 0 w 2"/>
                  <a:gd name="T3" fmla="*/ 2 h 2"/>
                  <a:gd name="T4" fmla="*/ 2 w 2"/>
                  <a:gd name="T5" fmla="*/ 1 h 2"/>
                  <a:gd name="T6" fmla="*/ 2 w 2"/>
                  <a:gd name="T7" fmla="*/ 0 h 2"/>
                  <a:gd name="T8" fmla="*/ 0 w 2"/>
                  <a:gd name="T9" fmla="*/ 0 h 2"/>
                </a:gdLst>
                <a:ahLst/>
                <a:cxnLst>
                  <a:cxn ang="0">
                    <a:pos x="T0" y="T1"/>
                  </a:cxn>
                  <a:cxn ang="0">
                    <a:pos x="T2" y="T3"/>
                  </a:cxn>
                  <a:cxn ang="0">
                    <a:pos x="T4" y="T5"/>
                  </a:cxn>
                  <a:cxn ang="0">
                    <a:pos x="T6" y="T7"/>
                  </a:cxn>
                  <a:cxn ang="0">
                    <a:pos x="T8" y="T9"/>
                  </a:cxn>
                </a:cxnLst>
                <a:rect l="0" t="0" r="r" b="b"/>
                <a:pathLst>
                  <a:path w="2" h="2">
                    <a:moveTo>
                      <a:pt x="0" y="0"/>
                    </a:moveTo>
                    <a:cubicBezTo>
                      <a:pt x="0" y="2"/>
                      <a:pt x="0" y="2"/>
                      <a:pt x="0" y="2"/>
                    </a:cubicBezTo>
                    <a:cubicBezTo>
                      <a:pt x="1" y="2"/>
                      <a:pt x="1" y="1"/>
                      <a:pt x="2" y="1"/>
                    </a:cubicBezTo>
                    <a:cubicBezTo>
                      <a:pt x="2" y="0"/>
                      <a:pt x="2" y="0"/>
                      <a:pt x="2" y="0"/>
                    </a:cubicBezTo>
                    <a:lnTo>
                      <a:pt x="0" y="0"/>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76" name="Vector">
                <a:extLst>
                  <a:ext uri="{FF2B5EF4-FFF2-40B4-BE49-F238E27FC236}">
                    <a16:creationId xmlns:a16="http://schemas.microsoft.com/office/drawing/2014/main" id="{2681E720-6AC5-503C-E60A-F5CF8BC3E58A}"/>
                  </a:ext>
                </a:extLst>
              </p:cNvPr>
              <p:cNvSpPr>
                <a:spLocks/>
              </p:cNvSpPr>
              <p:nvPr/>
            </p:nvSpPr>
            <p:spPr bwMode="gray">
              <a:xfrm>
                <a:off x="844550" y="4241801"/>
                <a:ext cx="4763" cy="3175"/>
              </a:xfrm>
              <a:custGeom>
                <a:avLst/>
                <a:gdLst>
                  <a:gd name="T0" fmla="*/ 0 w 2"/>
                  <a:gd name="T1" fmla="*/ 1 h 1"/>
                  <a:gd name="T2" fmla="*/ 0 w 2"/>
                  <a:gd name="T3" fmla="*/ 1 h 1"/>
                  <a:gd name="T4" fmla="*/ 2 w 2"/>
                  <a:gd name="T5" fmla="*/ 1 h 1"/>
                  <a:gd name="T6" fmla="*/ 2 w 2"/>
                  <a:gd name="T7" fmla="*/ 0 h 1"/>
                  <a:gd name="T8" fmla="*/ 2 w 2"/>
                  <a:gd name="T9" fmla="*/ 0 h 1"/>
                  <a:gd name="T10" fmla="*/ 0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0" y="1"/>
                    </a:moveTo>
                    <a:cubicBezTo>
                      <a:pt x="0" y="1"/>
                      <a:pt x="0" y="1"/>
                      <a:pt x="0" y="1"/>
                    </a:cubicBezTo>
                    <a:cubicBezTo>
                      <a:pt x="2" y="1"/>
                      <a:pt x="2" y="1"/>
                      <a:pt x="2" y="1"/>
                    </a:cubicBezTo>
                    <a:cubicBezTo>
                      <a:pt x="2" y="0"/>
                      <a:pt x="2" y="0"/>
                      <a:pt x="2" y="0"/>
                    </a:cubicBezTo>
                    <a:cubicBezTo>
                      <a:pt x="2" y="0"/>
                      <a:pt x="2" y="0"/>
                      <a:pt x="2" y="0"/>
                    </a:cubicBezTo>
                    <a:cubicBezTo>
                      <a:pt x="1" y="0"/>
                      <a:pt x="1" y="1"/>
                      <a:pt x="0" y="1"/>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77" name="Vector">
                <a:extLst>
                  <a:ext uri="{FF2B5EF4-FFF2-40B4-BE49-F238E27FC236}">
                    <a16:creationId xmlns:a16="http://schemas.microsoft.com/office/drawing/2014/main" id="{76D1D95C-AA1B-F2B1-C1DA-E909683D6C16}"/>
                  </a:ext>
                </a:extLst>
              </p:cNvPr>
              <p:cNvSpPr>
                <a:spLocks/>
              </p:cNvSpPr>
              <p:nvPr/>
            </p:nvSpPr>
            <p:spPr bwMode="gray">
              <a:xfrm>
                <a:off x="812800" y="4241801"/>
                <a:ext cx="3175" cy="3175"/>
              </a:xfrm>
              <a:custGeom>
                <a:avLst/>
                <a:gdLst>
                  <a:gd name="T0" fmla="*/ 0 w 1"/>
                  <a:gd name="T1" fmla="*/ 0 h 1"/>
                  <a:gd name="T2" fmla="*/ 0 w 1"/>
                  <a:gd name="T3" fmla="*/ 0 h 1"/>
                  <a:gd name="T4" fmla="*/ 0 w 1"/>
                  <a:gd name="T5" fmla="*/ 1 h 1"/>
                  <a:gd name="T6" fmla="*/ 1 w 1"/>
                  <a:gd name="T7" fmla="*/ 1 h 1"/>
                  <a:gd name="T8" fmla="*/ 1 w 1"/>
                  <a:gd name="T9" fmla="*/ 1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0"/>
                      <a:pt x="0" y="0"/>
                      <a:pt x="0" y="0"/>
                    </a:cubicBezTo>
                    <a:cubicBezTo>
                      <a:pt x="0" y="1"/>
                      <a:pt x="0" y="1"/>
                      <a:pt x="0" y="1"/>
                    </a:cubicBezTo>
                    <a:cubicBezTo>
                      <a:pt x="1" y="1"/>
                      <a:pt x="1" y="1"/>
                      <a:pt x="1" y="1"/>
                    </a:cubicBezTo>
                    <a:cubicBezTo>
                      <a:pt x="1" y="1"/>
                      <a:pt x="1" y="1"/>
                      <a:pt x="1" y="1"/>
                    </a:cubicBezTo>
                    <a:cubicBezTo>
                      <a:pt x="1" y="1"/>
                      <a:pt x="0" y="0"/>
                      <a:pt x="0" y="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78" name="Vector">
                <a:extLst>
                  <a:ext uri="{FF2B5EF4-FFF2-40B4-BE49-F238E27FC236}">
                    <a16:creationId xmlns:a16="http://schemas.microsoft.com/office/drawing/2014/main" id="{CA013B3B-AC02-D297-15AE-F6F1878DDCE6}"/>
                  </a:ext>
                </a:extLst>
              </p:cNvPr>
              <p:cNvSpPr>
                <a:spLocks/>
              </p:cNvSpPr>
              <p:nvPr/>
            </p:nvSpPr>
            <p:spPr bwMode="gray">
              <a:xfrm>
                <a:off x="849313" y="42418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79" name="Vector">
                <a:extLst>
                  <a:ext uri="{FF2B5EF4-FFF2-40B4-BE49-F238E27FC236}">
                    <a16:creationId xmlns:a16="http://schemas.microsoft.com/office/drawing/2014/main" id="{435BBC4A-4EDF-5204-34E2-120C3E4341C3}"/>
                  </a:ext>
                </a:extLst>
              </p:cNvPr>
              <p:cNvSpPr>
                <a:spLocks/>
              </p:cNvSpPr>
              <p:nvPr/>
            </p:nvSpPr>
            <p:spPr bwMode="gray">
              <a:xfrm>
                <a:off x="812800" y="424180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80" name="Vector">
                <a:extLst>
                  <a:ext uri="{FF2B5EF4-FFF2-40B4-BE49-F238E27FC236}">
                    <a16:creationId xmlns:a16="http://schemas.microsoft.com/office/drawing/2014/main" id="{FCD04017-9947-2A9C-3BBF-31989A0B964A}"/>
                  </a:ext>
                </a:extLst>
              </p:cNvPr>
              <p:cNvSpPr>
                <a:spLocks/>
              </p:cNvSpPr>
              <p:nvPr/>
            </p:nvSpPr>
            <p:spPr bwMode="gray">
              <a:xfrm>
                <a:off x="841375" y="4244976"/>
                <a:ext cx="3175" cy="9525"/>
              </a:xfrm>
              <a:custGeom>
                <a:avLst/>
                <a:gdLst>
                  <a:gd name="T0" fmla="*/ 1 w 1"/>
                  <a:gd name="T1" fmla="*/ 0 h 3"/>
                  <a:gd name="T2" fmla="*/ 0 w 1"/>
                  <a:gd name="T3" fmla="*/ 1 h 3"/>
                  <a:gd name="T4" fmla="*/ 0 w 1"/>
                  <a:gd name="T5" fmla="*/ 3 h 3"/>
                  <a:gd name="T6" fmla="*/ 1 w 1"/>
                  <a:gd name="T7" fmla="*/ 2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cubicBezTo>
                      <a:pt x="1" y="1"/>
                      <a:pt x="0" y="1"/>
                      <a:pt x="0" y="1"/>
                    </a:cubicBezTo>
                    <a:cubicBezTo>
                      <a:pt x="0" y="3"/>
                      <a:pt x="0" y="3"/>
                      <a:pt x="0" y="3"/>
                    </a:cubicBezTo>
                    <a:cubicBezTo>
                      <a:pt x="0" y="2"/>
                      <a:pt x="1" y="2"/>
                      <a:pt x="1" y="2"/>
                    </a:cubicBezTo>
                    <a:cubicBezTo>
                      <a:pt x="1" y="0"/>
                      <a:pt x="1" y="0"/>
                      <a:pt x="1" y="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81" name="Vector">
                <a:extLst>
                  <a:ext uri="{FF2B5EF4-FFF2-40B4-BE49-F238E27FC236}">
                    <a16:creationId xmlns:a16="http://schemas.microsoft.com/office/drawing/2014/main" id="{53795928-BA86-41FF-65F9-34CCB6413028}"/>
                  </a:ext>
                </a:extLst>
              </p:cNvPr>
              <p:cNvSpPr>
                <a:spLocks/>
              </p:cNvSpPr>
              <p:nvPr/>
            </p:nvSpPr>
            <p:spPr bwMode="gray">
              <a:xfrm>
                <a:off x="815975" y="4244976"/>
                <a:ext cx="6350" cy="9525"/>
              </a:xfrm>
              <a:custGeom>
                <a:avLst/>
                <a:gdLst>
                  <a:gd name="T0" fmla="*/ 2 w 2"/>
                  <a:gd name="T1" fmla="*/ 1 h 3"/>
                  <a:gd name="T2" fmla="*/ 0 w 2"/>
                  <a:gd name="T3" fmla="*/ 0 h 3"/>
                  <a:gd name="T4" fmla="*/ 0 w 2"/>
                  <a:gd name="T5" fmla="*/ 0 h 3"/>
                  <a:gd name="T6" fmla="*/ 0 w 2"/>
                  <a:gd name="T7" fmla="*/ 2 h 3"/>
                  <a:gd name="T8" fmla="*/ 2 w 2"/>
                  <a:gd name="T9" fmla="*/ 3 h 3"/>
                  <a:gd name="T10" fmla="*/ 2 w 2"/>
                  <a:gd name="T11" fmla="*/ 1 h 3"/>
                </a:gdLst>
                <a:ahLst/>
                <a:cxnLst>
                  <a:cxn ang="0">
                    <a:pos x="T0" y="T1"/>
                  </a:cxn>
                  <a:cxn ang="0">
                    <a:pos x="T2" y="T3"/>
                  </a:cxn>
                  <a:cxn ang="0">
                    <a:pos x="T4" y="T5"/>
                  </a:cxn>
                  <a:cxn ang="0">
                    <a:pos x="T6" y="T7"/>
                  </a:cxn>
                  <a:cxn ang="0">
                    <a:pos x="T8" y="T9"/>
                  </a:cxn>
                  <a:cxn ang="0">
                    <a:pos x="T10" y="T11"/>
                  </a:cxn>
                </a:cxnLst>
                <a:rect l="0" t="0" r="r" b="b"/>
                <a:pathLst>
                  <a:path w="2" h="3">
                    <a:moveTo>
                      <a:pt x="2" y="1"/>
                    </a:moveTo>
                    <a:cubicBezTo>
                      <a:pt x="1" y="1"/>
                      <a:pt x="1" y="1"/>
                      <a:pt x="0" y="0"/>
                    </a:cubicBezTo>
                    <a:cubicBezTo>
                      <a:pt x="0" y="0"/>
                      <a:pt x="0" y="0"/>
                      <a:pt x="0" y="0"/>
                    </a:cubicBezTo>
                    <a:cubicBezTo>
                      <a:pt x="0" y="2"/>
                      <a:pt x="0" y="2"/>
                      <a:pt x="0" y="2"/>
                    </a:cubicBezTo>
                    <a:cubicBezTo>
                      <a:pt x="1" y="2"/>
                      <a:pt x="1" y="2"/>
                      <a:pt x="2" y="3"/>
                    </a:cubicBezTo>
                    <a:lnTo>
                      <a:pt x="2" y="1"/>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82" name="Vector">
                <a:extLst>
                  <a:ext uri="{FF2B5EF4-FFF2-40B4-BE49-F238E27FC236}">
                    <a16:creationId xmlns:a16="http://schemas.microsoft.com/office/drawing/2014/main" id="{8DCF2E0E-1BB0-D766-9B2B-FC8A4BD9B107}"/>
                  </a:ext>
                </a:extLst>
              </p:cNvPr>
              <p:cNvSpPr>
                <a:spLocks/>
              </p:cNvSpPr>
              <p:nvPr/>
            </p:nvSpPr>
            <p:spPr bwMode="gray">
              <a:xfrm>
                <a:off x="844550" y="424497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83" name="Vector">
                <a:extLst>
                  <a:ext uri="{FF2B5EF4-FFF2-40B4-BE49-F238E27FC236}">
                    <a16:creationId xmlns:a16="http://schemas.microsoft.com/office/drawing/2014/main" id="{D741F9E3-7266-123E-A372-731FACBD927D}"/>
                  </a:ext>
                </a:extLst>
              </p:cNvPr>
              <p:cNvSpPr>
                <a:spLocks/>
              </p:cNvSpPr>
              <p:nvPr/>
            </p:nvSpPr>
            <p:spPr bwMode="gray">
              <a:xfrm>
                <a:off x="815975" y="424497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84" name="Vector">
                <a:extLst>
                  <a:ext uri="{FF2B5EF4-FFF2-40B4-BE49-F238E27FC236}">
                    <a16:creationId xmlns:a16="http://schemas.microsoft.com/office/drawing/2014/main" id="{9623FB20-D971-2D4C-C43E-050B9755D44F}"/>
                  </a:ext>
                </a:extLst>
              </p:cNvPr>
              <p:cNvSpPr>
                <a:spLocks/>
              </p:cNvSpPr>
              <p:nvPr/>
            </p:nvSpPr>
            <p:spPr bwMode="gray">
              <a:xfrm>
                <a:off x="688975" y="4589463"/>
                <a:ext cx="57150" cy="9525"/>
              </a:xfrm>
              <a:custGeom>
                <a:avLst/>
                <a:gdLst>
                  <a:gd name="T0" fmla="*/ 18 w 19"/>
                  <a:gd name="T1" fmla="*/ 1 h 3"/>
                  <a:gd name="T2" fmla="*/ 2 w 19"/>
                  <a:gd name="T3" fmla="*/ 1 h 3"/>
                  <a:gd name="T4" fmla="*/ 18 w 19"/>
                  <a:gd name="T5" fmla="*/ 1 h 3"/>
                  <a:gd name="T6" fmla="*/ 18 w 19"/>
                  <a:gd name="T7" fmla="*/ 1 h 3"/>
                  <a:gd name="T8" fmla="*/ 18 w 19"/>
                  <a:gd name="T9" fmla="*/ 1 h 3"/>
                  <a:gd name="T10" fmla="*/ 18 w 19"/>
                  <a:gd name="T11" fmla="*/ 0 h 3"/>
                  <a:gd name="T12" fmla="*/ 2 w 19"/>
                  <a:gd name="T13" fmla="*/ 0 h 3"/>
                  <a:gd name="T14" fmla="*/ 0 w 19"/>
                  <a:gd name="T15" fmla="*/ 1 h 3"/>
                  <a:gd name="T16" fmla="*/ 2 w 19"/>
                  <a:gd name="T17" fmla="*/ 3 h 3"/>
                  <a:gd name="T18" fmla="*/ 19 w 19"/>
                  <a:gd name="T19" fmla="*/ 3 h 3"/>
                  <a:gd name="T20" fmla="*/ 18 w 19"/>
                  <a:gd name="T21"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3">
                    <a:moveTo>
                      <a:pt x="18" y="1"/>
                    </a:moveTo>
                    <a:cubicBezTo>
                      <a:pt x="2" y="1"/>
                      <a:pt x="2" y="1"/>
                      <a:pt x="2" y="1"/>
                    </a:cubicBezTo>
                    <a:cubicBezTo>
                      <a:pt x="18" y="1"/>
                      <a:pt x="18" y="1"/>
                      <a:pt x="18" y="1"/>
                    </a:cubicBezTo>
                    <a:cubicBezTo>
                      <a:pt x="18" y="1"/>
                      <a:pt x="18" y="1"/>
                      <a:pt x="18" y="1"/>
                    </a:cubicBezTo>
                    <a:cubicBezTo>
                      <a:pt x="18" y="1"/>
                      <a:pt x="18" y="1"/>
                      <a:pt x="18" y="1"/>
                    </a:cubicBezTo>
                    <a:cubicBezTo>
                      <a:pt x="18" y="0"/>
                      <a:pt x="18" y="0"/>
                      <a:pt x="18" y="0"/>
                    </a:cubicBezTo>
                    <a:cubicBezTo>
                      <a:pt x="2" y="0"/>
                      <a:pt x="2" y="0"/>
                      <a:pt x="2" y="0"/>
                    </a:cubicBezTo>
                    <a:cubicBezTo>
                      <a:pt x="1" y="0"/>
                      <a:pt x="0" y="0"/>
                      <a:pt x="0" y="1"/>
                    </a:cubicBezTo>
                    <a:cubicBezTo>
                      <a:pt x="0" y="2"/>
                      <a:pt x="1" y="3"/>
                      <a:pt x="2" y="3"/>
                    </a:cubicBezTo>
                    <a:cubicBezTo>
                      <a:pt x="19" y="3"/>
                      <a:pt x="19" y="3"/>
                      <a:pt x="19" y="3"/>
                    </a:cubicBezTo>
                    <a:cubicBezTo>
                      <a:pt x="18" y="3"/>
                      <a:pt x="18" y="2"/>
                      <a:pt x="18" y="1"/>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85" name="Vector">
                <a:extLst>
                  <a:ext uri="{FF2B5EF4-FFF2-40B4-BE49-F238E27FC236}">
                    <a16:creationId xmlns:a16="http://schemas.microsoft.com/office/drawing/2014/main" id="{0AA8031B-C8AF-FE99-B1A7-A5F9FC9F5EBE}"/>
                  </a:ext>
                </a:extLst>
              </p:cNvPr>
              <p:cNvSpPr>
                <a:spLocks/>
              </p:cNvSpPr>
              <p:nvPr/>
            </p:nvSpPr>
            <p:spPr bwMode="gray">
              <a:xfrm>
                <a:off x="915988" y="4589463"/>
                <a:ext cx="104775" cy="9525"/>
              </a:xfrm>
              <a:custGeom>
                <a:avLst/>
                <a:gdLst>
                  <a:gd name="T0" fmla="*/ 1 w 34"/>
                  <a:gd name="T1" fmla="*/ 1 h 3"/>
                  <a:gd name="T2" fmla="*/ 1 w 34"/>
                  <a:gd name="T3" fmla="*/ 1 h 3"/>
                  <a:gd name="T4" fmla="*/ 33 w 34"/>
                  <a:gd name="T5" fmla="*/ 1 h 3"/>
                  <a:gd name="T6" fmla="*/ 1 w 34"/>
                  <a:gd name="T7" fmla="*/ 1 h 3"/>
                  <a:gd name="T8" fmla="*/ 0 w 34"/>
                  <a:gd name="T9" fmla="*/ 3 h 3"/>
                  <a:gd name="T10" fmla="*/ 33 w 34"/>
                  <a:gd name="T11" fmla="*/ 3 h 3"/>
                  <a:gd name="T12" fmla="*/ 34 w 34"/>
                  <a:gd name="T13" fmla="*/ 1 h 3"/>
                  <a:gd name="T14" fmla="*/ 33 w 34"/>
                  <a:gd name="T15" fmla="*/ 0 h 3"/>
                  <a:gd name="T16" fmla="*/ 1 w 34"/>
                  <a:gd name="T17" fmla="*/ 0 h 3"/>
                  <a:gd name="T18" fmla="*/ 1 w 34"/>
                  <a:gd name="T19"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
                    <a:moveTo>
                      <a:pt x="1" y="1"/>
                    </a:moveTo>
                    <a:cubicBezTo>
                      <a:pt x="1" y="1"/>
                      <a:pt x="1" y="1"/>
                      <a:pt x="1" y="1"/>
                    </a:cubicBezTo>
                    <a:cubicBezTo>
                      <a:pt x="33" y="1"/>
                      <a:pt x="33" y="1"/>
                      <a:pt x="33" y="1"/>
                    </a:cubicBezTo>
                    <a:cubicBezTo>
                      <a:pt x="1" y="1"/>
                      <a:pt x="1" y="1"/>
                      <a:pt x="1" y="1"/>
                    </a:cubicBezTo>
                    <a:cubicBezTo>
                      <a:pt x="1" y="2"/>
                      <a:pt x="0" y="3"/>
                      <a:pt x="0" y="3"/>
                    </a:cubicBezTo>
                    <a:cubicBezTo>
                      <a:pt x="33" y="3"/>
                      <a:pt x="33" y="3"/>
                      <a:pt x="33" y="3"/>
                    </a:cubicBezTo>
                    <a:cubicBezTo>
                      <a:pt x="34" y="3"/>
                      <a:pt x="34" y="2"/>
                      <a:pt x="34" y="1"/>
                    </a:cubicBezTo>
                    <a:cubicBezTo>
                      <a:pt x="34" y="0"/>
                      <a:pt x="34" y="0"/>
                      <a:pt x="33" y="0"/>
                    </a:cubicBezTo>
                    <a:cubicBezTo>
                      <a:pt x="1" y="0"/>
                      <a:pt x="1" y="0"/>
                      <a:pt x="1" y="0"/>
                    </a:cubicBezTo>
                    <a:cubicBezTo>
                      <a:pt x="1" y="0"/>
                      <a:pt x="1" y="0"/>
                      <a:pt x="1" y="1"/>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86" name="Vector">
                <a:extLst>
                  <a:ext uri="{FF2B5EF4-FFF2-40B4-BE49-F238E27FC236}">
                    <a16:creationId xmlns:a16="http://schemas.microsoft.com/office/drawing/2014/main" id="{9265B8E3-DCB1-D8AA-59B0-681880BA93BA}"/>
                  </a:ext>
                </a:extLst>
              </p:cNvPr>
              <p:cNvSpPr>
                <a:spLocks/>
              </p:cNvSpPr>
              <p:nvPr/>
            </p:nvSpPr>
            <p:spPr bwMode="gray">
              <a:xfrm>
                <a:off x="742950" y="4589463"/>
                <a:ext cx="3175" cy="3175"/>
              </a:xfrm>
              <a:custGeom>
                <a:avLst/>
                <a:gdLst>
                  <a:gd name="T0" fmla="*/ 0 w 1"/>
                  <a:gd name="T1" fmla="*/ 1 h 1"/>
                  <a:gd name="T2" fmla="*/ 0 w 1"/>
                  <a:gd name="T3" fmla="*/ 1 h 1"/>
                  <a:gd name="T4" fmla="*/ 1 w 1"/>
                  <a:gd name="T5" fmla="*/ 1 h 1"/>
                  <a:gd name="T6" fmla="*/ 1 w 1"/>
                  <a:gd name="T7" fmla="*/ 1 h 1"/>
                  <a:gd name="T8" fmla="*/ 1 w 1"/>
                  <a:gd name="T9" fmla="*/ 0 h 1"/>
                  <a:gd name="T10" fmla="*/ 0 w 1"/>
                  <a:gd name="T11" fmla="*/ 0 h 1"/>
                  <a:gd name="T12" fmla="*/ 0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1"/>
                    </a:moveTo>
                    <a:cubicBezTo>
                      <a:pt x="0" y="1"/>
                      <a:pt x="0" y="1"/>
                      <a:pt x="0" y="1"/>
                    </a:cubicBezTo>
                    <a:cubicBezTo>
                      <a:pt x="1" y="1"/>
                      <a:pt x="1" y="1"/>
                      <a:pt x="1" y="1"/>
                    </a:cubicBezTo>
                    <a:cubicBezTo>
                      <a:pt x="1" y="1"/>
                      <a:pt x="1" y="1"/>
                      <a:pt x="1" y="1"/>
                    </a:cubicBezTo>
                    <a:cubicBezTo>
                      <a:pt x="1" y="0"/>
                      <a:pt x="1" y="0"/>
                      <a:pt x="1" y="0"/>
                    </a:cubicBezTo>
                    <a:cubicBezTo>
                      <a:pt x="0" y="0"/>
                      <a:pt x="0" y="0"/>
                      <a:pt x="0" y="0"/>
                    </a:cubicBezTo>
                    <a:cubicBezTo>
                      <a:pt x="0" y="0"/>
                      <a:pt x="0" y="0"/>
                      <a:pt x="0" y="1"/>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87" name="Vector">
                <a:extLst>
                  <a:ext uri="{FF2B5EF4-FFF2-40B4-BE49-F238E27FC236}">
                    <a16:creationId xmlns:a16="http://schemas.microsoft.com/office/drawing/2014/main" id="{17E1224C-9DE0-520D-0C5E-5272E33FF9ED}"/>
                  </a:ext>
                </a:extLst>
              </p:cNvPr>
              <p:cNvSpPr>
                <a:spLocks/>
              </p:cNvSpPr>
              <p:nvPr/>
            </p:nvSpPr>
            <p:spPr bwMode="gray">
              <a:xfrm>
                <a:off x="742950" y="4592638"/>
                <a:ext cx="176213" cy="6350"/>
              </a:xfrm>
              <a:custGeom>
                <a:avLst/>
                <a:gdLst>
                  <a:gd name="T0" fmla="*/ 58 w 58"/>
                  <a:gd name="T1" fmla="*/ 0 h 2"/>
                  <a:gd name="T2" fmla="*/ 0 w 58"/>
                  <a:gd name="T3" fmla="*/ 0 h 2"/>
                  <a:gd name="T4" fmla="*/ 1 w 58"/>
                  <a:gd name="T5" fmla="*/ 2 h 2"/>
                  <a:gd name="T6" fmla="*/ 57 w 58"/>
                  <a:gd name="T7" fmla="*/ 2 h 2"/>
                  <a:gd name="T8" fmla="*/ 58 w 58"/>
                  <a:gd name="T9" fmla="*/ 0 h 2"/>
                </a:gdLst>
                <a:ahLst/>
                <a:cxnLst>
                  <a:cxn ang="0">
                    <a:pos x="T0" y="T1"/>
                  </a:cxn>
                  <a:cxn ang="0">
                    <a:pos x="T2" y="T3"/>
                  </a:cxn>
                  <a:cxn ang="0">
                    <a:pos x="T4" y="T5"/>
                  </a:cxn>
                  <a:cxn ang="0">
                    <a:pos x="T6" y="T7"/>
                  </a:cxn>
                  <a:cxn ang="0">
                    <a:pos x="T8" y="T9"/>
                  </a:cxn>
                </a:cxnLst>
                <a:rect l="0" t="0" r="r" b="b"/>
                <a:pathLst>
                  <a:path w="58" h="2">
                    <a:moveTo>
                      <a:pt x="58" y="0"/>
                    </a:moveTo>
                    <a:cubicBezTo>
                      <a:pt x="0" y="0"/>
                      <a:pt x="0" y="0"/>
                      <a:pt x="0" y="0"/>
                    </a:cubicBezTo>
                    <a:cubicBezTo>
                      <a:pt x="0" y="1"/>
                      <a:pt x="0" y="2"/>
                      <a:pt x="1" y="2"/>
                    </a:cubicBezTo>
                    <a:cubicBezTo>
                      <a:pt x="57" y="2"/>
                      <a:pt x="57" y="2"/>
                      <a:pt x="57" y="2"/>
                    </a:cubicBezTo>
                    <a:cubicBezTo>
                      <a:pt x="57" y="2"/>
                      <a:pt x="58" y="1"/>
                      <a:pt x="58" y="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88" name="Vector">
                <a:extLst>
                  <a:ext uri="{FF2B5EF4-FFF2-40B4-BE49-F238E27FC236}">
                    <a16:creationId xmlns:a16="http://schemas.microsoft.com/office/drawing/2014/main" id="{4E6FA0E6-3AB4-DFC8-D903-FC1ACFF4B5F3}"/>
                  </a:ext>
                </a:extLst>
              </p:cNvPr>
              <p:cNvSpPr>
                <a:spLocks/>
              </p:cNvSpPr>
              <p:nvPr/>
            </p:nvSpPr>
            <p:spPr bwMode="gray">
              <a:xfrm>
                <a:off x="915988" y="4589463"/>
                <a:ext cx="3175" cy="3175"/>
              </a:xfrm>
              <a:custGeom>
                <a:avLst/>
                <a:gdLst>
                  <a:gd name="T0" fmla="*/ 0 w 1"/>
                  <a:gd name="T1" fmla="*/ 1 h 1"/>
                  <a:gd name="T2" fmla="*/ 0 w 1"/>
                  <a:gd name="T3" fmla="*/ 1 h 1"/>
                  <a:gd name="T4" fmla="*/ 1 w 1"/>
                  <a:gd name="T5" fmla="*/ 1 h 1"/>
                  <a:gd name="T6" fmla="*/ 1 w 1"/>
                  <a:gd name="T7" fmla="*/ 1 h 1"/>
                  <a:gd name="T8" fmla="*/ 1 w 1"/>
                  <a:gd name="T9" fmla="*/ 1 h 1"/>
                  <a:gd name="T10" fmla="*/ 1 w 1"/>
                  <a:gd name="T11" fmla="*/ 0 h 1"/>
                  <a:gd name="T12" fmla="*/ 0 w 1"/>
                  <a:gd name="T13" fmla="*/ 0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0" y="1"/>
                      <a:pt x="0" y="1"/>
                    </a:cubicBezTo>
                    <a:cubicBezTo>
                      <a:pt x="1" y="1"/>
                      <a:pt x="1" y="1"/>
                      <a:pt x="1" y="1"/>
                    </a:cubicBezTo>
                    <a:cubicBezTo>
                      <a:pt x="1" y="1"/>
                      <a:pt x="1" y="1"/>
                      <a:pt x="1" y="1"/>
                    </a:cubicBezTo>
                    <a:cubicBezTo>
                      <a:pt x="1" y="1"/>
                      <a:pt x="1" y="1"/>
                      <a:pt x="1" y="1"/>
                    </a:cubicBezTo>
                    <a:cubicBezTo>
                      <a:pt x="1" y="0"/>
                      <a:pt x="1" y="0"/>
                      <a:pt x="1" y="0"/>
                    </a:cubicBezTo>
                    <a:cubicBezTo>
                      <a:pt x="0" y="0"/>
                      <a:pt x="0" y="0"/>
                      <a:pt x="0" y="0"/>
                    </a:cubicBezTo>
                    <a:cubicBezTo>
                      <a:pt x="0" y="0"/>
                      <a:pt x="0" y="0"/>
                      <a:pt x="0" y="1"/>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89" name="Vector">
                <a:extLst>
                  <a:ext uri="{FF2B5EF4-FFF2-40B4-BE49-F238E27FC236}">
                    <a16:creationId xmlns:a16="http://schemas.microsoft.com/office/drawing/2014/main" id="{40B32708-6367-5F8D-74A9-8A024BA2C30B}"/>
                  </a:ext>
                </a:extLst>
              </p:cNvPr>
              <p:cNvSpPr>
                <a:spLocks/>
              </p:cNvSpPr>
              <p:nvPr/>
            </p:nvSpPr>
            <p:spPr bwMode="gray">
              <a:xfrm>
                <a:off x="746125" y="4589463"/>
                <a:ext cx="169863" cy="3175"/>
              </a:xfrm>
              <a:custGeom>
                <a:avLst/>
                <a:gdLst>
                  <a:gd name="T0" fmla="*/ 0 w 56"/>
                  <a:gd name="T1" fmla="*/ 0 h 1"/>
                  <a:gd name="T2" fmla="*/ 0 w 56"/>
                  <a:gd name="T3" fmla="*/ 1 h 1"/>
                  <a:gd name="T4" fmla="*/ 0 w 56"/>
                  <a:gd name="T5" fmla="*/ 1 h 1"/>
                  <a:gd name="T6" fmla="*/ 56 w 56"/>
                  <a:gd name="T7" fmla="*/ 1 h 1"/>
                  <a:gd name="T8" fmla="*/ 56 w 56"/>
                  <a:gd name="T9" fmla="*/ 1 h 1"/>
                  <a:gd name="T10" fmla="*/ 56 w 56"/>
                  <a:gd name="T11" fmla="*/ 0 h 1"/>
                  <a:gd name="T12" fmla="*/ 0 w 56"/>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56" h="1">
                    <a:moveTo>
                      <a:pt x="0" y="0"/>
                    </a:moveTo>
                    <a:cubicBezTo>
                      <a:pt x="0" y="0"/>
                      <a:pt x="0" y="0"/>
                      <a:pt x="0" y="1"/>
                    </a:cubicBezTo>
                    <a:cubicBezTo>
                      <a:pt x="0" y="1"/>
                      <a:pt x="0" y="1"/>
                      <a:pt x="0" y="1"/>
                    </a:cubicBezTo>
                    <a:cubicBezTo>
                      <a:pt x="56" y="1"/>
                      <a:pt x="56" y="1"/>
                      <a:pt x="56" y="1"/>
                    </a:cubicBezTo>
                    <a:cubicBezTo>
                      <a:pt x="56" y="1"/>
                      <a:pt x="56" y="1"/>
                      <a:pt x="56" y="1"/>
                    </a:cubicBezTo>
                    <a:cubicBezTo>
                      <a:pt x="56" y="0"/>
                      <a:pt x="56" y="0"/>
                      <a:pt x="56" y="0"/>
                    </a:cubicBezTo>
                    <a:lnTo>
                      <a:pt x="0" y="0"/>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90" name="Vector">
                <a:extLst>
                  <a:ext uri="{FF2B5EF4-FFF2-40B4-BE49-F238E27FC236}">
                    <a16:creationId xmlns:a16="http://schemas.microsoft.com/office/drawing/2014/main" id="{D76A3C8D-C01C-4A0D-6DDC-203CCF4593DE}"/>
                  </a:ext>
                </a:extLst>
              </p:cNvPr>
              <p:cNvSpPr>
                <a:spLocks noEditPoints="1"/>
              </p:cNvSpPr>
              <p:nvPr/>
            </p:nvSpPr>
            <p:spPr bwMode="gray">
              <a:xfrm>
                <a:off x="639763" y="4589463"/>
                <a:ext cx="30163" cy="9525"/>
              </a:xfrm>
              <a:custGeom>
                <a:avLst/>
                <a:gdLst>
                  <a:gd name="T0" fmla="*/ 9 w 10"/>
                  <a:gd name="T1" fmla="*/ 3 h 3"/>
                  <a:gd name="T2" fmla="*/ 10 w 10"/>
                  <a:gd name="T3" fmla="*/ 1 h 3"/>
                  <a:gd name="T4" fmla="*/ 9 w 10"/>
                  <a:gd name="T5" fmla="*/ 0 h 3"/>
                  <a:gd name="T6" fmla="*/ 2 w 10"/>
                  <a:gd name="T7" fmla="*/ 0 h 3"/>
                  <a:gd name="T8" fmla="*/ 0 w 10"/>
                  <a:gd name="T9" fmla="*/ 1 h 3"/>
                  <a:gd name="T10" fmla="*/ 2 w 10"/>
                  <a:gd name="T11" fmla="*/ 3 h 3"/>
                  <a:gd name="T12" fmla="*/ 9 w 10"/>
                  <a:gd name="T13" fmla="*/ 3 h 3"/>
                  <a:gd name="T14" fmla="*/ 9 w 10"/>
                  <a:gd name="T15" fmla="*/ 1 h 3"/>
                  <a:gd name="T16" fmla="*/ 2 w 10"/>
                  <a:gd name="T17" fmla="*/ 1 h 3"/>
                  <a:gd name="T18" fmla="*/ 9 w 10"/>
                  <a:gd name="T19"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3">
                    <a:moveTo>
                      <a:pt x="9" y="3"/>
                    </a:moveTo>
                    <a:cubicBezTo>
                      <a:pt x="9" y="3"/>
                      <a:pt x="10" y="2"/>
                      <a:pt x="10" y="1"/>
                    </a:cubicBezTo>
                    <a:cubicBezTo>
                      <a:pt x="10" y="0"/>
                      <a:pt x="9" y="0"/>
                      <a:pt x="9" y="0"/>
                    </a:cubicBezTo>
                    <a:cubicBezTo>
                      <a:pt x="2" y="0"/>
                      <a:pt x="2" y="0"/>
                      <a:pt x="2" y="0"/>
                    </a:cubicBezTo>
                    <a:cubicBezTo>
                      <a:pt x="1" y="0"/>
                      <a:pt x="0" y="0"/>
                      <a:pt x="0" y="1"/>
                    </a:cubicBezTo>
                    <a:cubicBezTo>
                      <a:pt x="0" y="2"/>
                      <a:pt x="1" y="3"/>
                      <a:pt x="2" y="3"/>
                    </a:cubicBezTo>
                    <a:lnTo>
                      <a:pt x="9" y="3"/>
                    </a:lnTo>
                    <a:close/>
                    <a:moveTo>
                      <a:pt x="9" y="1"/>
                    </a:moveTo>
                    <a:cubicBezTo>
                      <a:pt x="2" y="1"/>
                      <a:pt x="2" y="1"/>
                      <a:pt x="2" y="1"/>
                    </a:cubicBezTo>
                    <a:lnTo>
                      <a:pt x="9" y="1"/>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91" name="Vector">
                <a:extLst>
                  <a:ext uri="{FF2B5EF4-FFF2-40B4-BE49-F238E27FC236}">
                    <a16:creationId xmlns:a16="http://schemas.microsoft.com/office/drawing/2014/main" id="{9EF11CD2-95E0-60CB-03FB-9102D11A1089}"/>
                  </a:ext>
                </a:extLst>
              </p:cNvPr>
              <p:cNvSpPr>
                <a:spLocks/>
              </p:cNvSpPr>
              <p:nvPr/>
            </p:nvSpPr>
            <p:spPr bwMode="gray">
              <a:xfrm>
                <a:off x="646113" y="4300538"/>
                <a:ext cx="39688" cy="68263"/>
              </a:xfrm>
              <a:custGeom>
                <a:avLst/>
                <a:gdLst>
                  <a:gd name="T0" fmla="*/ 12 w 13"/>
                  <a:gd name="T1" fmla="*/ 0 h 22"/>
                  <a:gd name="T2" fmla="*/ 10 w 13"/>
                  <a:gd name="T3" fmla="*/ 1 h 22"/>
                  <a:gd name="T4" fmla="*/ 1 w 13"/>
                  <a:gd name="T5" fmla="*/ 20 h 22"/>
                  <a:gd name="T6" fmla="*/ 1 w 13"/>
                  <a:gd name="T7" fmla="*/ 22 h 22"/>
                  <a:gd name="T8" fmla="*/ 2 w 13"/>
                  <a:gd name="T9" fmla="*/ 22 h 22"/>
                  <a:gd name="T10" fmla="*/ 3 w 13"/>
                  <a:gd name="T11" fmla="*/ 21 h 22"/>
                  <a:gd name="T12" fmla="*/ 13 w 13"/>
                  <a:gd name="T13" fmla="*/ 2 h 22"/>
                  <a:gd name="T14" fmla="*/ 12 w 13"/>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12" y="0"/>
                    </a:moveTo>
                    <a:cubicBezTo>
                      <a:pt x="11" y="0"/>
                      <a:pt x="10" y="0"/>
                      <a:pt x="10" y="1"/>
                    </a:cubicBezTo>
                    <a:cubicBezTo>
                      <a:pt x="1" y="20"/>
                      <a:pt x="1" y="20"/>
                      <a:pt x="1" y="20"/>
                    </a:cubicBezTo>
                    <a:cubicBezTo>
                      <a:pt x="0" y="21"/>
                      <a:pt x="1" y="22"/>
                      <a:pt x="1" y="22"/>
                    </a:cubicBezTo>
                    <a:cubicBezTo>
                      <a:pt x="2" y="22"/>
                      <a:pt x="2" y="22"/>
                      <a:pt x="2" y="22"/>
                    </a:cubicBezTo>
                    <a:cubicBezTo>
                      <a:pt x="3" y="22"/>
                      <a:pt x="3" y="22"/>
                      <a:pt x="3" y="21"/>
                    </a:cubicBezTo>
                    <a:cubicBezTo>
                      <a:pt x="13" y="2"/>
                      <a:pt x="13" y="2"/>
                      <a:pt x="13" y="2"/>
                    </a:cubicBezTo>
                    <a:cubicBezTo>
                      <a:pt x="13" y="2"/>
                      <a:pt x="13" y="1"/>
                      <a:pt x="12" y="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92" name="Vector">
                <a:extLst>
                  <a:ext uri="{FF2B5EF4-FFF2-40B4-BE49-F238E27FC236}">
                    <a16:creationId xmlns:a16="http://schemas.microsoft.com/office/drawing/2014/main" id="{604B4236-B775-9884-19DA-88F728880526}"/>
                  </a:ext>
                </a:extLst>
              </p:cNvPr>
              <p:cNvSpPr>
                <a:spLocks/>
              </p:cNvSpPr>
              <p:nvPr/>
            </p:nvSpPr>
            <p:spPr bwMode="gray">
              <a:xfrm>
                <a:off x="773113" y="4560888"/>
                <a:ext cx="34925" cy="6350"/>
              </a:xfrm>
              <a:custGeom>
                <a:avLst/>
                <a:gdLst>
                  <a:gd name="T0" fmla="*/ 11 w 11"/>
                  <a:gd name="T1" fmla="*/ 1 h 2"/>
                  <a:gd name="T2" fmla="*/ 10 w 11"/>
                  <a:gd name="T3" fmla="*/ 0 h 2"/>
                  <a:gd name="T4" fmla="*/ 1 w 11"/>
                  <a:gd name="T5" fmla="*/ 0 h 2"/>
                  <a:gd name="T6" fmla="*/ 1 w 11"/>
                  <a:gd name="T7" fmla="*/ 0 h 2"/>
                  <a:gd name="T8" fmla="*/ 1 w 11"/>
                  <a:gd name="T9" fmla="*/ 1 h 2"/>
                  <a:gd name="T10" fmla="*/ 10 w 11"/>
                  <a:gd name="T11" fmla="*/ 1 h 2"/>
                  <a:gd name="T12" fmla="*/ 1 w 11"/>
                  <a:gd name="T13" fmla="*/ 1 h 2"/>
                  <a:gd name="T14" fmla="*/ 1 w 11"/>
                  <a:gd name="T15" fmla="*/ 1 h 2"/>
                  <a:gd name="T16" fmla="*/ 0 w 11"/>
                  <a:gd name="T17" fmla="*/ 2 h 2"/>
                  <a:gd name="T18" fmla="*/ 10 w 11"/>
                  <a:gd name="T19" fmla="*/ 2 h 2"/>
                  <a:gd name="T20" fmla="*/ 11 w 11"/>
                  <a:gd name="T21"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2">
                    <a:moveTo>
                      <a:pt x="11" y="1"/>
                    </a:moveTo>
                    <a:cubicBezTo>
                      <a:pt x="11" y="0"/>
                      <a:pt x="11" y="0"/>
                      <a:pt x="10" y="0"/>
                    </a:cubicBezTo>
                    <a:cubicBezTo>
                      <a:pt x="1" y="0"/>
                      <a:pt x="1" y="0"/>
                      <a:pt x="1" y="0"/>
                    </a:cubicBezTo>
                    <a:cubicBezTo>
                      <a:pt x="1" y="0"/>
                      <a:pt x="1" y="0"/>
                      <a:pt x="1" y="0"/>
                    </a:cubicBezTo>
                    <a:cubicBezTo>
                      <a:pt x="1" y="1"/>
                      <a:pt x="1" y="1"/>
                      <a:pt x="1" y="1"/>
                    </a:cubicBezTo>
                    <a:cubicBezTo>
                      <a:pt x="10" y="1"/>
                      <a:pt x="10" y="1"/>
                      <a:pt x="10" y="1"/>
                    </a:cubicBezTo>
                    <a:cubicBezTo>
                      <a:pt x="1" y="1"/>
                      <a:pt x="1" y="1"/>
                      <a:pt x="1" y="1"/>
                    </a:cubicBezTo>
                    <a:cubicBezTo>
                      <a:pt x="1" y="1"/>
                      <a:pt x="1" y="1"/>
                      <a:pt x="1" y="1"/>
                    </a:cubicBezTo>
                    <a:cubicBezTo>
                      <a:pt x="1" y="2"/>
                      <a:pt x="1" y="2"/>
                      <a:pt x="0" y="2"/>
                    </a:cubicBezTo>
                    <a:cubicBezTo>
                      <a:pt x="10" y="2"/>
                      <a:pt x="10" y="2"/>
                      <a:pt x="10" y="2"/>
                    </a:cubicBezTo>
                    <a:cubicBezTo>
                      <a:pt x="11" y="2"/>
                      <a:pt x="11" y="2"/>
                      <a:pt x="11" y="1"/>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93" name="Vector">
                <a:extLst>
                  <a:ext uri="{FF2B5EF4-FFF2-40B4-BE49-F238E27FC236}">
                    <a16:creationId xmlns:a16="http://schemas.microsoft.com/office/drawing/2014/main" id="{34BD7ACB-F0BF-6145-83C9-732B703E6569}"/>
                  </a:ext>
                </a:extLst>
              </p:cNvPr>
              <p:cNvSpPr>
                <a:spLocks/>
              </p:cNvSpPr>
              <p:nvPr/>
            </p:nvSpPr>
            <p:spPr bwMode="gray">
              <a:xfrm>
                <a:off x="771525" y="4560888"/>
                <a:ext cx="1588" cy="3175"/>
              </a:xfrm>
              <a:custGeom>
                <a:avLst/>
                <a:gdLst>
                  <a:gd name="T0" fmla="*/ 1 w 1"/>
                  <a:gd name="T1" fmla="*/ 1 h 1"/>
                  <a:gd name="T2" fmla="*/ 1 w 1"/>
                  <a:gd name="T3" fmla="*/ 0 h 1"/>
                  <a:gd name="T4" fmla="*/ 1 w 1"/>
                  <a:gd name="T5" fmla="*/ 0 h 1"/>
                  <a:gd name="T6" fmla="*/ 1 w 1"/>
                  <a:gd name="T7" fmla="*/ 0 h 1"/>
                  <a:gd name="T8" fmla="*/ 0 w 1"/>
                  <a:gd name="T9" fmla="*/ 1 h 1"/>
                  <a:gd name="T10" fmla="*/ 0 w 1"/>
                  <a:gd name="T11" fmla="*/ 1 h 1"/>
                  <a:gd name="T12" fmla="*/ 1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1"/>
                    </a:moveTo>
                    <a:cubicBezTo>
                      <a:pt x="1" y="0"/>
                      <a:pt x="1" y="0"/>
                      <a:pt x="1" y="0"/>
                    </a:cubicBezTo>
                    <a:cubicBezTo>
                      <a:pt x="1" y="0"/>
                      <a:pt x="1" y="0"/>
                      <a:pt x="1" y="0"/>
                    </a:cubicBezTo>
                    <a:cubicBezTo>
                      <a:pt x="1" y="0"/>
                      <a:pt x="1" y="0"/>
                      <a:pt x="1" y="0"/>
                    </a:cubicBezTo>
                    <a:cubicBezTo>
                      <a:pt x="0" y="0"/>
                      <a:pt x="0" y="0"/>
                      <a:pt x="0" y="1"/>
                    </a:cubicBezTo>
                    <a:cubicBezTo>
                      <a:pt x="0" y="1"/>
                      <a:pt x="0" y="1"/>
                      <a:pt x="0" y="1"/>
                    </a:cubicBezTo>
                    <a:cubicBezTo>
                      <a:pt x="0" y="1"/>
                      <a:pt x="0" y="1"/>
                      <a:pt x="1" y="1"/>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94" name="Vector">
                <a:extLst>
                  <a:ext uri="{FF2B5EF4-FFF2-40B4-BE49-F238E27FC236}">
                    <a16:creationId xmlns:a16="http://schemas.microsoft.com/office/drawing/2014/main" id="{F62CEC6E-141A-ED29-5560-D925A438105D}"/>
                  </a:ext>
                </a:extLst>
              </p:cNvPr>
              <p:cNvSpPr>
                <a:spLocks/>
              </p:cNvSpPr>
              <p:nvPr/>
            </p:nvSpPr>
            <p:spPr bwMode="gray">
              <a:xfrm>
                <a:off x="771525" y="4564063"/>
                <a:ext cx="4763" cy="3175"/>
              </a:xfrm>
              <a:custGeom>
                <a:avLst/>
                <a:gdLst>
                  <a:gd name="T0" fmla="*/ 1 w 2"/>
                  <a:gd name="T1" fmla="*/ 1 h 1"/>
                  <a:gd name="T2" fmla="*/ 2 w 2"/>
                  <a:gd name="T3" fmla="*/ 0 h 1"/>
                  <a:gd name="T4" fmla="*/ 2 w 2"/>
                  <a:gd name="T5" fmla="*/ 0 h 1"/>
                  <a:gd name="T6" fmla="*/ 1 w 2"/>
                  <a:gd name="T7" fmla="*/ 0 h 1"/>
                  <a:gd name="T8" fmla="*/ 0 w 2"/>
                  <a:gd name="T9" fmla="*/ 0 h 1"/>
                  <a:gd name="T10" fmla="*/ 1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1" y="1"/>
                    </a:moveTo>
                    <a:cubicBezTo>
                      <a:pt x="2" y="1"/>
                      <a:pt x="2" y="1"/>
                      <a:pt x="2" y="0"/>
                    </a:cubicBezTo>
                    <a:cubicBezTo>
                      <a:pt x="2" y="0"/>
                      <a:pt x="2" y="0"/>
                      <a:pt x="2" y="0"/>
                    </a:cubicBezTo>
                    <a:cubicBezTo>
                      <a:pt x="1" y="0"/>
                      <a:pt x="1" y="0"/>
                      <a:pt x="1" y="0"/>
                    </a:cubicBezTo>
                    <a:cubicBezTo>
                      <a:pt x="0" y="0"/>
                      <a:pt x="0" y="0"/>
                      <a:pt x="0" y="0"/>
                    </a:cubicBezTo>
                    <a:cubicBezTo>
                      <a:pt x="0" y="1"/>
                      <a:pt x="0" y="1"/>
                      <a:pt x="1" y="1"/>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995" name="Vector">
                <a:extLst>
                  <a:ext uri="{FF2B5EF4-FFF2-40B4-BE49-F238E27FC236}">
                    <a16:creationId xmlns:a16="http://schemas.microsoft.com/office/drawing/2014/main" id="{B349D2D5-5F3D-7018-ABF1-6B5C83454BF5}"/>
                  </a:ext>
                </a:extLst>
              </p:cNvPr>
              <p:cNvSpPr>
                <a:spLocks/>
              </p:cNvSpPr>
              <p:nvPr/>
            </p:nvSpPr>
            <p:spPr bwMode="gray">
              <a:xfrm>
                <a:off x="773113" y="4560888"/>
                <a:ext cx="3175" cy="3175"/>
              </a:xfrm>
              <a:custGeom>
                <a:avLst/>
                <a:gdLst>
                  <a:gd name="T0" fmla="*/ 0 w 1"/>
                  <a:gd name="T1" fmla="*/ 1 h 1"/>
                  <a:gd name="T2" fmla="*/ 1 w 1"/>
                  <a:gd name="T3" fmla="*/ 1 h 1"/>
                  <a:gd name="T4" fmla="*/ 1 w 1"/>
                  <a:gd name="T5" fmla="*/ 0 h 1"/>
                  <a:gd name="T6" fmla="*/ 1 w 1"/>
                  <a:gd name="T7" fmla="*/ 0 h 1"/>
                  <a:gd name="T8" fmla="*/ 0 w 1"/>
                  <a:gd name="T9" fmla="*/ 0 h 1"/>
                  <a:gd name="T10" fmla="*/ 0 w 1"/>
                  <a:gd name="T11" fmla="*/ 0 h 1"/>
                  <a:gd name="T12" fmla="*/ 0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1"/>
                    </a:moveTo>
                    <a:cubicBezTo>
                      <a:pt x="1" y="1"/>
                      <a:pt x="1" y="1"/>
                      <a:pt x="1" y="1"/>
                    </a:cubicBezTo>
                    <a:cubicBezTo>
                      <a:pt x="1" y="0"/>
                      <a:pt x="1" y="0"/>
                      <a:pt x="1" y="0"/>
                    </a:cubicBezTo>
                    <a:cubicBezTo>
                      <a:pt x="1" y="0"/>
                      <a:pt x="1" y="0"/>
                      <a:pt x="1" y="0"/>
                    </a:cubicBezTo>
                    <a:cubicBezTo>
                      <a:pt x="0" y="0"/>
                      <a:pt x="0" y="0"/>
                      <a:pt x="0" y="0"/>
                    </a:cubicBezTo>
                    <a:cubicBezTo>
                      <a:pt x="0" y="0"/>
                      <a:pt x="0" y="0"/>
                      <a:pt x="0" y="0"/>
                    </a:cubicBezTo>
                    <a:lnTo>
                      <a:pt x="0" y="1"/>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grpSp>
      </p:grpSp>
      <p:grpSp>
        <p:nvGrpSpPr>
          <p:cNvPr id="1012" name="easyIcon">
            <a:extLst>
              <a:ext uri="{FF2B5EF4-FFF2-40B4-BE49-F238E27FC236}">
                <a16:creationId xmlns:a16="http://schemas.microsoft.com/office/drawing/2014/main" id="{50F4B0AD-CAA8-0309-1091-45D8F913D6CB}"/>
              </a:ext>
            </a:extLst>
          </p:cNvPr>
          <p:cNvGrpSpPr>
            <a:grpSpLocks noChangeAspect="1"/>
          </p:cNvGrpSpPr>
          <p:nvPr>
            <p:custDataLst>
              <p:tags r:id="rId21"/>
            </p:custDataLst>
          </p:nvPr>
        </p:nvGrpSpPr>
        <p:grpSpPr>
          <a:xfrm>
            <a:off x="11851190" y="3748561"/>
            <a:ext cx="532559" cy="532559"/>
            <a:chOff x="2533342" y="2080348"/>
            <a:chExt cx="714050" cy="714050"/>
          </a:xfrm>
        </p:grpSpPr>
        <p:sp>
          <p:nvSpPr>
            <p:cNvPr id="1013" name="Background">
              <a:extLst>
                <a:ext uri="{FF2B5EF4-FFF2-40B4-BE49-F238E27FC236}">
                  <a16:creationId xmlns:a16="http://schemas.microsoft.com/office/drawing/2014/main" id="{FF4F89A3-4B14-7163-E76F-E7FE4607C804}"/>
                </a:ext>
              </a:extLst>
            </p:cNvPr>
            <p:cNvSpPr/>
            <p:nvPr/>
          </p:nvSpPr>
          <p:spPr>
            <a:xfrm>
              <a:off x="2533342" y="2080348"/>
              <a:ext cx="714050" cy="714050"/>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1014" name="Group 1013">
              <a:extLst>
                <a:ext uri="{FF2B5EF4-FFF2-40B4-BE49-F238E27FC236}">
                  <a16:creationId xmlns:a16="http://schemas.microsoft.com/office/drawing/2014/main" id="{6052527F-9219-2A82-0155-AE53D864DA06}"/>
                </a:ext>
              </a:extLst>
            </p:cNvPr>
            <p:cNvGrpSpPr>
              <a:grpSpLocks noChangeAspect="1"/>
            </p:cNvGrpSpPr>
            <p:nvPr/>
          </p:nvGrpSpPr>
          <p:grpSpPr bwMode="gray">
            <a:xfrm>
              <a:off x="2603170" y="2149379"/>
              <a:ext cx="574397" cy="576002"/>
              <a:chOff x="965200" y="2890838"/>
              <a:chExt cx="568326" cy="569913"/>
            </a:xfrm>
            <a:solidFill>
              <a:schemeClr val="accent2"/>
            </a:solidFill>
          </p:grpSpPr>
          <p:sp>
            <p:nvSpPr>
              <p:cNvPr id="1015" name="Vector">
                <a:extLst>
                  <a:ext uri="{FF2B5EF4-FFF2-40B4-BE49-F238E27FC236}">
                    <a16:creationId xmlns:a16="http://schemas.microsoft.com/office/drawing/2014/main" id="{5C7A79C9-B0E0-6508-E3F0-C2642C6F0B12}"/>
                  </a:ext>
                </a:extLst>
              </p:cNvPr>
              <p:cNvSpPr>
                <a:spLocks noEditPoints="1"/>
              </p:cNvSpPr>
              <p:nvPr/>
            </p:nvSpPr>
            <p:spPr bwMode="gray">
              <a:xfrm>
                <a:off x="1071563" y="2890838"/>
                <a:ext cx="355600" cy="355600"/>
              </a:xfrm>
              <a:custGeom>
                <a:avLst/>
                <a:gdLst>
                  <a:gd name="T0" fmla="*/ 521 w 521"/>
                  <a:gd name="T1" fmla="*/ 260 h 520"/>
                  <a:gd name="T2" fmla="*/ 261 w 521"/>
                  <a:gd name="T3" fmla="*/ 0 h 520"/>
                  <a:gd name="T4" fmla="*/ 0 w 521"/>
                  <a:gd name="T5" fmla="*/ 260 h 520"/>
                  <a:gd name="T6" fmla="*/ 261 w 521"/>
                  <a:gd name="T7" fmla="*/ 520 h 520"/>
                  <a:gd name="T8" fmla="*/ 521 w 521"/>
                  <a:gd name="T9" fmla="*/ 260 h 520"/>
                  <a:gd name="T10" fmla="*/ 261 w 521"/>
                  <a:gd name="T11" fmla="*/ 494 h 520"/>
                  <a:gd name="T12" fmla="*/ 26 w 521"/>
                  <a:gd name="T13" fmla="*/ 260 h 520"/>
                  <a:gd name="T14" fmla="*/ 261 w 521"/>
                  <a:gd name="T15" fmla="*/ 26 h 520"/>
                  <a:gd name="T16" fmla="*/ 495 w 521"/>
                  <a:gd name="T17" fmla="*/ 260 h 520"/>
                  <a:gd name="T18" fmla="*/ 261 w 521"/>
                  <a:gd name="T19" fmla="*/ 494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1" h="520">
                    <a:moveTo>
                      <a:pt x="521" y="260"/>
                    </a:moveTo>
                    <a:cubicBezTo>
                      <a:pt x="521" y="116"/>
                      <a:pt x="404" y="0"/>
                      <a:pt x="261" y="0"/>
                    </a:cubicBezTo>
                    <a:cubicBezTo>
                      <a:pt x="117" y="0"/>
                      <a:pt x="0" y="116"/>
                      <a:pt x="0" y="260"/>
                    </a:cubicBezTo>
                    <a:cubicBezTo>
                      <a:pt x="0" y="404"/>
                      <a:pt x="117" y="520"/>
                      <a:pt x="261" y="520"/>
                    </a:cubicBezTo>
                    <a:cubicBezTo>
                      <a:pt x="404" y="520"/>
                      <a:pt x="521" y="404"/>
                      <a:pt x="521" y="260"/>
                    </a:cubicBezTo>
                    <a:close/>
                    <a:moveTo>
                      <a:pt x="261" y="494"/>
                    </a:moveTo>
                    <a:cubicBezTo>
                      <a:pt x="131" y="494"/>
                      <a:pt x="26" y="389"/>
                      <a:pt x="26" y="260"/>
                    </a:cubicBezTo>
                    <a:cubicBezTo>
                      <a:pt x="26" y="131"/>
                      <a:pt x="131" y="26"/>
                      <a:pt x="261" y="26"/>
                    </a:cubicBezTo>
                    <a:cubicBezTo>
                      <a:pt x="390" y="26"/>
                      <a:pt x="495" y="131"/>
                      <a:pt x="495" y="260"/>
                    </a:cubicBezTo>
                    <a:cubicBezTo>
                      <a:pt x="495" y="389"/>
                      <a:pt x="390" y="494"/>
                      <a:pt x="261" y="49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16" name="Vector">
                <a:extLst>
                  <a:ext uri="{FF2B5EF4-FFF2-40B4-BE49-F238E27FC236}">
                    <a16:creationId xmlns:a16="http://schemas.microsoft.com/office/drawing/2014/main" id="{CB2F7ED8-D821-4003-FE33-C0E46079E5BC}"/>
                  </a:ext>
                </a:extLst>
              </p:cNvPr>
              <p:cNvSpPr>
                <a:spLocks/>
              </p:cNvSpPr>
              <p:nvPr/>
            </p:nvSpPr>
            <p:spPr bwMode="gray">
              <a:xfrm>
                <a:off x="1204913" y="2971800"/>
                <a:ext cx="88900" cy="195263"/>
              </a:xfrm>
              <a:custGeom>
                <a:avLst/>
                <a:gdLst>
                  <a:gd name="T0" fmla="*/ 66 w 131"/>
                  <a:gd name="T1" fmla="*/ 52 h 286"/>
                  <a:gd name="T2" fmla="*/ 105 w 131"/>
                  <a:gd name="T3" fmla="*/ 91 h 286"/>
                  <a:gd name="T4" fmla="*/ 131 w 131"/>
                  <a:gd name="T5" fmla="*/ 91 h 286"/>
                  <a:gd name="T6" fmla="*/ 79 w 131"/>
                  <a:gd name="T7" fmla="*/ 27 h 286"/>
                  <a:gd name="T8" fmla="*/ 79 w 131"/>
                  <a:gd name="T9" fmla="*/ 0 h 286"/>
                  <a:gd name="T10" fmla="*/ 53 w 131"/>
                  <a:gd name="T11" fmla="*/ 0 h 286"/>
                  <a:gd name="T12" fmla="*/ 53 w 131"/>
                  <a:gd name="T13" fmla="*/ 27 h 286"/>
                  <a:gd name="T14" fmla="*/ 0 w 131"/>
                  <a:gd name="T15" fmla="*/ 91 h 286"/>
                  <a:gd name="T16" fmla="*/ 54 w 131"/>
                  <a:gd name="T17" fmla="*/ 152 h 286"/>
                  <a:gd name="T18" fmla="*/ 66 w 131"/>
                  <a:gd name="T19" fmla="*/ 158 h 286"/>
                  <a:gd name="T20" fmla="*/ 105 w 131"/>
                  <a:gd name="T21" fmla="*/ 195 h 286"/>
                  <a:gd name="T22" fmla="*/ 66 w 131"/>
                  <a:gd name="T23" fmla="*/ 234 h 286"/>
                  <a:gd name="T24" fmla="*/ 26 w 131"/>
                  <a:gd name="T25" fmla="*/ 195 h 286"/>
                  <a:gd name="T26" fmla="*/ 0 w 131"/>
                  <a:gd name="T27" fmla="*/ 195 h 286"/>
                  <a:gd name="T28" fmla="*/ 53 w 131"/>
                  <a:gd name="T29" fmla="*/ 259 h 286"/>
                  <a:gd name="T30" fmla="*/ 53 w 131"/>
                  <a:gd name="T31" fmla="*/ 286 h 286"/>
                  <a:gd name="T32" fmla="*/ 79 w 131"/>
                  <a:gd name="T33" fmla="*/ 286 h 286"/>
                  <a:gd name="T34" fmla="*/ 79 w 131"/>
                  <a:gd name="T35" fmla="*/ 259 h 286"/>
                  <a:gd name="T36" fmla="*/ 131 w 131"/>
                  <a:gd name="T37" fmla="*/ 195 h 286"/>
                  <a:gd name="T38" fmla="*/ 78 w 131"/>
                  <a:gd name="T39" fmla="*/ 134 h 286"/>
                  <a:gd name="T40" fmla="*/ 65 w 131"/>
                  <a:gd name="T41" fmla="*/ 128 h 286"/>
                  <a:gd name="T42" fmla="*/ 26 w 131"/>
                  <a:gd name="T43" fmla="*/ 91 h 286"/>
                  <a:gd name="T44" fmla="*/ 66 w 131"/>
                  <a:gd name="T45" fmla="*/ 52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1" h="286">
                    <a:moveTo>
                      <a:pt x="66" y="52"/>
                    </a:moveTo>
                    <a:cubicBezTo>
                      <a:pt x="87" y="52"/>
                      <a:pt x="105" y="69"/>
                      <a:pt x="105" y="91"/>
                    </a:cubicBezTo>
                    <a:cubicBezTo>
                      <a:pt x="131" y="91"/>
                      <a:pt x="131" y="91"/>
                      <a:pt x="131" y="91"/>
                    </a:cubicBezTo>
                    <a:cubicBezTo>
                      <a:pt x="131" y="59"/>
                      <a:pt x="108" y="33"/>
                      <a:pt x="79" y="27"/>
                    </a:cubicBezTo>
                    <a:cubicBezTo>
                      <a:pt x="79" y="0"/>
                      <a:pt x="79" y="0"/>
                      <a:pt x="79" y="0"/>
                    </a:cubicBezTo>
                    <a:cubicBezTo>
                      <a:pt x="53" y="0"/>
                      <a:pt x="53" y="0"/>
                      <a:pt x="53" y="0"/>
                    </a:cubicBezTo>
                    <a:cubicBezTo>
                      <a:pt x="53" y="27"/>
                      <a:pt x="53" y="27"/>
                      <a:pt x="53" y="27"/>
                    </a:cubicBezTo>
                    <a:cubicBezTo>
                      <a:pt x="23" y="33"/>
                      <a:pt x="0" y="59"/>
                      <a:pt x="0" y="91"/>
                    </a:cubicBezTo>
                    <a:cubicBezTo>
                      <a:pt x="0" y="125"/>
                      <a:pt x="29" y="139"/>
                      <a:pt x="54" y="152"/>
                    </a:cubicBezTo>
                    <a:cubicBezTo>
                      <a:pt x="66" y="158"/>
                      <a:pt x="66" y="158"/>
                      <a:pt x="66" y="158"/>
                    </a:cubicBezTo>
                    <a:cubicBezTo>
                      <a:pt x="91" y="170"/>
                      <a:pt x="105" y="178"/>
                      <a:pt x="105" y="195"/>
                    </a:cubicBezTo>
                    <a:cubicBezTo>
                      <a:pt x="105" y="217"/>
                      <a:pt x="87" y="234"/>
                      <a:pt x="66" y="234"/>
                    </a:cubicBezTo>
                    <a:cubicBezTo>
                      <a:pt x="44" y="234"/>
                      <a:pt x="26" y="217"/>
                      <a:pt x="26" y="195"/>
                    </a:cubicBezTo>
                    <a:cubicBezTo>
                      <a:pt x="0" y="195"/>
                      <a:pt x="0" y="195"/>
                      <a:pt x="0" y="195"/>
                    </a:cubicBezTo>
                    <a:cubicBezTo>
                      <a:pt x="0" y="227"/>
                      <a:pt x="23" y="253"/>
                      <a:pt x="53" y="259"/>
                    </a:cubicBezTo>
                    <a:cubicBezTo>
                      <a:pt x="53" y="286"/>
                      <a:pt x="53" y="286"/>
                      <a:pt x="53" y="286"/>
                    </a:cubicBezTo>
                    <a:cubicBezTo>
                      <a:pt x="79" y="286"/>
                      <a:pt x="79" y="286"/>
                      <a:pt x="79" y="286"/>
                    </a:cubicBezTo>
                    <a:cubicBezTo>
                      <a:pt x="79" y="259"/>
                      <a:pt x="79" y="259"/>
                      <a:pt x="79" y="259"/>
                    </a:cubicBezTo>
                    <a:cubicBezTo>
                      <a:pt x="108" y="253"/>
                      <a:pt x="131" y="227"/>
                      <a:pt x="131" y="195"/>
                    </a:cubicBezTo>
                    <a:cubicBezTo>
                      <a:pt x="131" y="161"/>
                      <a:pt x="102" y="147"/>
                      <a:pt x="78" y="134"/>
                    </a:cubicBezTo>
                    <a:cubicBezTo>
                      <a:pt x="65" y="128"/>
                      <a:pt x="65" y="128"/>
                      <a:pt x="65" y="128"/>
                    </a:cubicBezTo>
                    <a:cubicBezTo>
                      <a:pt x="40" y="116"/>
                      <a:pt x="26" y="108"/>
                      <a:pt x="26" y="91"/>
                    </a:cubicBezTo>
                    <a:cubicBezTo>
                      <a:pt x="26" y="69"/>
                      <a:pt x="44" y="52"/>
                      <a:pt x="66" y="52"/>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17" name="Vector">
                <a:extLst>
                  <a:ext uri="{FF2B5EF4-FFF2-40B4-BE49-F238E27FC236}">
                    <a16:creationId xmlns:a16="http://schemas.microsoft.com/office/drawing/2014/main" id="{A85F77FB-540E-BB1F-BE2C-7A19443E121F}"/>
                  </a:ext>
                </a:extLst>
              </p:cNvPr>
              <p:cNvSpPr>
                <a:spLocks/>
              </p:cNvSpPr>
              <p:nvPr/>
            </p:nvSpPr>
            <p:spPr bwMode="gray">
              <a:xfrm>
                <a:off x="1303338" y="3068638"/>
                <a:ext cx="230188" cy="392113"/>
              </a:xfrm>
              <a:custGeom>
                <a:avLst/>
                <a:gdLst>
                  <a:gd name="T0" fmla="*/ 286 w 338"/>
                  <a:gd name="T1" fmla="*/ 0 h 573"/>
                  <a:gd name="T2" fmla="*/ 234 w 338"/>
                  <a:gd name="T3" fmla="*/ 52 h 573"/>
                  <a:gd name="T4" fmla="*/ 234 w 338"/>
                  <a:gd name="T5" fmla="*/ 156 h 573"/>
                  <a:gd name="T6" fmla="*/ 260 w 338"/>
                  <a:gd name="T7" fmla="*/ 156 h 573"/>
                  <a:gd name="T8" fmla="*/ 260 w 338"/>
                  <a:gd name="T9" fmla="*/ 52 h 573"/>
                  <a:gd name="T10" fmla="*/ 286 w 338"/>
                  <a:gd name="T11" fmla="*/ 26 h 573"/>
                  <a:gd name="T12" fmla="*/ 312 w 338"/>
                  <a:gd name="T13" fmla="*/ 52 h 573"/>
                  <a:gd name="T14" fmla="*/ 312 w 338"/>
                  <a:gd name="T15" fmla="*/ 260 h 573"/>
                  <a:gd name="T16" fmla="*/ 290 w 338"/>
                  <a:gd name="T17" fmla="*/ 303 h 573"/>
                  <a:gd name="T18" fmla="*/ 199 w 338"/>
                  <a:gd name="T19" fmla="*/ 394 h 573"/>
                  <a:gd name="T20" fmla="*/ 169 w 338"/>
                  <a:gd name="T21" fmla="*/ 456 h 573"/>
                  <a:gd name="T22" fmla="*/ 169 w 338"/>
                  <a:gd name="T23" fmla="*/ 469 h 573"/>
                  <a:gd name="T24" fmla="*/ 52 w 338"/>
                  <a:gd name="T25" fmla="*/ 469 h 573"/>
                  <a:gd name="T26" fmla="*/ 52 w 338"/>
                  <a:gd name="T27" fmla="*/ 378 h 573"/>
                  <a:gd name="T28" fmla="*/ 74 w 338"/>
                  <a:gd name="T29" fmla="*/ 322 h 573"/>
                  <a:gd name="T30" fmla="*/ 200 w 338"/>
                  <a:gd name="T31" fmla="*/ 195 h 573"/>
                  <a:gd name="T32" fmla="*/ 208 w 338"/>
                  <a:gd name="T33" fmla="*/ 195 h 573"/>
                  <a:gd name="T34" fmla="*/ 234 w 338"/>
                  <a:gd name="T35" fmla="*/ 221 h 573"/>
                  <a:gd name="T36" fmla="*/ 234 w 338"/>
                  <a:gd name="T37" fmla="*/ 229 h 573"/>
                  <a:gd name="T38" fmla="*/ 147 w 338"/>
                  <a:gd name="T39" fmla="*/ 316 h 573"/>
                  <a:gd name="T40" fmla="*/ 165 w 338"/>
                  <a:gd name="T41" fmla="*/ 335 h 573"/>
                  <a:gd name="T42" fmla="*/ 260 w 338"/>
                  <a:gd name="T43" fmla="*/ 240 h 573"/>
                  <a:gd name="T44" fmla="*/ 260 w 338"/>
                  <a:gd name="T45" fmla="*/ 221 h 573"/>
                  <a:gd name="T46" fmla="*/ 208 w 338"/>
                  <a:gd name="T47" fmla="*/ 169 h 573"/>
                  <a:gd name="T48" fmla="*/ 190 w 338"/>
                  <a:gd name="T49" fmla="*/ 169 h 573"/>
                  <a:gd name="T50" fmla="*/ 56 w 338"/>
                  <a:gd name="T51" fmla="*/ 303 h 573"/>
                  <a:gd name="T52" fmla="*/ 26 w 338"/>
                  <a:gd name="T53" fmla="*/ 378 h 573"/>
                  <a:gd name="T54" fmla="*/ 26 w 338"/>
                  <a:gd name="T55" fmla="*/ 469 h 573"/>
                  <a:gd name="T56" fmla="*/ 0 w 338"/>
                  <a:gd name="T57" fmla="*/ 495 h 573"/>
                  <a:gd name="T58" fmla="*/ 0 w 338"/>
                  <a:gd name="T59" fmla="*/ 573 h 573"/>
                  <a:gd name="T60" fmla="*/ 26 w 338"/>
                  <a:gd name="T61" fmla="*/ 573 h 573"/>
                  <a:gd name="T62" fmla="*/ 26 w 338"/>
                  <a:gd name="T63" fmla="*/ 495 h 573"/>
                  <a:gd name="T64" fmla="*/ 195 w 338"/>
                  <a:gd name="T65" fmla="*/ 495 h 573"/>
                  <a:gd name="T66" fmla="*/ 195 w 338"/>
                  <a:gd name="T67" fmla="*/ 573 h 573"/>
                  <a:gd name="T68" fmla="*/ 221 w 338"/>
                  <a:gd name="T69" fmla="*/ 573 h 573"/>
                  <a:gd name="T70" fmla="*/ 221 w 338"/>
                  <a:gd name="T71" fmla="*/ 495 h 573"/>
                  <a:gd name="T72" fmla="*/ 195 w 338"/>
                  <a:gd name="T73" fmla="*/ 469 h 573"/>
                  <a:gd name="T74" fmla="*/ 195 w 338"/>
                  <a:gd name="T75" fmla="*/ 456 h 573"/>
                  <a:gd name="T76" fmla="*/ 217 w 338"/>
                  <a:gd name="T77" fmla="*/ 413 h 573"/>
                  <a:gd name="T78" fmla="*/ 308 w 338"/>
                  <a:gd name="T79" fmla="*/ 322 h 573"/>
                  <a:gd name="T80" fmla="*/ 338 w 338"/>
                  <a:gd name="T81" fmla="*/ 260 h 573"/>
                  <a:gd name="T82" fmla="*/ 338 w 338"/>
                  <a:gd name="T83" fmla="*/ 52 h 573"/>
                  <a:gd name="T84" fmla="*/ 286 w 338"/>
                  <a:gd name="T85" fmla="*/ 0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8" h="573">
                    <a:moveTo>
                      <a:pt x="286" y="0"/>
                    </a:moveTo>
                    <a:cubicBezTo>
                      <a:pt x="257" y="0"/>
                      <a:pt x="234" y="23"/>
                      <a:pt x="234" y="52"/>
                    </a:cubicBezTo>
                    <a:cubicBezTo>
                      <a:pt x="234" y="156"/>
                      <a:pt x="234" y="156"/>
                      <a:pt x="234" y="156"/>
                    </a:cubicBezTo>
                    <a:cubicBezTo>
                      <a:pt x="260" y="156"/>
                      <a:pt x="260" y="156"/>
                      <a:pt x="260" y="156"/>
                    </a:cubicBezTo>
                    <a:cubicBezTo>
                      <a:pt x="260" y="52"/>
                      <a:pt x="260" y="52"/>
                      <a:pt x="260" y="52"/>
                    </a:cubicBezTo>
                    <a:cubicBezTo>
                      <a:pt x="260" y="38"/>
                      <a:pt x="272" y="26"/>
                      <a:pt x="286" y="26"/>
                    </a:cubicBezTo>
                    <a:cubicBezTo>
                      <a:pt x="300" y="26"/>
                      <a:pt x="312" y="38"/>
                      <a:pt x="312" y="52"/>
                    </a:cubicBezTo>
                    <a:cubicBezTo>
                      <a:pt x="312" y="260"/>
                      <a:pt x="312" y="260"/>
                      <a:pt x="312" y="260"/>
                    </a:cubicBezTo>
                    <a:cubicBezTo>
                      <a:pt x="312" y="261"/>
                      <a:pt x="311" y="282"/>
                      <a:pt x="290" y="303"/>
                    </a:cubicBezTo>
                    <a:cubicBezTo>
                      <a:pt x="199" y="394"/>
                      <a:pt x="199" y="394"/>
                      <a:pt x="199" y="394"/>
                    </a:cubicBezTo>
                    <a:cubicBezTo>
                      <a:pt x="169" y="424"/>
                      <a:pt x="169" y="454"/>
                      <a:pt x="169" y="456"/>
                    </a:cubicBezTo>
                    <a:cubicBezTo>
                      <a:pt x="169" y="469"/>
                      <a:pt x="169" y="469"/>
                      <a:pt x="169" y="469"/>
                    </a:cubicBezTo>
                    <a:cubicBezTo>
                      <a:pt x="52" y="469"/>
                      <a:pt x="52" y="469"/>
                      <a:pt x="52" y="469"/>
                    </a:cubicBezTo>
                    <a:cubicBezTo>
                      <a:pt x="52" y="378"/>
                      <a:pt x="52" y="378"/>
                      <a:pt x="52" y="378"/>
                    </a:cubicBezTo>
                    <a:cubicBezTo>
                      <a:pt x="52" y="377"/>
                      <a:pt x="52" y="344"/>
                      <a:pt x="74" y="322"/>
                    </a:cubicBezTo>
                    <a:cubicBezTo>
                      <a:pt x="200" y="195"/>
                      <a:pt x="200" y="195"/>
                      <a:pt x="200" y="195"/>
                    </a:cubicBezTo>
                    <a:cubicBezTo>
                      <a:pt x="208" y="195"/>
                      <a:pt x="208" y="195"/>
                      <a:pt x="208" y="195"/>
                    </a:cubicBezTo>
                    <a:cubicBezTo>
                      <a:pt x="222" y="195"/>
                      <a:pt x="234" y="207"/>
                      <a:pt x="234" y="221"/>
                    </a:cubicBezTo>
                    <a:cubicBezTo>
                      <a:pt x="234" y="229"/>
                      <a:pt x="234" y="229"/>
                      <a:pt x="234" y="229"/>
                    </a:cubicBezTo>
                    <a:cubicBezTo>
                      <a:pt x="147" y="316"/>
                      <a:pt x="147" y="316"/>
                      <a:pt x="147" y="316"/>
                    </a:cubicBezTo>
                    <a:cubicBezTo>
                      <a:pt x="165" y="335"/>
                      <a:pt x="165" y="335"/>
                      <a:pt x="165" y="335"/>
                    </a:cubicBezTo>
                    <a:cubicBezTo>
                      <a:pt x="260" y="240"/>
                      <a:pt x="260" y="240"/>
                      <a:pt x="260" y="240"/>
                    </a:cubicBezTo>
                    <a:cubicBezTo>
                      <a:pt x="260" y="221"/>
                      <a:pt x="260" y="221"/>
                      <a:pt x="260" y="221"/>
                    </a:cubicBezTo>
                    <a:cubicBezTo>
                      <a:pt x="260" y="193"/>
                      <a:pt x="237" y="169"/>
                      <a:pt x="208" y="169"/>
                    </a:cubicBezTo>
                    <a:cubicBezTo>
                      <a:pt x="190" y="169"/>
                      <a:pt x="190" y="169"/>
                      <a:pt x="190" y="169"/>
                    </a:cubicBezTo>
                    <a:cubicBezTo>
                      <a:pt x="56" y="303"/>
                      <a:pt x="56" y="303"/>
                      <a:pt x="56" y="303"/>
                    </a:cubicBezTo>
                    <a:cubicBezTo>
                      <a:pt x="26" y="333"/>
                      <a:pt x="26" y="376"/>
                      <a:pt x="26" y="378"/>
                    </a:cubicBezTo>
                    <a:cubicBezTo>
                      <a:pt x="26" y="469"/>
                      <a:pt x="26" y="469"/>
                      <a:pt x="26" y="469"/>
                    </a:cubicBezTo>
                    <a:cubicBezTo>
                      <a:pt x="11" y="469"/>
                      <a:pt x="0" y="480"/>
                      <a:pt x="0" y="495"/>
                    </a:cubicBezTo>
                    <a:cubicBezTo>
                      <a:pt x="0" y="573"/>
                      <a:pt x="0" y="573"/>
                      <a:pt x="0" y="573"/>
                    </a:cubicBezTo>
                    <a:cubicBezTo>
                      <a:pt x="26" y="573"/>
                      <a:pt x="26" y="573"/>
                      <a:pt x="26" y="573"/>
                    </a:cubicBezTo>
                    <a:cubicBezTo>
                      <a:pt x="26" y="495"/>
                      <a:pt x="26" y="495"/>
                      <a:pt x="26" y="495"/>
                    </a:cubicBezTo>
                    <a:cubicBezTo>
                      <a:pt x="195" y="495"/>
                      <a:pt x="195" y="495"/>
                      <a:pt x="195" y="495"/>
                    </a:cubicBezTo>
                    <a:cubicBezTo>
                      <a:pt x="195" y="573"/>
                      <a:pt x="195" y="573"/>
                      <a:pt x="195" y="573"/>
                    </a:cubicBezTo>
                    <a:cubicBezTo>
                      <a:pt x="221" y="573"/>
                      <a:pt x="221" y="573"/>
                      <a:pt x="221" y="573"/>
                    </a:cubicBezTo>
                    <a:cubicBezTo>
                      <a:pt x="221" y="495"/>
                      <a:pt x="221" y="495"/>
                      <a:pt x="221" y="495"/>
                    </a:cubicBezTo>
                    <a:cubicBezTo>
                      <a:pt x="221" y="480"/>
                      <a:pt x="209" y="469"/>
                      <a:pt x="195" y="469"/>
                    </a:cubicBezTo>
                    <a:cubicBezTo>
                      <a:pt x="195" y="456"/>
                      <a:pt x="195" y="456"/>
                      <a:pt x="195" y="456"/>
                    </a:cubicBezTo>
                    <a:cubicBezTo>
                      <a:pt x="195" y="455"/>
                      <a:pt x="196" y="434"/>
                      <a:pt x="217" y="413"/>
                    </a:cubicBezTo>
                    <a:cubicBezTo>
                      <a:pt x="308" y="322"/>
                      <a:pt x="308" y="322"/>
                      <a:pt x="308" y="322"/>
                    </a:cubicBezTo>
                    <a:cubicBezTo>
                      <a:pt x="338" y="292"/>
                      <a:pt x="338" y="262"/>
                      <a:pt x="338" y="260"/>
                    </a:cubicBezTo>
                    <a:cubicBezTo>
                      <a:pt x="338" y="52"/>
                      <a:pt x="338" y="52"/>
                      <a:pt x="338" y="52"/>
                    </a:cubicBezTo>
                    <a:cubicBezTo>
                      <a:pt x="338" y="23"/>
                      <a:pt x="315" y="0"/>
                      <a:pt x="286" y="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18" name="Vector">
                <a:extLst>
                  <a:ext uri="{FF2B5EF4-FFF2-40B4-BE49-F238E27FC236}">
                    <a16:creationId xmlns:a16="http://schemas.microsoft.com/office/drawing/2014/main" id="{3DEE4E26-E997-7861-B120-5EC6062165EA}"/>
                  </a:ext>
                </a:extLst>
              </p:cNvPr>
              <p:cNvSpPr>
                <a:spLocks/>
              </p:cNvSpPr>
              <p:nvPr/>
            </p:nvSpPr>
            <p:spPr bwMode="gray">
              <a:xfrm>
                <a:off x="965200" y="3068638"/>
                <a:ext cx="230188" cy="392113"/>
              </a:xfrm>
              <a:custGeom>
                <a:avLst/>
                <a:gdLst>
                  <a:gd name="T0" fmla="*/ 312 w 338"/>
                  <a:gd name="T1" fmla="*/ 469 h 573"/>
                  <a:gd name="T2" fmla="*/ 312 w 338"/>
                  <a:gd name="T3" fmla="*/ 378 h 573"/>
                  <a:gd name="T4" fmla="*/ 283 w 338"/>
                  <a:gd name="T5" fmla="*/ 303 h 573"/>
                  <a:gd name="T6" fmla="*/ 149 w 338"/>
                  <a:gd name="T7" fmla="*/ 169 h 573"/>
                  <a:gd name="T8" fmla="*/ 130 w 338"/>
                  <a:gd name="T9" fmla="*/ 169 h 573"/>
                  <a:gd name="T10" fmla="*/ 78 w 338"/>
                  <a:gd name="T11" fmla="*/ 221 h 573"/>
                  <a:gd name="T12" fmla="*/ 78 w 338"/>
                  <a:gd name="T13" fmla="*/ 240 h 573"/>
                  <a:gd name="T14" fmla="*/ 173 w 338"/>
                  <a:gd name="T15" fmla="*/ 335 h 573"/>
                  <a:gd name="T16" fmla="*/ 191 w 338"/>
                  <a:gd name="T17" fmla="*/ 316 h 573"/>
                  <a:gd name="T18" fmla="*/ 104 w 338"/>
                  <a:gd name="T19" fmla="*/ 229 h 573"/>
                  <a:gd name="T20" fmla="*/ 104 w 338"/>
                  <a:gd name="T21" fmla="*/ 221 h 573"/>
                  <a:gd name="T22" fmla="*/ 130 w 338"/>
                  <a:gd name="T23" fmla="*/ 195 h 573"/>
                  <a:gd name="T24" fmla="*/ 138 w 338"/>
                  <a:gd name="T25" fmla="*/ 195 h 573"/>
                  <a:gd name="T26" fmla="*/ 264 w 338"/>
                  <a:gd name="T27" fmla="*/ 322 h 573"/>
                  <a:gd name="T28" fmla="*/ 286 w 338"/>
                  <a:gd name="T29" fmla="*/ 378 h 573"/>
                  <a:gd name="T30" fmla="*/ 286 w 338"/>
                  <a:gd name="T31" fmla="*/ 469 h 573"/>
                  <a:gd name="T32" fmla="*/ 169 w 338"/>
                  <a:gd name="T33" fmla="*/ 469 h 573"/>
                  <a:gd name="T34" fmla="*/ 169 w 338"/>
                  <a:gd name="T35" fmla="*/ 456 h 573"/>
                  <a:gd name="T36" fmla="*/ 139 w 338"/>
                  <a:gd name="T37" fmla="*/ 394 h 573"/>
                  <a:gd name="T38" fmla="*/ 48 w 338"/>
                  <a:gd name="T39" fmla="*/ 303 h 573"/>
                  <a:gd name="T40" fmla="*/ 26 w 338"/>
                  <a:gd name="T41" fmla="*/ 260 h 573"/>
                  <a:gd name="T42" fmla="*/ 26 w 338"/>
                  <a:gd name="T43" fmla="*/ 52 h 573"/>
                  <a:gd name="T44" fmla="*/ 52 w 338"/>
                  <a:gd name="T45" fmla="*/ 26 h 573"/>
                  <a:gd name="T46" fmla="*/ 78 w 338"/>
                  <a:gd name="T47" fmla="*/ 52 h 573"/>
                  <a:gd name="T48" fmla="*/ 78 w 338"/>
                  <a:gd name="T49" fmla="*/ 156 h 573"/>
                  <a:gd name="T50" fmla="*/ 104 w 338"/>
                  <a:gd name="T51" fmla="*/ 156 h 573"/>
                  <a:gd name="T52" fmla="*/ 104 w 338"/>
                  <a:gd name="T53" fmla="*/ 52 h 573"/>
                  <a:gd name="T54" fmla="*/ 52 w 338"/>
                  <a:gd name="T55" fmla="*/ 0 h 573"/>
                  <a:gd name="T56" fmla="*/ 0 w 338"/>
                  <a:gd name="T57" fmla="*/ 52 h 573"/>
                  <a:gd name="T58" fmla="*/ 0 w 338"/>
                  <a:gd name="T59" fmla="*/ 260 h 573"/>
                  <a:gd name="T60" fmla="*/ 30 w 338"/>
                  <a:gd name="T61" fmla="*/ 322 h 573"/>
                  <a:gd name="T62" fmla="*/ 121 w 338"/>
                  <a:gd name="T63" fmla="*/ 413 h 573"/>
                  <a:gd name="T64" fmla="*/ 143 w 338"/>
                  <a:gd name="T65" fmla="*/ 456 h 573"/>
                  <a:gd name="T66" fmla="*/ 143 w 338"/>
                  <a:gd name="T67" fmla="*/ 469 h 573"/>
                  <a:gd name="T68" fmla="*/ 117 w 338"/>
                  <a:gd name="T69" fmla="*/ 495 h 573"/>
                  <a:gd name="T70" fmla="*/ 117 w 338"/>
                  <a:gd name="T71" fmla="*/ 573 h 573"/>
                  <a:gd name="T72" fmla="*/ 143 w 338"/>
                  <a:gd name="T73" fmla="*/ 573 h 573"/>
                  <a:gd name="T74" fmla="*/ 143 w 338"/>
                  <a:gd name="T75" fmla="*/ 495 h 573"/>
                  <a:gd name="T76" fmla="*/ 312 w 338"/>
                  <a:gd name="T77" fmla="*/ 495 h 573"/>
                  <a:gd name="T78" fmla="*/ 312 w 338"/>
                  <a:gd name="T79" fmla="*/ 573 h 573"/>
                  <a:gd name="T80" fmla="*/ 338 w 338"/>
                  <a:gd name="T81" fmla="*/ 573 h 573"/>
                  <a:gd name="T82" fmla="*/ 338 w 338"/>
                  <a:gd name="T83" fmla="*/ 495 h 573"/>
                  <a:gd name="T84" fmla="*/ 312 w 338"/>
                  <a:gd name="T85" fmla="*/ 469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8" h="573">
                    <a:moveTo>
                      <a:pt x="312" y="469"/>
                    </a:moveTo>
                    <a:cubicBezTo>
                      <a:pt x="312" y="378"/>
                      <a:pt x="312" y="378"/>
                      <a:pt x="312" y="378"/>
                    </a:cubicBezTo>
                    <a:cubicBezTo>
                      <a:pt x="312" y="376"/>
                      <a:pt x="312" y="333"/>
                      <a:pt x="283" y="303"/>
                    </a:cubicBezTo>
                    <a:cubicBezTo>
                      <a:pt x="149" y="169"/>
                      <a:pt x="149" y="169"/>
                      <a:pt x="149" y="169"/>
                    </a:cubicBezTo>
                    <a:cubicBezTo>
                      <a:pt x="130" y="169"/>
                      <a:pt x="130" y="169"/>
                      <a:pt x="130" y="169"/>
                    </a:cubicBezTo>
                    <a:cubicBezTo>
                      <a:pt x="101" y="169"/>
                      <a:pt x="78" y="193"/>
                      <a:pt x="78" y="221"/>
                    </a:cubicBezTo>
                    <a:cubicBezTo>
                      <a:pt x="78" y="240"/>
                      <a:pt x="78" y="240"/>
                      <a:pt x="78" y="240"/>
                    </a:cubicBezTo>
                    <a:cubicBezTo>
                      <a:pt x="173" y="335"/>
                      <a:pt x="173" y="335"/>
                      <a:pt x="173" y="335"/>
                    </a:cubicBezTo>
                    <a:cubicBezTo>
                      <a:pt x="191" y="316"/>
                      <a:pt x="191" y="316"/>
                      <a:pt x="191" y="316"/>
                    </a:cubicBezTo>
                    <a:cubicBezTo>
                      <a:pt x="104" y="229"/>
                      <a:pt x="104" y="229"/>
                      <a:pt x="104" y="229"/>
                    </a:cubicBezTo>
                    <a:cubicBezTo>
                      <a:pt x="104" y="221"/>
                      <a:pt x="104" y="221"/>
                      <a:pt x="104" y="221"/>
                    </a:cubicBezTo>
                    <a:cubicBezTo>
                      <a:pt x="104" y="207"/>
                      <a:pt x="116" y="195"/>
                      <a:pt x="130" y="195"/>
                    </a:cubicBezTo>
                    <a:cubicBezTo>
                      <a:pt x="138" y="195"/>
                      <a:pt x="138" y="195"/>
                      <a:pt x="138" y="195"/>
                    </a:cubicBezTo>
                    <a:cubicBezTo>
                      <a:pt x="264" y="322"/>
                      <a:pt x="264" y="322"/>
                      <a:pt x="264" y="322"/>
                    </a:cubicBezTo>
                    <a:cubicBezTo>
                      <a:pt x="286" y="343"/>
                      <a:pt x="286" y="377"/>
                      <a:pt x="286" y="378"/>
                    </a:cubicBezTo>
                    <a:cubicBezTo>
                      <a:pt x="286" y="469"/>
                      <a:pt x="286" y="469"/>
                      <a:pt x="286" y="469"/>
                    </a:cubicBezTo>
                    <a:cubicBezTo>
                      <a:pt x="169" y="469"/>
                      <a:pt x="169" y="469"/>
                      <a:pt x="169" y="469"/>
                    </a:cubicBezTo>
                    <a:cubicBezTo>
                      <a:pt x="169" y="456"/>
                      <a:pt x="169" y="456"/>
                      <a:pt x="169" y="456"/>
                    </a:cubicBezTo>
                    <a:cubicBezTo>
                      <a:pt x="169" y="454"/>
                      <a:pt x="169" y="424"/>
                      <a:pt x="139" y="394"/>
                    </a:cubicBezTo>
                    <a:cubicBezTo>
                      <a:pt x="48" y="303"/>
                      <a:pt x="48" y="303"/>
                      <a:pt x="48" y="303"/>
                    </a:cubicBezTo>
                    <a:cubicBezTo>
                      <a:pt x="27" y="282"/>
                      <a:pt x="26" y="261"/>
                      <a:pt x="26" y="260"/>
                    </a:cubicBezTo>
                    <a:cubicBezTo>
                      <a:pt x="26" y="52"/>
                      <a:pt x="26" y="52"/>
                      <a:pt x="26" y="52"/>
                    </a:cubicBezTo>
                    <a:cubicBezTo>
                      <a:pt x="26" y="38"/>
                      <a:pt x="38" y="26"/>
                      <a:pt x="52" y="26"/>
                    </a:cubicBezTo>
                    <a:cubicBezTo>
                      <a:pt x="66" y="26"/>
                      <a:pt x="78" y="38"/>
                      <a:pt x="78" y="52"/>
                    </a:cubicBezTo>
                    <a:cubicBezTo>
                      <a:pt x="78" y="156"/>
                      <a:pt x="78" y="156"/>
                      <a:pt x="78" y="156"/>
                    </a:cubicBezTo>
                    <a:cubicBezTo>
                      <a:pt x="104" y="156"/>
                      <a:pt x="104" y="156"/>
                      <a:pt x="104" y="156"/>
                    </a:cubicBezTo>
                    <a:cubicBezTo>
                      <a:pt x="104" y="52"/>
                      <a:pt x="104" y="52"/>
                      <a:pt x="104" y="52"/>
                    </a:cubicBezTo>
                    <a:cubicBezTo>
                      <a:pt x="104" y="23"/>
                      <a:pt x="81" y="0"/>
                      <a:pt x="52" y="0"/>
                    </a:cubicBezTo>
                    <a:cubicBezTo>
                      <a:pt x="23" y="0"/>
                      <a:pt x="0" y="23"/>
                      <a:pt x="0" y="52"/>
                    </a:cubicBezTo>
                    <a:cubicBezTo>
                      <a:pt x="0" y="260"/>
                      <a:pt x="0" y="260"/>
                      <a:pt x="0" y="260"/>
                    </a:cubicBezTo>
                    <a:cubicBezTo>
                      <a:pt x="0" y="262"/>
                      <a:pt x="0" y="292"/>
                      <a:pt x="30" y="322"/>
                    </a:cubicBezTo>
                    <a:cubicBezTo>
                      <a:pt x="121" y="413"/>
                      <a:pt x="121" y="413"/>
                      <a:pt x="121" y="413"/>
                    </a:cubicBezTo>
                    <a:cubicBezTo>
                      <a:pt x="142" y="434"/>
                      <a:pt x="143" y="455"/>
                      <a:pt x="143" y="456"/>
                    </a:cubicBezTo>
                    <a:cubicBezTo>
                      <a:pt x="143" y="469"/>
                      <a:pt x="143" y="469"/>
                      <a:pt x="143" y="469"/>
                    </a:cubicBezTo>
                    <a:cubicBezTo>
                      <a:pt x="129" y="469"/>
                      <a:pt x="117" y="480"/>
                      <a:pt x="117" y="495"/>
                    </a:cubicBezTo>
                    <a:cubicBezTo>
                      <a:pt x="117" y="573"/>
                      <a:pt x="117" y="573"/>
                      <a:pt x="117" y="573"/>
                    </a:cubicBezTo>
                    <a:cubicBezTo>
                      <a:pt x="143" y="573"/>
                      <a:pt x="143" y="573"/>
                      <a:pt x="143" y="573"/>
                    </a:cubicBezTo>
                    <a:cubicBezTo>
                      <a:pt x="143" y="495"/>
                      <a:pt x="143" y="495"/>
                      <a:pt x="143" y="495"/>
                    </a:cubicBezTo>
                    <a:cubicBezTo>
                      <a:pt x="312" y="495"/>
                      <a:pt x="312" y="495"/>
                      <a:pt x="312" y="495"/>
                    </a:cubicBezTo>
                    <a:cubicBezTo>
                      <a:pt x="312" y="573"/>
                      <a:pt x="312" y="573"/>
                      <a:pt x="312" y="573"/>
                    </a:cubicBezTo>
                    <a:cubicBezTo>
                      <a:pt x="338" y="573"/>
                      <a:pt x="338" y="573"/>
                      <a:pt x="338" y="573"/>
                    </a:cubicBezTo>
                    <a:cubicBezTo>
                      <a:pt x="338" y="495"/>
                      <a:pt x="338" y="495"/>
                      <a:pt x="338" y="495"/>
                    </a:cubicBezTo>
                    <a:cubicBezTo>
                      <a:pt x="338" y="480"/>
                      <a:pt x="327" y="469"/>
                      <a:pt x="312" y="469"/>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19" name="Vector">
                <a:extLst>
                  <a:ext uri="{FF2B5EF4-FFF2-40B4-BE49-F238E27FC236}">
                    <a16:creationId xmlns:a16="http://schemas.microsoft.com/office/drawing/2014/main" id="{2009D2B8-FEF1-0AB7-7AAE-10F82C7FFD7D}"/>
                  </a:ext>
                </a:extLst>
              </p:cNvPr>
              <p:cNvSpPr>
                <a:spLocks noChangeArrowheads="1"/>
              </p:cNvSpPr>
              <p:nvPr/>
            </p:nvSpPr>
            <p:spPr bwMode="gray">
              <a:xfrm>
                <a:off x="1160463" y="3059113"/>
                <a:ext cx="17463" cy="19050"/>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20" name="Vector">
                <a:extLst>
                  <a:ext uri="{FF2B5EF4-FFF2-40B4-BE49-F238E27FC236}">
                    <a16:creationId xmlns:a16="http://schemas.microsoft.com/office/drawing/2014/main" id="{60270765-A667-64BF-223A-D74FE8E1FBB2}"/>
                  </a:ext>
                </a:extLst>
              </p:cNvPr>
              <p:cNvSpPr>
                <a:spLocks noChangeArrowheads="1"/>
              </p:cNvSpPr>
              <p:nvPr/>
            </p:nvSpPr>
            <p:spPr bwMode="gray">
              <a:xfrm>
                <a:off x="1320800" y="3059113"/>
                <a:ext cx="17463" cy="19050"/>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21" name="Vector">
                <a:extLst>
                  <a:ext uri="{FF2B5EF4-FFF2-40B4-BE49-F238E27FC236}">
                    <a16:creationId xmlns:a16="http://schemas.microsoft.com/office/drawing/2014/main" id="{58DEE7A1-8A9F-29FA-3D3D-E1FF8E73CBF2}"/>
                  </a:ext>
                </a:extLst>
              </p:cNvPr>
              <p:cNvSpPr>
                <a:spLocks noEditPoints="1"/>
              </p:cNvSpPr>
              <p:nvPr/>
            </p:nvSpPr>
            <p:spPr bwMode="gray">
              <a:xfrm>
                <a:off x="1108075" y="2927350"/>
                <a:ext cx="284163" cy="284163"/>
              </a:xfrm>
              <a:custGeom>
                <a:avLst/>
                <a:gdLst>
                  <a:gd name="T0" fmla="*/ 209 w 417"/>
                  <a:gd name="T1" fmla="*/ 0 h 416"/>
                  <a:gd name="T2" fmla="*/ 0 w 417"/>
                  <a:gd name="T3" fmla="*/ 208 h 416"/>
                  <a:gd name="T4" fmla="*/ 209 w 417"/>
                  <a:gd name="T5" fmla="*/ 416 h 416"/>
                  <a:gd name="T6" fmla="*/ 417 w 417"/>
                  <a:gd name="T7" fmla="*/ 208 h 416"/>
                  <a:gd name="T8" fmla="*/ 209 w 417"/>
                  <a:gd name="T9" fmla="*/ 0 h 416"/>
                  <a:gd name="T10" fmla="*/ 209 w 417"/>
                  <a:gd name="T11" fmla="*/ 390 h 416"/>
                  <a:gd name="T12" fmla="*/ 26 w 417"/>
                  <a:gd name="T13" fmla="*/ 208 h 416"/>
                  <a:gd name="T14" fmla="*/ 209 w 417"/>
                  <a:gd name="T15" fmla="*/ 26 h 416"/>
                  <a:gd name="T16" fmla="*/ 391 w 417"/>
                  <a:gd name="T17" fmla="*/ 208 h 416"/>
                  <a:gd name="T18" fmla="*/ 209 w 417"/>
                  <a:gd name="T19" fmla="*/ 390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7" h="416">
                    <a:moveTo>
                      <a:pt x="209" y="0"/>
                    </a:moveTo>
                    <a:cubicBezTo>
                      <a:pt x="94" y="0"/>
                      <a:pt x="0" y="93"/>
                      <a:pt x="0" y="208"/>
                    </a:cubicBezTo>
                    <a:cubicBezTo>
                      <a:pt x="0" y="323"/>
                      <a:pt x="94" y="416"/>
                      <a:pt x="209" y="416"/>
                    </a:cubicBezTo>
                    <a:cubicBezTo>
                      <a:pt x="323" y="416"/>
                      <a:pt x="417" y="323"/>
                      <a:pt x="417" y="208"/>
                    </a:cubicBezTo>
                    <a:cubicBezTo>
                      <a:pt x="417" y="93"/>
                      <a:pt x="323" y="0"/>
                      <a:pt x="209" y="0"/>
                    </a:cubicBezTo>
                    <a:close/>
                    <a:moveTo>
                      <a:pt x="209" y="390"/>
                    </a:moveTo>
                    <a:cubicBezTo>
                      <a:pt x="108" y="390"/>
                      <a:pt x="26" y="309"/>
                      <a:pt x="26" y="208"/>
                    </a:cubicBezTo>
                    <a:cubicBezTo>
                      <a:pt x="26" y="107"/>
                      <a:pt x="108" y="26"/>
                      <a:pt x="209" y="26"/>
                    </a:cubicBezTo>
                    <a:cubicBezTo>
                      <a:pt x="309" y="26"/>
                      <a:pt x="391" y="107"/>
                      <a:pt x="391" y="208"/>
                    </a:cubicBezTo>
                    <a:cubicBezTo>
                      <a:pt x="391" y="309"/>
                      <a:pt x="309" y="390"/>
                      <a:pt x="209" y="39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1043" name="easyIcon">
            <a:extLst>
              <a:ext uri="{FF2B5EF4-FFF2-40B4-BE49-F238E27FC236}">
                <a16:creationId xmlns:a16="http://schemas.microsoft.com/office/drawing/2014/main" id="{7BAC27A0-2C6F-F155-4086-226B6B212C10}"/>
              </a:ext>
            </a:extLst>
          </p:cNvPr>
          <p:cNvGrpSpPr>
            <a:grpSpLocks noChangeAspect="1"/>
          </p:cNvGrpSpPr>
          <p:nvPr>
            <p:custDataLst>
              <p:tags r:id="rId22"/>
            </p:custDataLst>
          </p:nvPr>
        </p:nvGrpSpPr>
        <p:grpSpPr>
          <a:xfrm>
            <a:off x="4889578" y="4560669"/>
            <a:ext cx="499548" cy="499548"/>
            <a:chOff x="5439784" y="2114667"/>
            <a:chExt cx="714050" cy="714050"/>
          </a:xfrm>
        </p:grpSpPr>
        <p:sp>
          <p:nvSpPr>
            <p:cNvPr id="1044" name="Background">
              <a:extLst>
                <a:ext uri="{FF2B5EF4-FFF2-40B4-BE49-F238E27FC236}">
                  <a16:creationId xmlns:a16="http://schemas.microsoft.com/office/drawing/2014/main" id="{1D7CCAAB-60A5-D350-4809-FD3CE61F5480}"/>
                </a:ext>
              </a:extLst>
            </p:cNvPr>
            <p:cNvSpPr/>
            <p:nvPr/>
          </p:nvSpPr>
          <p:spPr>
            <a:xfrm>
              <a:off x="5439784" y="2114667"/>
              <a:ext cx="714050" cy="714050"/>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1045" name="Group 1044">
              <a:extLst>
                <a:ext uri="{FF2B5EF4-FFF2-40B4-BE49-F238E27FC236}">
                  <a16:creationId xmlns:a16="http://schemas.microsoft.com/office/drawing/2014/main" id="{C90B0B07-6F97-2F22-65AC-0ABFFABFD159}"/>
                </a:ext>
              </a:extLst>
            </p:cNvPr>
            <p:cNvGrpSpPr>
              <a:grpSpLocks noChangeAspect="1"/>
            </p:cNvGrpSpPr>
            <p:nvPr/>
          </p:nvGrpSpPr>
          <p:grpSpPr bwMode="gray">
            <a:xfrm>
              <a:off x="5509447" y="2183613"/>
              <a:ext cx="574694" cy="575989"/>
              <a:chOff x="3508375" y="4684713"/>
              <a:chExt cx="700088" cy="701675"/>
            </a:xfrm>
            <a:solidFill>
              <a:schemeClr val="accent2"/>
            </a:solidFill>
          </p:grpSpPr>
          <p:sp>
            <p:nvSpPr>
              <p:cNvPr id="1046" name="Vector">
                <a:extLst>
                  <a:ext uri="{FF2B5EF4-FFF2-40B4-BE49-F238E27FC236}">
                    <a16:creationId xmlns:a16="http://schemas.microsoft.com/office/drawing/2014/main" id="{D1B94959-DE68-5455-76C9-B8FE00DB840E}"/>
                  </a:ext>
                </a:extLst>
              </p:cNvPr>
              <p:cNvSpPr>
                <a:spLocks noChangeArrowheads="1"/>
              </p:cNvSpPr>
              <p:nvPr/>
            </p:nvSpPr>
            <p:spPr bwMode="gray">
              <a:xfrm>
                <a:off x="4021138" y="5319713"/>
                <a:ext cx="1746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47" name="Vector">
                <a:extLst>
                  <a:ext uri="{FF2B5EF4-FFF2-40B4-BE49-F238E27FC236}">
                    <a16:creationId xmlns:a16="http://schemas.microsoft.com/office/drawing/2014/main" id="{589FCC7E-C62E-6E6D-9C66-14BFC174775E}"/>
                  </a:ext>
                </a:extLst>
              </p:cNvPr>
              <p:cNvSpPr>
                <a:spLocks/>
              </p:cNvSpPr>
              <p:nvPr/>
            </p:nvSpPr>
            <p:spPr bwMode="gray">
              <a:xfrm>
                <a:off x="4140200" y="5275263"/>
                <a:ext cx="68263" cy="111125"/>
              </a:xfrm>
              <a:custGeom>
                <a:avLst/>
                <a:gdLst>
                  <a:gd name="T0" fmla="*/ 18 w 100"/>
                  <a:gd name="T1" fmla="*/ 161 h 161"/>
                  <a:gd name="T2" fmla="*/ 7 w 100"/>
                  <a:gd name="T3" fmla="*/ 157 h 161"/>
                  <a:gd name="T4" fmla="*/ 7 w 100"/>
                  <a:gd name="T5" fmla="*/ 134 h 161"/>
                  <a:gd name="T6" fmla="*/ 59 w 100"/>
                  <a:gd name="T7" fmla="*/ 81 h 161"/>
                  <a:gd name="T8" fmla="*/ 7 w 100"/>
                  <a:gd name="T9" fmla="*/ 29 h 161"/>
                  <a:gd name="T10" fmla="*/ 7 w 100"/>
                  <a:gd name="T11" fmla="*/ 6 h 161"/>
                  <a:gd name="T12" fmla="*/ 29 w 100"/>
                  <a:gd name="T13" fmla="*/ 6 h 161"/>
                  <a:gd name="T14" fmla="*/ 93 w 100"/>
                  <a:gd name="T15" fmla="*/ 70 h 161"/>
                  <a:gd name="T16" fmla="*/ 93 w 100"/>
                  <a:gd name="T17" fmla="*/ 93 h 161"/>
                  <a:gd name="T18" fmla="*/ 29 w 100"/>
                  <a:gd name="T19" fmla="*/ 157 h 161"/>
                  <a:gd name="T20" fmla="*/ 18 w 100"/>
                  <a:gd name="T21"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0" h="161">
                    <a:moveTo>
                      <a:pt x="18" y="161"/>
                    </a:moveTo>
                    <a:cubicBezTo>
                      <a:pt x="14" y="161"/>
                      <a:pt x="10" y="160"/>
                      <a:pt x="7" y="157"/>
                    </a:cubicBezTo>
                    <a:cubicBezTo>
                      <a:pt x="0" y="150"/>
                      <a:pt x="0" y="140"/>
                      <a:pt x="7" y="134"/>
                    </a:cubicBezTo>
                    <a:cubicBezTo>
                      <a:pt x="59" y="81"/>
                      <a:pt x="59" y="81"/>
                      <a:pt x="59" y="81"/>
                    </a:cubicBezTo>
                    <a:cubicBezTo>
                      <a:pt x="7" y="29"/>
                      <a:pt x="7" y="29"/>
                      <a:pt x="7" y="29"/>
                    </a:cubicBezTo>
                    <a:cubicBezTo>
                      <a:pt x="0" y="22"/>
                      <a:pt x="0" y="12"/>
                      <a:pt x="7" y="6"/>
                    </a:cubicBezTo>
                    <a:cubicBezTo>
                      <a:pt x="13" y="0"/>
                      <a:pt x="23" y="0"/>
                      <a:pt x="29" y="6"/>
                    </a:cubicBezTo>
                    <a:cubicBezTo>
                      <a:pt x="93" y="70"/>
                      <a:pt x="93" y="70"/>
                      <a:pt x="93" y="70"/>
                    </a:cubicBezTo>
                    <a:cubicBezTo>
                      <a:pt x="100" y="76"/>
                      <a:pt x="100" y="86"/>
                      <a:pt x="93" y="93"/>
                    </a:cubicBezTo>
                    <a:cubicBezTo>
                      <a:pt x="29" y="157"/>
                      <a:pt x="29" y="157"/>
                      <a:pt x="29" y="157"/>
                    </a:cubicBezTo>
                    <a:cubicBezTo>
                      <a:pt x="26" y="160"/>
                      <a:pt x="22" y="161"/>
                      <a:pt x="18" y="161"/>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48" name="Vector">
                <a:extLst>
                  <a:ext uri="{FF2B5EF4-FFF2-40B4-BE49-F238E27FC236}">
                    <a16:creationId xmlns:a16="http://schemas.microsoft.com/office/drawing/2014/main" id="{A196A2B4-B584-A28E-E0BD-63DECE6AC4A5}"/>
                  </a:ext>
                </a:extLst>
              </p:cNvPr>
              <p:cNvSpPr>
                <a:spLocks/>
              </p:cNvSpPr>
              <p:nvPr/>
            </p:nvSpPr>
            <p:spPr bwMode="gray">
              <a:xfrm>
                <a:off x="3844925" y="4684713"/>
                <a:ext cx="68263" cy="111125"/>
              </a:xfrm>
              <a:custGeom>
                <a:avLst/>
                <a:gdLst>
                  <a:gd name="T0" fmla="*/ 82 w 100"/>
                  <a:gd name="T1" fmla="*/ 161 h 161"/>
                  <a:gd name="T2" fmla="*/ 71 w 100"/>
                  <a:gd name="T3" fmla="*/ 157 h 161"/>
                  <a:gd name="T4" fmla="*/ 7 w 100"/>
                  <a:gd name="T5" fmla="*/ 93 h 161"/>
                  <a:gd name="T6" fmla="*/ 7 w 100"/>
                  <a:gd name="T7" fmla="*/ 70 h 161"/>
                  <a:gd name="T8" fmla="*/ 71 w 100"/>
                  <a:gd name="T9" fmla="*/ 6 h 161"/>
                  <a:gd name="T10" fmla="*/ 93 w 100"/>
                  <a:gd name="T11" fmla="*/ 6 h 161"/>
                  <a:gd name="T12" fmla="*/ 93 w 100"/>
                  <a:gd name="T13" fmla="*/ 29 h 161"/>
                  <a:gd name="T14" fmla="*/ 41 w 100"/>
                  <a:gd name="T15" fmla="*/ 81 h 161"/>
                  <a:gd name="T16" fmla="*/ 93 w 100"/>
                  <a:gd name="T17" fmla="*/ 134 h 161"/>
                  <a:gd name="T18" fmla="*/ 93 w 100"/>
                  <a:gd name="T19" fmla="*/ 157 h 161"/>
                  <a:gd name="T20" fmla="*/ 82 w 100"/>
                  <a:gd name="T21"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0" h="161">
                    <a:moveTo>
                      <a:pt x="82" y="161"/>
                    </a:moveTo>
                    <a:cubicBezTo>
                      <a:pt x="78" y="161"/>
                      <a:pt x="74" y="160"/>
                      <a:pt x="71" y="157"/>
                    </a:cubicBezTo>
                    <a:cubicBezTo>
                      <a:pt x="7" y="93"/>
                      <a:pt x="7" y="93"/>
                      <a:pt x="7" y="93"/>
                    </a:cubicBezTo>
                    <a:cubicBezTo>
                      <a:pt x="0" y="86"/>
                      <a:pt x="0" y="76"/>
                      <a:pt x="7" y="70"/>
                    </a:cubicBezTo>
                    <a:cubicBezTo>
                      <a:pt x="71" y="6"/>
                      <a:pt x="71" y="6"/>
                      <a:pt x="71" y="6"/>
                    </a:cubicBezTo>
                    <a:cubicBezTo>
                      <a:pt x="77" y="0"/>
                      <a:pt x="87" y="0"/>
                      <a:pt x="93" y="6"/>
                    </a:cubicBezTo>
                    <a:cubicBezTo>
                      <a:pt x="100" y="12"/>
                      <a:pt x="100" y="22"/>
                      <a:pt x="93" y="29"/>
                    </a:cubicBezTo>
                    <a:cubicBezTo>
                      <a:pt x="41" y="81"/>
                      <a:pt x="41" y="81"/>
                      <a:pt x="41" y="81"/>
                    </a:cubicBezTo>
                    <a:cubicBezTo>
                      <a:pt x="93" y="134"/>
                      <a:pt x="93" y="134"/>
                      <a:pt x="93" y="134"/>
                    </a:cubicBezTo>
                    <a:cubicBezTo>
                      <a:pt x="100" y="140"/>
                      <a:pt x="100" y="150"/>
                      <a:pt x="93" y="157"/>
                    </a:cubicBezTo>
                    <a:cubicBezTo>
                      <a:pt x="90" y="160"/>
                      <a:pt x="86" y="161"/>
                      <a:pt x="82" y="161"/>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49" name="Vector">
                <a:extLst>
                  <a:ext uri="{FF2B5EF4-FFF2-40B4-BE49-F238E27FC236}">
                    <a16:creationId xmlns:a16="http://schemas.microsoft.com/office/drawing/2014/main" id="{5806528D-1E19-D809-4F5F-9A2A82862F6A}"/>
                  </a:ext>
                </a:extLst>
              </p:cNvPr>
              <p:cNvSpPr>
                <a:spLocks/>
              </p:cNvSpPr>
              <p:nvPr/>
            </p:nvSpPr>
            <p:spPr bwMode="gray">
              <a:xfrm>
                <a:off x="3508375" y="4729163"/>
                <a:ext cx="654050" cy="612775"/>
              </a:xfrm>
              <a:custGeom>
                <a:avLst/>
                <a:gdLst>
                  <a:gd name="T0" fmla="*/ 512 w 960"/>
                  <a:gd name="T1" fmla="*/ 896 h 896"/>
                  <a:gd name="T2" fmla="*/ 0 w 960"/>
                  <a:gd name="T3" fmla="*/ 896 h 896"/>
                  <a:gd name="T4" fmla="*/ 0 w 960"/>
                  <a:gd name="T5" fmla="*/ 864 h 896"/>
                  <a:gd name="T6" fmla="*/ 512 w 960"/>
                  <a:gd name="T7" fmla="*/ 864 h 896"/>
                  <a:gd name="T8" fmla="*/ 928 w 960"/>
                  <a:gd name="T9" fmla="*/ 448 h 896"/>
                  <a:gd name="T10" fmla="*/ 512 w 960"/>
                  <a:gd name="T11" fmla="*/ 32 h 896"/>
                  <a:gd name="T12" fmla="*/ 512 w 960"/>
                  <a:gd name="T13" fmla="*/ 0 h 896"/>
                  <a:gd name="T14" fmla="*/ 960 w 960"/>
                  <a:gd name="T15" fmla="*/ 448 h 896"/>
                  <a:gd name="T16" fmla="*/ 512 w 960"/>
                  <a:gd name="T17" fmla="*/ 896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0" h="896">
                    <a:moveTo>
                      <a:pt x="512" y="896"/>
                    </a:moveTo>
                    <a:cubicBezTo>
                      <a:pt x="0" y="896"/>
                      <a:pt x="0" y="896"/>
                      <a:pt x="0" y="896"/>
                    </a:cubicBezTo>
                    <a:cubicBezTo>
                      <a:pt x="0" y="864"/>
                      <a:pt x="0" y="864"/>
                      <a:pt x="0" y="864"/>
                    </a:cubicBezTo>
                    <a:cubicBezTo>
                      <a:pt x="512" y="864"/>
                      <a:pt x="512" y="864"/>
                      <a:pt x="512" y="864"/>
                    </a:cubicBezTo>
                    <a:cubicBezTo>
                      <a:pt x="741" y="864"/>
                      <a:pt x="928" y="678"/>
                      <a:pt x="928" y="448"/>
                    </a:cubicBezTo>
                    <a:cubicBezTo>
                      <a:pt x="928" y="219"/>
                      <a:pt x="741" y="32"/>
                      <a:pt x="512" y="32"/>
                    </a:cubicBezTo>
                    <a:cubicBezTo>
                      <a:pt x="512" y="0"/>
                      <a:pt x="512" y="0"/>
                      <a:pt x="512" y="0"/>
                    </a:cubicBezTo>
                    <a:cubicBezTo>
                      <a:pt x="759" y="0"/>
                      <a:pt x="960" y="201"/>
                      <a:pt x="960" y="448"/>
                    </a:cubicBezTo>
                    <a:cubicBezTo>
                      <a:pt x="960" y="695"/>
                      <a:pt x="759" y="896"/>
                      <a:pt x="512" y="896"/>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50" name="Vector">
                <a:extLst>
                  <a:ext uri="{FF2B5EF4-FFF2-40B4-BE49-F238E27FC236}">
                    <a16:creationId xmlns:a16="http://schemas.microsoft.com/office/drawing/2014/main" id="{40880170-2653-0C27-7628-F609FC5496E7}"/>
                  </a:ext>
                </a:extLst>
              </p:cNvPr>
              <p:cNvSpPr>
                <a:spLocks/>
              </p:cNvSpPr>
              <p:nvPr/>
            </p:nvSpPr>
            <p:spPr bwMode="gray">
              <a:xfrm>
                <a:off x="3551238" y="4735513"/>
                <a:ext cx="254000" cy="561975"/>
              </a:xfrm>
              <a:custGeom>
                <a:avLst/>
                <a:gdLst>
                  <a:gd name="T0" fmla="*/ 216 w 372"/>
                  <a:gd name="T1" fmla="*/ 824 h 824"/>
                  <a:gd name="T2" fmla="*/ 0 w 372"/>
                  <a:gd name="T3" fmla="*/ 440 h 824"/>
                  <a:gd name="T4" fmla="*/ 366 w 372"/>
                  <a:gd name="T5" fmla="*/ 0 h 824"/>
                  <a:gd name="T6" fmla="*/ 372 w 372"/>
                  <a:gd name="T7" fmla="*/ 31 h 824"/>
                  <a:gd name="T8" fmla="*/ 32 w 372"/>
                  <a:gd name="T9" fmla="*/ 440 h 824"/>
                  <a:gd name="T10" fmla="*/ 232 w 372"/>
                  <a:gd name="T11" fmla="*/ 796 h 824"/>
                  <a:gd name="T12" fmla="*/ 216 w 372"/>
                  <a:gd name="T13" fmla="*/ 824 h 824"/>
                </a:gdLst>
                <a:ahLst/>
                <a:cxnLst>
                  <a:cxn ang="0">
                    <a:pos x="T0" y="T1"/>
                  </a:cxn>
                  <a:cxn ang="0">
                    <a:pos x="T2" y="T3"/>
                  </a:cxn>
                  <a:cxn ang="0">
                    <a:pos x="T4" y="T5"/>
                  </a:cxn>
                  <a:cxn ang="0">
                    <a:pos x="T6" y="T7"/>
                  </a:cxn>
                  <a:cxn ang="0">
                    <a:pos x="T8" y="T9"/>
                  </a:cxn>
                  <a:cxn ang="0">
                    <a:pos x="T10" y="T11"/>
                  </a:cxn>
                  <a:cxn ang="0">
                    <a:pos x="T12" y="T13"/>
                  </a:cxn>
                </a:cxnLst>
                <a:rect l="0" t="0" r="r" b="b"/>
                <a:pathLst>
                  <a:path w="372" h="824">
                    <a:moveTo>
                      <a:pt x="216" y="824"/>
                    </a:moveTo>
                    <a:cubicBezTo>
                      <a:pt x="81" y="741"/>
                      <a:pt x="0" y="598"/>
                      <a:pt x="0" y="440"/>
                    </a:cubicBezTo>
                    <a:cubicBezTo>
                      <a:pt x="0" y="224"/>
                      <a:pt x="154" y="39"/>
                      <a:pt x="366" y="0"/>
                    </a:cubicBezTo>
                    <a:cubicBezTo>
                      <a:pt x="372" y="31"/>
                      <a:pt x="372" y="31"/>
                      <a:pt x="372" y="31"/>
                    </a:cubicBezTo>
                    <a:cubicBezTo>
                      <a:pt x="175" y="68"/>
                      <a:pt x="32" y="240"/>
                      <a:pt x="32" y="440"/>
                    </a:cubicBezTo>
                    <a:cubicBezTo>
                      <a:pt x="32" y="587"/>
                      <a:pt x="107" y="720"/>
                      <a:pt x="232" y="796"/>
                    </a:cubicBezTo>
                    <a:lnTo>
                      <a:pt x="216" y="824"/>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51" name="Vector">
                <a:extLst>
                  <a:ext uri="{FF2B5EF4-FFF2-40B4-BE49-F238E27FC236}">
                    <a16:creationId xmlns:a16="http://schemas.microsoft.com/office/drawing/2014/main" id="{82442802-14BE-B338-1B62-77CA2C288F45}"/>
                  </a:ext>
                </a:extLst>
              </p:cNvPr>
              <p:cNvSpPr>
                <a:spLocks noEditPoints="1"/>
              </p:cNvSpPr>
              <p:nvPr/>
            </p:nvSpPr>
            <p:spPr bwMode="gray">
              <a:xfrm>
                <a:off x="3660775" y="4838700"/>
                <a:ext cx="393700" cy="393700"/>
              </a:xfrm>
              <a:custGeom>
                <a:avLst/>
                <a:gdLst>
                  <a:gd name="T0" fmla="*/ 288 w 576"/>
                  <a:gd name="T1" fmla="*/ 576 h 576"/>
                  <a:gd name="T2" fmla="*/ 0 w 576"/>
                  <a:gd name="T3" fmla="*/ 288 h 576"/>
                  <a:gd name="T4" fmla="*/ 288 w 576"/>
                  <a:gd name="T5" fmla="*/ 0 h 576"/>
                  <a:gd name="T6" fmla="*/ 576 w 576"/>
                  <a:gd name="T7" fmla="*/ 288 h 576"/>
                  <a:gd name="T8" fmla="*/ 288 w 576"/>
                  <a:gd name="T9" fmla="*/ 576 h 576"/>
                  <a:gd name="T10" fmla="*/ 288 w 576"/>
                  <a:gd name="T11" fmla="*/ 32 h 576"/>
                  <a:gd name="T12" fmla="*/ 32 w 576"/>
                  <a:gd name="T13" fmla="*/ 288 h 576"/>
                  <a:gd name="T14" fmla="*/ 288 w 576"/>
                  <a:gd name="T15" fmla="*/ 544 h 576"/>
                  <a:gd name="T16" fmla="*/ 544 w 576"/>
                  <a:gd name="T17" fmla="*/ 288 h 576"/>
                  <a:gd name="T18" fmla="*/ 288 w 576"/>
                  <a:gd name="T19" fmla="*/ 32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6" h="576">
                    <a:moveTo>
                      <a:pt x="288" y="576"/>
                    </a:moveTo>
                    <a:cubicBezTo>
                      <a:pt x="129" y="576"/>
                      <a:pt x="0" y="447"/>
                      <a:pt x="0" y="288"/>
                    </a:cubicBezTo>
                    <a:cubicBezTo>
                      <a:pt x="0" y="130"/>
                      <a:pt x="129" y="0"/>
                      <a:pt x="288" y="0"/>
                    </a:cubicBezTo>
                    <a:cubicBezTo>
                      <a:pt x="447" y="0"/>
                      <a:pt x="576" y="130"/>
                      <a:pt x="576" y="288"/>
                    </a:cubicBezTo>
                    <a:cubicBezTo>
                      <a:pt x="576" y="447"/>
                      <a:pt x="447" y="576"/>
                      <a:pt x="288" y="576"/>
                    </a:cubicBezTo>
                    <a:close/>
                    <a:moveTo>
                      <a:pt x="288" y="32"/>
                    </a:moveTo>
                    <a:cubicBezTo>
                      <a:pt x="147" y="32"/>
                      <a:pt x="32" y="147"/>
                      <a:pt x="32" y="288"/>
                    </a:cubicBezTo>
                    <a:cubicBezTo>
                      <a:pt x="32" y="429"/>
                      <a:pt x="147" y="544"/>
                      <a:pt x="288" y="544"/>
                    </a:cubicBezTo>
                    <a:cubicBezTo>
                      <a:pt x="429" y="544"/>
                      <a:pt x="544" y="429"/>
                      <a:pt x="544" y="288"/>
                    </a:cubicBezTo>
                    <a:cubicBezTo>
                      <a:pt x="544" y="147"/>
                      <a:pt x="429" y="32"/>
                      <a:pt x="288" y="32"/>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52" name="Vector">
                <a:extLst>
                  <a:ext uri="{FF2B5EF4-FFF2-40B4-BE49-F238E27FC236}">
                    <a16:creationId xmlns:a16="http://schemas.microsoft.com/office/drawing/2014/main" id="{E83D8B8D-53C5-4A00-C581-212D5EAE87FE}"/>
                  </a:ext>
                </a:extLst>
              </p:cNvPr>
              <p:cNvSpPr>
                <a:spLocks noChangeArrowheads="1"/>
              </p:cNvSpPr>
              <p:nvPr/>
            </p:nvSpPr>
            <p:spPr bwMode="gray">
              <a:xfrm>
                <a:off x="3846513" y="5122863"/>
                <a:ext cx="22225" cy="33338"/>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53" name="Vector">
                <a:extLst>
                  <a:ext uri="{FF2B5EF4-FFF2-40B4-BE49-F238E27FC236}">
                    <a16:creationId xmlns:a16="http://schemas.microsoft.com/office/drawing/2014/main" id="{6D1E64FA-C0D2-69AC-F9CE-FF8CCFDDBB97}"/>
                  </a:ext>
                </a:extLst>
              </p:cNvPr>
              <p:cNvSpPr>
                <a:spLocks noChangeArrowheads="1"/>
              </p:cNvSpPr>
              <p:nvPr/>
            </p:nvSpPr>
            <p:spPr bwMode="gray">
              <a:xfrm>
                <a:off x="3846513" y="4914900"/>
                <a:ext cx="22225" cy="33338"/>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54" name="Vector">
                <a:extLst>
                  <a:ext uri="{FF2B5EF4-FFF2-40B4-BE49-F238E27FC236}">
                    <a16:creationId xmlns:a16="http://schemas.microsoft.com/office/drawing/2014/main" id="{F0656F3C-864F-9706-5400-1B686C470ED1}"/>
                  </a:ext>
                </a:extLst>
              </p:cNvPr>
              <p:cNvSpPr>
                <a:spLocks/>
              </p:cNvSpPr>
              <p:nvPr/>
            </p:nvSpPr>
            <p:spPr bwMode="gray">
              <a:xfrm>
                <a:off x="3802063" y="4937125"/>
                <a:ext cx="109538" cy="196850"/>
              </a:xfrm>
              <a:custGeom>
                <a:avLst/>
                <a:gdLst>
                  <a:gd name="T0" fmla="*/ 80 w 160"/>
                  <a:gd name="T1" fmla="*/ 288 h 288"/>
                  <a:gd name="T2" fmla="*/ 0 w 160"/>
                  <a:gd name="T3" fmla="*/ 208 h 288"/>
                  <a:gd name="T4" fmla="*/ 32 w 160"/>
                  <a:gd name="T5" fmla="*/ 208 h 288"/>
                  <a:gd name="T6" fmla="*/ 80 w 160"/>
                  <a:gd name="T7" fmla="*/ 256 h 288"/>
                  <a:gd name="T8" fmla="*/ 128 w 160"/>
                  <a:gd name="T9" fmla="*/ 208 h 288"/>
                  <a:gd name="T10" fmla="*/ 73 w 160"/>
                  <a:gd name="T11" fmla="*/ 159 h 288"/>
                  <a:gd name="T12" fmla="*/ 0 w 160"/>
                  <a:gd name="T13" fmla="*/ 80 h 288"/>
                  <a:gd name="T14" fmla="*/ 80 w 160"/>
                  <a:gd name="T15" fmla="*/ 0 h 288"/>
                  <a:gd name="T16" fmla="*/ 160 w 160"/>
                  <a:gd name="T17" fmla="*/ 80 h 288"/>
                  <a:gd name="T18" fmla="*/ 128 w 160"/>
                  <a:gd name="T19" fmla="*/ 80 h 288"/>
                  <a:gd name="T20" fmla="*/ 80 w 160"/>
                  <a:gd name="T21" fmla="*/ 32 h 288"/>
                  <a:gd name="T22" fmla="*/ 32 w 160"/>
                  <a:gd name="T23" fmla="*/ 80 h 288"/>
                  <a:gd name="T24" fmla="*/ 87 w 160"/>
                  <a:gd name="T25" fmla="*/ 130 h 288"/>
                  <a:gd name="T26" fmla="*/ 160 w 160"/>
                  <a:gd name="T27" fmla="*/ 208 h 288"/>
                  <a:gd name="T28" fmla="*/ 80 w 160"/>
                  <a:gd name="T29"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288">
                    <a:moveTo>
                      <a:pt x="80" y="288"/>
                    </a:moveTo>
                    <a:cubicBezTo>
                      <a:pt x="36" y="288"/>
                      <a:pt x="0" y="252"/>
                      <a:pt x="0" y="208"/>
                    </a:cubicBezTo>
                    <a:cubicBezTo>
                      <a:pt x="32" y="208"/>
                      <a:pt x="32" y="208"/>
                      <a:pt x="32" y="208"/>
                    </a:cubicBezTo>
                    <a:cubicBezTo>
                      <a:pt x="32" y="235"/>
                      <a:pt x="53" y="256"/>
                      <a:pt x="80" y="256"/>
                    </a:cubicBezTo>
                    <a:cubicBezTo>
                      <a:pt x="106" y="256"/>
                      <a:pt x="128" y="235"/>
                      <a:pt x="128" y="208"/>
                    </a:cubicBezTo>
                    <a:cubicBezTo>
                      <a:pt x="128" y="191"/>
                      <a:pt x="95" y="169"/>
                      <a:pt x="73" y="159"/>
                    </a:cubicBezTo>
                    <a:cubicBezTo>
                      <a:pt x="66" y="156"/>
                      <a:pt x="0" y="125"/>
                      <a:pt x="0" y="80"/>
                    </a:cubicBezTo>
                    <a:cubicBezTo>
                      <a:pt x="0" y="36"/>
                      <a:pt x="36" y="0"/>
                      <a:pt x="80" y="0"/>
                    </a:cubicBezTo>
                    <a:cubicBezTo>
                      <a:pt x="124" y="0"/>
                      <a:pt x="160" y="36"/>
                      <a:pt x="160" y="80"/>
                    </a:cubicBezTo>
                    <a:cubicBezTo>
                      <a:pt x="128" y="80"/>
                      <a:pt x="128" y="80"/>
                      <a:pt x="128" y="80"/>
                    </a:cubicBezTo>
                    <a:cubicBezTo>
                      <a:pt x="128" y="54"/>
                      <a:pt x="106" y="32"/>
                      <a:pt x="80" y="32"/>
                    </a:cubicBezTo>
                    <a:cubicBezTo>
                      <a:pt x="53" y="32"/>
                      <a:pt x="32" y="54"/>
                      <a:pt x="32" y="80"/>
                    </a:cubicBezTo>
                    <a:cubicBezTo>
                      <a:pt x="32" y="97"/>
                      <a:pt x="65" y="120"/>
                      <a:pt x="87" y="130"/>
                    </a:cubicBezTo>
                    <a:cubicBezTo>
                      <a:pt x="94" y="133"/>
                      <a:pt x="160" y="164"/>
                      <a:pt x="160" y="208"/>
                    </a:cubicBezTo>
                    <a:cubicBezTo>
                      <a:pt x="160" y="252"/>
                      <a:pt x="124" y="288"/>
                      <a:pt x="80" y="28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55" name="Vector">
                <a:extLst>
                  <a:ext uri="{FF2B5EF4-FFF2-40B4-BE49-F238E27FC236}">
                    <a16:creationId xmlns:a16="http://schemas.microsoft.com/office/drawing/2014/main" id="{351ED9CE-AC2D-3872-5498-002811B30385}"/>
                  </a:ext>
                </a:extLst>
              </p:cNvPr>
              <p:cNvSpPr>
                <a:spLocks noChangeArrowheads="1"/>
              </p:cNvSpPr>
              <p:nvPr/>
            </p:nvSpPr>
            <p:spPr bwMode="gray">
              <a:xfrm>
                <a:off x="3736975" y="5024438"/>
                <a:ext cx="222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56" name="Vector">
                <a:extLst>
                  <a:ext uri="{FF2B5EF4-FFF2-40B4-BE49-F238E27FC236}">
                    <a16:creationId xmlns:a16="http://schemas.microsoft.com/office/drawing/2014/main" id="{C619A78A-15F7-025A-B310-F065ABE5A323}"/>
                  </a:ext>
                </a:extLst>
              </p:cNvPr>
              <p:cNvSpPr>
                <a:spLocks noChangeArrowheads="1"/>
              </p:cNvSpPr>
              <p:nvPr/>
            </p:nvSpPr>
            <p:spPr bwMode="gray">
              <a:xfrm>
                <a:off x="3956050" y="5024438"/>
                <a:ext cx="20638"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1058" name="easyIcon">
            <a:extLst>
              <a:ext uri="{FF2B5EF4-FFF2-40B4-BE49-F238E27FC236}">
                <a16:creationId xmlns:a16="http://schemas.microsoft.com/office/drawing/2014/main" id="{1CEBA8B9-8DAD-9E60-AD41-75E2E4BDD89E}"/>
              </a:ext>
            </a:extLst>
          </p:cNvPr>
          <p:cNvGrpSpPr>
            <a:grpSpLocks noChangeAspect="1"/>
          </p:cNvGrpSpPr>
          <p:nvPr>
            <p:custDataLst>
              <p:tags r:id="rId23"/>
            </p:custDataLst>
          </p:nvPr>
        </p:nvGrpSpPr>
        <p:grpSpPr>
          <a:xfrm>
            <a:off x="5870767" y="5043299"/>
            <a:ext cx="446466" cy="446465"/>
            <a:chOff x="3229893" y="4595057"/>
            <a:chExt cx="714051" cy="714050"/>
          </a:xfrm>
        </p:grpSpPr>
        <p:sp>
          <p:nvSpPr>
            <p:cNvPr id="1059" name="Background">
              <a:extLst>
                <a:ext uri="{FF2B5EF4-FFF2-40B4-BE49-F238E27FC236}">
                  <a16:creationId xmlns:a16="http://schemas.microsoft.com/office/drawing/2014/main" id="{B5C8CDF3-0D8F-855F-EA48-1CE49F39A098}"/>
                </a:ext>
              </a:extLst>
            </p:cNvPr>
            <p:cNvSpPr/>
            <p:nvPr/>
          </p:nvSpPr>
          <p:spPr>
            <a:xfrm>
              <a:off x="3229893" y="4595057"/>
              <a:ext cx="714051" cy="714050"/>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1060" name="Group 1059">
              <a:extLst>
                <a:ext uri="{FF2B5EF4-FFF2-40B4-BE49-F238E27FC236}">
                  <a16:creationId xmlns:a16="http://schemas.microsoft.com/office/drawing/2014/main" id="{2216AD22-F96D-31C4-A252-F9559D016157}"/>
                </a:ext>
              </a:extLst>
            </p:cNvPr>
            <p:cNvGrpSpPr>
              <a:grpSpLocks noChangeAspect="1"/>
            </p:cNvGrpSpPr>
            <p:nvPr/>
          </p:nvGrpSpPr>
          <p:grpSpPr>
            <a:xfrm>
              <a:off x="3300155" y="4664094"/>
              <a:ext cx="573700" cy="576004"/>
              <a:chOff x="8270587" y="1488498"/>
              <a:chExt cx="395288" cy="396876"/>
            </a:xfrm>
            <a:solidFill>
              <a:schemeClr val="accent2"/>
            </a:solidFill>
          </p:grpSpPr>
          <p:sp>
            <p:nvSpPr>
              <p:cNvPr id="1061" name="Vector">
                <a:extLst>
                  <a:ext uri="{FF2B5EF4-FFF2-40B4-BE49-F238E27FC236}">
                    <a16:creationId xmlns:a16="http://schemas.microsoft.com/office/drawing/2014/main" id="{CA708895-E0DA-2415-76CF-D1C7E931B7F2}"/>
                  </a:ext>
                </a:extLst>
              </p:cNvPr>
              <p:cNvSpPr>
                <a:spLocks noEditPoints="1"/>
              </p:cNvSpPr>
              <p:nvPr/>
            </p:nvSpPr>
            <p:spPr bwMode="gray">
              <a:xfrm>
                <a:off x="8283287" y="1650423"/>
                <a:ext cx="49213" cy="49213"/>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48 w 96"/>
                  <a:gd name="T11" fmla="*/ 24 h 96"/>
                  <a:gd name="T12" fmla="*/ 24 w 96"/>
                  <a:gd name="T13" fmla="*/ 48 h 96"/>
                  <a:gd name="T14" fmla="*/ 48 w 96"/>
                  <a:gd name="T15" fmla="*/ 72 h 96"/>
                  <a:gd name="T16" fmla="*/ 72 w 96"/>
                  <a:gd name="T17" fmla="*/ 48 h 96"/>
                  <a:gd name="T18" fmla="*/ 48 w 96"/>
                  <a:gd name="T19"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96"/>
                    </a:moveTo>
                    <a:cubicBezTo>
                      <a:pt x="22" y="96"/>
                      <a:pt x="0" y="74"/>
                      <a:pt x="0" y="48"/>
                    </a:cubicBezTo>
                    <a:cubicBezTo>
                      <a:pt x="0" y="22"/>
                      <a:pt x="22" y="0"/>
                      <a:pt x="48" y="0"/>
                    </a:cubicBezTo>
                    <a:cubicBezTo>
                      <a:pt x="74" y="0"/>
                      <a:pt x="96" y="22"/>
                      <a:pt x="96" y="48"/>
                    </a:cubicBezTo>
                    <a:cubicBezTo>
                      <a:pt x="96" y="74"/>
                      <a:pt x="74" y="96"/>
                      <a:pt x="48" y="96"/>
                    </a:cubicBezTo>
                    <a:close/>
                    <a:moveTo>
                      <a:pt x="48" y="24"/>
                    </a:moveTo>
                    <a:cubicBezTo>
                      <a:pt x="35" y="24"/>
                      <a:pt x="24" y="35"/>
                      <a:pt x="24" y="48"/>
                    </a:cubicBezTo>
                    <a:cubicBezTo>
                      <a:pt x="24" y="61"/>
                      <a:pt x="35" y="72"/>
                      <a:pt x="48" y="72"/>
                    </a:cubicBezTo>
                    <a:cubicBezTo>
                      <a:pt x="61" y="72"/>
                      <a:pt x="72" y="61"/>
                      <a:pt x="72" y="48"/>
                    </a:cubicBezTo>
                    <a:cubicBezTo>
                      <a:pt x="72" y="35"/>
                      <a:pt x="61" y="24"/>
                      <a:pt x="48" y="2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62" name="Vector">
                <a:extLst>
                  <a:ext uri="{FF2B5EF4-FFF2-40B4-BE49-F238E27FC236}">
                    <a16:creationId xmlns:a16="http://schemas.microsoft.com/office/drawing/2014/main" id="{76D70FF8-B2DA-6A82-BE2F-5B5B49F71026}"/>
                  </a:ext>
                </a:extLst>
              </p:cNvPr>
              <p:cNvSpPr>
                <a:spLocks noEditPoints="1"/>
              </p:cNvSpPr>
              <p:nvPr/>
            </p:nvSpPr>
            <p:spPr bwMode="gray">
              <a:xfrm>
                <a:off x="8319799" y="1712336"/>
                <a:ext cx="61913" cy="134938"/>
              </a:xfrm>
              <a:custGeom>
                <a:avLst/>
                <a:gdLst>
                  <a:gd name="T0" fmla="*/ 84 w 120"/>
                  <a:gd name="T1" fmla="*/ 264 h 264"/>
                  <a:gd name="T2" fmla="*/ 36 w 120"/>
                  <a:gd name="T3" fmla="*/ 264 h 264"/>
                  <a:gd name="T4" fmla="*/ 0 w 120"/>
                  <a:gd name="T5" fmla="*/ 228 h 264"/>
                  <a:gd name="T6" fmla="*/ 0 w 120"/>
                  <a:gd name="T7" fmla="*/ 36 h 264"/>
                  <a:gd name="T8" fmla="*/ 36 w 120"/>
                  <a:gd name="T9" fmla="*/ 0 h 264"/>
                  <a:gd name="T10" fmla="*/ 84 w 120"/>
                  <a:gd name="T11" fmla="*/ 0 h 264"/>
                  <a:gd name="T12" fmla="*/ 120 w 120"/>
                  <a:gd name="T13" fmla="*/ 36 h 264"/>
                  <a:gd name="T14" fmla="*/ 120 w 120"/>
                  <a:gd name="T15" fmla="*/ 228 h 264"/>
                  <a:gd name="T16" fmla="*/ 84 w 120"/>
                  <a:gd name="T17" fmla="*/ 264 h 264"/>
                  <a:gd name="T18" fmla="*/ 36 w 120"/>
                  <a:gd name="T19" fmla="*/ 24 h 264"/>
                  <a:gd name="T20" fmla="*/ 24 w 120"/>
                  <a:gd name="T21" fmla="*/ 36 h 264"/>
                  <a:gd name="T22" fmla="*/ 24 w 120"/>
                  <a:gd name="T23" fmla="*/ 228 h 264"/>
                  <a:gd name="T24" fmla="*/ 36 w 120"/>
                  <a:gd name="T25" fmla="*/ 240 h 264"/>
                  <a:gd name="T26" fmla="*/ 84 w 120"/>
                  <a:gd name="T27" fmla="*/ 240 h 264"/>
                  <a:gd name="T28" fmla="*/ 96 w 120"/>
                  <a:gd name="T29" fmla="*/ 228 h 264"/>
                  <a:gd name="T30" fmla="*/ 96 w 120"/>
                  <a:gd name="T31" fmla="*/ 36 h 264"/>
                  <a:gd name="T32" fmla="*/ 84 w 120"/>
                  <a:gd name="T33" fmla="*/ 24 h 264"/>
                  <a:gd name="T34" fmla="*/ 36 w 120"/>
                  <a:gd name="T35" fmla="*/ 2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264">
                    <a:moveTo>
                      <a:pt x="84" y="264"/>
                    </a:moveTo>
                    <a:cubicBezTo>
                      <a:pt x="36" y="264"/>
                      <a:pt x="36" y="264"/>
                      <a:pt x="36" y="264"/>
                    </a:cubicBezTo>
                    <a:cubicBezTo>
                      <a:pt x="16" y="264"/>
                      <a:pt x="0" y="248"/>
                      <a:pt x="0" y="228"/>
                    </a:cubicBezTo>
                    <a:cubicBezTo>
                      <a:pt x="0" y="36"/>
                      <a:pt x="0" y="36"/>
                      <a:pt x="0" y="36"/>
                    </a:cubicBezTo>
                    <a:cubicBezTo>
                      <a:pt x="0" y="16"/>
                      <a:pt x="16" y="0"/>
                      <a:pt x="36" y="0"/>
                    </a:cubicBezTo>
                    <a:cubicBezTo>
                      <a:pt x="84" y="0"/>
                      <a:pt x="84" y="0"/>
                      <a:pt x="84" y="0"/>
                    </a:cubicBezTo>
                    <a:cubicBezTo>
                      <a:pt x="104" y="0"/>
                      <a:pt x="120" y="16"/>
                      <a:pt x="120" y="36"/>
                    </a:cubicBezTo>
                    <a:cubicBezTo>
                      <a:pt x="120" y="228"/>
                      <a:pt x="120" y="228"/>
                      <a:pt x="120" y="228"/>
                    </a:cubicBezTo>
                    <a:cubicBezTo>
                      <a:pt x="120" y="248"/>
                      <a:pt x="104" y="264"/>
                      <a:pt x="84" y="264"/>
                    </a:cubicBezTo>
                    <a:close/>
                    <a:moveTo>
                      <a:pt x="36" y="24"/>
                    </a:moveTo>
                    <a:cubicBezTo>
                      <a:pt x="29" y="24"/>
                      <a:pt x="24" y="29"/>
                      <a:pt x="24" y="36"/>
                    </a:cubicBezTo>
                    <a:cubicBezTo>
                      <a:pt x="24" y="228"/>
                      <a:pt x="24" y="228"/>
                      <a:pt x="24" y="228"/>
                    </a:cubicBezTo>
                    <a:cubicBezTo>
                      <a:pt x="24" y="235"/>
                      <a:pt x="29" y="240"/>
                      <a:pt x="36" y="240"/>
                    </a:cubicBezTo>
                    <a:cubicBezTo>
                      <a:pt x="84" y="240"/>
                      <a:pt x="84" y="240"/>
                      <a:pt x="84" y="240"/>
                    </a:cubicBezTo>
                    <a:cubicBezTo>
                      <a:pt x="91" y="240"/>
                      <a:pt x="96" y="235"/>
                      <a:pt x="96" y="228"/>
                    </a:cubicBezTo>
                    <a:cubicBezTo>
                      <a:pt x="96" y="36"/>
                      <a:pt x="96" y="36"/>
                      <a:pt x="96" y="36"/>
                    </a:cubicBezTo>
                    <a:cubicBezTo>
                      <a:pt x="96" y="29"/>
                      <a:pt x="91" y="24"/>
                      <a:pt x="84" y="24"/>
                    </a:cubicBezTo>
                    <a:lnTo>
                      <a:pt x="36" y="24"/>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63" name="Vector">
                <a:extLst>
                  <a:ext uri="{FF2B5EF4-FFF2-40B4-BE49-F238E27FC236}">
                    <a16:creationId xmlns:a16="http://schemas.microsoft.com/office/drawing/2014/main" id="{D83CBAA3-6BE0-2F4E-E37B-9D5F09FBEE3A}"/>
                  </a:ext>
                </a:extLst>
              </p:cNvPr>
              <p:cNvSpPr>
                <a:spLocks noChangeArrowheads="1"/>
              </p:cNvSpPr>
              <p:nvPr/>
            </p:nvSpPr>
            <p:spPr bwMode="gray">
              <a:xfrm>
                <a:off x="8462674" y="1767898"/>
                <a:ext cx="11113" cy="12700"/>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64" name="Vector">
                <a:extLst>
                  <a:ext uri="{FF2B5EF4-FFF2-40B4-BE49-F238E27FC236}">
                    <a16:creationId xmlns:a16="http://schemas.microsoft.com/office/drawing/2014/main" id="{0A64B743-E10B-7DE5-BC29-50A21AC2739D}"/>
                  </a:ext>
                </a:extLst>
              </p:cNvPr>
              <p:cNvSpPr>
                <a:spLocks noChangeArrowheads="1"/>
              </p:cNvSpPr>
              <p:nvPr/>
            </p:nvSpPr>
            <p:spPr bwMode="gray">
              <a:xfrm>
                <a:off x="8437274" y="1767898"/>
                <a:ext cx="12700" cy="12700"/>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65" name="Vector">
                <a:extLst>
                  <a:ext uri="{FF2B5EF4-FFF2-40B4-BE49-F238E27FC236}">
                    <a16:creationId xmlns:a16="http://schemas.microsoft.com/office/drawing/2014/main" id="{245570C5-4195-B5A6-6502-304380168F5B}"/>
                  </a:ext>
                </a:extLst>
              </p:cNvPr>
              <p:cNvSpPr>
                <a:spLocks noChangeArrowheads="1"/>
              </p:cNvSpPr>
              <p:nvPr/>
            </p:nvSpPr>
            <p:spPr bwMode="gray">
              <a:xfrm>
                <a:off x="8486487" y="1767898"/>
                <a:ext cx="12700" cy="12700"/>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66" name="Vector">
                <a:extLst>
                  <a:ext uri="{FF2B5EF4-FFF2-40B4-BE49-F238E27FC236}">
                    <a16:creationId xmlns:a16="http://schemas.microsoft.com/office/drawing/2014/main" id="{6CFBC347-16A6-021C-088C-C00F2031DC06}"/>
                  </a:ext>
                </a:extLst>
              </p:cNvPr>
              <p:cNvSpPr>
                <a:spLocks noEditPoints="1"/>
              </p:cNvSpPr>
              <p:nvPr/>
            </p:nvSpPr>
            <p:spPr bwMode="gray">
              <a:xfrm>
                <a:off x="8437274" y="1842511"/>
                <a:ext cx="74613" cy="42863"/>
              </a:xfrm>
              <a:custGeom>
                <a:avLst/>
                <a:gdLst>
                  <a:gd name="T0" fmla="*/ 108 w 144"/>
                  <a:gd name="T1" fmla="*/ 84 h 84"/>
                  <a:gd name="T2" fmla="*/ 36 w 144"/>
                  <a:gd name="T3" fmla="*/ 84 h 84"/>
                  <a:gd name="T4" fmla="*/ 0 w 144"/>
                  <a:gd name="T5" fmla="*/ 48 h 84"/>
                  <a:gd name="T6" fmla="*/ 0 w 144"/>
                  <a:gd name="T7" fmla="*/ 36 h 84"/>
                  <a:gd name="T8" fmla="*/ 36 w 144"/>
                  <a:gd name="T9" fmla="*/ 0 h 84"/>
                  <a:gd name="T10" fmla="*/ 108 w 144"/>
                  <a:gd name="T11" fmla="*/ 0 h 84"/>
                  <a:gd name="T12" fmla="*/ 144 w 144"/>
                  <a:gd name="T13" fmla="*/ 36 h 84"/>
                  <a:gd name="T14" fmla="*/ 144 w 144"/>
                  <a:gd name="T15" fmla="*/ 48 h 84"/>
                  <a:gd name="T16" fmla="*/ 108 w 144"/>
                  <a:gd name="T17" fmla="*/ 84 h 84"/>
                  <a:gd name="T18" fmla="*/ 36 w 144"/>
                  <a:gd name="T19" fmla="*/ 24 h 84"/>
                  <a:gd name="T20" fmla="*/ 24 w 144"/>
                  <a:gd name="T21" fmla="*/ 36 h 84"/>
                  <a:gd name="T22" fmla="*/ 24 w 144"/>
                  <a:gd name="T23" fmla="*/ 48 h 84"/>
                  <a:gd name="T24" fmla="*/ 36 w 144"/>
                  <a:gd name="T25" fmla="*/ 60 h 84"/>
                  <a:gd name="T26" fmla="*/ 108 w 144"/>
                  <a:gd name="T27" fmla="*/ 60 h 84"/>
                  <a:gd name="T28" fmla="*/ 120 w 144"/>
                  <a:gd name="T29" fmla="*/ 48 h 84"/>
                  <a:gd name="T30" fmla="*/ 120 w 144"/>
                  <a:gd name="T31" fmla="*/ 36 h 84"/>
                  <a:gd name="T32" fmla="*/ 108 w 144"/>
                  <a:gd name="T33" fmla="*/ 24 h 84"/>
                  <a:gd name="T34" fmla="*/ 36 w 144"/>
                  <a:gd name="T35" fmla="*/ 2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4" h="84">
                    <a:moveTo>
                      <a:pt x="108" y="84"/>
                    </a:moveTo>
                    <a:cubicBezTo>
                      <a:pt x="36" y="84"/>
                      <a:pt x="36" y="84"/>
                      <a:pt x="36" y="84"/>
                    </a:cubicBezTo>
                    <a:cubicBezTo>
                      <a:pt x="16" y="84"/>
                      <a:pt x="0" y="68"/>
                      <a:pt x="0" y="48"/>
                    </a:cubicBezTo>
                    <a:cubicBezTo>
                      <a:pt x="0" y="36"/>
                      <a:pt x="0" y="36"/>
                      <a:pt x="0" y="36"/>
                    </a:cubicBezTo>
                    <a:cubicBezTo>
                      <a:pt x="0" y="16"/>
                      <a:pt x="16" y="0"/>
                      <a:pt x="36" y="0"/>
                    </a:cubicBezTo>
                    <a:cubicBezTo>
                      <a:pt x="108" y="0"/>
                      <a:pt x="108" y="0"/>
                      <a:pt x="108" y="0"/>
                    </a:cubicBezTo>
                    <a:cubicBezTo>
                      <a:pt x="128" y="0"/>
                      <a:pt x="144" y="16"/>
                      <a:pt x="144" y="36"/>
                    </a:cubicBezTo>
                    <a:cubicBezTo>
                      <a:pt x="144" y="48"/>
                      <a:pt x="144" y="48"/>
                      <a:pt x="144" y="48"/>
                    </a:cubicBezTo>
                    <a:cubicBezTo>
                      <a:pt x="144" y="68"/>
                      <a:pt x="128" y="84"/>
                      <a:pt x="108" y="84"/>
                    </a:cubicBezTo>
                    <a:close/>
                    <a:moveTo>
                      <a:pt x="36" y="24"/>
                    </a:moveTo>
                    <a:cubicBezTo>
                      <a:pt x="29" y="24"/>
                      <a:pt x="24" y="29"/>
                      <a:pt x="24" y="36"/>
                    </a:cubicBezTo>
                    <a:cubicBezTo>
                      <a:pt x="24" y="48"/>
                      <a:pt x="24" y="48"/>
                      <a:pt x="24" y="48"/>
                    </a:cubicBezTo>
                    <a:cubicBezTo>
                      <a:pt x="24" y="55"/>
                      <a:pt x="29" y="60"/>
                      <a:pt x="36" y="60"/>
                    </a:cubicBezTo>
                    <a:cubicBezTo>
                      <a:pt x="108" y="60"/>
                      <a:pt x="108" y="60"/>
                      <a:pt x="108" y="60"/>
                    </a:cubicBezTo>
                    <a:cubicBezTo>
                      <a:pt x="115" y="60"/>
                      <a:pt x="120" y="55"/>
                      <a:pt x="120" y="48"/>
                    </a:cubicBezTo>
                    <a:cubicBezTo>
                      <a:pt x="120" y="36"/>
                      <a:pt x="120" y="36"/>
                      <a:pt x="120" y="36"/>
                    </a:cubicBezTo>
                    <a:cubicBezTo>
                      <a:pt x="120" y="29"/>
                      <a:pt x="115" y="24"/>
                      <a:pt x="108" y="24"/>
                    </a:cubicBezTo>
                    <a:lnTo>
                      <a:pt x="36" y="24"/>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67" name="Vector">
                <a:extLst>
                  <a:ext uri="{FF2B5EF4-FFF2-40B4-BE49-F238E27FC236}">
                    <a16:creationId xmlns:a16="http://schemas.microsoft.com/office/drawing/2014/main" id="{6F82F389-F74B-F290-5CA4-6945C468F22A}"/>
                  </a:ext>
                </a:extLst>
              </p:cNvPr>
              <p:cNvSpPr>
                <a:spLocks/>
              </p:cNvSpPr>
              <p:nvPr/>
            </p:nvSpPr>
            <p:spPr bwMode="gray">
              <a:xfrm>
                <a:off x="8492837" y="1829811"/>
                <a:ext cx="123825" cy="55563"/>
              </a:xfrm>
              <a:custGeom>
                <a:avLst/>
                <a:gdLst>
                  <a:gd name="T0" fmla="*/ 192 w 240"/>
                  <a:gd name="T1" fmla="*/ 108 h 108"/>
                  <a:gd name="T2" fmla="*/ 0 w 240"/>
                  <a:gd name="T3" fmla="*/ 108 h 108"/>
                  <a:gd name="T4" fmla="*/ 0 w 240"/>
                  <a:gd name="T5" fmla="*/ 84 h 108"/>
                  <a:gd name="T6" fmla="*/ 192 w 240"/>
                  <a:gd name="T7" fmla="*/ 84 h 108"/>
                  <a:gd name="T8" fmla="*/ 216 w 240"/>
                  <a:gd name="T9" fmla="*/ 60 h 108"/>
                  <a:gd name="T10" fmla="*/ 216 w 240"/>
                  <a:gd name="T11" fmla="*/ 0 h 108"/>
                  <a:gd name="T12" fmla="*/ 240 w 240"/>
                  <a:gd name="T13" fmla="*/ 0 h 108"/>
                  <a:gd name="T14" fmla="*/ 240 w 240"/>
                  <a:gd name="T15" fmla="*/ 60 h 108"/>
                  <a:gd name="T16" fmla="*/ 192 w 240"/>
                  <a:gd name="T17"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108">
                    <a:moveTo>
                      <a:pt x="192" y="108"/>
                    </a:moveTo>
                    <a:cubicBezTo>
                      <a:pt x="0" y="108"/>
                      <a:pt x="0" y="108"/>
                      <a:pt x="0" y="108"/>
                    </a:cubicBezTo>
                    <a:cubicBezTo>
                      <a:pt x="0" y="84"/>
                      <a:pt x="0" y="84"/>
                      <a:pt x="0" y="84"/>
                    </a:cubicBezTo>
                    <a:cubicBezTo>
                      <a:pt x="192" y="84"/>
                      <a:pt x="192" y="84"/>
                      <a:pt x="192" y="84"/>
                    </a:cubicBezTo>
                    <a:cubicBezTo>
                      <a:pt x="205" y="84"/>
                      <a:pt x="216" y="73"/>
                      <a:pt x="216" y="60"/>
                    </a:cubicBezTo>
                    <a:cubicBezTo>
                      <a:pt x="216" y="0"/>
                      <a:pt x="216" y="0"/>
                      <a:pt x="216" y="0"/>
                    </a:cubicBezTo>
                    <a:cubicBezTo>
                      <a:pt x="240" y="0"/>
                      <a:pt x="240" y="0"/>
                      <a:pt x="240" y="0"/>
                    </a:cubicBezTo>
                    <a:cubicBezTo>
                      <a:pt x="240" y="60"/>
                      <a:pt x="240" y="60"/>
                      <a:pt x="240" y="60"/>
                    </a:cubicBezTo>
                    <a:cubicBezTo>
                      <a:pt x="240" y="86"/>
                      <a:pt x="218" y="108"/>
                      <a:pt x="192" y="10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68" name="Vector">
                <a:extLst>
                  <a:ext uri="{FF2B5EF4-FFF2-40B4-BE49-F238E27FC236}">
                    <a16:creationId xmlns:a16="http://schemas.microsoft.com/office/drawing/2014/main" id="{20EC3142-64BF-1BFA-E28A-2A4285269826}"/>
                  </a:ext>
                </a:extLst>
              </p:cNvPr>
              <p:cNvSpPr>
                <a:spLocks/>
              </p:cNvSpPr>
              <p:nvPr/>
            </p:nvSpPr>
            <p:spPr bwMode="gray">
              <a:xfrm>
                <a:off x="8270587" y="1723448"/>
                <a:ext cx="55563" cy="112713"/>
              </a:xfrm>
              <a:custGeom>
                <a:avLst/>
                <a:gdLst>
                  <a:gd name="T0" fmla="*/ 108 w 108"/>
                  <a:gd name="T1" fmla="*/ 216 h 216"/>
                  <a:gd name="T2" fmla="*/ 0 w 108"/>
                  <a:gd name="T3" fmla="*/ 108 h 216"/>
                  <a:gd name="T4" fmla="*/ 108 w 108"/>
                  <a:gd name="T5" fmla="*/ 0 h 216"/>
                  <a:gd name="T6" fmla="*/ 108 w 108"/>
                  <a:gd name="T7" fmla="*/ 24 h 216"/>
                  <a:gd name="T8" fmla="*/ 24 w 108"/>
                  <a:gd name="T9" fmla="*/ 108 h 216"/>
                  <a:gd name="T10" fmla="*/ 108 w 108"/>
                  <a:gd name="T11" fmla="*/ 192 h 216"/>
                  <a:gd name="T12" fmla="*/ 108 w 108"/>
                  <a:gd name="T13" fmla="*/ 216 h 216"/>
                </a:gdLst>
                <a:ahLst/>
                <a:cxnLst>
                  <a:cxn ang="0">
                    <a:pos x="T0" y="T1"/>
                  </a:cxn>
                  <a:cxn ang="0">
                    <a:pos x="T2" y="T3"/>
                  </a:cxn>
                  <a:cxn ang="0">
                    <a:pos x="T4" y="T5"/>
                  </a:cxn>
                  <a:cxn ang="0">
                    <a:pos x="T6" y="T7"/>
                  </a:cxn>
                  <a:cxn ang="0">
                    <a:pos x="T8" y="T9"/>
                  </a:cxn>
                  <a:cxn ang="0">
                    <a:pos x="T10" y="T11"/>
                  </a:cxn>
                  <a:cxn ang="0">
                    <a:pos x="T12" y="T13"/>
                  </a:cxn>
                </a:cxnLst>
                <a:rect l="0" t="0" r="r" b="b"/>
                <a:pathLst>
                  <a:path w="108" h="216">
                    <a:moveTo>
                      <a:pt x="108" y="216"/>
                    </a:moveTo>
                    <a:cubicBezTo>
                      <a:pt x="48" y="216"/>
                      <a:pt x="0" y="168"/>
                      <a:pt x="0" y="108"/>
                    </a:cubicBezTo>
                    <a:cubicBezTo>
                      <a:pt x="0" y="48"/>
                      <a:pt x="48" y="0"/>
                      <a:pt x="108" y="0"/>
                    </a:cubicBezTo>
                    <a:cubicBezTo>
                      <a:pt x="108" y="24"/>
                      <a:pt x="108" y="24"/>
                      <a:pt x="108" y="24"/>
                    </a:cubicBezTo>
                    <a:cubicBezTo>
                      <a:pt x="62" y="24"/>
                      <a:pt x="24" y="62"/>
                      <a:pt x="24" y="108"/>
                    </a:cubicBezTo>
                    <a:cubicBezTo>
                      <a:pt x="24" y="154"/>
                      <a:pt x="62" y="192"/>
                      <a:pt x="108" y="192"/>
                    </a:cubicBezTo>
                    <a:lnTo>
                      <a:pt x="108" y="216"/>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69" name="Vector">
                <a:extLst>
                  <a:ext uri="{FF2B5EF4-FFF2-40B4-BE49-F238E27FC236}">
                    <a16:creationId xmlns:a16="http://schemas.microsoft.com/office/drawing/2014/main" id="{B17555CD-28C1-2A5B-50BC-C528CAAE061B}"/>
                  </a:ext>
                </a:extLst>
              </p:cNvPr>
              <p:cNvSpPr>
                <a:spLocks/>
              </p:cNvSpPr>
              <p:nvPr/>
            </p:nvSpPr>
            <p:spPr bwMode="gray">
              <a:xfrm>
                <a:off x="8283287" y="1691698"/>
                <a:ext cx="17463" cy="57150"/>
              </a:xfrm>
              <a:custGeom>
                <a:avLst/>
                <a:gdLst>
                  <a:gd name="T0" fmla="*/ 24 w 35"/>
                  <a:gd name="T1" fmla="*/ 112 h 112"/>
                  <a:gd name="T2" fmla="*/ 0 w 35"/>
                  <a:gd name="T3" fmla="*/ 112 h 112"/>
                  <a:gd name="T4" fmla="*/ 0 w 35"/>
                  <a:gd name="T5" fmla="*/ 40 h 112"/>
                  <a:gd name="T6" fmla="*/ 1 w 35"/>
                  <a:gd name="T7" fmla="*/ 36 h 112"/>
                  <a:gd name="T8" fmla="*/ 13 w 35"/>
                  <a:gd name="T9" fmla="*/ 0 h 112"/>
                  <a:gd name="T10" fmla="*/ 35 w 35"/>
                  <a:gd name="T11" fmla="*/ 8 h 112"/>
                  <a:gd name="T12" fmla="*/ 24 w 35"/>
                  <a:gd name="T13" fmla="*/ 42 h 112"/>
                  <a:gd name="T14" fmla="*/ 24 w 35"/>
                  <a:gd name="T15" fmla="*/ 112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112">
                    <a:moveTo>
                      <a:pt x="24" y="112"/>
                    </a:moveTo>
                    <a:cubicBezTo>
                      <a:pt x="0" y="112"/>
                      <a:pt x="0" y="112"/>
                      <a:pt x="0" y="112"/>
                    </a:cubicBezTo>
                    <a:cubicBezTo>
                      <a:pt x="0" y="40"/>
                      <a:pt x="0" y="40"/>
                      <a:pt x="0" y="40"/>
                    </a:cubicBezTo>
                    <a:cubicBezTo>
                      <a:pt x="0" y="39"/>
                      <a:pt x="0" y="37"/>
                      <a:pt x="1" y="36"/>
                    </a:cubicBezTo>
                    <a:cubicBezTo>
                      <a:pt x="13" y="0"/>
                      <a:pt x="13" y="0"/>
                      <a:pt x="13" y="0"/>
                    </a:cubicBezTo>
                    <a:cubicBezTo>
                      <a:pt x="35" y="8"/>
                      <a:pt x="35" y="8"/>
                      <a:pt x="35" y="8"/>
                    </a:cubicBezTo>
                    <a:cubicBezTo>
                      <a:pt x="24" y="42"/>
                      <a:pt x="24" y="42"/>
                      <a:pt x="24" y="42"/>
                    </a:cubicBezTo>
                    <a:lnTo>
                      <a:pt x="24" y="112"/>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70" name="Vector">
                <a:extLst>
                  <a:ext uri="{FF2B5EF4-FFF2-40B4-BE49-F238E27FC236}">
                    <a16:creationId xmlns:a16="http://schemas.microsoft.com/office/drawing/2014/main" id="{E782AC6E-BB35-4CEA-8524-A2921F05FA62}"/>
                  </a:ext>
                </a:extLst>
              </p:cNvPr>
              <p:cNvSpPr>
                <a:spLocks noEditPoints="1"/>
              </p:cNvSpPr>
              <p:nvPr/>
            </p:nvSpPr>
            <p:spPr bwMode="gray">
              <a:xfrm>
                <a:off x="8603962" y="1650423"/>
                <a:ext cx="50800" cy="49213"/>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48 w 96"/>
                  <a:gd name="T11" fmla="*/ 24 h 96"/>
                  <a:gd name="T12" fmla="*/ 24 w 96"/>
                  <a:gd name="T13" fmla="*/ 48 h 96"/>
                  <a:gd name="T14" fmla="*/ 48 w 96"/>
                  <a:gd name="T15" fmla="*/ 72 h 96"/>
                  <a:gd name="T16" fmla="*/ 72 w 96"/>
                  <a:gd name="T17" fmla="*/ 48 h 96"/>
                  <a:gd name="T18" fmla="*/ 48 w 96"/>
                  <a:gd name="T19"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96"/>
                    </a:moveTo>
                    <a:cubicBezTo>
                      <a:pt x="22" y="96"/>
                      <a:pt x="0" y="74"/>
                      <a:pt x="0" y="48"/>
                    </a:cubicBezTo>
                    <a:cubicBezTo>
                      <a:pt x="0" y="22"/>
                      <a:pt x="22" y="0"/>
                      <a:pt x="48" y="0"/>
                    </a:cubicBezTo>
                    <a:cubicBezTo>
                      <a:pt x="74" y="0"/>
                      <a:pt x="96" y="22"/>
                      <a:pt x="96" y="48"/>
                    </a:cubicBezTo>
                    <a:cubicBezTo>
                      <a:pt x="96" y="74"/>
                      <a:pt x="74" y="96"/>
                      <a:pt x="48" y="96"/>
                    </a:cubicBezTo>
                    <a:close/>
                    <a:moveTo>
                      <a:pt x="48" y="24"/>
                    </a:moveTo>
                    <a:cubicBezTo>
                      <a:pt x="35" y="24"/>
                      <a:pt x="24" y="35"/>
                      <a:pt x="24" y="48"/>
                    </a:cubicBezTo>
                    <a:cubicBezTo>
                      <a:pt x="24" y="61"/>
                      <a:pt x="35" y="72"/>
                      <a:pt x="48" y="72"/>
                    </a:cubicBezTo>
                    <a:cubicBezTo>
                      <a:pt x="61" y="72"/>
                      <a:pt x="72" y="61"/>
                      <a:pt x="72" y="48"/>
                    </a:cubicBezTo>
                    <a:cubicBezTo>
                      <a:pt x="72" y="35"/>
                      <a:pt x="61" y="24"/>
                      <a:pt x="48" y="2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71" name="Vector">
                <a:extLst>
                  <a:ext uri="{FF2B5EF4-FFF2-40B4-BE49-F238E27FC236}">
                    <a16:creationId xmlns:a16="http://schemas.microsoft.com/office/drawing/2014/main" id="{0500FB14-4AB2-FA82-336D-1E351FBB6665}"/>
                  </a:ext>
                </a:extLst>
              </p:cNvPr>
              <p:cNvSpPr>
                <a:spLocks noEditPoints="1"/>
              </p:cNvSpPr>
              <p:nvPr/>
            </p:nvSpPr>
            <p:spPr bwMode="gray">
              <a:xfrm>
                <a:off x="8554749" y="1712336"/>
                <a:ext cx="61913" cy="134938"/>
              </a:xfrm>
              <a:custGeom>
                <a:avLst/>
                <a:gdLst>
                  <a:gd name="T0" fmla="*/ 84 w 120"/>
                  <a:gd name="T1" fmla="*/ 264 h 264"/>
                  <a:gd name="T2" fmla="*/ 36 w 120"/>
                  <a:gd name="T3" fmla="*/ 264 h 264"/>
                  <a:gd name="T4" fmla="*/ 0 w 120"/>
                  <a:gd name="T5" fmla="*/ 228 h 264"/>
                  <a:gd name="T6" fmla="*/ 0 w 120"/>
                  <a:gd name="T7" fmla="*/ 36 h 264"/>
                  <a:gd name="T8" fmla="*/ 36 w 120"/>
                  <a:gd name="T9" fmla="*/ 0 h 264"/>
                  <a:gd name="T10" fmla="*/ 84 w 120"/>
                  <a:gd name="T11" fmla="*/ 0 h 264"/>
                  <a:gd name="T12" fmla="*/ 120 w 120"/>
                  <a:gd name="T13" fmla="*/ 36 h 264"/>
                  <a:gd name="T14" fmla="*/ 120 w 120"/>
                  <a:gd name="T15" fmla="*/ 228 h 264"/>
                  <a:gd name="T16" fmla="*/ 84 w 120"/>
                  <a:gd name="T17" fmla="*/ 264 h 264"/>
                  <a:gd name="T18" fmla="*/ 36 w 120"/>
                  <a:gd name="T19" fmla="*/ 24 h 264"/>
                  <a:gd name="T20" fmla="*/ 24 w 120"/>
                  <a:gd name="T21" fmla="*/ 36 h 264"/>
                  <a:gd name="T22" fmla="*/ 24 w 120"/>
                  <a:gd name="T23" fmla="*/ 228 h 264"/>
                  <a:gd name="T24" fmla="*/ 36 w 120"/>
                  <a:gd name="T25" fmla="*/ 240 h 264"/>
                  <a:gd name="T26" fmla="*/ 84 w 120"/>
                  <a:gd name="T27" fmla="*/ 240 h 264"/>
                  <a:gd name="T28" fmla="*/ 96 w 120"/>
                  <a:gd name="T29" fmla="*/ 228 h 264"/>
                  <a:gd name="T30" fmla="*/ 96 w 120"/>
                  <a:gd name="T31" fmla="*/ 36 h 264"/>
                  <a:gd name="T32" fmla="*/ 84 w 120"/>
                  <a:gd name="T33" fmla="*/ 24 h 264"/>
                  <a:gd name="T34" fmla="*/ 36 w 120"/>
                  <a:gd name="T35" fmla="*/ 2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264">
                    <a:moveTo>
                      <a:pt x="84" y="264"/>
                    </a:moveTo>
                    <a:cubicBezTo>
                      <a:pt x="36" y="264"/>
                      <a:pt x="36" y="264"/>
                      <a:pt x="36" y="264"/>
                    </a:cubicBezTo>
                    <a:cubicBezTo>
                      <a:pt x="16" y="264"/>
                      <a:pt x="0" y="248"/>
                      <a:pt x="0" y="228"/>
                    </a:cubicBezTo>
                    <a:cubicBezTo>
                      <a:pt x="0" y="36"/>
                      <a:pt x="0" y="36"/>
                      <a:pt x="0" y="36"/>
                    </a:cubicBezTo>
                    <a:cubicBezTo>
                      <a:pt x="0" y="16"/>
                      <a:pt x="16" y="0"/>
                      <a:pt x="36" y="0"/>
                    </a:cubicBezTo>
                    <a:cubicBezTo>
                      <a:pt x="84" y="0"/>
                      <a:pt x="84" y="0"/>
                      <a:pt x="84" y="0"/>
                    </a:cubicBezTo>
                    <a:cubicBezTo>
                      <a:pt x="104" y="0"/>
                      <a:pt x="120" y="16"/>
                      <a:pt x="120" y="36"/>
                    </a:cubicBezTo>
                    <a:cubicBezTo>
                      <a:pt x="120" y="228"/>
                      <a:pt x="120" y="228"/>
                      <a:pt x="120" y="228"/>
                    </a:cubicBezTo>
                    <a:cubicBezTo>
                      <a:pt x="120" y="248"/>
                      <a:pt x="104" y="264"/>
                      <a:pt x="84" y="264"/>
                    </a:cubicBezTo>
                    <a:close/>
                    <a:moveTo>
                      <a:pt x="36" y="24"/>
                    </a:moveTo>
                    <a:cubicBezTo>
                      <a:pt x="29" y="24"/>
                      <a:pt x="24" y="29"/>
                      <a:pt x="24" y="36"/>
                    </a:cubicBezTo>
                    <a:cubicBezTo>
                      <a:pt x="24" y="228"/>
                      <a:pt x="24" y="228"/>
                      <a:pt x="24" y="228"/>
                    </a:cubicBezTo>
                    <a:cubicBezTo>
                      <a:pt x="24" y="235"/>
                      <a:pt x="29" y="240"/>
                      <a:pt x="36" y="240"/>
                    </a:cubicBezTo>
                    <a:cubicBezTo>
                      <a:pt x="84" y="240"/>
                      <a:pt x="84" y="240"/>
                      <a:pt x="84" y="240"/>
                    </a:cubicBezTo>
                    <a:cubicBezTo>
                      <a:pt x="91" y="240"/>
                      <a:pt x="96" y="235"/>
                      <a:pt x="96" y="228"/>
                    </a:cubicBezTo>
                    <a:cubicBezTo>
                      <a:pt x="96" y="36"/>
                      <a:pt x="96" y="36"/>
                      <a:pt x="96" y="36"/>
                    </a:cubicBezTo>
                    <a:cubicBezTo>
                      <a:pt x="96" y="29"/>
                      <a:pt x="91" y="24"/>
                      <a:pt x="84" y="24"/>
                    </a:cubicBezTo>
                    <a:lnTo>
                      <a:pt x="36" y="24"/>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72" name="Vector">
                <a:extLst>
                  <a:ext uri="{FF2B5EF4-FFF2-40B4-BE49-F238E27FC236}">
                    <a16:creationId xmlns:a16="http://schemas.microsoft.com/office/drawing/2014/main" id="{B0D7EEC3-A118-68E7-8DE2-CB7EC5BCFAD6}"/>
                  </a:ext>
                </a:extLst>
              </p:cNvPr>
              <p:cNvSpPr>
                <a:spLocks/>
              </p:cNvSpPr>
              <p:nvPr/>
            </p:nvSpPr>
            <p:spPr bwMode="gray">
              <a:xfrm>
                <a:off x="8610312" y="1723448"/>
                <a:ext cx="55563" cy="112713"/>
              </a:xfrm>
              <a:custGeom>
                <a:avLst/>
                <a:gdLst>
                  <a:gd name="T0" fmla="*/ 0 w 108"/>
                  <a:gd name="T1" fmla="*/ 216 h 216"/>
                  <a:gd name="T2" fmla="*/ 0 w 108"/>
                  <a:gd name="T3" fmla="*/ 192 h 216"/>
                  <a:gd name="T4" fmla="*/ 84 w 108"/>
                  <a:gd name="T5" fmla="*/ 108 h 216"/>
                  <a:gd name="T6" fmla="*/ 0 w 108"/>
                  <a:gd name="T7" fmla="*/ 24 h 216"/>
                  <a:gd name="T8" fmla="*/ 0 w 108"/>
                  <a:gd name="T9" fmla="*/ 0 h 216"/>
                  <a:gd name="T10" fmla="*/ 108 w 108"/>
                  <a:gd name="T11" fmla="*/ 108 h 216"/>
                  <a:gd name="T12" fmla="*/ 0 w 108"/>
                  <a:gd name="T13" fmla="*/ 216 h 216"/>
                </a:gdLst>
                <a:ahLst/>
                <a:cxnLst>
                  <a:cxn ang="0">
                    <a:pos x="T0" y="T1"/>
                  </a:cxn>
                  <a:cxn ang="0">
                    <a:pos x="T2" y="T3"/>
                  </a:cxn>
                  <a:cxn ang="0">
                    <a:pos x="T4" y="T5"/>
                  </a:cxn>
                  <a:cxn ang="0">
                    <a:pos x="T6" y="T7"/>
                  </a:cxn>
                  <a:cxn ang="0">
                    <a:pos x="T8" y="T9"/>
                  </a:cxn>
                  <a:cxn ang="0">
                    <a:pos x="T10" y="T11"/>
                  </a:cxn>
                  <a:cxn ang="0">
                    <a:pos x="T12" y="T13"/>
                  </a:cxn>
                </a:cxnLst>
                <a:rect l="0" t="0" r="r" b="b"/>
                <a:pathLst>
                  <a:path w="108" h="216">
                    <a:moveTo>
                      <a:pt x="0" y="216"/>
                    </a:moveTo>
                    <a:cubicBezTo>
                      <a:pt x="0" y="192"/>
                      <a:pt x="0" y="192"/>
                      <a:pt x="0" y="192"/>
                    </a:cubicBezTo>
                    <a:cubicBezTo>
                      <a:pt x="46" y="192"/>
                      <a:pt x="84" y="154"/>
                      <a:pt x="84" y="108"/>
                    </a:cubicBezTo>
                    <a:cubicBezTo>
                      <a:pt x="84" y="62"/>
                      <a:pt x="46" y="24"/>
                      <a:pt x="0" y="24"/>
                    </a:cubicBezTo>
                    <a:cubicBezTo>
                      <a:pt x="0" y="0"/>
                      <a:pt x="0" y="0"/>
                      <a:pt x="0" y="0"/>
                    </a:cubicBezTo>
                    <a:cubicBezTo>
                      <a:pt x="60" y="0"/>
                      <a:pt x="108" y="48"/>
                      <a:pt x="108" y="108"/>
                    </a:cubicBezTo>
                    <a:cubicBezTo>
                      <a:pt x="108" y="168"/>
                      <a:pt x="60" y="216"/>
                      <a:pt x="0" y="216"/>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73" name="Vector">
                <a:extLst>
                  <a:ext uri="{FF2B5EF4-FFF2-40B4-BE49-F238E27FC236}">
                    <a16:creationId xmlns:a16="http://schemas.microsoft.com/office/drawing/2014/main" id="{1D7A577B-B9E4-A6F1-4B58-E7A1AE6181F2}"/>
                  </a:ext>
                </a:extLst>
              </p:cNvPr>
              <p:cNvSpPr>
                <a:spLocks/>
              </p:cNvSpPr>
              <p:nvPr/>
            </p:nvSpPr>
            <p:spPr bwMode="gray">
              <a:xfrm>
                <a:off x="8635712" y="1691698"/>
                <a:ext cx="19050" cy="57150"/>
              </a:xfrm>
              <a:custGeom>
                <a:avLst/>
                <a:gdLst>
                  <a:gd name="T0" fmla="*/ 35 w 35"/>
                  <a:gd name="T1" fmla="*/ 112 h 112"/>
                  <a:gd name="T2" fmla="*/ 11 w 35"/>
                  <a:gd name="T3" fmla="*/ 112 h 112"/>
                  <a:gd name="T4" fmla="*/ 11 w 35"/>
                  <a:gd name="T5" fmla="*/ 42 h 112"/>
                  <a:gd name="T6" fmla="*/ 0 w 35"/>
                  <a:gd name="T7" fmla="*/ 8 h 112"/>
                  <a:gd name="T8" fmla="*/ 22 w 35"/>
                  <a:gd name="T9" fmla="*/ 0 h 112"/>
                  <a:gd name="T10" fmla="*/ 34 w 35"/>
                  <a:gd name="T11" fmla="*/ 36 h 112"/>
                  <a:gd name="T12" fmla="*/ 35 w 35"/>
                  <a:gd name="T13" fmla="*/ 40 h 112"/>
                  <a:gd name="T14" fmla="*/ 35 w 35"/>
                  <a:gd name="T15" fmla="*/ 112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112">
                    <a:moveTo>
                      <a:pt x="35" y="112"/>
                    </a:moveTo>
                    <a:cubicBezTo>
                      <a:pt x="11" y="112"/>
                      <a:pt x="11" y="112"/>
                      <a:pt x="11" y="112"/>
                    </a:cubicBezTo>
                    <a:cubicBezTo>
                      <a:pt x="11" y="42"/>
                      <a:pt x="11" y="42"/>
                      <a:pt x="11" y="42"/>
                    </a:cubicBezTo>
                    <a:cubicBezTo>
                      <a:pt x="0" y="8"/>
                      <a:pt x="0" y="8"/>
                      <a:pt x="0" y="8"/>
                    </a:cubicBezTo>
                    <a:cubicBezTo>
                      <a:pt x="22" y="0"/>
                      <a:pt x="22" y="0"/>
                      <a:pt x="22" y="0"/>
                    </a:cubicBezTo>
                    <a:cubicBezTo>
                      <a:pt x="34" y="36"/>
                      <a:pt x="34" y="36"/>
                      <a:pt x="34" y="36"/>
                    </a:cubicBezTo>
                    <a:cubicBezTo>
                      <a:pt x="35" y="37"/>
                      <a:pt x="35" y="39"/>
                      <a:pt x="35" y="40"/>
                    </a:cubicBezTo>
                    <a:lnTo>
                      <a:pt x="35" y="112"/>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74" name="Vector">
                <a:extLst>
                  <a:ext uri="{FF2B5EF4-FFF2-40B4-BE49-F238E27FC236}">
                    <a16:creationId xmlns:a16="http://schemas.microsoft.com/office/drawing/2014/main" id="{0E54F8AE-8D8A-5E4D-AB14-6A73CF1E13E6}"/>
                  </a:ext>
                </a:extLst>
              </p:cNvPr>
              <p:cNvSpPr>
                <a:spLocks/>
              </p:cNvSpPr>
              <p:nvPr/>
            </p:nvSpPr>
            <p:spPr bwMode="gray">
              <a:xfrm>
                <a:off x="8300749" y="1488498"/>
                <a:ext cx="334963" cy="166688"/>
              </a:xfrm>
              <a:custGeom>
                <a:avLst/>
                <a:gdLst>
                  <a:gd name="T0" fmla="*/ 648 w 648"/>
                  <a:gd name="T1" fmla="*/ 324 h 324"/>
                  <a:gd name="T2" fmla="*/ 624 w 648"/>
                  <a:gd name="T3" fmla="*/ 324 h 324"/>
                  <a:gd name="T4" fmla="*/ 324 w 648"/>
                  <a:gd name="T5" fmla="*/ 24 h 324"/>
                  <a:gd name="T6" fmla="*/ 24 w 648"/>
                  <a:gd name="T7" fmla="*/ 324 h 324"/>
                  <a:gd name="T8" fmla="*/ 0 w 648"/>
                  <a:gd name="T9" fmla="*/ 324 h 324"/>
                  <a:gd name="T10" fmla="*/ 324 w 648"/>
                  <a:gd name="T11" fmla="*/ 0 h 324"/>
                  <a:gd name="T12" fmla="*/ 648 w 648"/>
                  <a:gd name="T13" fmla="*/ 324 h 324"/>
                </a:gdLst>
                <a:ahLst/>
                <a:cxnLst>
                  <a:cxn ang="0">
                    <a:pos x="T0" y="T1"/>
                  </a:cxn>
                  <a:cxn ang="0">
                    <a:pos x="T2" y="T3"/>
                  </a:cxn>
                  <a:cxn ang="0">
                    <a:pos x="T4" y="T5"/>
                  </a:cxn>
                  <a:cxn ang="0">
                    <a:pos x="T6" y="T7"/>
                  </a:cxn>
                  <a:cxn ang="0">
                    <a:pos x="T8" y="T9"/>
                  </a:cxn>
                  <a:cxn ang="0">
                    <a:pos x="T10" y="T11"/>
                  </a:cxn>
                  <a:cxn ang="0">
                    <a:pos x="T12" y="T13"/>
                  </a:cxn>
                </a:cxnLst>
                <a:rect l="0" t="0" r="r" b="b"/>
                <a:pathLst>
                  <a:path w="648" h="324">
                    <a:moveTo>
                      <a:pt x="648" y="324"/>
                    </a:moveTo>
                    <a:cubicBezTo>
                      <a:pt x="624" y="324"/>
                      <a:pt x="624" y="324"/>
                      <a:pt x="624" y="324"/>
                    </a:cubicBezTo>
                    <a:cubicBezTo>
                      <a:pt x="624" y="159"/>
                      <a:pt x="489" y="24"/>
                      <a:pt x="324" y="24"/>
                    </a:cubicBezTo>
                    <a:cubicBezTo>
                      <a:pt x="159" y="24"/>
                      <a:pt x="24" y="159"/>
                      <a:pt x="24" y="324"/>
                    </a:cubicBezTo>
                    <a:cubicBezTo>
                      <a:pt x="0" y="324"/>
                      <a:pt x="0" y="324"/>
                      <a:pt x="0" y="324"/>
                    </a:cubicBezTo>
                    <a:cubicBezTo>
                      <a:pt x="0" y="145"/>
                      <a:pt x="145" y="0"/>
                      <a:pt x="324" y="0"/>
                    </a:cubicBezTo>
                    <a:cubicBezTo>
                      <a:pt x="503" y="0"/>
                      <a:pt x="648" y="145"/>
                      <a:pt x="648" y="32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75" name="Vector">
                <a:extLst>
                  <a:ext uri="{FF2B5EF4-FFF2-40B4-BE49-F238E27FC236}">
                    <a16:creationId xmlns:a16="http://schemas.microsoft.com/office/drawing/2014/main" id="{3EF2ED85-8608-2F22-E032-48D1EAEA51AD}"/>
                  </a:ext>
                </a:extLst>
              </p:cNvPr>
              <p:cNvSpPr>
                <a:spLocks/>
              </p:cNvSpPr>
              <p:nvPr/>
            </p:nvSpPr>
            <p:spPr bwMode="gray">
              <a:xfrm>
                <a:off x="8326149" y="1513898"/>
                <a:ext cx="284163" cy="141288"/>
              </a:xfrm>
              <a:custGeom>
                <a:avLst/>
                <a:gdLst>
                  <a:gd name="T0" fmla="*/ 552 w 552"/>
                  <a:gd name="T1" fmla="*/ 276 h 276"/>
                  <a:gd name="T2" fmla="*/ 528 w 552"/>
                  <a:gd name="T3" fmla="*/ 276 h 276"/>
                  <a:gd name="T4" fmla="*/ 276 w 552"/>
                  <a:gd name="T5" fmla="*/ 24 h 276"/>
                  <a:gd name="T6" fmla="*/ 24 w 552"/>
                  <a:gd name="T7" fmla="*/ 276 h 276"/>
                  <a:gd name="T8" fmla="*/ 0 w 552"/>
                  <a:gd name="T9" fmla="*/ 276 h 276"/>
                  <a:gd name="T10" fmla="*/ 276 w 552"/>
                  <a:gd name="T11" fmla="*/ 0 h 276"/>
                  <a:gd name="T12" fmla="*/ 552 w 552"/>
                  <a:gd name="T13" fmla="*/ 276 h 276"/>
                </a:gdLst>
                <a:ahLst/>
                <a:cxnLst>
                  <a:cxn ang="0">
                    <a:pos x="T0" y="T1"/>
                  </a:cxn>
                  <a:cxn ang="0">
                    <a:pos x="T2" y="T3"/>
                  </a:cxn>
                  <a:cxn ang="0">
                    <a:pos x="T4" y="T5"/>
                  </a:cxn>
                  <a:cxn ang="0">
                    <a:pos x="T6" y="T7"/>
                  </a:cxn>
                  <a:cxn ang="0">
                    <a:pos x="T8" y="T9"/>
                  </a:cxn>
                  <a:cxn ang="0">
                    <a:pos x="T10" y="T11"/>
                  </a:cxn>
                  <a:cxn ang="0">
                    <a:pos x="T12" y="T13"/>
                  </a:cxn>
                </a:cxnLst>
                <a:rect l="0" t="0" r="r" b="b"/>
                <a:pathLst>
                  <a:path w="552" h="276">
                    <a:moveTo>
                      <a:pt x="552" y="276"/>
                    </a:moveTo>
                    <a:cubicBezTo>
                      <a:pt x="528" y="276"/>
                      <a:pt x="528" y="276"/>
                      <a:pt x="528" y="276"/>
                    </a:cubicBezTo>
                    <a:cubicBezTo>
                      <a:pt x="528" y="137"/>
                      <a:pt x="415" y="24"/>
                      <a:pt x="276" y="24"/>
                    </a:cubicBezTo>
                    <a:cubicBezTo>
                      <a:pt x="137" y="24"/>
                      <a:pt x="24" y="137"/>
                      <a:pt x="24" y="276"/>
                    </a:cubicBezTo>
                    <a:cubicBezTo>
                      <a:pt x="0" y="276"/>
                      <a:pt x="0" y="276"/>
                      <a:pt x="0" y="276"/>
                    </a:cubicBezTo>
                    <a:cubicBezTo>
                      <a:pt x="0" y="124"/>
                      <a:pt x="124" y="0"/>
                      <a:pt x="276" y="0"/>
                    </a:cubicBezTo>
                    <a:cubicBezTo>
                      <a:pt x="428" y="0"/>
                      <a:pt x="552" y="124"/>
                      <a:pt x="552" y="276"/>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076" name="easyIcon">
            <a:extLst>
              <a:ext uri="{FF2B5EF4-FFF2-40B4-BE49-F238E27FC236}">
                <a16:creationId xmlns:a16="http://schemas.microsoft.com/office/drawing/2014/main" id="{6C83B85A-A410-305B-70D4-910B01D4B773}"/>
              </a:ext>
            </a:extLst>
          </p:cNvPr>
          <p:cNvGrpSpPr>
            <a:grpSpLocks noChangeAspect="1"/>
          </p:cNvGrpSpPr>
          <p:nvPr>
            <p:custDataLst>
              <p:tags r:id="rId24"/>
            </p:custDataLst>
          </p:nvPr>
        </p:nvGrpSpPr>
        <p:grpSpPr>
          <a:xfrm>
            <a:off x="10388088" y="2870318"/>
            <a:ext cx="548677" cy="548677"/>
            <a:chOff x="6141747" y="4541340"/>
            <a:chExt cx="714050" cy="714050"/>
          </a:xfrm>
        </p:grpSpPr>
        <p:sp>
          <p:nvSpPr>
            <p:cNvPr id="1077" name="Background">
              <a:extLst>
                <a:ext uri="{FF2B5EF4-FFF2-40B4-BE49-F238E27FC236}">
                  <a16:creationId xmlns:a16="http://schemas.microsoft.com/office/drawing/2014/main" id="{EC3FAB34-AFCE-8C3F-A011-44B386E51177}"/>
                </a:ext>
              </a:extLst>
            </p:cNvPr>
            <p:cNvSpPr/>
            <p:nvPr/>
          </p:nvSpPr>
          <p:spPr>
            <a:xfrm>
              <a:off x="6141747" y="4541340"/>
              <a:ext cx="714050" cy="714050"/>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1078" name="Group 1077">
              <a:extLst>
                <a:ext uri="{FF2B5EF4-FFF2-40B4-BE49-F238E27FC236}">
                  <a16:creationId xmlns:a16="http://schemas.microsoft.com/office/drawing/2014/main" id="{D45CD8A3-5526-81DB-72D9-41F0D43B04E9}"/>
                </a:ext>
              </a:extLst>
            </p:cNvPr>
            <p:cNvGrpSpPr>
              <a:grpSpLocks noChangeAspect="1"/>
            </p:cNvGrpSpPr>
            <p:nvPr/>
          </p:nvGrpSpPr>
          <p:grpSpPr>
            <a:xfrm>
              <a:off x="6210772" y="4664082"/>
              <a:ext cx="576001" cy="468567"/>
              <a:chOff x="1160462" y="2463801"/>
              <a:chExt cx="706438" cy="574675"/>
            </a:xfrm>
            <a:solidFill>
              <a:schemeClr val="accent2"/>
            </a:solidFill>
          </p:grpSpPr>
          <p:sp>
            <p:nvSpPr>
              <p:cNvPr id="1079" name="Vector">
                <a:extLst>
                  <a:ext uri="{FF2B5EF4-FFF2-40B4-BE49-F238E27FC236}">
                    <a16:creationId xmlns:a16="http://schemas.microsoft.com/office/drawing/2014/main" id="{6F6EACDA-EF0A-2933-64A6-DFF0CC00BF1E}"/>
                  </a:ext>
                </a:extLst>
              </p:cNvPr>
              <p:cNvSpPr>
                <a:spLocks/>
              </p:cNvSpPr>
              <p:nvPr/>
            </p:nvSpPr>
            <p:spPr bwMode="gray">
              <a:xfrm>
                <a:off x="1160462" y="2463801"/>
                <a:ext cx="463550" cy="452438"/>
              </a:xfrm>
              <a:custGeom>
                <a:avLst/>
                <a:gdLst>
                  <a:gd name="T0" fmla="*/ 292 w 292"/>
                  <a:gd name="T1" fmla="*/ 285 h 285"/>
                  <a:gd name="T2" fmla="*/ 153 w 292"/>
                  <a:gd name="T3" fmla="*/ 285 h 285"/>
                  <a:gd name="T4" fmla="*/ 153 w 292"/>
                  <a:gd name="T5" fmla="*/ 271 h 285"/>
                  <a:gd name="T6" fmla="*/ 278 w 292"/>
                  <a:gd name="T7" fmla="*/ 271 h 285"/>
                  <a:gd name="T8" fmla="*/ 278 w 292"/>
                  <a:gd name="T9" fmla="*/ 14 h 285"/>
                  <a:gd name="T10" fmla="*/ 14 w 292"/>
                  <a:gd name="T11" fmla="*/ 14 h 285"/>
                  <a:gd name="T12" fmla="*/ 14 w 292"/>
                  <a:gd name="T13" fmla="*/ 271 h 285"/>
                  <a:gd name="T14" fmla="*/ 41 w 292"/>
                  <a:gd name="T15" fmla="*/ 271 h 285"/>
                  <a:gd name="T16" fmla="*/ 41 w 292"/>
                  <a:gd name="T17" fmla="*/ 285 h 285"/>
                  <a:gd name="T18" fmla="*/ 0 w 292"/>
                  <a:gd name="T19" fmla="*/ 285 h 285"/>
                  <a:gd name="T20" fmla="*/ 0 w 292"/>
                  <a:gd name="T21" fmla="*/ 0 h 285"/>
                  <a:gd name="T22" fmla="*/ 292 w 292"/>
                  <a:gd name="T23" fmla="*/ 0 h 285"/>
                  <a:gd name="T24" fmla="*/ 292 w 292"/>
                  <a:gd name="T25"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2" h="285">
                    <a:moveTo>
                      <a:pt x="292" y="285"/>
                    </a:moveTo>
                    <a:lnTo>
                      <a:pt x="153" y="285"/>
                    </a:lnTo>
                    <a:lnTo>
                      <a:pt x="153" y="271"/>
                    </a:lnTo>
                    <a:lnTo>
                      <a:pt x="278" y="271"/>
                    </a:lnTo>
                    <a:lnTo>
                      <a:pt x="278" y="14"/>
                    </a:lnTo>
                    <a:lnTo>
                      <a:pt x="14" y="14"/>
                    </a:lnTo>
                    <a:lnTo>
                      <a:pt x="14" y="271"/>
                    </a:lnTo>
                    <a:lnTo>
                      <a:pt x="41" y="271"/>
                    </a:lnTo>
                    <a:lnTo>
                      <a:pt x="41" y="285"/>
                    </a:lnTo>
                    <a:lnTo>
                      <a:pt x="0" y="285"/>
                    </a:lnTo>
                    <a:lnTo>
                      <a:pt x="0" y="0"/>
                    </a:lnTo>
                    <a:lnTo>
                      <a:pt x="292" y="0"/>
                    </a:lnTo>
                    <a:lnTo>
                      <a:pt x="292" y="285"/>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0" name="Vector">
                <a:extLst>
                  <a:ext uri="{FF2B5EF4-FFF2-40B4-BE49-F238E27FC236}">
                    <a16:creationId xmlns:a16="http://schemas.microsoft.com/office/drawing/2014/main" id="{01EF6E27-AF8E-FEDB-A755-6FAEF9CE48C6}"/>
                  </a:ext>
                </a:extLst>
              </p:cNvPr>
              <p:cNvSpPr>
                <a:spLocks noChangeArrowheads="1"/>
              </p:cNvSpPr>
              <p:nvPr/>
            </p:nvSpPr>
            <p:spPr bwMode="gray">
              <a:xfrm>
                <a:off x="1247775" y="2762251"/>
                <a:ext cx="331788"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1" name="Vector">
                <a:extLst>
                  <a:ext uri="{FF2B5EF4-FFF2-40B4-BE49-F238E27FC236}">
                    <a16:creationId xmlns:a16="http://schemas.microsoft.com/office/drawing/2014/main" id="{8B620221-5DB0-C34A-87B6-D1AF6000E1A9}"/>
                  </a:ext>
                </a:extLst>
              </p:cNvPr>
              <p:cNvSpPr>
                <a:spLocks noChangeArrowheads="1"/>
              </p:cNvSpPr>
              <p:nvPr/>
            </p:nvSpPr>
            <p:spPr bwMode="gray">
              <a:xfrm>
                <a:off x="1403350" y="2806701"/>
                <a:ext cx="176213"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2" name="Vector">
                <a:extLst>
                  <a:ext uri="{FF2B5EF4-FFF2-40B4-BE49-F238E27FC236}">
                    <a16:creationId xmlns:a16="http://schemas.microsoft.com/office/drawing/2014/main" id="{218E7025-7C9D-962E-92DC-5ACE67CB72A5}"/>
                  </a:ext>
                </a:extLst>
              </p:cNvPr>
              <p:cNvSpPr>
                <a:spLocks/>
              </p:cNvSpPr>
              <p:nvPr/>
            </p:nvSpPr>
            <p:spPr bwMode="gray">
              <a:xfrm>
                <a:off x="1171575" y="2528888"/>
                <a:ext cx="385763" cy="177800"/>
              </a:xfrm>
              <a:custGeom>
                <a:avLst/>
                <a:gdLst>
                  <a:gd name="T0" fmla="*/ 300 w 420"/>
                  <a:gd name="T1" fmla="*/ 193 h 193"/>
                  <a:gd name="T2" fmla="*/ 295 w 420"/>
                  <a:gd name="T3" fmla="*/ 192 h 193"/>
                  <a:gd name="T4" fmla="*/ 288 w 420"/>
                  <a:gd name="T5" fmla="*/ 181 h 193"/>
                  <a:gd name="T6" fmla="*/ 288 w 420"/>
                  <a:gd name="T7" fmla="*/ 145 h 193"/>
                  <a:gd name="T8" fmla="*/ 0 w 420"/>
                  <a:gd name="T9" fmla="*/ 145 h 193"/>
                  <a:gd name="T10" fmla="*/ 0 w 420"/>
                  <a:gd name="T11" fmla="*/ 121 h 193"/>
                  <a:gd name="T12" fmla="*/ 300 w 420"/>
                  <a:gd name="T13" fmla="*/ 121 h 193"/>
                  <a:gd name="T14" fmla="*/ 312 w 420"/>
                  <a:gd name="T15" fmla="*/ 133 h 193"/>
                  <a:gd name="T16" fmla="*/ 312 w 420"/>
                  <a:gd name="T17" fmla="*/ 156 h 193"/>
                  <a:gd name="T18" fmla="*/ 388 w 420"/>
                  <a:gd name="T19" fmla="*/ 97 h 193"/>
                  <a:gd name="T20" fmla="*/ 312 w 420"/>
                  <a:gd name="T21" fmla="*/ 38 h 193"/>
                  <a:gd name="T22" fmla="*/ 312 w 420"/>
                  <a:gd name="T23" fmla="*/ 61 h 193"/>
                  <a:gd name="T24" fmla="*/ 300 w 420"/>
                  <a:gd name="T25" fmla="*/ 73 h 193"/>
                  <a:gd name="T26" fmla="*/ 0 w 420"/>
                  <a:gd name="T27" fmla="*/ 73 h 193"/>
                  <a:gd name="T28" fmla="*/ 0 w 420"/>
                  <a:gd name="T29" fmla="*/ 49 h 193"/>
                  <a:gd name="T30" fmla="*/ 288 w 420"/>
                  <a:gd name="T31" fmla="*/ 49 h 193"/>
                  <a:gd name="T32" fmla="*/ 288 w 420"/>
                  <a:gd name="T33" fmla="*/ 13 h 193"/>
                  <a:gd name="T34" fmla="*/ 295 w 420"/>
                  <a:gd name="T35" fmla="*/ 2 h 193"/>
                  <a:gd name="T36" fmla="*/ 307 w 420"/>
                  <a:gd name="T37" fmla="*/ 4 h 193"/>
                  <a:gd name="T38" fmla="*/ 415 w 420"/>
                  <a:gd name="T39" fmla="*/ 88 h 193"/>
                  <a:gd name="T40" fmla="*/ 420 w 420"/>
                  <a:gd name="T41" fmla="*/ 97 h 193"/>
                  <a:gd name="T42" fmla="*/ 415 w 420"/>
                  <a:gd name="T43" fmla="*/ 106 h 193"/>
                  <a:gd name="T44" fmla="*/ 307 w 420"/>
                  <a:gd name="T45" fmla="*/ 190 h 193"/>
                  <a:gd name="T46" fmla="*/ 300 w 420"/>
                  <a:gd name="T47"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0" h="193">
                    <a:moveTo>
                      <a:pt x="300" y="193"/>
                    </a:moveTo>
                    <a:cubicBezTo>
                      <a:pt x="298" y="193"/>
                      <a:pt x="296" y="193"/>
                      <a:pt x="295" y="192"/>
                    </a:cubicBezTo>
                    <a:cubicBezTo>
                      <a:pt x="291" y="190"/>
                      <a:pt x="288" y="186"/>
                      <a:pt x="288" y="181"/>
                    </a:cubicBezTo>
                    <a:cubicBezTo>
                      <a:pt x="288" y="145"/>
                      <a:pt x="288" y="145"/>
                      <a:pt x="288" y="145"/>
                    </a:cubicBezTo>
                    <a:cubicBezTo>
                      <a:pt x="0" y="145"/>
                      <a:pt x="0" y="145"/>
                      <a:pt x="0" y="145"/>
                    </a:cubicBezTo>
                    <a:cubicBezTo>
                      <a:pt x="0" y="121"/>
                      <a:pt x="0" y="121"/>
                      <a:pt x="0" y="121"/>
                    </a:cubicBezTo>
                    <a:cubicBezTo>
                      <a:pt x="300" y="121"/>
                      <a:pt x="300" y="121"/>
                      <a:pt x="300" y="121"/>
                    </a:cubicBezTo>
                    <a:cubicBezTo>
                      <a:pt x="307" y="121"/>
                      <a:pt x="312" y="126"/>
                      <a:pt x="312" y="133"/>
                    </a:cubicBezTo>
                    <a:cubicBezTo>
                      <a:pt x="312" y="156"/>
                      <a:pt x="312" y="156"/>
                      <a:pt x="312" y="156"/>
                    </a:cubicBezTo>
                    <a:cubicBezTo>
                      <a:pt x="388" y="97"/>
                      <a:pt x="388" y="97"/>
                      <a:pt x="388" y="97"/>
                    </a:cubicBezTo>
                    <a:cubicBezTo>
                      <a:pt x="312" y="38"/>
                      <a:pt x="312" y="38"/>
                      <a:pt x="312" y="38"/>
                    </a:cubicBezTo>
                    <a:cubicBezTo>
                      <a:pt x="312" y="61"/>
                      <a:pt x="312" y="61"/>
                      <a:pt x="312" y="61"/>
                    </a:cubicBezTo>
                    <a:cubicBezTo>
                      <a:pt x="312" y="68"/>
                      <a:pt x="307" y="73"/>
                      <a:pt x="300" y="73"/>
                    </a:cubicBezTo>
                    <a:cubicBezTo>
                      <a:pt x="0" y="73"/>
                      <a:pt x="0" y="73"/>
                      <a:pt x="0" y="73"/>
                    </a:cubicBezTo>
                    <a:cubicBezTo>
                      <a:pt x="0" y="49"/>
                      <a:pt x="0" y="49"/>
                      <a:pt x="0" y="49"/>
                    </a:cubicBezTo>
                    <a:cubicBezTo>
                      <a:pt x="288" y="49"/>
                      <a:pt x="288" y="49"/>
                      <a:pt x="288" y="49"/>
                    </a:cubicBezTo>
                    <a:cubicBezTo>
                      <a:pt x="288" y="13"/>
                      <a:pt x="288" y="13"/>
                      <a:pt x="288" y="13"/>
                    </a:cubicBezTo>
                    <a:cubicBezTo>
                      <a:pt x="288" y="8"/>
                      <a:pt x="291" y="4"/>
                      <a:pt x="295" y="2"/>
                    </a:cubicBezTo>
                    <a:cubicBezTo>
                      <a:pt x="299" y="0"/>
                      <a:pt x="304" y="1"/>
                      <a:pt x="307" y="4"/>
                    </a:cubicBezTo>
                    <a:cubicBezTo>
                      <a:pt x="415" y="88"/>
                      <a:pt x="415" y="88"/>
                      <a:pt x="415" y="88"/>
                    </a:cubicBezTo>
                    <a:cubicBezTo>
                      <a:pt x="418" y="90"/>
                      <a:pt x="420" y="93"/>
                      <a:pt x="420" y="97"/>
                    </a:cubicBezTo>
                    <a:cubicBezTo>
                      <a:pt x="420" y="101"/>
                      <a:pt x="418" y="104"/>
                      <a:pt x="415" y="106"/>
                    </a:cubicBezTo>
                    <a:cubicBezTo>
                      <a:pt x="307" y="190"/>
                      <a:pt x="307" y="190"/>
                      <a:pt x="307" y="190"/>
                    </a:cubicBezTo>
                    <a:cubicBezTo>
                      <a:pt x="305" y="192"/>
                      <a:pt x="303" y="193"/>
                      <a:pt x="300" y="193"/>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3" name="Vector">
                <a:extLst>
                  <a:ext uri="{FF2B5EF4-FFF2-40B4-BE49-F238E27FC236}">
                    <a16:creationId xmlns:a16="http://schemas.microsoft.com/office/drawing/2014/main" id="{EE299467-0A4D-47F7-A5CB-DEECE7FFA03A}"/>
                  </a:ext>
                </a:extLst>
              </p:cNvPr>
              <p:cNvSpPr>
                <a:spLocks noEditPoints="1"/>
              </p:cNvSpPr>
              <p:nvPr/>
            </p:nvSpPr>
            <p:spPr bwMode="gray">
              <a:xfrm>
                <a:off x="1160462" y="2762251"/>
                <a:ext cx="65088" cy="87313"/>
              </a:xfrm>
              <a:custGeom>
                <a:avLst/>
                <a:gdLst>
                  <a:gd name="T0" fmla="*/ 41 w 41"/>
                  <a:gd name="T1" fmla="*/ 55 h 55"/>
                  <a:gd name="T2" fmla="*/ 0 w 41"/>
                  <a:gd name="T3" fmla="*/ 55 h 55"/>
                  <a:gd name="T4" fmla="*/ 0 w 41"/>
                  <a:gd name="T5" fmla="*/ 0 h 55"/>
                  <a:gd name="T6" fmla="*/ 41 w 41"/>
                  <a:gd name="T7" fmla="*/ 0 h 55"/>
                  <a:gd name="T8" fmla="*/ 41 w 41"/>
                  <a:gd name="T9" fmla="*/ 55 h 55"/>
                  <a:gd name="T10" fmla="*/ 14 w 41"/>
                  <a:gd name="T11" fmla="*/ 42 h 55"/>
                  <a:gd name="T12" fmla="*/ 27 w 41"/>
                  <a:gd name="T13" fmla="*/ 42 h 55"/>
                  <a:gd name="T14" fmla="*/ 27 w 41"/>
                  <a:gd name="T15" fmla="*/ 14 h 55"/>
                  <a:gd name="T16" fmla="*/ 14 w 41"/>
                  <a:gd name="T17" fmla="*/ 14 h 55"/>
                  <a:gd name="T18" fmla="*/ 14 w 41"/>
                  <a:gd name="T19" fmla="*/ 4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5">
                    <a:moveTo>
                      <a:pt x="41" y="55"/>
                    </a:moveTo>
                    <a:lnTo>
                      <a:pt x="0" y="55"/>
                    </a:lnTo>
                    <a:lnTo>
                      <a:pt x="0" y="0"/>
                    </a:lnTo>
                    <a:lnTo>
                      <a:pt x="41" y="0"/>
                    </a:lnTo>
                    <a:lnTo>
                      <a:pt x="41" y="55"/>
                    </a:lnTo>
                    <a:close/>
                    <a:moveTo>
                      <a:pt x="14" y="42"/>
                    </a:moveTo>
                    <a:lnTo>
                      <a:pt x="27" y="42"/>
                    </a:lnTo>
                    <a:lnTo>
                      <a:pt x="27" y="14"/>
                    </a:lnTo>
                    <a:lnTo>
                      <a:pt x="14" y="14"/>
                    </a:lnTo>
                    <a:lnTo>
                      <a:pt x="14" y="42"/>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4" name="Vector">
                <a:extLst>
                  <a:ext uri="{FF2B5EF4-FFF2-40B4-BE49-F238E27FC236}">
                    <a16:creationId xmlns:a16="http://schemas.microsoft.com/office/drawing/2014/main" id="{13FBC058-5A85-A291-7601-CBEC970F5D26}"/>
                  </a:ext>
                </a:extLst>
              </p:cNvPr>
              <p:cNvSpPr>
                <a:spLocks noEditPoints="1"/>
              </p:cNvSpPr>
              <p:nvPr/>
            </p:nvSpPr>
            <p:spPr bwMode="gray">
              <a:xfrm>
                <a:off x="1800225" y="2806701"/>
                <a:ext cx="66675" cy="65088"/>
              </a:xfrm>
              <a:custGeom>
                <a:avLst/>
                <a:gdLst>
                  <a:gd name="T0" fmla="*/ 42 w 42"/>
                  <a:gd name="T1" fmla="*/ 41 h 41"/>
                  <a:gd name="T2" fmla="*/ 0 w 42"/>
                  <a:gd name="T3" fmla="*/ 41 h 41"/>
                  <a:gd name="T4" fmla="*/ 0 w 42"/>
                  <a:gd name="T5" fmla="*/ 0 h 41"/>
                  <a:gd name="T6" fmla="*/ 42 w 42"/>
                  <a:gd name="T7" fmla="*/ 0 h 41"/>
                  <a:gd name="T8" fmla="*/ 42 w 42"/>
                  <a:gd name="T9" fmla="*/ 41 h 41"/>
                  <a:gd name="T10" fmla="*/ 14 w 42"/>
                  <a:gd name="T11" fmla="*/ 27 h 41"/>
                  <a:gd name="T12" fmla="*/ 28 w 42"/>
                  <a:gd name="T13" fmla="*/ 27 h 41"/>
                  <a:gd name="T14" fmla="*/ 28 w 42"/>
                  <a:gd name="T15" fmla="*/ 14 h 41"/>
                  <a:gd name="T16" fmla="*/ 14 w 42"/>
                  <a:gd name="T17" fmla="*/ 14 h 41"/>
                  <a:gd name="T18" fmla="*/ 14 w 42"/>
                  <a:gd name="T19" fmla="*/ 2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1">
                    <a:moveTo>
                      <a:pt x="42" y="41"/>
                    </a:moveTo>
                    <a:lnTo>
                      <a:pt x="0" y="41"/>
                    </a:lnTo>
                    <a:lnTo>
                      <a:pt x="0" y="0"/>
                    </a:lnTo>
                    <a:lnTo>
                      <a:pt x="42" y="0"/>
                    </a:lnTo>
                    <a:lnTo>
                      <a:pt x="42" y="41"/>
                    </a:lnTo>
                    <a:close/>
                    <a:moveTo>
                      <a:pt x="14" y="27"/>
                    </a:moveTo>
                    <a:lnTo>
                      <a:pt x="28" y="27"/>
                    </a:lnTo>
                    <a:lnTo>
                      <a:pt x="28" y="14"/>
                    </a:lnTo>
                    <a:lnTo>
                      <a:pt x="14" y="14"/>
                    </a:lnTo>
                    <a:lnTo>
                      <a:pt x="14" y="27"/>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5" name="Vector">
                <a:extLst>
                  <a:ext uri="{FF2B5EF4-FFF2-40B4-BE49-F238E27FC236}">
                    <a16:creationId xmlns:a16="http://schemas.microsoft.com/office/drawing/2014/main" id="{2B403EB9-F199-7B10-5C98-BDC438042EDF}"/>
                  </a:ext>
                </a:extLst>
              </p:cNvPr>
              <p:cNvSpPr>
                <a:spLocks noEditPoints="1"/>
              </p:cNvSpPr>
              <p:nvPr/>
            </p:nvSpPr>
            <p:spPr bwMode="gray">
              <a:xfrm>
                <a:off x="1236662" y="2882901"/>
                <a:ext cx="155575" cy="155575"/>
              </a:xfrm>
              <a:custGeom>
                <a:avLst/>
                <a:gdLst>
                  <a:gd name="T0" fmla="*/ 84 w 168"/>
                  <a:gd name="T1" fmla="*/ 168 h 168"/>
                  <a:gd name="T2" fmla="*/ 0 w 168"/>
                  <a:gd name="T3" fmla="*/ 84 h 168"/>
                  <a:gd name="T4" fmla="*/ 84 w 168"/>
                  <a:gd name="T5" fmla="*/ 0 h 168"/>
                  <a:gd name="T6" fmla="*/ 168 w 168"/>
                  <a:gd name="T7" fmla="*/ 84 h 168"/>
                  <a:gd name="T8" fmla="*/ 84 w 168"/>
                  <a:gd name="T9" fmla="*/ 168 h 168"/>
                  <a:gd name="T10" fmla="*/ 84 w 168"/>
                  <a:gd name="T11" fmla="*/ 24 h 168"/>
                  <a:gd name="T12" fmla="*/ 24 w 168"/>
                  <a:gd name="T13" fmla="*/ 84 h 168"/>
                  <a:gd name="T14" fmla="*/ 84 w 168"/>
                  <a:gd name="T15" fmla="*/ 144 h 168"/>
                  <a:gd name="T16" fmla="*/ 144 w 168"/>
                  <a:gd name="T17" fmla="*/ 84 h 168"/>
                  <a:gd name="T18" fmla="*/ 84 w 168"/>
                  <a:gd name="T19" fmla="*/ 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8">
                    <a:moveTo>
                      <a:pt x="84" y="168"/>
                    </a:moveTo>
                    <a:cubicBezTo>
                      <a:pt x="38" y="168"/>
                      <a:pt x="0" y="130"/>
                      <a:pt x="0" y="84"/>
                    </a:cubicBezTo>
                    <a:cubicBezTo>
                      <a:pt x="0" y="38"/>
                      <a:pt x="38" y="0"/>
                      <a:pt x="84" y="0"/>
                    </a:cubicBezTo>
                    <a:cubicBezTo>
                      <a:pt x="130" y="0"/>
                      <a:pt x="168" y="38"/>
                      <a:pt x="168" y="84"/>
                    </a:cubicBezTo>
                    <a:cubicBezTo>
                      <a:pt x="168" y="130"/>
                      <a:pt x="130" y="168"/>
                      <a:pt x="84" y="168"/>
                    </a:cubicBezTo>
                    <a:close/>
                    <a:moveTo>
                      <a:pt x="84" y="24"/>
                    </a:moveTo>
                    <a:cubicBezTo>
                      <a:pt x="51" y="24"/>
                      <a:pt x="24" y="51"/>
                      <a:pt x="24" y="84"/>
                    </a:cubicBezTo>
                    <a:cubicBezTo>
                      <a:pt x="24" y="117"/>
                      <a:pt x="51" y="144"/>
                      <a:pt x="84" y="144"/>
                    </a:cubicBezTo>
                    <a:cubicBezTo>
                      <a:pt x="117" y="144"/>
                      <a:pt x="144" y="117"/>
                      <a:pt x="144" y="84"/>
                    </a:cubicBezTo>
                    <a:cubicBezTo>
                      <a:pt x="144" y="51"/>
                      <a:pt x="117" y="24"/>
                      <a:pt x="84" y="2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6" name="Vector">
                <a:extLst>
                  <a:ext uri="{FF2B5EF4-FFF2-40B4-BE49-F238E27FC236}">
                    <a16:creationId xmlns:a16="http://schemas.microsoft.com/office/drawing/2014/main" id="{B35BFC84-841A-39F4-3EF7-D6397C96224B}"/>
                  </a:ext>
                </a:extLst>
              </p:cNvPr>
              <p:cNvSpPr>
                <a:spLocks noEditPoints="1"/>
              </p:cNvSpPr>
              <p:nvPr/>
            </p:nvSpPr>
            <p:spPr bwMode="gray">
              <a:xfrm>
                <a:off x="1292225" y="2938463"/>
                <a:ext cx="44450" cy="44450"/>
              </a:xfrm>
              <a:custGeom>
                <a:avLst/>
                <a:gdLst>
                  <a:gd name="T0" fmla="*/ 24 w 48"/>
                  <a:gd name="T1" fmla="*/ 48 h 48"/>
                  <a:gd name="T2" fmla="*/ 0 w 48"/>
                  <a:gd name="T3" fmla="*/ 24 h 48"/>
                  <a:gd name="T4" fmla="*/ 24 w 48"/>
                  <a:gd name="T5" fmla="*/ 0 h 48"/>
                  <a:gd name="T6" fmla="*/ 48 w 48"/>
                  <a:gd name="T7" fmla="*/ 24 h 48"/>
                  <a:gd name="T8" fmla="*/ 24 w 48"/>
                  <a:gd name="T9" fmla="*/ 48 h 48"/>
                  <a:gd name="T10" fmla="*/ 24 w 48"/>
                  <a:gd name="T11" fmla="*/ 24 h 48"/>
                  <a:gd name="T12" fmla="*/ 24 w 48"/>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24" y="48"/>
                    </a:moveTo>
                    <a:cubicBezTo>
                      <a:pt x="11" y="48"/>
                      <a:pt x="0" y="37"/>
                      <a:pt x="0" y="24"/>
                    </a:cubicBezTo>
                    <a:cubicBezTo>
                      <a:pt x="0" y="11"/>
                      <a:pt x="11" y="0"/>
                      <a:pt x="24" y="0"/>
                    </a:cubicBezTo>
                    <a:cubicBezTo>
                      <a:pt x="37" y="0"/>
                      <a:pt x="48" y="11"/>
                      <a:pt x="48" y="24"/>
                    </a:cubicBezTo>
                    <a:cubicBezTo>
                      <a:pt x="48" y="37"/>
                      <a:pt x="37" y="48"/>
                      <a:pt x="24" y="48"/>
                    </a:cubicBezTo>
                    <a:close/>
                    <a:moveTo>
                      <a:pt x="24" y="24"/>
                    </a:moveTo>
                    <a:cubicBezTo>
                      <a:pt x="24" y="24"/>
                      <a:pt x="24" y="24"/>
                      <a:pt x="24" y="2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7" name="Vector">
                <a:extLst>
                  <a:ext uri="{FF2B5EF4-FFF2-40B4-BE49-F238E27FC236}">
                    <a16:creationId xmlns:a16="http://schemas.microsoft.com/office/drawing/2014/main" id="{0FFF6275-FCCB-0833-2A72-EB9F7B9D5801}"/>
                  </a:ext>
                </a:extLst>
              </p:cNvPr>
              <p:cNvSpPr>
                <a:spLocks noEditPoints="1"/>
              </p:cNvSpPr>
              <p:nvPr/>
            </p:nvSpPr>
            <p:spPr bwMode="gray">
              <a:xfrm>
                <a:off x="1657350" y="2882901"/>
                <a:ext cx="153988" cy="155575"/>
              </a:xfrm>
              <a:custGeom>
                <a:avLst/>
                <a:gdLst>
                  <a:gd name="T0" fmla="*/ 84 w 168"/>
                  <a:gd name="T1" fmla="*/ 168 h 168"/>
                  <a:gd name="T2" fmla="*/ 0 w 168"/>
                  <a:gd name="T3" fmla="*/ 84 h 168"/>
                  <a:gd name="T4" fmla="*/ 84 w 168"/>
                  <a:gd name="T5" fmla="*/ 0 h 168"/>
                  <a:gd name="T6" fmla="*/ 168 w 168"/>
                  <a:gd name="T7" fmla="*/ 84 h 168"/>
                  <a:gd name="T8" fmla="*/ 84 w 168"/>
                  <a:gd name="T9" fmla="*/ 168 h 168"/>
                  <a:gd name="T10" fmla="*/ 84 w 168"/>
                  <a:gd name="T11" fmla="*/ 24 h 168"/>
                  <a:gd name="T12" fmla="*/ 24 w 168"/>
                  <a:gd name="T13" fmla="*/ 84 h 168"/>
                  <a:gd name="T14" fmla="*/ 84 w 168"/>
                  <a:gd name="T15" fmla="*/ 144 h 168"/>
                  <a:gd name="T16" fmla="*/ 144 w 168"/>
                  <a:gd name="T17" fmla="*/ 84 h 168"/>
                  <a:gd name="T18" fmla="*/ 84 w 168"/>
                  <a:gd name="T19" fmla="*/ 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8">
                    <a:moveTo>
                      <a:pt x="84" y="168"/>
                    </a:moveTo>
                    <a:cubicBezTo>
                      <a:pt x="38" y="168"/>
                      <a:pt x="0" y="130"/>
                      <a:pt x="0" y="84"/>
                    </a:cubicBezTo>
                    <a:cubicBezTo>
                      <a:pt x="0" y="38"/>
                      <a:pt x="38" y="0"/>
                      <a:pt x="84" y="0"/>
                    </a:cubicBezTo>
                    <a:cubicBezTo>
                      <a:pt x="130" y="0"/>
                      <a:pt x="168" y="38"/>
                      <a:pt x="168" y="84"/>
                    </a:cubicBezTo>
                    <a:cubicBezTo>
                      <a:pt x="168" y="130"/>
                      <a:pt x="130" y="168"/>
                      <a:pt x="84" y="168"/>
                    </a:cubicBezTo>
                    <a:close/>
                    <a:moveTo>
                      <a:pt x="84" y="24"/>
                    </a:moveTo>
                    <a:cubicBezTo>
                      <a:pt x="51" y="24"/>
                      <a:pt x="24" y="51"/>
                      <a:pt x="24" y="84"/>
                    </a:cubicBezTo>
                    <a:cubicBezTo>
                      <a:pt x="24" y="117"/>
                      <a:pt x="51" y="144"/>
                      <a:pt x="84" y="144"/>
                    </a:cubicBezTo>
                    <a:cubicBezTo>
                      <a:pt x="117" y="144"/>
                      <a:pt x="144" y="117"/>
                      <a:pt x="144" y="84"/>
                    </a:cubicBezTo>
                    <a:cubicBezTo>
                      <a:pt x="144" y="51"/>
                      <a:pt x="117" y="24"/>
                      <a:pt x="84" y="2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8" name="Vector">
                <a:extLst>
                  <a:ext uri="{FF2B5EF4-FFF2-40B4-BE49-F238E27FC236}">
                    <a16:creationId xmlns:a16="http://schemas.microsoft.com/office/drawing/2014/main" id="{77EA1C14-BF58-559E-EE24-B8F7766A845D}"/>
                  </a:ext>
                </a:extLst>
              </p:cNvPr>
              <p:cNvSpPr>
                <a:spLocks noEditPoints="1"/>
              </p:cNvSpPr>
              <p:nvPr/>
            </p:nvSpPr>
            <p:spPr bwMode="gray">
              <a:xfrm>
                <a:off x="1712912" y="2938463"/>
                <a:ext cx="44450" cy="44450"/>
              </a:xfrm>
              <a:custGeom>
                <a:avLst/>
                <a:gdLst>
                  <a:gd name="T0" fmla="*/ 24 w 48"/>
                  <a:gd name="T1" fmla="*/ 48 h 48"/>
                  <a:gd name="T2" fmla="*/ 0 w 48"/>
                  <a:gd name="T3" fmla="*/ 24 h 48"/>
                  <a:gd name="T4" fmla="*/ 24 w 48"/>
                  <a:gd name="T5" fmla="*/ 0 h 48"/>
                  <a:gd name="T6" fmla="*/ 48 w 48"/>
                  <a:gd name="T7" fmla="*/ 24 h 48"/>
                  <a:gd name="T8" fmla="*/ 24 w 48"/>
                  <a:gd name="T9" fmla="*/ 48 h 48"/>
                  <a:gd name="T10" fmla="*/ 24 w 48"/>
                  <a:gd name="T11" fmla="*/ 24 h 48"/>
                  <a:gd name="T12" fmla="*/ 24 w 48"/>
                  <a:gd name="T13" fmla="*/ 24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24" y="48"/>
                    </a:moveTo>
                    <a:cubicBezTo>
                      <a:pt x="11" y="48"/>
                      <a:pt x="0" y="37"/>
                      <a:pt x="0" y="24"/>
                    </a:cubicBezTo>
                    <a:cubicBezTo>
                      <a:pt x="0" y="11"/>
                      <a:pt x="11" y="0"/>
                      <a:pt x="24" y="0"/>
                    </a:cubicBezTo>
                    <a:cubicBezTo>
                      <a:pt x="37" y="0"/>
                      <a:pt x="48" y="11"/>
                      <a:pt x="48" y="24"/>
                    </a:cubicBezTo>
                    <a:cubicBezTo>
                      <a:pt x="48" y="37"/>
                      <a:pt x="37" y="48"/>
                      <a:pt x="24" y="48"/>
                    </a:cubicBezTo>
                    <a:close/>
                    <a:moveTo>
                      <a:pt x="24" y="24"/>
                    </a:moveTo>
                    <a:cubicBezTo>
                      <a:pt x="24" y="24"/>
                      <a:pt x="24" y="24"/>
                      <a:pt x="24" y="2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89" name="Vector">
                <a:extLst>
                  <a:ext uri="{FF2B5EF4-FFF2-40B4-BE49-F238E27FC236}">
                    <a16:creationId xmlns:a16="http://schemas.microsoft.com/office/drawing/2014/main" id="{52EAAADA-DC71-0824-6F29-72DA276DA28D}"/>
                  </a:ext>
                </a:extLst>
              </p:cNvPr>
              <p:cNvSpPr>
                <a:spLocks/>
              </p:cNvSpPr>
              <p:nvPr/>
            </p:nvSpPr>
            <p:spPr bwMode="gray">
              <a:xfrm>
                <a:off x="1601787" y="2606676"/>
                <a:ext cx="265113" cy="309563"/>
              </a:xfrm>
              <a:custGeom>
                <a:avLst/>
                <a:gdLst>
                  <a:gd name="T0" fmla="*/ 167 w 167"/>
                  <a:gd name="T1" fmla="*/ 195 h 195"/>
                  <a:gd name="T2" fmla="*/ 139 w 167"/>
                  <a:gd name="T3" fmla="*/ 195 h 195"/>
                  <a:gd name="T4" fmla="*/ 139 w 167"/>
                  <a:gd name="T5" fmla="*/ 181 h 195"/>
                  <a:gd name="T6" fmla="*/ 153 w 167"/>
                  <a:gd name="T7" fmla="*/ 181 h 195"/>
                  <a:gd name="T8" fmla="*/ 153 w 167"/>
                  <a:gd name="T9" fmla="*/ 107 h 195"/>
                  <a:gd name="T10" fmla="*/ 94 w 167"/>
                  <a:gd name="T11" fmla="*/ 14 h 195"/>
                  <a:gd name="T12" fmla="*/ 14 w 167"/>
                  <a:gd name="T13" fmla="*/ 14 h 195"/>
                  <a:gd name="T14" fmla="*/ 14 w 167"/>
                  <a:gd name="T15" fmla="*/ 181 h 195"/>
                  <a:gd name="T16" fmla="*/ 28 w 167"/>
                  <a:gd name="T17" fmla="*/ 181 h 195"/>
                  <a:gd name="T18" fmla="*/ 28 w 167"/>
                  <a:gd name="T19" fmla="*/ 195 h 195"/>
                  <a:gd name="T20" fmla="*/ 0 w 167"/>
                  <a:gd name="T21" fmla="*/ 195 h 195"/>
                  <a:gd name="T22" fmla="*/ 0 w 167"/>
                  <a:gd name="T23" fmla="*/ 0 h 195"/>
                  <a:gd name="T24" fmla="*/ 102 w 167"/>
                  <a:gd name="T25" fmla="*/ 0 h 195"/>
                  <a:gd name="T26" fmla="*/ 167 w 167"/>
                  <a:gd name="T27" fmla="*/ 102 h 195"/>
                  <a:gd name="T28" fmla="*/ 167 w 167"/>
                  <a:gd name="T29" fmla="*/ 195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7" h="195">
                    <a:moveTo>
                      <a:pt x="167" y="195"/>
                    </a:moveTo>
                    <a:lnTo>
                      <a:pt x="139" y="195"/>
                    </a:lnTo>
                    <a:lnTo>
                      <a:pt x="139" y="181"/>
                    </a:lnTo>
                    <a:lnTo>
                      <a:pt x="153" y="181"/>
                    </a:lnTo>
                    <a:lnTo>
                      <a:pt x="153" y="107"/>
                    </a:lnTo>
                    <a:lnTo>
                      <a:pt x="94" y="14"/>
                    </a:lnTo>
                    <a:lnTo>
                      <a:pt x="14" y="14"/>
                    </a:lnTo>
                    <a:lnTo>
                      <a:pt x="14" y="181"/>
                    </a:lnTo>
                    <a:lnTo>
                      <a:pt x="28" y="181"/>
                    </a:lnTo>
                    <a:lnTo>
                      <a:pt x="28" y="195"/>
                    </a:lnTo>
                    <a:lnTo>
                      <a:pt x="0" y="195"/>
                    </a:lnTo>
                    <a:lnTo>
                      <a:pt x="0" y="0"/>
                    </a:lnTo>
                    <a:lnTo>
                      <a:pt x="102" y="0"/>
                    </a:lnTo>
                    <a:lnTo>
                      <a:pt x="167" y="102"/>
                    </a:lnTo>
                    <a:lnTo>
                      <a:pt x="167" y="195"/>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0" name="Vector">
                <a:extLst>
                  <a:ext uri="{FF2B5EF4-FFF2-40B4-BE49-F238E27FC236}">
                    <a16:creationId xmlns:a16="http://schemas.microsoft.com/office/drawing/2014/main" id="{AF93187B-62A0-FCC4-3159-76B8078DAA90}"/>
                  </a:ext>
                </a:extLst>
              </p:cNvPr>
              <p:cNvSpPr>
                <a:spLocks noChangeArrowheads="1"/>
              </p:cNvSpPr>
              <p:nvPr/>
            </p:nvSpPr>
            <p:spPr bwMode="gray">
              <a:xfrm>
                <a:off x="1657350" y="2762251"/>
                <a:ext cx="198438"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1" name="Vector">
                <a:extLst>
                  <a:ext uri="{FF2B5EF4-FFF2-40B4-BE49-F238E27FC236}">
                    <a16:creationId xmlns:a16="http://schemas.microsoft.com/office/drawing/2014/main" id="{96276DC5-C07A-7BFA-3EFF-052A04E7C785}"/>
                  </a:ext>
                </a:extLst>
              </p:cNvPr>
              <p:cNvSpPr>
                <a:spLocks/>
              </p:cNvSpPr>
              <p:nvPr/>
            </p:nvSpPr>
            <p:spPr bwMode="gray">
              <a:xfrm>
                <a:off x="1646237" y="2651126"/>
                <a:ext cx="131763" cy="220663"/>
              </a:xfrm>
              <a:custGeom>
                <a:avLst/>
                <a:gdLst>
                  <a:gd name="T0" fmla="*/ 14 w 83"/>
                  <a:gd name="T1" fmla="*/ 139 h 139"/>
                  <a:gd name="T2" fmla="*/ 0 w 83"/>
                  <a:gd name="T3" fmla="*/ 139 h 139"/>
                  <a:gd name="T4" fmla="*/ 0 w 83"/>
                  <a:gd name="T5" fmla="*/ 0 h 139"/>
                  <a:gd name="T6" fmla="*/ 83 w 83"/>
                  <a:gd name="T7" fmla="*/ 0 h 139"/>
                  <a:gd name="T8" fmla="*/ 83 w 83"/>
                  <a:gd name="T9" fmla="*/ 14 h 139"/>
                  <a:gd name="T10" fmla="*/ 14 w 83"/>
                  <a:gd name="T11" fmla="*/ 14 h 139"/>
                  <a:gd name="T12" fmla="*/ 14 w 83"/>
                  <a:gd name="T13" fmla="*/ 139 h 139"/>
                </a:gdLst>
                <a:ahLst/>
                <a:cxnLst>
                  <a:cxn ang="0">
                    <a:pos x="T0" y="T1"/>
                  </a:cxn>
                  <a:cxn ang="0">
                    <a:pos x="T2" y="T3"/>
                  </a:cxn>
                  <a:cxn ang="0">
                    <a:pos x="T4" y="T5"/>
                  </a:cxn>
                  <a:cxn ang="0">
                    <a:pos x="T6" y="T7"/>
                  </a:cxn>
                  <a:cxn ang="0">
                    <a:pos x="T8" y="T9"/>
                  </a:cxn>
                  <a:cxn ang="0">
                    <a:pos x="T10" y="T11"/>
                  </a:cxn>
                  <a:cxn ang="0">
                    <a:pos x="T12" y="T13"/>
                  </a:cxn>
                </a:cxnLst>
                <a:rect l="0" t="0" r="r" b="b"/>
                <a:pathLst>
                  <a:path w="83" h="139">
                    <a:moveTo>
                      <a:pt x="14" y="139"/>
                    </a:moveTo>
                    <a:lnTo>
                      <a:pt x="0" y="139"/>
                    </a:lnTo>
                    <a:lnTo>
                      <a:pt x="0" y="0"/>
                    </a:lnTo>
                    <a:lnTo>
                      <a:pt x="83" y="0"/>
                    </a:lnTo>
                    <a:lnTo>
                      <a:pt x="83" y="14"/>
                    </a:lnTo>
                    <a:lnTo>
                      <a:pt x="14" y="14"/>
                    </a:lnTo>
                    <a:lnTo>
                      <a:pt x="14" y="139"/>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2" name="Vector">
                <a:extLst>
                  <a:ext uri="{FF2B5EF4-FFF2-40B4-BE49-F238E27FC236}">
                    <a16:creationId xmlns:a16="http://schemas.microsoft.com/office/drawing/2014/main" id="{4C540B46-8C74-4613-187E-F16E74EEE267}"/>
                  </a:ext>
                </a:extLst>
              </p:cNvPr>
              <p:cNvSpPr>
                <a:spLocks noChangeArrowheads="1"/>
              </p:cNvSpPr>
              <p:nvPr/>
            </p:nvSpPr>
            <p:spPr bwMode="gray">
              <a:xfrm>
                <a:off x="1690687" y="2806701"/>
                <a:ext cx="222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3" name="Vector">
                <a:extLst>
                  <a:ext uri="{FF2B5EF4-FFF2-40B4-BE49-F238E27FC236}">
                    <a16:creationId xmlns:a16="http://schemas.microsoft.com/office/drawing/2014/main" id="{DA8AB272-FFD7-C59C-BB91-ECC787641A16}"/>
                  </a:ext>
                </a:extLst>
              </p:cNvPr>
              <p:cNvSpPr>
                <a:spLocks noChangeArrowheads="1"/>
              </p:cNvSpPr>
              <p:nvPr/>
            </p:nvSpPr>
            <p:spPr bwMode="gray">
              <a:xfrm>
                <a:off x="1160462" y="3016251"/>
                <a:ext cx="706438"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4" name="Vector">
                <a:extLst>
                  <a:ext uri="{FF2B5EF4-FFF2-40B4-BE49-F238E27FC236}">
                    <a16:creationId xmlns:a16="http://schemas.microsoft.com/office/drawing/2014/main" id="{52E27A24-71FE-D9FD-2247-F9AB8F63142A}"/>
                  </a:ext>
                </a:extLst>
              </p:cNvPr>
              <p:cNvSpPr>
                <a:spLocks noChangeArrowheads="1"/>
              </p:cNvSpPr>
              <p:nvPr/>
            </p:nvSpPr>
            <p:spPr bwMode="gray">
              <a:xfrm>
                <a:off x="1370012" y="2684463"/>
                <a:ext cx="222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5" name="Vector">
                <a:extLst>
                  <a:ext uri="{FF2B5EF4-FFF2-40B4-BE49-F238E27FC236}">
                    <a16:creationId xmlns:a16="http://schemas.microsoft.com/office/drawing/2014/main" id="{9693F05D-3405-483E-A984-FAD3F6B21091}"/>
                  </a:ext>
                </a:extLst>
              </p:cNvPr>
              <p:cNvSpPr>
                <a:spLocks noChangeArrowheads="1"/>
              </p:cNvSpPr>
              <p:nvPr/>
            </p:nvSpPr>
            <p:spPr bwMode="gray">
              <a:xfrm>
                <a:off x="1325562" y="2684463"/>
                <a:ext cx="222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96" name="Vector">
                <a:extLst>
                  <a:ext uri="{FF2B5EF4-FFF2-40B4-BE49-F238E27FC236}">
                    <a16:creationId xmlns:a16="http://schemas.microsoft.com/office/drawing/2014/main" id="{7A704AE9-F93A-9FBB-464A-DFDA41BF8036}"/>
                  </a:ext>
                </a:extLst>
              </p:cNvPr>
              <p:cNvSpPr>
                <a:spLocks noChangeArrowheads="1"/>
              </p:cNvSpPr>
              <p:nvPr/>
            </p:nvSpPr>
            <p:spPr bwMode="gray">
              <a:xfrm>
                <a:off x="1281112" y="2684463"/>
                <a:ext cx="222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097" name="easyIcon">
            <a:extLst>
              <a:ext uri="{FF2B5EF4-FFF2-40B4-BE49-F238E27FC236}">
                <a16:creationId xmlns:a16="http://schemas.microsoft.com/office/drawing/2014/main" id="{BD1AE712-6820-0F2C-6346-400F208A6F00}"/>
              </a:ext>
            </a:extLst>
          </p:cNvPr>
          <p:cNvGrpSpPr>
            <a:grpSpLocks noChangeAspect="1"/>
          </p:cNvGrpSpPr>
          <p:nvPr>
            <p:custDataLst>
              <p:tags r:id="rId25"/>
            </p:custDataLst>
          </p:nvPr>
        </p:nvGrpSpPr>
        <p:grpSpPr>
          <a:xfrm>
            <a:off x="11357574" y="3096303"/>
            <a:ext cx="460359" cy="460359"/>
            <a:chOff x="3394274" y="2080474"/>
            <a:chExt cx="714051" cy="714050"/>
          </a:xfrm>
        </p:grpSpPr>
        <p:sp>
          <p:nvSpPr>
            <p:cNvPr id="1098" name="Background">
              <a:extLst>
                <a:ext uri="{FF2B5EF4-FFF2-40B4-BE49-F238E27FC236}">
                  <a16:creationId xmlns:a16="http://schemas.microsoft.com/office/drawing/2014/main" id="{0BA91D27-05FF-39AA-BDAA-8C96ED32C46C}"/>
                </a:ext>
              </a:extLst>
            </p:cNvPr>
            <p:cNvSpPr>
              <a:spLocks/>
            </p:cNvSpPr>
            <p:nvPr/>
          </p:nvSpPr>
          <p:spPr>
            <a:xfrm>
              <a:off x="3394274" y="2080474"/>
              <a:ext cx="714051" cy="714050"/>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E1523D"/>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1099" name="Group 1098">
              <a:extLst>
                <a:ext uri="{FF2B5EF4-FFF2-40B4-BE49-F238E27FC236}">
                  <a16:creationId xmlns:a16="http://schemas.microsoft.com/office/drawing/2014/main" id="{3A44927D-F3B1-AFA9-B531-3BCCBC8F8D11}"/>
                </a:ext>
              </a:extLst>
            </p:cNvPr>
            <p:cNvGrpSpPr>
              <a:grpSpLocks noChangeAspect="1"/>
            </p:cNvGrpSpPr>
            <p:nvPr/>
          </p:nvGrpSpPr>
          <p:grpSpPr>
            <a:xfrm>
              <a:off x="3472405" y="2149500"/>
              <a:ext cx="557796" cy="576001"/>
              <a:chOff x="10404475" y="6564313"/>
              <a:chExt cx="1216025" cy="1255713"/>
            </a:xfrm>
            <a:solidFill>
              <a:schemeClr val="accent2"/>
            </a:solidFill>
          </p:grpSpPr>
          <p:sp>
            <p:nvSpPr>
              <p:cNvPr id="1100" name="Vector">
                <a:extLst>
                  <a:ext uri="{FF2B5EF4-FFF2-40B4-BE49-F238E27FC236}">
                    <a16:creationId xmlns:a16="http://schemas.microsoft.com/office/drawing/2014/main" id="{D541EA36-575A-929D-81A5-8C9985B7C3B0}"/>
                  </a:ext>
                </a:extLst>
              </p:cNvPr>
              <p:cNvSpPr>
                <a:spLocks/>
              </p:cNvSpPr>
              <p:nvPr/>
            </p:nvSpPr>
            <p:spPr bwMode="gray">
              <a:xfrm>
                <a:off x="10404475" y="6564313"/>
                <a:ext cx="973138" cy="1255713"/>
              </a:xfrm>
              <a:custGeom>
                <a:avLst/>
                <a:gdLst>
                  <a:gd name="T0" fmla="*/ 11 w 410"/>
                  <a:gd name="T1" fmla="*/ 528 h 528"/>
                  <a:gd name="T2" fmla="*/ 0 w 410"/>
                  <a:gd name="T3" fmla="*/ 517 h 528"/>
                  <a:gd name="T4" fmla="*/ 0 w 410"/>
                  <a:gd name="T5" fmla="*/ 11 h 528"/>
                  <a:gd name="T6" fmla="*/ 11 w 410"/>
                  <a:gd name="T7" fmla="*/ 0 h 528"/>
                  <a:gd name="T8" fmla="*/ 399 w 410"/>
                  <a:gd name="T9" fmla="*/ 0 h 528"/>
                  <a:gd name="T10" fmla="*/ 410 w 410"/>
                  <a:gd name="T11" fmla="*/ 11 h 528"/>
                  <a:gd name="T12" fmla="*/ 410 w 410"/>
                  <a:gd name="T13" fmla="*/ 129 h 528"/>
                  <a:gd name="T14" fmla="*/ 399 w 410"/>
                  <a:gd name="T15" fmla="*/ 140 h 528"/>
                  <a:gd name="T16" fmla="*/ 387 w 410"/>
                  <a:gd name="T17" fmla="*/ 129 h 528"/>
                  <a:gd name="T18" fmla="*/ 387 w 410"/>
                  <a:gd name="T19" fmla="*/ 28 h 528"/>
                  <a:gd name="T20" fmla="*/ 382 w 410"/>
                  <a:gd name="T21" fmla="*/ 23 h 528"/>
                  <a:gd name="T22" fmla="*/ 28 w 410"/>
                  <a:gd name="T23" fmla="*/ 23 h 528"/>
                  <a:gd name="T24" fmla="*/ 22 w 410"/>
                  <a:gd name="T25" fmla="*/ 28 h 528"/>
                  <a:gd name="T26" fmla="*/ 22 w 410"/>
                  <a:gd name="T27" fmla="*/ 500 h 528"/>
                  <a:gd name="T28" fmla="*/ 28 w 410"/>
                  <a:gd name="T29" fmla="*/ 505 h 528"/>
                  <a:gd name="T30" fmla="*/ 180 w 410"/>
                  <a:gd name="T31" fmla="*/ 505 h 528"/>
                  <a:gd name="T32" fmla="*/ 191 w 410"/>
                  <a:gd name="T33" fmla="*/ 517 h 528"/>
                  <a:gd name="T34" fmla="*/ 180 w 410"/>
                  <a:gd name="T35" fmla="*/ 528 h 528"/>
                  <a:gd name="T36" fmla="*/ 11 w 410"/>
                  <a:gd name="T37" fmla="*/ 528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10" h="528">
                    <a:moveTo>
                      <a:pt x="11" y="528"/>
                    </a:moveTo>
                    <a:cubicBezTo>
                      <a:pt x="5" y="528"/>
                      <a:pt x="0" y="523"/>
                      <a:pt x="0" y="517"/>
                    </a:cubicBezTo>
                    <a:cubicBezTo>
                      <a:pt x="0" y="11"/>
                      <a:pt x="0" y="11"/>
                      <a:pt x="0" y="11"/>
                    </a:cubicBezTo>
                    <a:cubicBezTo>
                      <a:pt x="0" y="5"/>
                      <a:pt x="5" y="0"/>
                      <a:pt x="11" y="0"/>
                    </a:cubicBezTo>
                    <a:cubicBezTo>
                      <a:pt x="399" y="0"/>
                      <a:pt x="399" y="0"/>
                      <a:pt x="399" y="0"/>
                    </a:cubicBezTo>
                    <a:cubicBezTo>
                      <a:pt x="405" y="0"/>
                      <a:pt x="410" y="5"/>
                      <a:pt x="410" y="11"/>
                    </a:cubicBezTo>
                    <a:cubicBezTo>
                      <a:pt x="410" y="129"/>
                      <a:pt x="410" y="129"/>
                      <a:pt x="410" y="129"/>
                    </a:cubicBezTo>
                    <a:cubicBezTo>
                      <a:pt x="410" y="135"/>
                      <a:pt x="405" y="140"/>
                      <a:pt x="399" y="140"/>
                    </a:cubicBezTo>
                    <a:cubicBezTo>
                      <a:pt x="392" y="140"/>
                      <a:pt x="387" y="135"/>
                      <a:pt x="387" y="129"/>
                    </a:cubicBezTo>
                    <a:cubicBezTo>
                      <a:pt x="387" y="28"/>
                      <a:pt x="387" y="28"/>
                      <a:pt x="387" y="28"/>
                    </a:cubicBezTo>
                    <a:cubicBezTo>
                      <a:pt x="387" y="25"/>
                      <a:pt x="385" y="23"/>
                      <a:pt x="382" y="23"/>
                    </a:cubicBezTo>
                    <a:cubicBezTo>
                      <a:pt x="28" y="23"/>
                      <a:pt x="28" y="23"/>
                      <a:pt x="28" y="23"/>
                    </a:cubicBezTo>
                    <a:cubicBezTo>
                      <a:pt x="25" y="23"/>
                      <a:pt x="22" y="25"/>
                      <a:pt x="22" y="28"/>
                    </a:cubicBezTo>
                    <a:cubicBezTo>
                      <a:pt x="22" y="500"/>
                      <a:pt x="22" y="500"/>
                      <a:pt x="22" y="500"/>
                    </a:cubicBezTo>
                    <a:cubicBezTo>
                      <a:pt x="22" y="503"/>
                      <a:pt x="25" y="505"/>
                      <a:pt x="28" y="505"/>
                    </a:cubicBezTo>
                    <a:cubicBezTo>
                      <a:pt x="180" y="505"/>
                      <a:pt x="180" y="505"/>
                      <a:pt x="180" y="505"/>
                    </a:cubicBezTo>
                    <a:cubicBezTo>
                      <a:pt x="186" y="505"/>
                      <a:pt x="191" y="510"/>
                      <a:pt x="191" y="517"/>
                    </a:cubicBezTo>
                    <a:cubicBezTo>
                      <a:pt x="191" y="523"/>
                      <a:pt x="186" y="528"/>
                      <a:pt x="180" y="528"/>
                    </a:cubicBezTo>
                    <a:lnTo>
                      <a:pt x="11" y="528"/>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01" name="Vector">
                <a:extLst>
                  <a:ext uri="{FF2B5EF4-FFF2-40B4-BE49-F238E27FC236}">
                    <a16:creationId xmlns:a16="http://schemas.microsoft.com/office/drawing/2014/main" id="{58EB4934-2296-F1B8-CA30-C5FEC1FB5100}"/>
                  </a:ext>
                </a:extLst>
              </p:cNvPr>
              <p:cNvSpPr>
                <a:spLocks noEditPoints="1"/>
              </p:cNvSpPr>
              <p:nvPr/>
            </p:nvSpPr>
            <p:spPr bwMode="gray">
              <a:xfrm>
                <a:off x="10922000" y="6964363"/>
                <a:ext cx="698500" cy="855663"/>
              </a:xfrm>
              <a:custGeom>
                <a:avLst/>
                <a:gdLst>
                  <a:gd name="T0" fmla="*/ 149 w 294"/>
                  <a:gd name="T1" fmla="*/ 321 h 360"/>
                  <a:gd name="T2" fmla="*/ 139 w 294"/>
                  <a:gd name="T3" fmla="*/ 322 h 360"/>
                  <a:gd name="T4" fmla="*/ 113 w 294"/>
                  <a:gd name="T5" fmla="*/ 360 h 360"/>
                  <a:gd name="T6" fmla="*/ 72 w 294"/>
                  <a:gd name="T7" fmla="*/ 312 h 360"/>
                  <a:gd name="T8" fmla="*/ 12 w 294"/>
                  <a:gd name="T9" fmla="*/ 326 h 360"/>
                  <a:gd name="T10" fmla="*/ 36 w 294"/>
                  <a:gd name="T11" fmla="*/ 242 h 360"/>
                  <a:gd name="T12" fmla="*/ 57 w 294"/>
                  <a:gd name="T13" fmla="*/ 244 h 360"/>
                  <a:gd name="T14" fmla="*/ 39 w 294"/>
                  <a:gd name="T15" fmla="*/ 293 h 360"/>
                  <a:gd name="T16" fmla="*/ 77 w 294"/>
                  <a:gd name="T17" fmla="*/ 287 h 360"/>
                  <a:gd name="T18" fmla="*/ 106 w 294"/>
                  <a:gd name="T19" fmla="*/ 318 h 360"/>
                  <a:gd name="T20" fmla="*/ 116 w 294"/>
                  <a:gd name="T21" fmla="*/ 318 h 360"/>
                  <a:gd name="T22" fmla="*/ 142 w 294"/>
                  <a:gd name="T23" fmla="*/ 248 h 360"/>
                  <a:gd name="T24" fmla="*/ 114 w 294"/>
                  <a:gd name="T25" fmla="*/ 259 h 360"/>
                  <a:gd name="T26" fmla="*/ 81 w 294"/>
                  <a:gd name="T27" fmla="*/ 224 h 360"/>
                  <a:gd name="T28" fmla="*/ 42 w 294"/>
                  <a:gd name="T29" fmla="*/ 209 h 360"/>
                  <a:gd name="T30" fmla="*/ 41 w 294"/>
                  <a:gd name="T31" fmla="*/ 166 h 360"/>
                  <a:gd name="T32" fmla="*/ 18 w 294"/>
                  <a:gd name="T33" fmla="*/ 130 h 360"/>
                  <a:gd name="T34" fmla="*/ 41 w 294"/>
                  <a:gd name="T35" fmla="*/ 93 h 360"/>
                  <a:gd name="T36" fmla="*/ 42 w 294"/>
                  <a:gd name="T37" fmla="*/ 51 h 360"/>
                  <a:gd name="T38" fmla="*/ 82 w 294"/>
                  <a:gd name="T39" fmla="*/ 34 h 360"/>
                  <a:gd name="T40" fmla="*/ 114 w 294"/>
                  <a:gd name="T41" fmla="*/ 0 h 360"/>
                  <a:gd name="T42" fmla="*/ 147 w 294"/>
                  <a:gd name="T43" fmla="*/ 13 h 360"/>
                  <a:gd name="T44" fmla="*/ 180 w 294"/>
                  <a:gd name="T45" fmla="*/ 0 h 360"/>
                  <a:gd name="T46" fmla="*/ 212 w 294"/>
                  <a:gd name="T47" fmla="*/ 35 h 360"/>
                  <a:gd name="T48" fmla="*/ 224 w 294"/>
                  <a:gd name="T49" fmla="*/ 38 h 360"/>
                  <a:gd name="T50" fmla="*/ 253 w 294"/>
                  <a:gd name="T51" fmla="*/ 93 h 360"/>
                  <a:gd name="T52" fmla="*/ 276 w 294"/>
                  <a:gd name="T53" fmla="*/ 130 h 360"/>
                  <a:gd name="T54" fmla="*/ 253 w 294"/>
                  <a:gd name="T55" fmla="*/ 166 h 360"/>
                  <a:gd name="T56" fmla="*/ 224 w 294"/>
                  <a:gd name="T57" fmla="*/ 221 h 360"/>
                  <a:gd name="T58" fmla="*/ 207 w 294"/>
                  <a:gd name="T59" fmla="*/ 234 h 360"/>
                  <a:gd name="T60" fmla="*/ 180 w 294"/>
                  <a:gd name="T61" fmla="*/ 259 h 360"/>
                  <a:gd name="T62" fmla="*/ 169 w 294"/>
                  <a:gd name="T63" fmla="*/ 261 h 360"/>
                  <a:gd name="T64" fmla="*/ 176 w 294"/>
                  <a:gd name="T65" fmla="*/ 321 h 360"/>
                  <a:gd name="T66" fmla="*/ 205 w 294"/>
                  <a:gd name="T67" fmla="*/ 292 h 360"/>
                  <a:gd name="T68" fmla="*/ 249 w 294"/>
                  <a:gd name="T69" fmla="*/ 295 h 360"/>
                  <a:gd name="T70" fmla="*/ 255 w 294"/>
                  <a:gd name="T71" fmla="*/ 287 h 360"/>
                  <a:gd name="T72" fmla="*/ 243 w 294"/>
                  <a:gd name="T73" fmla="*/ 237 h 360"/>
                  <a:gd name="T74" fmla="*/ 292 w 294"/>
                  <a:gd name="T75" fmla="*/ 310 h 360"/>
                  <a:gd name="T76" fmla="*/ 282 w 294"/>
                  <a:gd name="T77" fmla="*/ 326 h 360"/>
                  <a:gd name="T78" fmla="*/ 222 w 294"/>
                  <a:gd name="T79" fmla="*/ 312 h 360"/>
                  <a:gd name="T80" fmla="*/ 181 w 294"/>
                  <a:gd name="T81" fmla="*/ 360 h 360"/>
                  <a:gd name="T82" fmla="*/ 108 w 294"/>
                  <a:gd name="T83" fmla="*/ 34 h 360"/>
                  <a:gd name="T84" fmla="*/ 65 w 294"/>
                  <a:gd name="T85" fmla="*/ 62 h 360"/>
                  <a:gd name="T86" fmla="*/ 62 w 294"/>
                  <a:gd name="T87" fmla="*/ 100 h 360"/>
                  <a:gd name="T88" fmla="*/ 42 w 294"/>
                  <a:gd name="T89" fmla="*/ 133 h 360"/>
                  <a:gd name="T90" fmla="*/ 62 w 294"/>
                  <a:gd name="T91" fmla="*/ 159 h 360"/>
                  <a:gd name="T92" fmla="*/ 65 w 294"/>
                  <a:gd name="T93" fmla="*/ 197 h 360"/>
                  <a:gd name="T94" fmla="*/ 108 w 294"/>
                  <a:gd name="T95" fmla="*/ 225 h 360"/>
                  <a:gd name="T96" fmla="*/ 118 w 294"/>
                  <a:gd name="T97" fmla="*/ 235 h 360"/>
                  <a:gd name="T98" fmla="*/ 169 w 294"/>
                  <a:gd name="T99" fmla="*/ 231 h 360"/>
                  <a:gd name="T100" fmla="*/ 178 w 294"/>
                  <a:gd name="T101" fmla="*/ 235 h 360"/>
                  <a:gd name="T102" fmla="*/ 186 w 294"/>
                  <a:gd name="T103" fmla="*/ 225 h 360"/>
                  <a:gd name="T104" fmla="*/ 229 w 294"/>
                  <a:gd name="T105" fmla="*/ 197 h 360"/>
                  <a:gd name="T106" fmla="*/ 232 w 294"/>
                  <a:gd name="T107" fmla="*/ 183 h 360"/>
                  <a:gd name="T108" fmla="*/ 252 w 294"/>
                  <a:gd name="T109" fmla="*/ 133 h 360"/>
                  <a:gd name="T110" fmla="*/ 232 w 294"/>
                  <a:gd name="T111" fmla="*/ 100 h 360"/>
                  <a:gd name="T112" fmla="*/ 233 w 294"/>
                  <a:gd name="T113" fmla="*/ 68 h 360"/>
                  <a:gd name="T114" fmla="*/ 199 w 294"/>
                  <a:gd name="T115" fmla="*/ 54 h 360"/>
                  <a:gd name="T116" fmla="*/ 178 w 294"/>
                  <a:gd name="T117" fmla="*/ 24 h 360"/>
                  <a:gd name="T118" fmla="*/ 169 w 294"/>
                  <a:gd name="T119" fmla="*/ 28 h 360"/>
                  <a:gd name="T120" fmla="*/ 118 w 294"/>
                  <a:gd name="T121" fmla="*/ 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4" h="360">
                    <a:moveTo>
                      <a:pt x="181" y="360"/>
                    </a:moveTo>
                    <a:cubicBezTo>
                      <a:pt x="177" y="360"/>
                      <a:pt x="173" y="358"/>
                      <a:pt x="171" y="355"/>
                    </a:cubicBezTo>
                    <a:cubicBezTo>
                      <a:pt x="149" y="321"/>
                      <a:pt x="149" y="321"/>
                      <a:pt x="149" y="321"/>
                    </a:cubicBezTo>
                    <a:cubicBezTo>
                      <a:pt x="148" y="320"/>
                      <a:pt x="146" y="319"/>
                      <a:pt x="144" y="319"/>
                    </a:cubicBezTo>
                    <a:cubicBezTo>
                      <a:pt x="144" y="319"/>
                      <a:pt x="144" y="319"/>
                      <a:pt x="144" y="319"/>
                    </a:cubicBezTo>
                    <a:cubicBezTo>
                      <a:pt x="142" y="319"/>
                      <a:pt x="140" y="320"/>
                      <a:pt x="139" y="322"/>
                    </a:cubicBezTo>
                    <a:cubicBezTo>
                      <a:pt x="123" y="354"/>
                      <a:pt x="123" y="354"/>
                      <a:pt x="123" y="354"/>
                    </a:cubicBezTo>
                    <a:cubicBezTo>
                      <a:pt x="121" y="357"/>
                      <a:pt x="118" y="360"/>
                      <a:pt x="114" y="360"/>
                    </a:cubicBezTo>
                    <a:cubicBezTo>
                      <a:pt x="114" y="360"/>
                      <a:pt x="113" y="360"/>
                      <a:pt x="113" y="360"/>
                    </a:cubicBezTo>
                    <a:cubicBezTo>
                      <a:pt x="109" y="360"/>
                      <a:pt x="106" y="358"/>
                      <a:pt x="104" y="355"/>
                    </a:cubicBezTo>
                    <a:cubicBezTo>
                      <a:pt x="77" y="314"/>
                      <a:pt x="77" y="314"/>
                      <a:pt x="77" y="314"/>
                    </a:cubicBezTo>
                    <a:cubicBezTo>
                      <a:pt x="76" y="313"/>
                      <a:pt x="74" y="312"/>
                      <a:pt x="72" y="312"/>
                    </a:cubicBezTo>
                    <a:cubicBezTo>
                      <a:pt x="72" y="312"/>
                      <a:pt x="71" y="312"/>
                      <a:pt x="71" y="312"/>
                    </a:cubicBezTo>
                    <a:cubicBezTo>
                      <a:pt x="15" y="326"/>
                      <a:pt x="15" y="326"/>
                      <a:pt x="15" y="326"/>
                    </a:cubicBezTo>
                    <a:cubicBezTo>
                      <a:pt x="14" y="326"/>
                      <a:pt x="13" y="326"/>
                      <a:pt x="12" y="326"/>
                    </a:cubicBezTo>
                    <a:cubicBezTo>
                      <a:pt x="9" y="326"/>
                      <a:pt x="5" y="325"/>
                      <a:pt x="3" y="322"/>
                    </a:cubicBezTo>
                    <a:cubicBezTo>
                      <a:pt x="0" y="319"/>
                      <a:pt x="0" y="314"/>
                      <a:pt x="2" y="310"/>
                    </a:cubicBezTo>
                    <a:cubicBezTo>
                      <a:pt x="36" y="242"/>
                      <a:pt x="36" y="242"/>
                      <a:pt x="36" y="242"/>
                    </a:cubicBezTo>
                    <a:cubicBezTo>
                      <a:pt x="38" y="239"/>
                      <a:pt x="41" y="236"/>
                      <a:pt x="46" y="236"/>
                    </a:cubicBezTo>
                    <a:cubicBezTo>
                      <a:pt x="48" y="236"/>
                      <a:pt x="49" y="237"/>
                      <a:pt x="51" y="237"/>
                    </a:cubicBezTo>
                    <a:cubicBezTo>
                      <a:pt x="54" y="239"/>
                      <a:pt x="56" y="241"/>
                      <a:pt x="57" y="244"/>
                    </a:cubicBezTo>
                    <a:cubicBezTo>
                      <a:pt x="57" y="247"/>
                      <a:pt x="57" y="250"/>
                      <a:pt x="56" y="253"/>
                    </a:cubicBezTo>
                    <a:cubicBezTo>
                      <a:pt x="39" y="287"/>
                      <a:pt x="39" y="287"/>
                      <a:pt x="39" y="287"/>
                    </a:cubicBezTo>
                    <a:cubicBezTo>
                      <a:pt x="38" y="289"/>
                      <a:pt x="38" y="291"/>
                      <a:pt x="39" y="293"/>
                    </a:cubicBezTo>
                    <a:cubicBezTo>
                      <a:pt x="40" y="294"/>
                      <a:pt x="42" y="295"/>
                      <a:pt x="44" y="295"/>
                    </a:cubicBezTo>
                    <a:cubicBezTo>
                      <a:pt x="44" y="295"/>
                      <a:pt x="44" y="295"/>
                      <a:pt x="45" y="295"/>
                    </a:cubicBezTo>
                    <a:cubicBezTo>
                      <a:pt x="77" y="287"/>
                      <a:pt x="77" y="287"/>
                      <a:pt x="77" y="287"/>
                    </a:cubicBezTo>
                    <a:cubicBezTo>
                      <a:pt x="78" y="287"/>
                      <a:pt x="79" y="287"/>
                      <a:pt x="80" y="287"/>
                    </a:cubicBezTo>
                    <a:cubicBezTo>
                      <a:pt x="83" y="287"/>
                      <a:pt x="87" y="289"/>
                      <a:pt x="89" y="292"/>
                    </a:cubicBezTo>
                    <a:cubicBezTo>
                      <a:pt x="106" y="318"/>
                      <a:pt x="106" y="318"/>
                      <a:pt x="106" y="318"/>
                    </a:cubicBezTo>
                    <a:cubicBezTo>
                      <a:pt x="107" y="320"/>
                      <a:pt x="109" y="321"/>
                      <a:pt x="111" y="321"/>
                    </a:cubicBezTo>
                    <a:cubicBezTo>
                      <a:pt x="111" y="321"/>
                      <a:pt x="111" y="321"/>
                      <a:pt x="111" y="321"/>
                    </a:cubicBezTo>
                    <a:cubicBezTo>
                      <a:pt x="113" y="320"/>
                      <a:pt x="115" y="319"/>
                      <a:pt x="116" y="318"/>
                    </a:cubicBezTo>
                    <a:cubicBezTo>
                      <a:pt x="147" y="256"/>
                      <a:pt x="147" y="256"/>
                      <a:pt x="147" y="256"/>
                    </a:cubicBezTo>
                    <a:cubicBezTo>
                      <a:pt x="148" y="254"/>
                      <a:pt x="147" y="252"/>
                      <a:pt x="145" y="250"/>
                    </a:cubicBezTo>
                    <a:cubicBezTo>
                      <a:pt x="144" y="249"/>
                      <a:pt x="143" y="248"/>
                      <a:pt x="142" y="248"/>
                    </a:cubicBezTo>
                    <a:cubicBezTo>
                      <a:pt x="141" y="248"/>
                      <a:pt x="140" y="249"/>
                      <a:pt x="139" y="249"/>
                    </a:cubicBezTo>
                    <a:cubicBezTo>
                      <a:pt x="138" y="250"/>
                      <a:pt x="136" y="251"/>
                      <a:pt x="135" y="251"/>
                    </a:cubicBezTo>
                    <a:cubicBezTo>
                      <a:pt x="129" y="255"/>
                      <a:pt x="122" y="259"/>
                      <a:pt x="114" y="259"/>
                    </a:cubicBezTo>
                    <a:cubicBezTo>
                      <a:pt x="111" y="259"/>
                      <a:pt x="109" y="258"/>
                      <a:pt x="107" y="258"/>
                    </a:cubicBezTo>
                    <a:cubicBezTo>
                      <a:pt x="96" y="254"/>
                      <a:pt x="91" y="243"/>
                      <a:pt x="87" y="235"/>
                    </a:cubicBezTo>
                    <a:cubicBezTo>
                      <a:pt x="84" y="229"/>
                      <a:pt x="83" y="226"/>
                      <a:pt x="81" y="224"/>
                    </a:cubicBezTo>
                    <a:cubicBezTo>
                      <a:pt x="81" y="223"/>
                      <a:pt x="80" y="223"/>
                      <a:pt x="79" y="223"/>
                    </a:cubicBezTo>
                    <a:cubicBezTo>
                      <a:pt x="78" y="222"/>
                      <a:pt x="76" y="222"/>
                      <a:pt x="69" y="221"/>
                    </a:cubicBezTo>
                    <a:cubicBezTo>
                      <a:pt x="60" y="220"/>
                      <a:pt x="49" y="218"/>
                      <a:pt x="42" y="209"/>
                    </a:cubicBezTo>
                    <a:cubicBezTo>
                      <a:pt x="36" y="200"/>
                      <a:pt x="38" y="188"/>
                      <a:pt x="39" y="179"/>
                    </a:cubicBezTo>
                    <a:cubicBezTo>
                      <a:pt x="39" y="178"/>
                      <a:pt x="39" y="178"/>
                      <a:pt x="39" y="178"/>
                    </a:cubicBezTo>
                    <a:cubicBezTo>
                      <a:pt x="41" y="172"/>
                      <a:pt x="41" y="168"/>
                      <a:pt x="41" y="166"/>
                    </a:cubicBezTo>
                    <a:cubicBezTo>
                      <a:pt x="40" y="165"/>
                      <a:pt x="40" y="165"/>
                      <a:pt x="40" y="164"/>
                    </a:cubicBezTo>
                    <a:cubicBezTo>
                      <a:pt x="39" y="163"/>
                      <a:pt x="38" y="161"/>
                      <a:pt x="33" y="156"/>
                    </a:cubicBezTo>
                    <a:cubicBezTo>
                      <a:pt x="26" y="149"/>
                      <a:pt x="18" y="141"/>
                      <a:pt x="18" y="130"/>
                    </a:cubicBezTo>
                    <a:cubicBezTo>
                      <a:pt x="18" y="118"/>
                      <a:pt x="26" y="110"/>
                      <a:pt x="33" y="103"/>
                    </a:cubicBezTo>
                    <a:cubicBezTo>
                      <a:pt x="37" y="99"/>
                      <a:pt x="39" y="96"/>
                      <a:pt x="40" y="94"/>
                    </a:cubicBezTo>
                    <a:cubicBezTo>
                      <a:pt x="41" y="94"/>
                      <a:pt x="41" y="93"/>
                      <a:pt x="41" y="93"/>
                    </a:cubicBezTo>
                    <a:cubicBezTo>
                      <a:pt x="41" y="91"/>
                      <a:pt x="41" y="88"/>
                      <a:pt x="40" y="81"/>
                    </a:cubicBezTo>
                    <a:cubicBezTo>
                      <a:pt x="39" y="81"/>
                      <a:pt x="39" y="81"/>
                      <a:pt x="39" y="81"/>
                    </a:cubicBezTo>
                    <a:cubicBezTo>
                      <a:pt x="38" y="71"/>
                      <a:pt x="36" y="60"/>
                      <a:pt x="42" y="51"/>
                    </a:cubicBezTo>
                    <a:cubicBezTo>
                      <a:pt x="49" y="41"/>
                      <a:pt x="60" y="40"/>
                      <a:pt x="69" y="38"/>
                    </a:cubicBezTo>
                    <a:cubicBezTo>
                      <a:pt x="76" y="37"/>
                      <a:pt x="79" y="37"/>
                      <a:pt x="80" y="36"/>
                    </a:cubicBezTo>
                    <a:cubicBezTo>
                      <a:pt x="81" y="35"/>
                      <a:pt x="82" y="35"/>
                      <a:pt x="82" y="34"/>
                    </a:cubicBezTo>
                    <a:cubicBezTo>
                      <a:pt x="83" y="34"/>
                      <a:pt x="84" y="32"/>
                      <a:pt x="87" y="25"/>
                    </a:cubicBezTo>
                    <a:cubicBezTo>
                      <a:pt x="91" y="16"/>
                      <a:pt x="96" y="5"/>
                      <a:pt x="107" y="1"/>
                    </a:cubicBezTo>
                    <a:cubicBezTo>
                      <a:pt x="109" y="1"/>
                      <a:pt x="111" y="0"/>
                      <a:pt x="114" y="0"/>
                    </a:cubicBezTo>
                    <a:cubicBezTo>
                      <a:pt x="122" y="0"/>
                      <a:pt x="129" y="5"/>
                      <a:pt x="135" y="8"/>
                    </a:cubicBezTo>
                    <a:cubicBezTo>
                      <a:pt x="141" y="11"/>
                      <a:pt x="144" y="13"/>
                      <a:pt x="146" y="13"/>
                    </a:cubicBezTo>
                    <a:cubicBezTo>
                      <a:pt x="147" y="13"/>
                      <a:pt x="147" y="13"/>
                      <a:pt x="147" y="13"/>
                    </a:cubicBezTo>
                    <a:cubicBezTo>
                      <a:pt x="148" y="13"/>
                      <a:pt x="148" y="13"/>
                      <a:pt x="149" y="13"/>
                    </a:cubicBezTo>
                    <a:cubicBezTo>
                      <a:pt x="150" y="13"/>
                      <a:pt x="152" y="12"/>
                      <a:pt x="158" y="8"/>
                    </a:cubicBezTo>
                    <a:cubicBezTo>
                      <a:pt x="164" y="5"/>
                      <a:pt x="172" y="0"/>
                      <a:pt x="180" y="0"/>
                    </a:cubicBezTo>
                    <a:cubicBezTo>
                      <a:pt x="182" y="0"/>
                      <a:pt x="185" y="1"/>
                      <a:pt x="187" y="1"/>
                    </a:cubicBezTo>
                    <a:cubicBezTo>
                      <a:pt x="198" y="5"/>
                      <a:pt x="203" y="16"/>
                      <a:pt x="207" y="25"/>
                    </a:cubicBezTo>
                    <a:cubicBezTo>
                      <a:pt x="209" y="31"/>
                      <a:pt x="211" y="34"/>
                      <a:pt x="212" y="35"/>
                    </a:cubicBezTo>
                    <a:cubicBezTo>
                      <a:pt x="213" y="36"/>
                      <a:pt x="214" y="36"/>
                      <a:pt x="214" y="37"/>
                    </a:cubicBezTo>
                    <a:cubicBezTo>
                      <a:pt x="216" y="37"/>
                      <a:pt x="217" y="37"/>
                      <a:pt x="224" y="38"/>
                    </a:cubicBezTo>
                    <a:cubicBezTo>
                      <a:pt x="224" y="38"/>
                      <a:pt x="224" y="38"/>
                      <a:pt x="224" y="38"/>
                    </a:cubicBezTo>
                    <a:cubicBezTo>
                      <a:pt x="234" y="40"/>
                      <a:pt x="245" y="41"/>
                      <a:pt x="252" y="51"/>
                    </a:cubicBezTo>
                    <a:cubicBezTo>
                      <a:pt x="258" y="60"/>
                      <a:pt x="256" y="71"/>
                      <a:pt x="254" y="81"/>
                    </a:cubicBezTo>
                    <a:cubicBezTo>
                      <a:pt x="253" y="88"/>
                      <a:pt x="253" y="91"/>
                      <a:pt x="253" y="93"/>
                    </a:cubicBezTo>
                    <a:cubicBezTo>
                      <a:pt x="253" y="94"/>
                      <a:pt x="253" y="94"/>
                      <a:pt x="254" y="95"/>
                    </a:cubicBezTo>
                    <a:cubicBezTo>
                      <a:pt x="254" y="96"/>
                      <a:pt x="256" y="98"/>
                      <a:pt x="261" y="103"/>
                    </a:cubicBezTo>
                    <a:cubicBezTo>
                      <a:pt x="268" y="110"/>
                      <a:pt x="276" y="118"/>
                      <a:pt x="276" y="130"/>
                    </a:cubicBezTo>
                    <a:cubicBezTo>
                      <a:pt x="276" y="141"/>
                      <a:pt x="268" y="149"/>
                      <a:pt x="261" y="156"/>
                    </a:cubicBezTo>
                    <a:cubicBezTo>
                      <a:pt x="257" y="161"/>
                      <a:pt x="254" y="163"/>
                      <a:pt x="253" y="165"/>
                    </a:cubicBezTo>
                    <a:cubicBezTo>
                      <a:pt x="253" y="165"/>
                      <a:pt x="253" y="166"/>
                      <a:pt x="253" y="166"/>
                    </a:cubicBezTo>
                    <a:cubicBezTo>
                      <a:pt x="253" y="168"/>
                      <a:pt x="253" y="170"/>
                      <a:pt x="254" y="179"/>
                    </a:cubicBezTo>
                    <a:cubicBezTo>
                      <a:pt x="256" y="188"/>
                      <a:pt x="258" y="199"/>
                      <a:pt x="252" y="209"/>
                    </a:cubicBezTo>
                    <a:cubicBezTo>
                      <a:pt x="245" y="218"/>
                      <a:pt x="234" y="220"/>
                      <a:pt x="224" y="221"/>
                    </a:cubicBezTo>
                    <a:cubicBezTo>
                      <a:pt x="218" y="222"/>
                      <a:pt x="215" y="222"/>
                      <a:pt x="213" y="223"/>
                    </a:cubicBezTo>
                    <a:cubicBezTo>
                      <a:pt x="213" y="224"/>
                      <a:pt x="212" y="224"/>
                      <a:pt x="211" y="225"/>
                    </a:cubicBezTo>
                    <a:cubicBezTo>
                      <a:pt x="211" y="226"/>
                      <a:pt x="210" y="228"/>
                      <a:pt x="207" y="234"/>
                    </a:cubicBezTo>
                    <a:cubicBezTo>
                      <a:pt x="207" y="234"/>
                      <a:pt x="207" y="234"/>
                      <a:pt x="207" y="234"/>
                    </a:cubicBezTo>
                    <a:cubicBezTo>
                      <a:pt x="203" y="243"/>
                      <a:pt x="198" y="254"/>
                      <a:pt x="187" y="258"/>
                    </a:cubicBezTo>
                    <a:cubicBezTo>
                      <a:pt x="185" y="258"/>
                      <a:pt x="182" y="259"/>
                      <a:pt x="180" y="259"/>
                    </a:cubicBezTo>
                    <a:cubicBezTo>
                      <a:pt x="179" y="259"/>
                      <a:pt x="177" y="259"/>
                      <a:pt x="175" y="258"/>
                    </a:cubicBezTo>
                    <a:cubicBezTo>
                      <a:pt x="175" y="258"/>
                      <a:pt x="175" y="258"/>
                      <a:pt x="174" y="258"/>
                    </a:cubicBezTo>
                    <a:cubicBezTo>
                      <a:pt x="172" y="258"/>
                      <a:pt x="170" y="259"/>
                      <a:pt x="169" y="261"/>
                    </a:cubicBezTo>
                    <a:cubicBezTo>
                      <a:pt x="157" y="287"/>
                      <a:pt x="157" y="287"/>
                      <a:pt x="157" y="287"/>
                    </a:cubicBezTo>
                    <a:cubicBezTo>
                      <a:pt x="156" y="289"/>
                      <a:pt x="156" y="291"/>
                      <a:pt x="157" y="293"/>
                    </a:cubicBezTo>
                    <a:cubicBezTo>
                      <a:pt x="176" y="321"/>
                      <a:pt x="176" y="321"/>
                      <a:pt x="176" y="321"/>
                    </a:cubicBezTo>
                    <a:cubicBezTo>
                      <a:pt x="177" y="323"/>
                      <a:pt x="179" y="324"/>
                      <a:pt x="181" y="324"/>
                    </a:cubicBezTo>
                    <a:cubicBezTo>
                      <a:pt x="182" y="324"/>
                      <a:pt x="184" y="323"/>
                      <a:pt x="185" y="321"/>
                    </a:cubicBezTo>
                    <a:cubicBezTo>
                      <a:pt x="205" y="292"/>
                      <a:pt x="205" y="292"/>
                      <a:pt x="205" y="292"/>
                    </a:cubicBezTo>
                    <a:cubicBezTo>
                      <a:pt x="207" y="289"/>
                      <a:pt x="210" y="287"/>
                      <a:pt x="214" y="287"/>
                    </a:cubicBezTo>
                    <a:cubicBezTo>
                      <a:pt x="215" y="287"/>
                      <a:pt x="216" y="287"/>
                      <a:pt x="217" y="287"/>
                    </a:cubicBezTo>
                    <a:cubicBezTo>
                      <a:pt x="249" y="295"/>
                      <a:pt x="249" y="295"/>
                      <a:pt x="249" y="295"/>
                    </a:cubicBezTo>
                    <a:cubicBezTo>
                      <a:pt x="249" y="295"/>
                      <a:pt x="250" y="295"/>
                      <a:pt x="250" y="295"/>
                    </a:cubicBezTo>
                    <a:cubicBezTo>
                      <a:pt x="252" y="295"/>
                      <a:pt x="253" y="294"/>
                      <a:pt x="254" y="293"/>
                    </a:cubicBezTo>
                    <a:cubicBezTo>
                      <a:pt x="256" y="291"/>
                      <a:pt x="256" y="289"/>
                      <a:pt x="255" y="287"/>
                    </a:cubicBezTo>
                    <a:cubicBezTo>
                      <a:pt x="238" y="253"/>
                      <a:pt x="238" y="253"/>
                      <a:pt x="238" y="253"/>
                    </a:cubicBezTo>
                    <a:cubicBezTo>
                      <a:pt x="236" y="250"/>
                      <a:pt x="236" y="247"/>
                      <a:pt x="237" y="244"/>
                    </a:cubicBezTo>
                    <a:cubicBezTo>
                      <a:pt x="238" y="241"/>
                      <a:pt x="240" y="239"/>
                      <a:pt x="243" y="237"/>
                    </a:cubicBezTo>
                    <a:cubicBezTo>
                      <a:pt x="244" y="237"/>
                      <a:pt x="246" y="236"/>
                      <a:pt x="248" y="236"/>
                    </a:cubicBezTo>
                    <a:cubicBezTo>
                      <a:pt x="252" y="236"/>
                      <a:pt x="256" y="239"/>
                      <a:pt x="258" y="242"/>
                    </a:cubicBezTo>
                    <a:cubicBezTo>
                      <a:pt x="292" y="310"/>
                      <a:pt x="292" y="310"/>
                      <a:pt x="292" y="310"/>
                    </a:cubicBezTo>
                    <a:cubicBezTo>
                      <a:pt x="294" y="314"/>
                      <a:pt x="293" y="319"/>
                      <a:pt x="290" y="322"/>
                    </a:cubicBezTo>
                    <a:cubicBezTo>
                      <a:pt x="288" y="325"/>
                      <a:pt x="285" y="326"/>
                      <a:pt x="282" y="326"/>
                    </a:cubicBezTo>
                    <a:cubicBezTo>
                      <a:pt x="282" y="326"/>
                      <a:pt x="282" y="326"/>
                      <a:pt x="282" y="326"/>
                    </a:cubicBezTo>
                    <a:cubicBezTo>
                      <a:pt x="281" y="326"/>
                      <a:pt x="280" y="326"/>
                      <a:pt x="279" y="326"/>
                    </a:cubicBezTo>
                    <a:cubicBezTo>
                      <a:pt x="223" y="312"/>
                      <a:pt x="223" y="312"/>
                      <a:pt x="223" y="312"/>
                    </a:cubicBezTo>
                    <a:cubicBezTo>
                      <a:pt x="223" y="312"/>
                      <a:pt x="222" y="312"/>
                      <a:pt x="222" y="312"/>
                    </a:cubicBezTo>
                    <a:cubicBezTo>
                      <a:pt x="220" y="312"/>
                      <a:pt x="218" y="313"/>
                      <a:pt x="217" y="314"/>
                    </a:cubicBezTo>
                    <a:cubicBezTo>
                      <a:pt x="190" y="355"/>
                      <a:pt x="190" y="355"/>
                      <a:pt x="190" y="355"/>
                    </a:cubicBezTo>
                    <a:cubicBezTo>
                      <a:pt x="188" y="358"/>
                      <a:pt x="184" y="360"/>
                      <a:pt x="181" y="360"/>
                    </a:cubicBezTo>
                    <a:close/>
                    <a:moveTo>
                      <a:pt x="116" y="24"/>
                    </a:moveTo>
                    <a:cubicBezTo>
                      <a:pt x="114" y="24"/>
                      <a:pt x="112" y="25"/>
                      <a:pt x="111" y="27"/>
                    </a:cubicBezTo>
                    <a:cubicBezTo>
                      <a:pt x="110" y="29"/>
                      <a:pt x="109" y="32"/>
                      <a:pt x="108" y="34"/>
                    </a:cubicBezTo>
                    <a:cubicBezTo>
                      <a:pt x="104" y="41"/>
                      <a:pt x="101" y="49"/>
                      <a:pt x="95" y="54"/>
                    </a:cubicBezTo>
                    <a:cubicBezTo>
                      <a:pt x="88" y="59"/>
                      <a:pt x="80" y="60"/>
                      <a:pt x="72" y="61"/>
                    </a:cubicBezTo>
                    <a:cubicBezTo>
                      <a:pt x="70" y="61"/>
                      <a:pt x="67" y="61"/>
                      <a:pt x="65" y="62"/>
                    </a:cubicBezTo>
                    <a:cubicBezTo>
                      <a:pt x="62" y="63"/>
                      <a:pt x="60" y="65"/>
                      <a:pt x="60" y="68"/>
                    </a:cubicBezTo>
                    <a:cubicBezTo>
                      <a:pt x="61" y="70"/>
                      <a:pt x="61" y="74"/>
                      <a:pt x="62" y="77"/>
                    </a:cubicBezTo>
                    <a:cubicBezTo>
                      <a:pt x="63" y="85"/>
                      <a:pt x="65" y="93"/>
                      <a:pt x="62" y="100"/>
                    </a:cubicBezTo>
                    <a:cubicBezTo>
                      <a:pt x="60" y="108"/>
                      <a:pt x="54" y="114"/>
                      <a:pt x="49" y="119"/>
                    </a:cubicBezTo>
                    <a:cubicBezTo>
                      <a:pt x="46" y="122"/>
                      <a:pt x="44" y="124"/>
                      <a:pt x="42" y="126"/>
                    </a:cubicBezTo>
                    <a:cubicBezTo>
                      <a:pt x="40" y="128"/>
                      <a:pt x="40" y="131"/>
                      <a:pt x="42" y="133"/>
                    </a:cubicBezTo>
                    <a:cubicBezTo>
                      <a:pt x="44" y="135"/>
                      <a:pt x="46" y="138"/>
                      <a:pt x="48" y="140"/>
                    </a:cubicBezTo>
                    <a:cubicBezTo>
                      <a:pt x="49" y="140"/>
                      <a:pt x="49" y="140"/>
                      <a:pt x="49" y="140"/>
                    </a:cubicBezTo>
                    <a:cubicBezTo>
                      <a:pt x="54" y="146"/>
                      <a:pt x="60" y="151"/>
                      <a:pt x="62" y="159"/>
                    </a:cubicBezTo>
                    <a:cubicBezTo>
                      <a:pt x="65" y="167"/>
                      <a:pt x="63" y="175"/>
                      <a:pt x="62" y="183"/>
                    </a:cubicBezTo>
                    <a:cubicBezTo>
                      <a:pt x="61" y="185"/>
                      <a:pt x="61" y="189"/>
                      <a:pt x="60" y="191"/>
                    </a:cubicBezTo>
                    <a:cubicBezTo>
                      <a:pt x="60" y="194"/>
                      <a:pt x="62" y="197"/>
                      <a:pt x="65" y="197"/>
                    </a:cubicBezTo>
                    <a:cubicBezTo>
                      <a:pt x="67" y="198"/>
                      <a:pt x="70" y="198"/>
                      <a:pt x="73" y="198"/>
                    </a:cubicBezTo>
                    <a:cubicBezTo>
                      <a:pt x="80" y="200"/>
                      <a:pt x="88" y="201"/>
                      <a:pt x="95" y="206"/>
                    </a:cubicBezTo>
                    <a:cubicBezTo>
                      <a:pt x="101" y="210"/>
                      <a:pt x="104" y="218"/>
                      <a:pt x="108" y="225"/>
                    </a:cubicBezTo>
                    <a:cubicBezTo>
                      <a:pt x="109" y="227"/>
                      <a:pt x="110" y="230"/>
                      <a:pt x="111" y="232"/>
                    </a:cubicBezTo>
                    <a:cubicBezTo>
                      <a:pt x="112" y="234"/>
                      <a:pt x="114" y="235"/>
                      <a:pt x="116" y="235"/>
                    </a:cubicBezTo>
                    <a:cubicBezTo>
                      <a:pt x="117" y="235"/>
                      <a:pt x="118" y="235"/>
                      <a:pt x="118" y="235"/>
                    </a:cubicBezTo>
                    <a:cubicBezTo>
                      <a:pt x="120" y="234"/>
                      <a:pt x="122" y="232"/>
                      <a:pt x="124" y="231"/>
                    </a:cubicBezTo>
                    <a:cubicBezTo>
                      <a:pt x="131" y="228"/>
                      <a:pt x="139" y="223"/>
                      <a:pt x="147" y="223"/>
                    </a:cubicBezTo>
                    <a:cubicBezTo>
                      <a:pt x="155" y="223"/>
                      <a:pt x="163" y="228"/>
                      <a:pt x="169" y="231"/>
                    </a:cubicBezTo>
                    <a:cubicBezTo>
                      <a:pt x="170" y="232"/>
                      <a:pt x="170" y="232"/>
                      <a:pt x="170" y="232"/>
                    </a:cubicBezTo>
                    <a:cubicBezTo>
                      <a:pt x="171" y="233"/>
                      <a:pt x="173" y="234"/>
                      <a:pt x="175" y="235"/>
                    </a:cubicBezTo>
                    <a:cubicBezTo>
                      <a:pt x="176" y="235"/>
                      <a:pt x="177" y="235"/>
                      <a:pt x="178" y="235"/>
                    </a:cubicBezTo>
                    <a:cubicBezTo>
                      <a:pt x="180" y="235"/>
                      <a:pt x="182" y="234"/>
                      <a:pt x="183" y="232"/>
                    </a:cubicBezTo>
                    <a:cubicBezTo>
                      <a:pt x="184" y="230"/>
                      <a:pt x="185" y="227"/>
                      <a:pt x="186" y="225"/>
                    </a:cubicBezTo>
                    <a:cubicBezTo>
                      <a:pt x="186" y="225"/>
                      <a:pt x="186" y="225"/>
                      <a:pt x="186" y="225"/>
                    </a:cubicBezTo>
                    <a:cubicBezTo>
                      <a:pt x="189" y="218"/>
                      <a:pt x="193" y="210"/>
                      <a:pt x="199" y="206"/>
                    </a:cubicBezTo>
                    <a:cubicBezTo>
                      <a:pt x="206" y="201"/>
                      <a:pt x="213" y="200"/>
                      <a:pt x="221" y="198"/>
                    </a:cubicBezTo>
                    <a:cubicBezTo>
                      <a:pt x="225" y="198"/>
                      <a:pt x="227" y="198"/>
                      <a:pt x="229" y="197"/>
                    </a:cubicBezTo>
                    <a:cubicBezTo>
                      <a:pt x="232" y="197"/>
                      <a:pt x="233" y="194"/>
                      <a:pt x="233" y="191"/>
                    </a:cubicBezTo>
                    <a:cubicBezTo>
                      <a:pt x="233" y="189"/>
                      <a:pt x="232" y="186"/>
                      <a:pt x="232" y="183"/>
                    </a:cubicBezTo>
                    <a:cubicBezTo>
                      <a:pt x="232" y="183"/>
                      <a:pt x="232" y="183"/>
                      <a:pt x="232" y="183"/>
                    </a:cubicBezTo>
                    <a:cubicBezTo>
                      <a:pt x="231" y="175"/>
                      <a:pt x="229" y="167"/>
                      <a:pt x="232" y="159"/>
                    </a:cubicBezTo>
                    <a:cubicBezTo>
                      <a:pt x="234" y="151"/>
                      <a:pt x="240" y="146"/>
                      <a:pt x="245" y="140"/>
                    </a:cubicBezTo>
                    <a:cubicBezTo>
                      <a:pt x="248" y="138"/>
                      <a:pt x="250" y="135"/>
                      <a:pt x="252" y="133"/>
                    </a:cubicBezTo>
                    <a:cubicBezTo>
                      <a:pt x="253" y="131"/>
                      <a:pt x="253" y="128"/>
                      <a:pt x="252" y="126"/>
                    </a:cubicBezTo>
                    <a:cubicBezTo>
                      <a:pt x="250" y="124"/>
                      <a:pt x="247" y="121"/>
                      <a:pt x="245" y="119"/>
                    </a:cubicBezTo>
                    <a:cubicBezTo>
                      <a:pt x="240" y="114"/>
                      <a:pt x="234" y="108"/>
                      <a:pt x="232" y="100"/>
                    </a:cubicBezTo>
                    <a:cubicBezTo>
                      <a:pt x="229" y="93"/>
                      <a:pt x="231" y="85"/>
                      <a:pt x="232" y="77"/>
                    </a:cubicBezTo>
                    <a:cubicBezTo>
                      <a:pt x="232" y="76"/>
                      <a:pt x="232" y="76"/>
                      <a:pt x="232" y="76"/>
                    </a:cubicBezTo>
                    <a:cubicBezTo>
                      <a:pt x="232" y="74"/>
                      <a:pt x="233" y="70"/>
                      <a:pt x="233" y="68"/>
                    </a:cubicBezTo>
                    <a:cubicBezTo>
                      <a:pt x="233" y="65"/>
                      <a:pt x="232" y="63"/>
                      <a:pt x="229" y="62"/>
                    </a:cubicBezTo>
                    <a:cubicBezTo>
                      <a:pt x="227" y="61"/>
                      <a:pt x="223" y="61"/>
                      <a:pt x="221" y="61"/>
                    </a:cubicBezTo>
                    <a:cubicBezTo>
                      <a:pt x="214" y="60"/>
                      <a:pt x="206" y="59"/>
                      <a:pt x="199" y="54"/>
                    </a:cubicBezTo>
                    <a:cubicBezTo>
                      <a:pt x="193" y="49"/>
                      <a:pt x="189" y="41"/>
                      <a:pt x="186" y="34"/>
                    </a:cubicBezTo>
                    <a:cubicBezTo>
                      <a:pt x="185" y="32"/>
                      <a:pt x="184" y="29"/>
                      <a:pt x="183" y="27"/>
                    </a:cubicBezTo>
                    <a:cubicBezTo>
                      <a:pt x="182" y="25"/>
                      <a:pt x="180" y="24"/>
                      <a:pt x="178" y="24"/>
                    </a:cubicBezTo>
                    <a:cubicBezTo>
                      <a:pt x="177" y="24"/>
                      <a:pt x="176" y="24"/>
                      <a:pt x="175" y="25"/>
                    </a:cubicBezTo>
                    <a:cubicBezTo>
                      <a:pt x="173" y="25"/>
                      <a:pt x="171" y="27"/>
                      <a:pt x="170" y="28"/>
                    </a:cubicBezTo>
                    <a:cubicBezTo>
                      <a:pt x="169" y="28"/>
                      <a:pt x="169" y="28"/>
                      <a:pt x="169" y="28"/>
                    </a:cubicBezTo>
                    <a:cubicBezTo>
                      <a:pt x="163" y="31"/>
                      <a:pt x="155" y="36"/>
                      <a:pt x="147" y="36"/>
                    </a:cubicBezTo>
                    <a:cubicBezTo>
                      <a:pt x="139" y="36"/>
                      <a:pt x="131" y="32"/>
                      <a:pt x="124" y="28"/>
                    </a:cubicBezTo>
                    <a:cubicBezTo>
                      <a:pt x="123" y="27"/>
                      <a:pt x="120" y="26"/>
                      <a:pt x="118" y="25"/>
                    </a:cubicBezTo>
                    <a:cubicBezTo>
                      <a:pt x="118" y="24"/>
                      <a:pt x="117" y="24"/>
                      <a:pt x="116" y="2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02" name="Vector">
                <a:extLst>
                  <a:ext uri="{FF2B5EF4-FFF2-40B4-BE49-F238E27FC236}">
                    <a16:creationId xmlns:a16="http://schemas.microsoft.com/office/drawing/2014/main" id="{F5521676-350C-EE70-0BFD-AE44CD049DAE}"/>
                  </a:ext>
                </a:extLst>
              </p:cNvPr>
              <p:cNvSpPr>
                <a:spLocks noEditPoints="1"/>
              </p:cNvSpPr>
              <p:nvPr/>
            </p:nvSpPr>
            <p:spPr bwMode="gray">
              <a:xfrm>
                <a:off x="11123613" y="7124701"/>
                <a:ext cx="295275" cy="293688"/>
              </a:xfrm>
              <a:custGeom>
                <a:avLst/>
                <a:gdLst>
                  <a:gd name="T0" fmla="*/ 62 w 124"/>
                  <a:gd name="T1" fmla="*/ 123 h 123"/>
                  <a:gd name="T2" fmla="*/ 0 w 124"/>
                  <a:gd name="T3" fmla="*/ 62 h 123"/>
                  <a:gd name="T4" fmla="*/ 62 w 124"/>
                  <a:gd name="T5" fmla="*/ 0 h 123"/>
                  <a:gd name="T6" fmla="*/ 124 w 124"/>
                  <a:gd name="T7" fmla="*/ 62 h 123"/>
                  <a:gd name="T8" fmla="*/ 62 w 124"/>
                  <a:gd name="T9" fmla="*/ 123 h 123"/>
                  <a:gd name="T10" fmla="*/ 62 w 124"/>
                  <a:gd name="T11" fmla="*/ 22 h 123"/>
                  <a:gd name="T12" fmla="*/ 23 w 124"/>
                  <a:gd name="T13" fmla="*/ 62 h 123"/>
                  <a:gd name="T14" fmla="*/ 62 w 124"/>
                  <a:gd name="T15" fmla="*/ 101 h 123"/>
                  <a:gd name="T16" fmla="*/ 101 w 124"/>
                  <a:gd name="T17" fmla="*/ 62 h 123"/>
                  <a:gd name="T18" fmla="*/ 62 w 124"/>
                  <a:gd name="T19" fmla="*/ 2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4" h="123">
                    <a:moveTo>
                      <a:pt x="62" y="123"/>
                    </a:moveTo>
                    <a:cubicBezTo>
                      <a:pt x="28" y="123"/>
                      <a:pt x="0" y="96"/>
                      <a:pt x="0" y="62"/>
                    </a:cubicBezTo>
                    <a:cubicBezTo>
                      <a:pt x="0" y="27"/>
                      <a:pt x="28" y="0"/>
                      <a:pt x="62" y="0"/>
                    </a:cubicBezTo>
                    <a:cubicBezTo>
                      <a:pt x="96" y="0"/>
                      <a:pt x="124" y="27"/>
                      <a:pt x="124" y="62"/>
                    </a:cubicBezTo>
                    <a:cubicBezTo>
                      <a:pt x="124" y="96"/>
                      <a:pt x="96" y="123"/>
                      <a:pt x="62" y="123"/>
                    </a:cubicBezTo>
                    <a:close/>
                    <a:moveTo>
                      <a:pt x="62" y="22"/>
                    </a:moveTo>
                    <a:cubicBezTo>
                      <a:pt x="40" y="22"/>
                      <a:pt x="23" y="40"/>
                      <a:pt x="23" y="62"/>
                    </a:cubicBezTo>
                    <a:cubicBezTo>
                      <a:pt x="23" y="83"/>
                      <a:pt x="40" y="101"/>
                      <a:pt x="62" y="101"/>
                    </a:cubicBezTo>
                    <a:cubicBezTo>
                      <a:pt x="83" y="101"/>
                      <a:pt x="101" y="83"/>
                      <a:pt x="101" y="62"/>
                    </a:cubicBezTo>
                    <a:cubicBezTo>
                      <a:pt x="101" y="40"/>
                      <a:pt x="83" y="22"/>
                      <a:pt x="62" y="22"/>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03" name="Vector">
                <a:extLst>
                  <a:ext uri="{FF2B5EF4-FFF2-40B4-BE49-F238E27FC236}">
                    <a16:creationId xmlns:a16="http://schemas.microsoft.com/office/drawing/2014/main" id="{204D7785-EAE0-E8E0-4F7E-3F4EB6AFB631}"/>
                  </a:ext>
                </a:extLst>
              </p:cNvPr>
              <p:cNvSpPr>
                <a:spLocks/>
              </p:cNvSpPr>
              <p:nvPr/>
            </p:nvSpPr>
            <p:spPr bwMode="gray">
              <a:xfrm>
                <a:off x="10725150" y="6804026"/>
                <a:ext cx="331788" cy="55563"/>
              </a:xfrm>
              <a:custGeom>
                <a:avLst/>
                <a:gdLst>
                  <a:gd name="T0" fmla="*/ 11 w 140"/>
                  <a:gd name="T1" fmla="*/ 23 h 23"/>
                  <a:gd name="T2" fmla="*/ 0 w 140"/>
                  <a:gd name="T3" fmla="*/ 11 h 23"/>
                  <a:gd name="T4" fmla="*/ 11 w 140"/>
                  <a:gd name="T5" fmla="*/ 0 h 23"/>
                  <a:gd name="T6" fmla="*/ 129 w 140"/>
                  <a:gd name="T7" fmla="*/ 0 h 23"/>
                  <a:gd name="T8" fmla="*/ 140 w 140"/>
                  <a:gd name="T9" fmla="*/ 11 h 23"/>
                  <a:gd name="T10" fmla="*/ 129 w 140"/>
                  <a:gd name="T11" fmla="*/ 23 h 23"/>
                  <a:gd name="T12" fmla="*/ 11 w 140"/>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140" h="23">
                    <a:moveTo>
                      <a:pt x="11" y="23"/>
                    </a:moveTo>
                    <a:cubicBezTo>
                      <a:pt x="5" y="23"/>
                      <a:pt x="0" y="18"/>
                      <a:pt x="0" y="11"/>
                    </a:cubicBezTo>
                    <a:cubicBezTo>
                      <a:pt x="0" y="5"/>
                      <a:pt x="5" y="0"/>
                      <a:pt x="11" y="0"/>
                    </a:cubicBezTo>
                    <a:cubicBezTo>
                      <a:pt x="129" y="0"/>
                      <a:pt x="129" y="0"/>
                      <a:pt x="129" y="0"/>
                    </a:cubicBezTo>
                    <a:cubicBezTo>
                      <a:pt x="135" y="0"/>
                      <a:pt x="140" y="5"/>
                      <a:pt x="140" y="11"/>
                    </a:cubicBezTo>
                    <a:cubicBezTo>
                      <a:pt x="140" y="18"/>
                      <a:pt x="135" y="23"/>
                      <a:pt x="129" y="23"/>
                    </a:cubicBezTo>
                    <a:lnTo>
                      <a:pt x="11" y="23"/>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04" name="Vector">
                <a:extLst>
                  <a:ext uri="{FF2B5EF4-FFF2-40B4-BE49-F238E27FC236}">
                    <a16:creationId xmlns:a16="http://schemas.microsoft.com/office/drawing/2014/main" id="{1BF567E9-474A-902B-E4D2-88AE67FD204E}"/>
                  </a:ext>
                </a:extLst>
              </p:cNvPr>
              <p:cNvSpPr>
                <a:spLocks/>
              </p:cNvSpPr>
              <p:nvPr/>
            </p:nvSpPr>
            <p:spPr bwMode="gray">
              <a:xfrm>
                <a:off x="10602913" y="7004051"/>
                <a:ext cx="373063" cy="53975"/>
              </a:xfrm>
              <a:custGeom>
                <a:avLst/>
                <a:gdLst>
                  <a:gd name="T0" fmla="*/ 11 w 157"/>
                  <a:gd name="T1" fmla="*/ 23 h 23"/>
                  <a:gd name="T2" fmla="*/ 0 w 157"/>
                  <a:gd name="T3" fmla="*/ 12 h 23"/>
                  <a:gd name="T4" fmla="*/ 11 w 157"/>
                  <a:gd name="T5" fmla="*/ 0 h 23"/>
                  <a:gd name="T6" fmla="*/ 146 w 157"/>
                  <a:gd name="T7" fmla="*/ 0 h 23"/>
                  <a:gd name="T8" fmla="*/ 157 w 157"/>
                  <a:gd name="T9" fmla="*/ 12 h 23"/>
                  <a:gd name="T10" fmla="*/ 146 w 157"/>
                  <a:gd name="T11" fmla="*/ 23 h 23"/>
                  <a:gd name="T12" fmla="*/ 11 w 157"/>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157" h="23">
                    <a:moveTo>
                      <a:pt x="11" y="23"/>
                    </a:moveTo>
                    <a:cubicBezTo>
                      <a:pt x="5" y="23"/>
                      <a:pt x="0" y="18"/>
                      <a:pt x="0" y="12"/>
                    </a:cubicBezTo>
                    <a:cubicBezTo>
                      <a:pt x="0" y="5"/>
                      <a:pt x="5" y="0"/>
                      <a:pt x="11" y="0"/>
                    </a:cubicBezTo>
                    <a:cubicBezTo>
                      <a:pt x="146" y="0"/>
                      <a:pt x="146" y="0"/>
                      <a:pt x="146" y="0"/>
                    </a:cubicBezTo>
                    <a:cubicBezTo>
                      <a:pt x="152" y="0"/>
                      <a:pt x="157" y="5"/>
                      <a:pt x="157" y="12"/>
                    </a:cubicBezTo>
                    <a:cubicBezTo>
                      <a:pt x="157" y="18"/>
                      <a:pt x="152" y="23"/>
                      <a:pt x="146" y="23"/>
                    </a:cubicBezTo>
                    <a:lnTo>
                      <a:pt x="11" y="23"/>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05" name="Vector">
                <a:extLst>
                  <a:ext uri="{FF2B5EF4-FFF2-40B4-BE49-F238E27FC236}">
                    <a16:creationId xmlns:a16="http://schemas.microsoft.com/office/drawing/2014/main" id="{584E1F9A-F47E-1A0E-E628-0009797008B8}"/>
                  </a:ext>
                </a:extLst>
              </p:cNvPr>
              <p:cNvSpPr>
                <a:spLocks/>
              </p:cNvSpPr>
              <p:nvPr/>
            </p:nvSpPr>
            <p:spPr bwMode="gray">
              <a:xfrm>
                <a:off x="10602913" y="7165976"/>
                <a:ext cx="295275" cy="52388"/>
              </a:xfrm>
              <a:custGeom>
                <a:avLst/>
                <a:gdLst>
                  <a:gd name="T0" fmla="*/ 11 w 124"/>
                  <a:gd name="T1" fmla="*/ 22 h 22"/>
                  <a:gd name="T2" fmla="*/ 0 w 124"/>
                  <a:gd name="T3" fmla="*/ 11 h 22"/>
                  <a:gd name="T4" fmla="*/ 11 w 124"/>
                  <a:gd name="T5" fmla="*/ 0 h 22"/>
                  <a:gd name="T6" fmla="*/ 112 w 124"/>
                  <a:gd name="T7" fmla="*/ 0 h 22"/>
                  <a:gd name="T8" fmla="*/ 124 w 124"/>
                  <a:gd name="T9" fmla="*/ 11 h 22"/>
                  <a:gd name="T10" fmla="*/ 112 w 124"/>
                  <a:gd name="T11" fmla="*/ 22 h 22"/>
                  <a:gd name="T12" fmla="*/ 11 w 124"/>
                  <a:gd name="T13" fmla="*/ 22 h 22"/>
                </a:gdLst>
                <a:ahLst/>
                <a:cxnLst>
                  <a:cxn ang="0">
                    <a:pos x="T0" y="T1"/>
                  </a:cxn>
                  <a:cxn ang="0">
                    <a:pos x="T2" y="T3"/>
                  </a:cxn>
                  <a:cxn ang="0">
                    <a:pos x="T4" y="T5"/>
                  </a:cxn>
                  <a:cxn ang="0">
                    <a:pos x="T6" y="T7"/>
                  </a:cxn>
                  <a:cxn ang="0">
                    <a:pos x="T8" y="T9"/>
                  </a:cxn>
                  <a:cxn ang="0">
                    <a:pos x="T10" y="T11"/>
                  </a:cxn>
                  <a:cxn ang="0">
                    <a:pos x="T12" y="T13"/>
                  </a:cxn>
                </a:cxnLst>
                <a:rect l="0" t="0" r="r" b="b"/>
                <a:pathLst>
                  <a:path w="124" h="22">
                    <a:moveTo>
                      <a:pt x="11" y="22"/>
                    </a:moveTo>
                    <a:cubicBezTo>
                      <a:pt x="5" y="22"/>
                      <a:pt x="0" y="17"/>
                      <a:pt x="0" y="11"/>
                    </a:cubicBezTo>
                    <a:cubicBezTo>
                      <a:pt x="0" y="5"/>
                      <a:pt x="5" y="0"/>
                      <a:pt x="11" y="0"/>
                    </a:cubicBezTo>
                    <a:cubicBezTo>
                      <a:pt x="112" y="0"/>
                      <a:pt x="112" y="0"/>
                      <a:pt x="112" y="0"/>
                    </a:cubicBezTo>
                    <a:cubicBezTo>
                      <a:pt x="119" y="0"/>
                      <a:pt x="124" y="5"/>
                      <a:pt x="124" y="11"/>
                    </a:cubicBezTo>
                    <a:cubicBezTo>
                      <a:pt x="124" y="17"/>
                      <a:pt x="119" y="22"/>
                      <a:pt x="112" y="22"/>
                    </a:cubicBezTo>
                    <a:lnTo>
                      <a:pt x="11" y="22"/>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06" name="Vector">
                <a:extLst>
                  <a:ext uri="{FF2B5EF4-FFF2-40B4-BE49-F238E27FC236}">
                    <a16:creationId xmlns:a16="http://schemas.microsoft.com/office/drawing/2014/main" id="{7671F594-BF00-A69F-B75F-7435D7D0F32B}"/>
                  </a:ext>
                </a:extLst>
              </p:cNvPr>
              <p:cNvSpPr>
                <a:spLocks/>
              </p:cNvSpPr>
              <p:nvPr/>
            </p:nvSpPr>
            <p:spPr bwMode="gray">
              <a:xfrm>
                <a:off x="10602913" y="7324726"/>
                <a:ext cx="295275" cy="55563"/>
              </a:xfrm>
              <a:custGeom>
                <a:avLst/>
                <a:gdLst>
                  <a:gd name="T0" fmla="*/ 11 w 124"/>
                  <a:gd name="T1" fmla="*/ 23 h 23"/>
                  <a:gd name="T2" fmla="*/ 0 w 124"/>
                  <a:gd name="T3" fmla="*/ 11 h 23"/>
                  <a:gd name="T4" fmla="*/ 11 w 124"/>
                  <a:gd name="T5" fmla="*/ 0 h 23"/>
                  <a:gd name="T6" fmla="*/ 112 w 124"/>
                  <a:gd name="T7" fmla="*/ 0 h 23"/>
                  <a:gd name="T8" fmla="*/ 124 w 124"/>
                  <a:gd name="T9" fmla="*/ 11 h 23"/>
                  <a:gd name="T10" fmla="*/ 112 w 124"/>
                  <a:gd name="T11" fmla="*/ 23 h 23"/>
                  <a:gd name="T12" fmla="*/ 11 w 124"/>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124" h="23">
                    <a:moveTo>
                      <a:pt x="11" y="23"/>
                    </a:moveTo>
                    <a:cubicBezTo>
                      <a:pt x="5" y="23"/>
                      <a:pt x="0" y="18"/>
                      <a:pt x="0" y="11"/>
                    </a:cubicBezTo>
                    <a:cubicBezTo>
                      <a:pt x="0" y="5"/>
                      <a:pt x="5" y="0"/>
                      <a:pt x="11" y="0"/>
                    </a:cubicBezTo>
                    <a:cubicBezTo>
                      <a:pt x="112" y="0"/>
                      <a:pt x="112" y="0"/>
                      <a:pt x="112" y="0"/>
                    </a:cubicBezTo>
                    <a:cubicBezTo>
                      <a:pt x="119" y="0"/>
                      <a:pt x="124" y="5"/>
                      <a:pt x="124" y="11"/>
                    </a:cubicBezTo>
                    <a:cubicBezTo>
                      <a:pt x="124" y="18"/>
                      <a:pt x="119" y="23"/>
                      <a:pt x="112" y="23"/>
                    </a:cubicBezTo>
                    <a:lnTo>
                      <a:pt x="11" y="23"/>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07" name="Vector">
                <a:extLst>
                  <a:ext uri="{FF2B5EF4-FFF2-40B4-BE49-F238E27FC236}">
                    <a16:creationId xmlns:a16="http://schemas.microsoft.com/office/drawing/2014/main" id="{6084770A-7C3D-AB75-0B08-4129EBAB4149}"/>
                  </a:ext>
                </a:extLst>
              </p:cNvPr>
              <p:cNvSpPr>
                <a:spLocks/>
              </p:cNvSpPr>
              <p:nvPr/>
            </p:nvSpPr>
            <p:spPr bwMode="gray">
              <a:xfrm>
                <a:off x="10602913" y="7483476"/>
                <a:ext cx="295275" cy="55563"/>
              </a:xfrm>
              <a:custGeom>
                <a:avLst/>
                <a:gdLst>
                  <a:gd name="T0" fmla="*/ 11 w 124"/>
                  <a:gd name="T1" fmla="*/ 23 h 23"/>
                  <a:gd name="T2" fmla="*/ 0 w 124"/>
                  <a:gd name="T3" fmla="*/ 12 h 23"/>
                  <a:gd name="T4" fmla="*/ 11 w 124"/>
                  <a:gd name="T5" fmla="*/ 0 h 23"/>
                  <a:gd name="T6" fmla="*/ 112 w 124"/>
                  <a:gd name="T7" fmla="*/ 0 h 23"/>
                  <a:gd name="T8" fmla="*/ 124 w 124"/>
                  <a:gd name="T9" fmla="*/ 12 h 23"/>
                  <a:gd name="T10" fmla="*/ 112 w 124"/>
                  <a:gd name="T11" fmla="*/ 23 h 23"/>
                  <a:gd name="T12" fmla="*/ 11 w 124"/>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124" h="23">
                    <a:moveTo>
                      <a:pt x="11" y="23"/>
                    </a:moveTo>
                    <a:cubicBezTo>
                      <a:pt x="5" y="23"/>
                      <a:pt x="0" y="18"/>
                      <a:pt x="0" y="12"/>
                    </a:cubicBezTo>
                    <a:cubicBezTo>
                      <a:pt x="0" y="5"/>
                      <a:pt x="5" y="0"/>
                      <a:pt x="11" y="0"/>
                    </a:cubicBezTo>
                    <a:cubicBezTo>
                      <a:pt x="112" y="0"/>
                      <a:pt x="112" y="0"/>
                      <a:pt x="112" y="0"/>
                    </a:cubicBezTo>
                    <a:cubicBezTo>
                      <a:pt x="119" y="0"/>
                      <a:pt x="124" y="5"/>
                      <a:pt x="124" y="12"/>
                    </a:cubicBezTo>
                    <a:cubicBezTo>
                      <a:pt x="124" y="18"/>
                      <a:pt x="119" y="23"/>
                      <a:pt x="112" y="23"/>
                    </a:cubicBezTo>
                    <a:lnTo>
                      <a:pt x="11" y="23"/>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1108" name="easyIcon">
            <a:extLst>
              <a:ext uri="{FF2B5EF4-FFF2-40B4-BE49-F238E27FC236}">
                <a16:creationId xmlns:a16="http://schemas.microsoft.com/office/drawing/2014/main" id="{C2F16897-91F4-0F36-B8F2-EAA4816BD0C0}"/>
              </a:ext>
            </a:extLst>
          </p:cNvPr>
          <p:cNvGrpSpPr>
            <a:grpSpLocks noChangeAspect="1"/>
          </p:cNvGrpSpPr>
          <p:nvPr>
            <p:custDataLst>
              <p:tags r:id="rId26"/>
            </p:custDataLst>
          </p:nvPr>
        </p:nvGrpSpPr>
        <p:grpSpPr>
          <a:xfrm>
            <a:off x="5895433" y="2606466"/>
            <a:ext cx="554710" cy="554710"/>
            <a:chOff x="8405217" y="4556158"/>
            <a:chExt cx="714050" cy="714050"/>
          </a:xfrm>
        </p:grpSpPr>
        <p:sp>
          <p:nvSpPr>
            <p:cNvPr id="1109" name="Background">
              <a:extLst>
                <a:ext uri="{FF2B5EF4-FFF2-40B4-BE49-F238E27FC236}">
                  <a16:creationId xmlns:a16="http://schemas.microsoft.com/office/drawing/2014/main" id="{BDFC1CCF-FD25-DA25-0BD8-591D44FBE96D}"/>
                </a:ext>
              </a:extLst>
            </p:cNvPr>
            <p:cNvSpPr/>
            <p:nvPr/>
          </p:nvSpPr>
          <p:spPr>
            <a:xfrm>
              <a:off x="8405217" y="4556158"/>
              <a:ext cx="714050" cy="714050"/>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1110" name="Group 1109">
              <a:extLst>
                <a:ext uri="{FF2B5EF4-FFF2-40B4-BE49-F238E27FC236}">
                  <a16:creationId xmlns:a16="http://schemas.microsoft.com/office/drawing/2014/main" id="{8946C896-768A-CAB3-D608-E36AC8F05BE9}"/>
                </a:ext>
              </a:extLst>
            </p:cNvPr>
            <p:cNvGrpSpPr>
              <a:grpSpLocks noChangeAspect="1"/>
            </p:cNvGrpSpPr>
            <p:nvPr/>
          </p:nvGrpSpPr>
          <p:grpSpPr bwMode="gray">
            <a:xfrm>
              <a:off x="8474236" y="4664079"/>
              <a:ext cx="576000" cy="498214"/>
              <a:chOff x="8429370" y="148917"/>
              <a:chExt cx="1083603" cy="937270"/>
            </a:xfrm>
            <a:solidFill>
              <a:schemeClr val="accent2"/>
            </a:solidFill>
          </p:grpSpPr>
          <p:sp>
            <p:nvSpPr>
              <p:cNvPr id="1111" name="Vector">
                <a:extLst>
                  <a:ext uri="{FF2B5EF4-FFF2-40B4-BE49-F238E27FC236}">
                    <a16:creationId xmlns:a16="http://schemas.microsoft.com/office/drawing/2014/main" id="{E315F034-0BBB-8325-5382-8A0FD8D7F7CC}"/>
                  </a:ext>
                </a:extLst>
              </p:cNvPr>
              <p:cNvSpPr/>
              <p:nvPr/>
            </p:nvSpPr>
            <p:spPr bwMode="gray">
              <a:xfrm>
                <a:off x="8429370" y="639943"/>
                <a:ext cx="451531" cy="436871"/>
              </a:xfrm>
              <a:custGeom>
                <a:avLst/>
                <a:gdLst>
                  <a:gd name="connsiteX0" fmla="*/ 58662 w 451531"/>
                  <a:gd name="connsiteY0" fmla="*/ 436021 h 436871"/>
                  <a:gd name="connsiteX1" fmla="*/ 394349 w 451531"/>
                  <a:gd name="connsiteY1" fmla="*/ 436021 h 436871"/>
                  <a:gd name="connsiteX2" fmla="*/ 436160 w 451531"/>
                  <a:gd name="connsiteY2" fmla="*/ 417491 h 436871"/>
                  <a:gd name="connsiteX3" fmla="*/ 450527 w 451531"/>
                  <a:gd name="connsiteY3" fmla="*/ 374067 h 436871"/>
                  <a:gd name="connsiteX4" fmla="*/ 330519 w 451531"/>
                  <a:gd name="connsiteY4" fmla="*/ 220693 h 436871"/>
                  <a:gd name="connsiteX5" fmla="*/ 338553 w 451531"/>
                  <a:gd name="connsiteY5" fmla="*/ 72949 h 436871"/>
                  <a:gd name="connsiteX6" fmla="*/ 223882 w 451531"/>
                  <a:gd name="connsiteY6" fmla="*/ 2199 h 436871"/>
                  <a:gd name="connsiteX7" fmla="*/ 109885 w 451531"/>
                  <a:gd name="connsiteY7" fmla="*/ 72685 h 436871"/>
                  <a:gd name="connsiteX8" fmla="*/ 119501 w 451531"/>
                  <a:gd name="connsiteY8" fmla="*/ 221221 h 436871"/>
                  <a:gd name="connsiteX9" fmla="*/ 2397 w 451531"/>
                  <a:gd name="connsiteY9" fmla="*/ 374859 h 436871"/>
                  <a:gd name="connsiteX10" fmla="*/ 17115 w 451531"/>
                  <a:gd name="connsiteY10" fmla="*/ 417755 h 436871"/>
                  <a:gd name="connsiteX11" fmla="*/ 58662 w 451531"/>
                  <a:gd name="connsiteY11" fmla="*/ 436021 h 436871"/>
                  <a:gd name="connsiteX12" fmla="*/ 170724 w 451531"/>
                  <a:gd name="connsiteY12" fmla="*/ 265201 h 436871"/>
                  <a:gd name="connsiteX13" fmla="*/ 170548 w 451531"/>
                  <a:gd name="connsiteY13" fmla="*/ 265143 h 436871"/>
                  <a:gd name="connsiteX14" fmla="*/ 187818 w 451531"/>
                  <a:gd name="connsiteY14" fmla="*/ 222570 h 436871"/>
                  <a:gd name="connsiteX15" fmla="*/ 184915 w 451531"/>
                  <a:gd name="connsiteY15" fmla="*/ 219814 h 436871"/>
                  <a:gd name="connsiteX16" fmla="*/ 223911 w 451531"/>
                  <a:gd name="connsiteY16" fmla="*/ 58670 h 436871"/>
                  <a:gd name="connsiteX17" fmla="*/ 265311 w 451531"/>
                  <a:gd name="connsiteY17" fmla="*/ 219814 h 436871"/>
                  <a:gd name="connsiteX18" fmla="*/ 262379 w 451531"/>
                  <a:gd name="connsiteY18" fmla="*/ 222570 h 436871"/>
                  <a:gd name="connsiteX19" fmla="*/ 280030 w 451531"/>
                  <a:gd name="connsiteY19" fmla="*/ 265113 h 436871"/>
                  <a:gd name="connsiteX20" fmla="*/ 394408 w 451531"/>
                  <a:gd name="connsiteY20" fmla="*/ 379580 h 436871"/>
                  <a:gd name="connsiteX21" fmla="*/ 58721 w 451531"/>
                  <a:gd name="connsiteY21" fmla="*/ 379580 h 436871"/>
                  <a:gd name="connsiteX22" fmla="*/ 170724 w 451531"/>
                  <a:gd name="connsiteY22" fmla="*/ 265201 h 43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51531" h="436871">
                    <a:moveTo>
                      <a:pt x="58662" y="436021"/>
                    </a:moveTo>
                    <a:lnTo>
                      <a:pt x="394349" y="436021"/>
                    </a:lnTo>
                    <a:cubicBezTo>
                      <a:pt x="410270" y="436021"/>
                      <a:pt x="425458" y="429307"/>
                      <a:pt x="436160" y="417491"/>
                    </a:cubicBezTo>
                    <a:cubicBezTo>
                      <a:pt x="446862" y="405704"/>
                      <a:pt x="452081" y="389930"/>
                      <a:pt x="450527" y="374067"/>
                    </a:cubicBezTo>
                    <a:cubicBezTo>
                      <a:pt x="443343" y="300679"/>
                      <a:pt x="400302" y="246436"/>
                      <a:pt x="330519" y="220693"/>
                    </a:cubicBezTo>
                    <a:cubicBezTo>
                      <a:pt x="349489" y="179000"/>
                      <a:pt x="358784" y="120037"/>
                      <a:pt x="338553" y="72949"/>
                    </a:cubicBezTo>
                    <a:cubicBezTo>
                      <a:pt x="319231" y="28001"/>
                      <a:pt x="277449" y="2199"/>
                      <a:pt x="223882" y="2199"/>
                    </a:cubicBezTo>
                    <a:cubicBezTo>
                      <a:pt x="170460" y="2199"/>
                      <a:pt x="128884" y="27884"/>
                      <a:pt x="109885" y="72685"/>
                    </a:cubicBezTo>
                    <a:cubicBezTo>
                      <a:pt x="89800" y="120037"/>
                      <a:pt x="99828" y="179352"/>
                      <a:pt x="119501" y="221221"/>
                    </a:cubicBezTo>
                    <a:cubicBezTo>
                      <a:pt x="50511" y="247345"/>
                      <a:pt x="8495" y="301676"/>
                      <a:pt x="2397" y="374859"/>
                    </a:cubicBezTo>
                    <a:cubicBezTo>
                      <a:pt x="1077" y="390604"/>
                      <a:pt x="6413" y="406144"/>
                      <a:pt x="17115" y="417755"/>
                    </a:cubicBezTo>
                    <a:cubicBezTo>
                      <a:pt x="27788" y="429395"/>
                      <a:pt x="42858" y="436021"/>
                      <a:pt x="58662" y="436021"/>
                    </a:cubicBezTo>
                    <a:close/>
                    <a:moveTo>
                      <a:pt x="170724" y="265201"/>
                    </a:moveTo>
                    <a:lnTo>
                      <a:pt x="170548" y="265143"/>
                    </a:lnTo>
                    <a:cubicBezTo>
                      <a:pt x="204794" y="252975"/>
                      <a:pt x="193124" y="230838"/>
                      <a:pt x="187818" y="222570"/>
                    </a:cubicBezTo>
                    <a:cubicBezTo>
                      <a:pt x="186850" y="221661"/>
                      <a:pt x="185824" y="220752"/>
                      <a:pt x="184915" y="219814"/>
                    </a:cubicBezTo>
                    <a:cubicBezTo>
                      <a:pt x="154392" y="188207"/>
                      <a:pt x="123636" y="58670"/>
                      <a:pt x="223911" y="58670"/>
                    </a:cubicBezTo>
                    <a:cubicBezTo>
                      <a:pt x="324244" y="58670"/>
                      <a:pt x="295306" y="188207"/>
                      <a:pt x="265311" y="219814"/>
                    </a:cubicBezTo>
                    <a:cubicBezTo>
                      <a:pt x="264343" y="220723"/>
                      <a:pt x="263346" y="221661"/>
                      <a:pt x="262379" y="222570"/>
                    </a:cubicBezTo>
                    <a:cubicBezTo>
                      <a:pt x="257189" y="230838"/>
                      <a:pt x="245872" y="252975"/>
                      <a:pt x="280030" y="265113"/>
                    </a:cubicBezTo>
                    <a:cubicBezTo>
                      <a:pt x="324156" y="273646"/>
                      <a:pt x="386462" y="298568"/>
                      <a:pt x="394408" y="379580"/>
                    </a:cubicBezTo>
                    <a:lnTo>
                      <a:pt x="58721" y="379580"/>
                    </a:lnTo>
                    <a:cubicBezTo>
                      <a:pt x="65376" y="298978"/>
                      <a:pt x="126831" y="273910"/>
                      <a:pt x="170724" y="265201"/>
                    </a:cubicBezTo>
                    <a:close/>
                  </a:path>
                </a:pathLst>
              </a:custGeom>
              <a:solidFill>
                <a:srgbClr val="0067B1"/>
              </a:solidFill>
              <a:ln w="9525" cap="flat">
                <a:noFill/>
                <a:prstDash val="solid"/>
                <a:miter/>
              </a:ln>
            </p:spPr>
            <p:txBody>
              <a:bodyPr rtlCol="0" anchor="ct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12" name="Vector">
                <a:extLst>
                  <a:ext uri="{FF2B5EF4-FFF2-40B4-BE49-F238E27FC236}">
                    <a16:creationId xmlns:a16="http://schemas.microsoft.com/office/drawing/2014/main" id="{21F2228A-35E0-C98E-14F7-1EB6B86243F3}"/>
                  </a:ext>
                </a:extLst>
              </p:cNvPr>
              <p:cNvSpPr/>
              <p:nvPr/>
            </p:nvSpPr>
            <p:spPr bwMode="gray">
              <a:xfrm>
                <a:off x="9061443" y="649316"/>
                <a:ext cx="451530" cy="436871"/>
              </a:xfrm>
              <a:custGeom>
                <a:avLst/>
                <a:gdLst>
                  <a:gd name="connsiteX0" fmla="*/ 450599 w 451531"/>
                  <a:gd name="connsiteY0" fmla="*/ 374830 h 436871"/>
                  <a:gd name="connsiteX1" fmla="*/ 333493 w 451531"/>
                  <a:gd name="connsiteY1" fmla="*/ 221192 h 436871"/>
                  <a:gd name="connsiteX2" fmla="*/ 343111 w 451531"/>
                  <a:gd name="connsiteY2" fmla="*/ 72685 h 436871"/>
                  <a:gd name="connsiteX3" fmla="*/ 229114 w 451531"/>
                  <a:gd name="connsiteY3" fmla="*/ 2199 h 436871"/>
                  <a:gd name="connsiteX4" fmla="*/ 114442 w 451531"/>
                  <a:gd name="connsiteY4" fmla="*/ 72949 h 436871"/>
                  <a:gd name="connsiteX5" fmla="*/ 122476 w 451531"/>
                  <a:gd name="connsiteY5" fmla="*/ 220664 h 436871"/>
                  <a:gd name="connsiteX6" fmla="*/ 2468 w 451531"/>
                  <a:gd name="connsiteY6" fmla="*/ 374038 h 436871"/>
                  <a:gd name="connsiteX7" fmla="*/ 16835 w 451531"/>
                  <a:gd name="connsiteY7" fmla="*/ 417461 h 436871"/>
                  <a:gd name="connsiteX8" fmla="*/ 58646 w 451531"/>
                  <a:gd name="connsiteY8" fmla="*/ 435992 h 436871"/>
                  <a:gd name="connsiteX9" fmla="*/ 394333 w 451531"/>
                  <a:gd name="connsiteY9" fmla="*/ 435992 h 436871"/>
                  <a:gd name="connsiteX10" fmla="*/ 435880 w 451531"/>
                  <a:gd name="connsiteY10" fmla="*/ 417755 h 436871"/>
                  <a:gd name="connsiteX11" fmla="*/ 450599 w 451531"/>
                  <a:gd name="connsiteY11" fmla="*/ 374830 h 436871"/>
                  <a:gd name="connsiteX12" fmla="*/ 58675 w 451531"/>
                  <a:gd name="connsiteY12" fmla="*/ 379521 h 436871"/>
                  <a:gd name="connsiteX13" fmla="*/ 173024 w 451531"/>
                  <a:gd name="connsiteY13" fmla="*/ 265055 h 436871"/>
                  <a:gd name="connsiteX14" fmla="*/ 190675 w 451531"/>
                  <a:gd name="connsiteY14" fmla="*/ 222511 h 436871"/>
                  <a:gd name="connsiteX15" fmla="*/ 187743 w 451531"/>
                  <a:gd name="connsiteY15" fmla="*/ 219755 h 436871"/>
                  <a:gd name="connsiteX16" fmla="*/ 229143 w 451531"/>
                  <a:gd name="connsiteY16" fmla="*/ 58611 h 436871"/>
                  <a:gd name="connsiteX17" fmla="*/ 268139 w 451531"/>
                  <a:gd name="connsiteY17" fmla="*/ 219755 h 436871"/>
                  <a:gd name="connsiteX18" fmla="*/ 265237 w 451531"/>
                  <a:gd name="connsiteY18" fmla="*/ 222511 h 436871"/>
                  <a:gd name="connsiteX19" fmla="*/ 282506 w 451531"/>
                  <a:gd name="connsiteY19" fmla="*/ 265084 h 436871"/>
                  <a:gd name="connsiteX20" fmla="*/ 282330 w 451531"/>
                  <a:gd name="connsiteY20" fmla="*/ 265143 h 436871"/>
                  <a:gd name="connsiteX21" fmla="*/ 394421 w 451531"/>
                  <a:gd name="connsiteY21" fmla="*/ 379521 h 436871"/>
                  <a:gd name="connsiteX22" fmla="*/ 58675 w 451531"/>
                  <a:gd name="connsiteY22" fmla="*/ 379521 h 43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51531" h="436871">
                    <a:moveTo>
                      <a:pt x="450599" y="374830"/>
                    </a:moveTo>
                    <a:cubicBezTo>
                      <a:pt x="444500" y="301646"/>
                      <a:pt x="402484" y="247316"/>
                      <a:pt x="333493" y="221192"/>
                    </a:cubicBezTo>
                    <a:cubicBezTo>
                      <a:pt x="353168" y="179352"/>
                      <a:pt x="363225" y="120008"/>
                      <a:pt x="343111" y="72685"/>
                    </a:cubicBezTo>
                    <a:cubicBezTo>
                      <a:pt x="324111" y="27884"/>
                      <a:pt x="282565" y="2199"/>
                      <a:pt x="229114" y="2199"/>
                    </a:cubicBezTo>
                    <a:cubicBezTo>
                      <a:pt x="175546" y="2199"/>
                      <a:pt x="133764" y="28001"/>
                      <a:pt x="114442" y="72949"/>
                    </a:cubicBezTo>
                    <a:cubicBezTo>
                      <a:pt x="94212" y="120037"/>
                      <a:pt x="103506" y="178971"/>
                      <a:pt x="122476" y="220664"/>
                    </a:cubicBezTo>
                    <a:cubicBezTo>
                      <a:pt x="52694" y="246407"/>
                      <a:pt x="9652" y="300650"/>
                      <a:pt x="2468" y="374038"/>
                    </a:cubicBezTo>
                    <a:cubicBezTo>
                      <a:pt x="914" y="389900"/>
                      <a:pt x="6133" y="405645"/>
                      <a:pt x="16835" y="417461"/>
                    </a:cubicBezTo>
                    <a:cubicBezTo>
                      <a:pt x="27537" y="429248"/>
                      <a:pt x="42725" y="435992"/>
                      <a:pt x="58646" y="435992"/>
                    </a:cubicBezTo>
                    <a:lnTo>
                      <a:pt x="394333" y="435992"/>
                    </a:lnTo>
                    <a:cubicBezTo>
                      <a:pt x="410108" y="435992"/>
                      <a:pt x="425178" y="429395"/>
                      <a:pt x="435880" y="417755"/>
                    </a:cubicBezTo>
                    <a:cubicBezTo>
                      <a:pt x="446582" y="406114"/>
                      <a:pt x="451918" y="390545"/>
                      <a:pt x="450599" y="374830"/>
                    </a:cubicBezTo>
                    <a:close/>
                    <a:moveTo>
                      <a:pt x="58675" y="379521"/>
                    </a:moveTo>
                    <a:cubicBezTo>
                      <a:pt x="66592" y="298509"/>
                      <a:pt x="128927" y="273587"/>
                      <a:pt x="173024" y="265055"/>
                    </a:cubicBezTo>
                    <a:cubicBezTo>
                      <a:pt x="207182" y="252887"/>
                      <a:pt x="195835" y="230750"/>
                      <a:pt x="190675" y="222511"/>
                    </a:cubicBezTo>
                    <a:cubicBezTo>
                      <a:pt x="189708" y="221602"/>
                      <a:pt x="188711" y="220693"/>
                      <a:pt x="187743" y="219755"/>
                    </a:cubicBezTo>
                    <a:cubicBezTo>
                      <a:pt x="157748" y="188148"/>
                      <a:pt x="128780" y="58611"/>
                      <a:pt x="229143" y="58611"/>
                    </a:cubicBezTo>
                    <a:cubicBezTo>
                      <a:pt x="329389" y="58611"/>
                      <a:pt x="298661" y="188148"/>
                      <a:pt x="268139" y="219755"/>
                    </a:cubicBezTo>
                    <a:cubicBezTo>
                      <a:pt x="267201" y="220664"/>
                      <a:pt x="266204" y="221602"/>
                      <a:pt x="265237" y="222511"/>
                    </a:cubicBezTo>
                    <a:cubicBezTo>
                      <a:pt x="259929" y="230779"/>
                      <a:pt x="248260" y="252916"/>
                      <a:pt x="282506" y="265084"/>
                    </a:cubicBezTo>
                    <a:lnTo>
                      <a:pt x="282330" y="265143"/>
                    </a:lnTo>
                    <a:cubicBezTo>
                      <a:pt x="326251" y="273851"/>
                      <a:pt x="387678" y="298890"/>
                      <a:pt x="394421" y="379521"/>
                    </a:cubicBezTo>
                    <a:lnTo>
                      <a:pt x="58675" y="379521"/>
                    </a:lnTo>
                    <a:close/>
                  </a:path>
                </a:pathLst>
              </a:custGeom>
              <a:solidFill>
                <a:srgbClr val="0067B1"/>
              </a:solidFill>
              <a:ln w="9525" cap="flat">
                <a:noFill/>
                <a:prstDash val="solid"/>
                <a:miter/>
              </a:ln>
            </p:spPr>
            <p:txBody>
              <a:bodyPr rtlCol="0" anchor="ct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13" name="Vector">
                <a:extLst>
                  <a:ext uri="{FF2B5EF4-FFF2-40B4-BE49-F238E27FC236}">
                    <a16:creationId xmlns:a16="http://schemas.microsoft.com/office/drawing/2014/main" id="{46DA0C8D-97BC-CBEA-52B2-19DDCBF2FC6D}"/>
                  </a:ext>
                </a:extLst>
              </p:cNvPr>
              <p:cNvSpPr/>
              <p:nvPr/>
            </p:nvSpPr>
            <p:spPr bwMode="gray">
              <a:xfrm>
                <a:off x="8745428" y="148917"/>
                <a:ext cx="451531" cy="689025"/>
              </a:xfrm>
              <a:custGeom>
                <a:avLst/>
                <a:gdLst>
                  <a:gd name="connsiteX0" fmla="*/ 58617 w 451531"/>
                  <a:gd name="connsiteY0" fmla="*/ 435992 h 689025"/>
                  <a:gd name="connsiteX1" fmla="*/ 194223 w 451531"/>
                  <a:gd name="connsiteY1" fmla="*/ 435992 h 689025"/>
                  <a:gd name="connsiteX2" fmla="*/ 194223 w 451531"/>
                  <a:gd name="connsiteY2" fmla="*/ 544770 h 689025"/>
                  <a:gd name="connsiteX3" fmla="*/ 84067 w 451531"/>
                  <a:gd name="connsiteY3" fmla="*/ 629652 h 689025"/>
                  <a:gd name="connsiteX4" fmla="*/ 78203 w 451531"/>
                  <a:gd name="connsiteY4" fmla="*/ 674893 h 689025"/>
                  <a:gd name="connsiteX5" fmla="*/ 103770 w 451531"/>
                  <a:gd name="connsiteY5" fmla="*/ 687471 h 689025"/>
                  <a:gd name="connsiteX6" fmla="*/ 123444 w 451531"/>
                  <a:gd name="connsiteY6" fmla="*/ 680757 h 689025"/>
                  <a:gd name="connsiteX7" fmla="*/ 226505 w 451531"/>
                  <a:gd name="connsiteY7" fmla="*/ 601358 h 689025"/>
                  <a:gd name="connsiteX8" fmla="*/ 329536 w 451531"/>
                  <a:gd name="connsiteY8" fmla="*/ 680728 h 689025"/>
                  <a:gd name="connsiteX9" fmla="*/ 349180 w 451531"/>
                  <a:gd name="connsiteY9" fmla="*/ 687442 h 689025"/>
                  <a:gd name="connsiteX10" fmla="*/ 374747 w 451531"/>
                  <a:gd name="connsiteY10" fmla="*/ 674864 h 689025"/>
                  <a:gd name="connsiteX11" fmla="*/ 368883 w 451531"/>
                  <a:gd name="connsiteY11" fmla="*/ 629622 h 689025"/>
                  <a:gd name="connsiteX12" fmla="*/ 258728 w 451531"/>
                  <a:gd name="connsiteY12" fmla="*/ 544770 h 689025"/>
                  <a:gd name="connsiteX13" fmla="*/ 258728 w 451531"/>
                  <a:gd name="connsiteY13" fmla="*/ 435992 h 689025"/>
                  <a:gd name="connsiteX14" fmla="*/ 394334 w 451531"/>
                  <a:gd name="connsiteY14" fmla="*/ 435992 h 689025"/>
                  <a:gd name="connsiteX15" fmla="*/ 435880 w 451531"/>
                  <a:gd name="connsiteY15" fmla="*/ 417755 h 689025"/>
                  <a:gd name="connsiteX16" fmla="*/ 450599 w 451531"/>
                  <a:gd name="connsiteY16" fmla="*/ 374830 h 689025"/>
                  <a:gd name="connsiteX17" fmla="*/ 333494 w 451531"/>
                  <a:gd name="connsiteY17" fmla="*/ 221192 h 689025"/>
                  <a:gd name="connsiteX18" fmla="*/ 343111 w 451531"/>
                  <a:gd name="connsiteY18" fmla="*/ 72685 h 689025"/>
                  <a:gd name="connsiteX19" fmla="*/ 229114 w 451531"/>
                  <a:gd name="connsiteY19" fmla="*/ 2199 h 689025"/>
                  <a:gd name="connsiteX20" fmla="*/ 114442 w 451531"/>
                  <a:gd name="connsiteY20" fmla="*/ 72949 h 689025"/>
                  <a:gd name="connsiteX21" fmla="*/ 122476 w 451531"/>
                  <a:gd name="connsiteY21" fmla="*/ 220664 h 689025"/>
                  <a:gd name="connsiteX22" fmla="*/ 2468 w 451531"/>
                  <a:gd name="connsiteY22" fmla="*/ 374038 h 689025"/>
                  <a:gd name="connsiteX23" fmla="*/ 16836 w 451531"/>
                  <a:gd name="connsiteY23" fmla="*/ 417461 h 689025"/>
                  <a:gd name="connsiteX24" fmla="*/ 58617 w 451531"/>
                  <a:gd name="connsiteY24" fmla="*/ 435992 h 689025"/>
                  <a:gd name="connsiteX25" fmla="*/ 172995 w 451531"/>
                  <a:gd name="connsiteY25" fmla="*/ 265084 h 689025"/>
                  <a:gd name="connsiteX26" fmla="*/ 190645 w 451531"/>
                  <a:gd name="connsiteY26" fmla="*/ 222540 h 689025"/>
                  <a:gd name="connsiteX27" fmla="*/ 187713 w 451531"/>
                  <a:gd name="connsiteY27" fmla="*/ 219784 h 689025"/>
                  <a:gd name="connsiteX28" fmla="*/ 229114 w 451531"/>
                  <a:gd name="connsiteY28" fmla="*/ 58640 h 689025"/>
                  <a:gd name="connsiteX29" fmla="*/ 268081 w 451531"/>
                  <a:gd name="connsiteY29" fmla="*/ 219784 h 689025"/>
                  <a:gd name="connsiteX30" fmla="*/ 265178 w 451531"/>
                  <a:gd name="connsiteY30" fmla="*/ 222540 h 689025"/>
                  <a:gd name="connsiteX31" fmla="*/ 282447 w 451531"/>
                  <a:gd name="connsiteY31" fmla="*/ 265113 h 689025"/>
                  <a:gd name="connsiteX32" fmla="*/ 282271 w 451531"/>
                  <a:gd name="connsiteY32" fmla="*/ 265172 h 689025"/>
                  <a:gd name="connsiteX33" fmla="*/ 394363 w 451531"/>
                  <a:gd name="connsiteY33" fmla="*/ 379550 h 689025"/>
                  <a:gd name="connsiteX34" fmla="*/ 58675 w 451531"/>
                  <a:gd name="connsiteY34" fmla="*/ 379550 h 689025"/>
                  <a:gd name="connsiteX35" fmla="*/ 172995 w 451531"/>
                  <a:gd name="connsiteY35" fmla="*/ 265084 h 68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51531" h="689025">
                    <a:moveTo>
                      <a:pt x="58617" y="435992"/>
                    </a:moveTo>
                    <a:lnTo>
                      <a:pt x="194223" y="435992"/>
                    </a:lnTo>
                    <a:lnTo>
                      <a:pt x="194223" y="544770"/>
                    </a:lnTo>
                    <a:lnTo>
                      <a:pt x="84067" y="629652"/>
                    </a:lnTo>
                    <a:cubicBezTo>
                      <a:pt x="69964" y="640530"/>
                      <a:pt x="67325" y="660761"/>
                      <a:pt x="78203" y="674893"/>
                    </a:cubicBezTo>
                    <a:cubicBezTo>
                      <a:pt x="84565" y="683132"/>
                      <a:pt x="94123" y="687471"/>
                      <a:pt x="103770" y="687471"/>
                    </a:cubicBezTo>
                    <a:cubicBezTo>
                      <a:pt x="110631" y="687471"/>
                      <a:pt x="117580" y="685272"/>
                      <a:pt x="123444" y="680757"/>
                    </a:cubicBezTo>
                    <a:lnTo>
                      <a:pt x="226505" y="601358"/>
                    </a:lnTo>
                    <a:lnTo>
                      <a:pt x="329536" y="680728"/>
                    </a:lnTo>
                    <a:cubicBezTo>
                      <a:pt x="335400" y="685243"/>
                      <a:pt x="342320" y="687442"/>
                      <a:pt x="349180" y="687442"/>
                    </a:cubicBezTo>
                    <a:cubicBezTo>
                      <a:pt x="358856" y="687442"/>
                      <a:pt x="368414" y="683103"/>
                      <a:pt x="374747" y="674864"/>
                    </a:cubicBezTo>
                    <a:cubicBezTo>
                      <a:pt x="385625" y="660761"/>
                      <a:pt x="382986" y="640500"/>
                      <a:pt x="368883" y="629622"/>
                    </a:cubicBezTo>
                    <a:lnTo>
                      <a:pt x="258728" y="544770"/>
                    </a:lnTo>
                    <a:lnTo>
                      <a:pt x="258728" y="435992"/>
                    </a:lnTo>
                    <a:lnTo>
                      <a:pt x="394334" y="435992"/>
                    </a:lnTo>
                    <a:cubicBezTo>
                      <a:pt x="410108" y="435992"/>
                      <a:pt x="425178" y="429395"/>
                      <a:pt x="435880" y="417755"/>
                    </a:cubicBezTo>
                    <a:cubicBezTo>
                      <a:pt x="446552" y="406144"/>
                      <a:pt x="451889" y="390575"/>
                      <a:pt x="450599" y="374830"/>
                    </a:cubicBezTo>
                    <a:cubicBezTo>
                      <a:pt x="444500" y="301646"/>
                      <a:pt x="402484" y="247316"/>
                      <a:pt x="333494" y="221192"/>
                    </a:cubicBezTo>
                    <a:cubicBezTo>
                      <a:pt x="353168" y="179352"/>
                      <a:pt x="363225" y="120008"/>
                      <a:pt x="343111" y="72685"/>
                    </a:cubicBezTo>
                    <a:cubicBezTo>
                      <a:pt x="324111" y="27884"/>
                      <a:pt x="282565" y="2199"/>
                      <a:pt x="229114" y="2199"/>
                    </a:cubicBezTo>
                    <a:cubicBezTo>
                      <a:pt x="175546" y="2199"/>
                      <a:pt x="133764" y="28001"/>
                      <a:pt x="114442" y="72949"/>
                    </a:cubicBezTo>
                    <a:cubicBezTo>
                      <a:pt x="94212" y="120037"/>
                      <a:pt x="103506" y="179000"/>
                      <a:pt x="122476" y="220664"/>
                    </a:cubicBezTo>
                    <a:cubicBezTo>
                      <a:pt x="52694" y="246407"/>
                      <a:pt x="9652" y="300650"/>
                      <a:pt x="2468" y="374038"/>
                    </a:cubicBezTo>
                    <a:cubicBezTo>
                      <a:pt x="914" y="389900"/>
                      <a:pt x="6133" y="405645"/>
                      <a:pt x="16836" y="417461"/>
                    </a:cubicBezTo>
                    <a:cubicBezTo>
                      <a:pt x="27508" y="429277"/>
                      <a:pt x="42696" y="435992"/>
                      <a:pt x="58617" y="435992"/>
                    </a:cubicBezTo>
                    <a:close/>
                    <a:moveTo>
                      <a:pt x="172995" y="265084"/>
                    </a:moveTo>
                    <a:cubicBezTo>
                      <a:pt x="207153" y="252916"/>
                      <a:pt x="195806" y="230779"/>
                      <a:pt x="190645" y="222540"/>
                    </a:cubicBezTo>
                    <a:cubicBezTo>
                      <a:pt x="189649" y="221632"/>
                      <a:pt x="188652" y="220723"/>
                      <a:pt x="187713" y="219784"/>
                    </a:cubicBezTo>
                    <a:cubicBezTo>
                      <a:pt x="157719" y="188177"/>
                      <a:pt x="128751" y="58640"/>
                      <a:pt x="229114" y="58640"/>
                    </a:cubicBezTo>
                    <a:cubicBezTo>
                      <a:pt x="329360" y="58640"/>
                      <a:pt x="298632" y="188177"/>
                      <a:pt x="268081" y="219784"/>
                    </a:cubicBezTo>
                    <a:cubicBezTo>
                      <a:pt x="267172" y="220693"/>
                      <a:pt x="266145" y="221632"/>
                      <a:pt x="265178" y="222540"/>
                    </a:cubicBezTo>
                    <a:cubicBezTo>
                      <a:pt x="259871" y="230809"/>
                      <a:pt x="248201" y="252946"/>
                      <a:pt x="282447" y="265113"/>
                    </a:cubicBezTo>
                    <a:lnTo>
                      <a:pt x="282271" y="265172"/>
                    </a:lnTo>
                    <a:cubicBezTo>
                      <a:pt x="326193" y="273880"/>
                      <a:pt x="387619" y="298920"/>
                      <a:pt x="394363" y="379550"/>
                    </a:cubicBezTo>
                    <a:lnTo>
                      <a:pt x="58675" y="379550"/>
                    </a:lnTo>
                    <a:cubicBezTo>
                      <a:pt x="66563" y="298539"/>
                      <a:pt x="128868" y="273616"/>
                      <a:pt x="172995" y="265084"/>
                    </a:cubicBezTo>
                    <a:close/>
                  </a:path>
                </a:pathLst>
              </a:custGeom>
              <a:solidFill>
                <a:srgbClr val="0067B1"/>
              </a:solidFill>
              <a:ln w="9525" cap="flat">
                <a:noFill/>
                <a:prstDash val="solid"/>
                <a:miter/>
              </a:ln>
            </p:spPr>
            <p:txBody>
              <a:bodyPr rtlCol="0" anchor="ct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1134" name="easyIcon">
            <a:extLst>
              <a:ext uri="{FF2B5EF4-FFF2-40B4-BE49-F238E27FC236}">
                <a16:creationId xmlns:a16="http://schemas.microsoft.com/office/drawing/2014/main" id="{EEF43263-E9A6-6ACD-F004-5E623F40CC8A}"/>
              </a:ext>
            </a:extLst>
          </p:cNvPr>
          <p:cNvGrpSpPr>
            <a:grpSpLocks noChangeAspect="1"/>
          </p:cNvGrpSpPr>
          <p:nvPr>
            <p:custDataLst>
              <p:tags r:id="rId27"/>
            </p:custDataLst>
          </p:nvPr>
        </p:nvGrpSpPr>
        <p:grpSpPr>
          <a:xfrm>
            <a:off x="8923505" y="2522764"/>
            <a:ext cx="521682" cy="521682"/>
            <a:chOff x="2541666" y="4598221"/>
            <a:chExt cx="714050" cy="714050"/>
          </a:xfrm>
        </p:grpSpPr>
        <p:sp>
          <p:nvSpPr>
            <p:cNvPr id="1135" name="Background">
              <a:extLst>
                <a:ext uri="{FF2B5EF4-FFF2-40B4-BE49-F238E27FC236}">
                  <a16:creationId xmlns:a16="http://schemas.microsoft.com/office/drawing/2014/main" id="{4E696A54-7450-4B26-30F3-E1218A91238C}"/>
                </a:ext>
              </a:extLst>
            </p:cNvPr>
            <p:cNvSpPr/>
            <p:nvPr/>
          </p:nvSpPr>
          <p:spPr>
            <a:xfrm>
              <a:off x="2541666" y="4598221"/>
              <a:ext cx="714050" cy="714050"/>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1136" name="Group 1135">
              <a:extLst>
                <a:ext uri="{FF2B5EF4-FFF2-40B4-BE49-F238E27FC236}">
                  <a16:creationId xmlns:a16="http://schemas.microsoft.com/office/drawing/2014/main" id="{DDC65651-7422-12FB-0880-6FBF0666170F}"/>
                </a:ext>
              </a:extLst>
            </p:cNvPr>
            <p:cNvGrpSpPr>
              <a:grpSpLocks noChangeAspect="1"/>
            </p:cNvGrpSpPr>
            <p:nvPr/>
          </p:nvGrpSpPr>
          <p:grpSpPr bwMode="gray">
            <a:xfrm>
              <a:off x="2611333" y="4667241"/>
              <a:ext cx="574708" cy="575998"/>
              <a:chOff x="3514725" y="1160463"/>
              <a:chExt cx="706438" cy="708025"/>
            </a:xfrm>
            <a:solidFill>
              <a:schemeClr val="accent2"/>
            </a:solidFill>
          </p:grpSpPr>
          <p:sp>
            <p:nvSpPr>
              <p:cNvPr id="1137" name="Vector">
                <a:extLst>
                  <a:ext uri="{FF2B5EF4-FFF2-40B4-BE49-F238E27FC236}">
                    <a16:creationId xmlns:a16="http://schemas.microsoft.com/office/drawing/2014/main" id="{90981412-5B9E-813C-155E-8F649650E4A0}"/>
                  </a:ext>
                </a:extLst>
              </p:cNvPr>
              <p:cNvSpPr>
                <a:spLocks noEditPoints="1"/>
              </p:cNvSpPr>
              <p:nvPr/>
            </p:nvSpPr>
            <p:spPr bwMode="gray">
              <a:xfrm>
                <a:off x="3802063" y="1160463"/>
                <a:ext cx="131763" cy="131763"/>
              </a:xfrm>
              <a:custGeom>
                <a:avLst/>
                <a:gdLst>
                  <a:gd name="T0" fmla="*/ 72 w 144"/>
                  <a:gd name="T1" fmla="*/ 144 h 144"/>
                  <a:gd name="T2" fmla="*/ 0 w 144"/>
                  <a:gd name="T3" fmla="*/ 72 h 144"/>
                  <a:gd name="T4" fmla="*/ 72 w 144"/>
                  <a:gd name="T5" fmla="*/ 0 h 144"/>
                  <a:gd name="T6" fmla="*/ 144 w 144"/>
                  <a:gd name="T7" fmla="*/ 72 h 144"/>
                  <a:gd name="T8" fmla="*/ 72 w 144"/>
                  <a:gd name="T9" fmla="*/ 144 h 144"/>
                  <a:gd name="T10" fmla="*/ 72 w 144"/>
                  <a:gd name="T11" fmla="*/ 24 h 144"/>
                  <a:gd name="T12" fmla="*/ 24 w 144"/>
                  <a:gd name="T13" fmla="*/ 72 h 144"/>
                  <a:gd name="T14" fmla="*/ 72 w 144"/>
                  <a:gd name="T15" fmla="*/ 120 h 144"/>
                  <a:gd name="T16" fmla="*/ 120 w 144"/>
                  <a:gd name="T17" fmla="*/ 72 h 144"/>
                  <a:gd name="T18" fmla="*/ 72 w 144"/>
                  <a:gd name="T19" fmla="*/ 2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44">
                    <a:moveTo>
                      <a:pt x="72" y="144"/>
                    </a:moveTo>
                    <a:cubicBezTo>
                      <a:pt x="32" y="144"/>
                      <a:pt x="0" y="111"/>
                      <a:pt x="0" y="72"/>
                    </a:cubicBezTo>
                    <a:cubicBezTo>
                      <a:pt x="0" y="32"/>
                      <a:pt x="32" y="0"/>
                      <a:pt x="72" y="0"/>
                    </a:cubicBezTo>
                    <a:cubicBezTo>
                      <a:pt x="112" y="0"/>
                      <a:pt x="144" y="32"/>
                      <a:pt x="144" y="72"/>
                    </a:cubicBezTo>
                    <a:cubicBezTo>
                      <a:pt x="144" y="111"/>
                      <a:pt x="112" y="144"/>
                      <a:pt x="72" y="144"/>
                    </a:cubicBezTo>
                    <a:close/>
                    <a:moveTo>
                      <a:pt x="72" y="24"/>
                    </a:moveTo>
                    <a:cubicBezTo>
                      <a:pt x="46" y="24"/>
                      <a:pt x="24" y="45"/>
                      <a:pt x="24" y="72"/>
                    </a:cubicBezTo>
                    <a:cubicBezTo>
                      <a:pt x="24" y="98"/>
                      <a:pt x="46" y="120"/>
                      <a:pt x="72" y="120"/>
                    </a:cubicBezTo>
                    <a:cubicBezTo>
                      <a:pt x="98" y="120"/>
                      <a:pt x="120" y="98"/>
                      <a:pt x="120" y="72"/>
                    </a:cubicBezTo>
                    <a:cubicBezTo>
                      <a:pt x="120" y="45"/>
                      <a:pt x="98" y="24"/>
                      <a:pt x="72" y="2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38" name="Vector">
                <a:extLst>
                  <a:ext uri="{FF2B5EF4-FFF2-40B4-BE49-F238E27FC236}">
                    <a16:creationId xmlns:a16="http://schemas.microsoft.com/office/drawing/2014/main" id="{98F94D22-4E2D-4A9B-32BF-51E23F9D09BB}"/>
                  </a:ext>
                </a:extLst>
              </p:cNvPr>
              <p:cNvSpPr>
                <a:spLocks noEditPoints="1"/>
              </p:cNvSpPr>
              <p:nvPr/>
            </p:nvSpPr>
            <p:spPr bwMode="gray">
              <a:xfrm>
                <a:off x="3724275" y="1314450"/>
                <a:ext cx="287338" cy="177800"/>
              </a:xfrm>
              <a:custGeom>
                <a:avLst/>
                <a:gdLst>
                  <a:gd name="T0" fmla="*/ 312 w 312"/>
                  <a:gd name="T1" fmla="*/ 192 h 192"/>
                  <a:gd name="T2" fmla="*/ 0 w 312"/>
                  <a:gd name="T3" fmla="*/ 192 h 192"/>
                  <a:gd name="T4" fmla="*/ 0 w 312"/>
                  <a:gd name="T5" fmla="*/ 96 h 192"/>
                  <a:gd name="T6" fmla="*/ 96 w 312"/>
                  <a:gd name="T7" fmla="*/ 0 h 192"/>
                  <a:gd name="T8" fmla="*/ 216 w 312"/>
                  <a:gd name="T9" fmla="*/ 0 h 192"/>
                  <a:gd name="T10" fmla="*/ 312 w 312"/>
                  <a:gd name="T11" fmla="*/ 96 h 192"/>
                  <a:gd name="T12" fmla="*/ 312 w 312"/>
                  <a:gd name="T13" fmla="*/ 192 h 192"/>
                  <a:gd name="T14" fmla="*/ 24 w 312"/>
                  <a:gd name="T15" fmla="*/ 168 h 192"/>
                  <a:gd name="T16" fmla="*/ 288 w 312"/>
                  <a:gd name="T17" fmla="*/ 168 h 192"/>
                  <a:gd name="T18" fmla="*/ 288 w 312"/>
                  <a:gd name="T19" fmla="*/ 96 h 192"/>
                  <a:gd name="T20" fmla="*/ 216 w 312"/>
                  <a:gd name="T21" fmla="*/ 24 h 192"/>
                  <a:gd name="T22" fmla="*/ 96 w 312"/>
                  <a:gd name="T23" fmla="*/ 24 h 192"/>
                  <a:gd name="T24" fmla="*/ 24 w 312"/>
                  <a:gd name="T25" fmla="*/ 96 h 192"/>
                  <a:gd name="T26" fmla="*/ 24 w 312"/>
                  <a:gd name="T27" fmla="*/ 16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2" h="192">
                    <a:moveTo>
                      <a:pt x="312" y="192"/>
                    </a:moveTo>
                    <a:cubicBezTo>
                      <a:pt x="0" y="192"/>
                      <a:pt x="0" y="192"/>
                      <a:pt x="0" y="192"/>
                    </a:cubicBezTo>
                    <a:cubicBezTo>
                      <a:pt x="0" y="96"/>
                      <a:pt x="0" y="96"/>
                      <a:pt x="0" y="96"/>
                    </a:cubicBezTo>
                    <a:cubicBezTo>
                      <a:pt x="0" y="43"/>
                      <a:pt x="43" y="0"/>
                      <a:pt x="96" y="0"/>
                    </a:cubicBezTo>
                    <a:cubicBezTo>
                      <a:pt x="216" y="0"/>
                      <a:pt x="216" y="0"/>
                      <a:pt x="216" y="0"/>
                    </a:cubicBezTo>
                    <a:cubicBezTo>
                      <a:pt x="269" y="0"/>
                      <a:pt x="312" y="43"/>
                      <a:pt x="312" y="96"/>
                    </a:cubicBezTo>
                    <a:lnTo>
                      <a:pt x="312" y="192"/>
                    </a:lnTo>
                    <a:close/>
                    <a:moveTo>
                      <a:pt x="24" y="168"/>
                    </a:moveTo>
                    <a:cubicBezTo>
                      <a:pt x="288" y="168"/>
                      <a:pt x="288" y="168"/>
                      <a:pt x="288" y="168"/>
                    </a:cubicBezTo>
                    <a:cubicBezTo>
                      <a:pt x="288" y="96"/>
                      <a:pt x="288" y="96"/>
                      <a:pt x="288" y="96"/>
                    </a:cubicBezTo>
                    <a:cubicBezTo>
                      <a:pt x="288" y="56"/>
                      <a:pt x="256" y="24"/>
                      <a:pt x="216" y="24"/>
                    </a:cubicBezTo>
                    <a:cubicBezTo>
                      <a:pt x="96" y="24"/>
                      <a:pt x="96" y="24"/>
                      <a:pt x="96" y="24"/>
                    </a:cubicBezTo>
                    <a:cubicBezTo>
                      <a:pt x="56" y="24"/>
                      <a:pt x="24" y="56"/>
                      <a:pt x="24" y="96"/>
                    </a:cubicBezTo>
                    <a:lnTo>
                      <a:pt x="24" y="168"/>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39" name="Vector">
                <a:extLst>
                  <a:ext uri="{FF2B5EF4-FFF2-40B4-BE49-F238E27FC236}">
                    <a16:creationId xmlns:a16="http://schemas.microsoft.com/office/drawing/2014/main" id="{90F14455-817B-3573-7889-EF461D78FA4C}"/>
                  </a:ext>
                </a:extLst>
              </p:cNvPr>
              <p:cNvSpPr>
                <a:spLocks noChangeArrowheads="1"/>
              </p:cNvSpPr>
              <p:nvPr/>
            </p:nvSpPr>
            <p:spPr bwMode="gray">
              <a:xfrm>
                <a:off x="3790950" y="1425575"/>
                <a:ext cx="22225" cy="55563"/>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40" name="Vector">
                <a:extLst>
                  <a:ext uri="{FF2B5EF4-FFF2-40B4-BE49-F238E27FC236}">
                    <a16:creationId xmlns:a16="http://schemas.microsoft.com/office/drawing/2014/main" id="{C2215D24-B71A-7284-CDD4-0DCD0D3A8C64}"/>
                  </a:ext>
                </a:extLst>
              </p:cNvPr>
              <p:cNvSpPr>
                <a:spLocks noChangeArrowheads="1"/>
              </p:cNvSpPr>
              <p:nvPr/>
            </p:nvSpPr>
            <p:spPr bwMode="gray">
              <a:xfrm>
                <a:off x="3922713" y="1425575"/>
                <a:ext cx="22225" cy="55563"/>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41" name="Vector">
                <a:extLst>
                  <a:ext uri="{FF2B5EF4-FFF2-40B4-BE49-F238E27FC236}">
                    <a16:creationId xmlns:a16="http://schemas.microsoft.com/office/drawing/2014/main" id="{811A88F1-0EDF-6DA6-DB78-414C3AE849B4}"/>
                  </a:ext>
                </a:extLst>
              </p:cNvPr>
              <p:cNvSpPr>
                <a:spLocks/>
              </p:cNvSpPr>
              <p:nvPr/>
            </p:nvSpPr>
            <p:spPr bwMode="gray">
              <a:xfrm>
                <a:off x="3956050" y="1204913"/>
                <a:ext cx="265113" cy="419100"/>
              </a:xfrm>
              <a:custGeom>
                <a:avLst/>
                <a:gdLst>
                  <a:gd name="T0" fmla="*/ 167 w 167"/>
                  <a:gd name="T1" fmla="*/ 264 h 264"/>
                  <a:gd name="T2" fmla="*/ 63 w 167"/>
                  <a:gd name="T3" fmla="*/ 264 h 264"/>
                  <a:gd name="T4" fmla="*/ 63 w 167"/>
                  <a:gd name="T5" fmla="*/ 250 h 264"/>
                  <a:gd name="T6" fmla="*/ 153 w 167"/>
                  <a:gd name="T7" fmla="*/ 250 h 264"/>
                  <a:gd name="T8" fmla="*/ 153 w 167"/>
                  <a:gd name="T9" fmla="*/ 13 h 264"/>
                  <a:gd name="T10" fmla="*/ 0 w 167"/>
                  <a:gd name="T11" fmla="*/ 13 h 264"/>
                  <a:gd name="T12" fmla="*/ 0 w 167"/>
                  <a:gd name="T13" fmla="*/ 0 h 264"/>
                  <a:gd name="T14" fmla="*/ 167 w 167"/>
                  <a:gd name="T15" fmla="*/ 0 h 264"/>
                  <a:gd name="T16" fmla="*/ 167 w 167"/>
                  <a:gd name="T17"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264">
                    <a:moveTo>
                      <a:pt x="167" y="264"/>
                    </a:moveTo>
                    <a:lnTo>
                      <a:pt x="63" y="264"/>
                    </a:lnTo>
                    <a:lnTo>
                      <a:pt x="63" y="250"/>
                    </a:lnTo>
                    <a:lnTo>
                      <a:pt x="153" y="250"/>
                    </a:lnTo>
                    <a:lnTo>
                      <a:pt x="153" y="13"/>
                    </a:lnTo>
                    <a:lnTo>
                      <a:pt x="0" y="13"/>
                    </a:lnTo>
                    <a:lnTo>
                      <a:pt x="0" y="0"/>
                    </a:lnTo>
                    <a:lnTo>
                      <a:pt x="167" y="0"/>
                    </a:lnTo>
                    <a:lnTo>
                      <a:pt x="167" y="264"/>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42" name="Vector">
                <a:extLst>
                  <a:ext uri="{FF2B5EF4-FFF2-40B4-BE49-F238E27FC236}">
                    <a16:creationId xmlns:a16="http://schemas.microsoft.com/office/drawing/2014/main" id="{68FF2267-E393-4D64-58CA-2048EBB13931}"/>
                  </a:ext>
                </a:extLst>
              </p:cNvPr>
              <p:cNvSpPr>
                <a:spLocks/>
              </p:cNvSpPr>
              <p:nvPr/>
            </p:nvSpPr>
            <p:spPr bwMode="gray">
              <a:xfrm>
                <a:off x="3514725" y="1204913"/>
                <a:ext cx="265113" cy="419100"/>
              </a:xfrm>
              <a:custGeom>
                <a:avLst/>
                <a:gdLst>
                  <a:gd name="T0" fmla="*/ 104 w 167"/>
                  <a:gd name="T1" fmla="*/ 264 h 264"/>
                  <a:gd name="T2" fmla="*/ 0 w 167"/>
                  <a:gd name="T3" fmla="*/ 264 h 264"/>
                  <a:gd name="T4" fmla="*/ 0 w 167"/>
                  <a:gd name="T5" fmla="*/ 0 h 264"/>
                  <a:gd name="T6" fmla="*/ 167 w 167"/>
                  <a:gd name="T7" fmla="*/ 0 h 264"/>
                  <a:gd name="T8" fmla="*/ 167 w 167"/>
                  <a:gd name="T9" fmla="*/ 13 h 264"/>
                  <a:gd name="T10" fmla="*/ 14 w 167"/>
                  <a:gd name="T11" fmla="*/ 13 h 264"/>
                  <a:gd name="T12" fmla="*/ 14 w 167"/>
                  <a:gd name="T13" fmla="*/ 250 h 264"/>
                  <a:gd name="T14" fmla="*/ 104 w 167"/>
                  <a:gd name="T15" fmla="*/ 250 h 264"/>
                  <a:gd name="T16" fmla="*/ 104 w 167"/>
                  <a:gd name="T17"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264">
                    <a:moveTo>
                      <a:pt x="104" y="264"/>
                    </a:moveTo>
                    <a:lnTo>
                      <a:pt x="0" y="264"/>
                    </a:lnTo>
                    <a:lnTo>
                      <a:pt x="0" y="0"/>
                    </a:lnTo>
                    <a:lnTo>
                      <a:pt x="167" y="0"/>
                    </a:lnTo>
                    <a:lnTo>
                      <a:pt x="167" y="13"/>
                    </a:lnTo>
                    <a:lnTo>
                      <a:pt x="14" y="13"/>
                    </a:lnTo>
                    <a:lnTo>
                      <a:pt x="14" y="250"/>
                    </a:lnTo>
                    <a:lnTo>
                      <a:pt x="104" y="250"/>
                    </a:lnTo>
                    <a:lnTo>
                      <a:pt x="104" y="264"/>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43" name="Vector">
                <a:extLst>
                  <a:ext uri="{FF2B5EF4-FFF2-40B4-BE49-F238E27FC236}">
                    <a16:creationId xmlns:a16="http://schemas.microsoft.com/office/drawing/2014/main" id="{8BCFDE98-F6F9-EF7D-D781-DBB42F048908}"/>
                  </a:ext>
                </a:extLst>
              </p:cNvPr>
              <p:cNvSpPr>
                <a:spLocks noEditPoints="1"/>
              </p:cNvSpPr>
              <p:nvPr/>
            </p:nvSpPr>
            <p:spPr bwMode="gray">
              <a:xfrm>
                <a:off x="3657600" y="1470025"/>
                <a:ext cx="420688" cy="88900"/>
              </a:xfrm>
              <a:custGeom>
                <a:avLst/>
                <a:gdLst>
                  <a:gd name="T0" fmla="*/ 265 w 265"/>
                  <a:gd name="T1" fmla="*/ 56 h 56"/>
                  <a:gd name="T2" fmla="*/ 0 w 265"/>
                  <a:gd name="T3" fmla="*/ 56 h 56"/>
                  <a:gd name="T4" fmla="*/ 0 w 265"/>
                  <a:gd name="T5" fmla="*/ 0 h 56"/>
                  <a:gd name="T6" fmla="*/ 265 w 265"/>
                  <a:gd name="T7" fmla="*/ 0 h 56"/>
                  <a:gd name="T8" fmla="*/ 265 w 265"/>
                  <a:gd name="T9" fmla="*/ 56 h 56"/>
                  <a:gd name="T10" fmla="*/ 14 w 265"/>
                  <a:gd name="T11" fmla="*/ 42 h 56"/>
                  <a:gd name="T12" fmla="*/ 251 w 265"/>
                  <a:gd name="T13" fmla="*/ 42 h 56"/>
                  <a:gd name="T14" fmla="*/ 251 w 265"/>
                  <a:gd name="T15" fmla="*/ 14 h 56"/>
                  <a:gd name="T16" fmla="*/ 14 w 265"/>
                  <a:gd name="T17" fmla="*/ 14 h 56"/>
                  <a:gd name="T18" fmla="*/ 14 w 265"/>
                  <a:gd name="T19"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5" h="56">
                    <a:moveTo>
                      <a:pt x="265" y="56"/>
                    </a:moveTo>
                    <a:lnTo>
                      <a:pt x="0" y="56"/>
                    </a:lnTo>
                    <a:lnTo>
                      <a:pt x="0" y="0"/>
                    </a:lnTo>
                    <a:lnTo>
                      <a:pt x="265" y="0"/>
                    </a:lnTo>
                    <a:lnTo>
                      <a:pt x="265" y="56"/>
                    </a:lnTo>
                    <a:close/>
                    <a:moveTo>
                      <a:pt x="14" y="42"/>
                    </a:moveTo>
                    <a:lnTo>
                      <a:pt x="251" y="42"/>
                    </a:lnTo>
                    <a:lnTo>
                      <a:pt x="251" y="14"/>
                    </a:lnTo>
                    <a:lnTo>
                      <a:pt x="14" y="14"/>
                    </a:lnTo>
                    <a:lnTo>
                      <a:pt x="14" y="42"/>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44" name="Vector">
                <a:extLst>
                  <a:ext uri="{FF2B5EF4-FFF2-40B4-BE49-F238E27FC236}">
                    <a16:creationId xmlns:a16="http://schemas.microsoft.com/office/drawing/2014/main" id="{13251EAF-EF6B-8C15-37E3-A68AE36D4F3C}"/>
                  </a:ext>
                </a:extLst>
              </p:cNvPr>
              <p:cNvSpPr>
                <a:spLocks/>
              </p:cNvSpPr>
              <p:nvPr/>
            </p:nvSpPr>
            <p:spPr bwMode="gray">
              <a:xfrm>
                <a:off x="3724275" y="1536700"/>
                <a:ext cx="287338" cy="331788"/>
              </a:xfrm>
              <a:custGeom>
                <a:avLst/>
                <a:gdLst>
                  <a:gd name="T0" fmla="*/ 181 w 181"/>
                  <a:gd name="T1" fmla="*/ 209 h 209"/>
                  <a:gd name="T2" fmla="*/ 167 w 181"/>
                  <a:gd name="T3" fmla="*/ 209 h 209"/>
                  <a:gd name="T4" fmla="*/ 167 w 181"/>
                  <a:gd name="T5" fmla="*/ 14 h 209"/>
                  <a:gd name="T6" fmla="*/ 14 w 181"/>
                  <a:gd name="T7" fmla="*/ 14 h 209"/>
                  <a:gd name="T8" fmla="*/ 14 w 181"/>
                  <a:gd name="T9" fmla="*/ 209 h 209"/>
                  <a:gd name="T10" fmla="*/ 0 w 181"/>
                  <a:gd name="T11" fmla="*/ 209 h 209"/>
                  <a:gd name="T12" fmla="*/ 0 w 181"/>
                  <a:gd name="T13" fmla="*/ 0 h 209"/>
                  <a:gd name="T14" fmla="*/ 181 w 181"/>
                  <a:gd name="T15" fmla="*/ 0 h 209"/>
                  <a:gd name="T16" fmla="*/ 181 w 181"/>
                  <a:gd name="T17" fmla="*/ 209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1" h="209">
                    <a:moveTo>
                      <a:pt x="181" y="209"/>
                    </a:moveTo>
                    <a:lnTo>
                      <a:pt x="167" y="209"/>
                    </a:lnTo>
                    <a:lnTo>
                      <a:pt x="167" y="14"/>
                    </a:lnTo>
                    <a:lnTo>
                      <a:pt x="14" y="14"/>
                    </a:lnTo>
                    <a:lnTo>
                      <a:pt x="14" y="209"/>
                    </a:lnTo>
                    <a:lnTo>
                      <a:pt x="0" y="209"/>
                    </a:lnTo>
                    <a:lnTo>
                      <a:pt x="0" y="0"/>
                    </a:lnTo>
                    <a:lnTo>
                      <a:pt x="181" y="0"/>
                    </a:lnTo>
                    <a:lnTo>
                      <a:pt x="181" y="209"/>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45" name="Vector">
                <a:extLst>
                  <a:ext uri="{FF2B5EF4-FFF2-40B4-BE49-F238E27FC236}">
                    <a16:creationId xmlns:a16="http://schemas.microsoft.com/office/drawing/2014/main" id="{F1B561A4-1E59-802F-032B-5A7E2B4B8058}"/>
                  </a:ext>
                </a:extLst>
              </p:cNvPr>
              <p:cNvSpPr>
                <a:spLocks noEditPoints="1"/>
              </p:cNvSpPr>
              <p:nvPr/>
            </p:nvSpPr>
            <p:spPr bwMode="gray">
              <a:xfrm>
                <a:off x="3790950" y="1601788"/>
                <a:ext cx="153988" cy="222250"/>
              </a:xfrm>
              <a:custGeom>
                <a:avLst/>
                <a:gdLst>
                  <a:gd name="T0" fmla="*/ 97 w 97"/>
                  <a:gd name="T1" fmla="*/ 140 h 140"/>
                  <a:gd name="T2" fmla="*/ 0 w 97"/>
                  <a:gd name="T3" fmla="*/ 140 h 140"/>
                  <a:gd name="T4" fmla="*/ 0 w 97"/>
                  <a:gd name="T5" fmla="*/ 0 h 140"/>
                  <a:gd name="T6" fmla="*/ 97 w 97"/>
                  <a:gd name="T7" fmla="*/ 0 h 140"/>
                  <a:gd name="T8" fmla="*/ 97 w 97"/>
                  <a:gd name="T9" fmla="*/ 140 h 140"/>
                  <a:gd name="T10" fmla="*/ 14 w 97"/>
                  <a:gd name="T11" fmla="*/ 126 h 140"/>
                  <a:gd name="T12" fmla="*/ 83 w 97"/>
                  <a:gd name="T13" fmla="*/ 126 h 140"/>
                  <a:gd name="T14" fmla="*/ 83 w 97"/>
                  <a:gd name="T15" fmla="*/ 14 h 140"/>
                  <a:gd name="T16" fmla="*/ 14 w 97"/>
                  <a:gd name="T17" fmla="*/ 14 h 140"/>
                  <a:gd name="T18" fmla="*/ 14 w 97"/>
                  <a:gd name="T19" fmla="*/ 12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140">
                    <a:moveTo>
                      <a:pt x="97" y="140"/>
                    </a:moveTo>
                    <a:lnTo>
                      <a:pt x="0" y="140"/>
                    </a:lnTo>
                    <a:lnTo>
                      <a:pt x="0" y="0"/>
                    </a:lnTo>
                    <a:lnTo>
                      <a:pt x="97" y="0"/>
                    </a:lnTo>
                    <a:lnTo>
                      <a:pt x="97" y="140"/>
                    </a:lnTo>
                    <a:close/>
                    <a:moveTo>
                      <a:pt x="14" y="126"/>
                    </a:moveTo>
                    <a:lnTo>
                      <a:pt x="83" y="126"/>
                    </a:lnTo>
                    <a:lnTo>
                      <a:pt x="83" y="14"/>
                    </a:lnTo>
                    <a:lnTo>
                      <a:pt x="14" y="14"/>
                    </a:lnTo>
                    <a:lnTo>
                      <a:pt x="14" y="126"/>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46" name="Vector">
                <a:extLst>
                  <a:ext uri="{FF2B5EF4-FFF2-40B4-BE49-F238E27FC236}">
                    <a16:creationId xmlns:a16="http://schemas.microsoft.com/office/drawing/2014/main" id="{95FCDF6C-A300-427F-F78E-2F5D3C785075}"/>
                  </a:ext>
                </a:extLst>
              </p:cNvPr>
              <p:cNvSpPr>
                <a:spLocks noChangeArrowheads="1"/>
              </p:cNvSpPr>
              <p:nvPr/>
            </p:nvSpPr>
            <p:spPr bwMode="gray">
              <a:xfrm>
                <a:off x="3856038" y="1358900"/>
                <a:ext cx="222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47" name="Vector">
                <a:extLst>
                  <a:ext uri="{FF2B5EF4-FFF2-40B4-BE49-F238E27FC236}">
                    <a16:creationId xmlns:a16="http://schemas.microsoft.com/office/drawing/2014/main" id="{C941CCA4-2B16-E3F8-C79A-0AE6BC496720}"/>
                  </a:ext>
                </a:extLst>
              </p:cNvPr>
              <p:cNvSpPr>
                <a:spLocks noChangeArrowheads="1"/>
              </p:cNvSpPr>
              <p:nvPr/>
            </p:nvSpPr>
            <p:spPr bwMode="gray">
              <a:xfrm>
                <a:off x="3856038" y="1403350"/>
                <a:ext cx="222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sp>
        <p:nvSpPr>
          <p:cNvPr id="569" name="TextBox 568">
            <a:extLst>
              <a:ext uri="{FF2B5EF4-FFF2-40B4-BE49-F238E27FC236}">
                <a16:creationId xmlns:a16="http://schemas.microsoft.com/office/drawing/2014/main" id="{BAB78CFD-AC59-4BC7-6D18-9D6CE15FAFB7}"/>
              </a:ext>
            </a:extLst>
          </p:cNvPr>
          <p:cNvSpPr txBox="1"/>
          <p:nvPr/>
        </p:nvSpPr>
        <p:spPr>
          <a:xfrm>
            <a:off x="7823766" y="4136175"/>
            <a:ext cx="899376" cy="316748"/>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accent1"/>
                </a:solidFill>
                <a:effectLst/>
                <a:uLnTx/>
                <a:uFillTx/>
                <a:ea typeface="Source Sans Pro" panose="020B0503030403020204" pitchFamily="34" charset="0"/>
                <a:cs typeface="+mn-cs"/>
              </a:rPr>
              <a:t>PATIENT</a:t>
            </a:r>
            <a:endParaRPr kumimoji="0" lang="en-US" sz="1600" b="1" i="0" u="none" strike="noStrike" kern="1200" cap="none" spc="0" normalizeH="0" baseline="0" noProof="0" dirty="0">
              <a:ln>
                <a:noFill/>
              </a:ln>
              <a:solidFill>
                <a:schemeClr val="accent1"/>
              </a:solidFill>
              <a:effectLst/>
              <a:uLnTx/>
              <a:uFillTx/>
              <a:ea typeface="Source Sans Pro" panose="020B0503030403020204" pitchFamily="34" charset="0"/>
              <a:cs typeface="+mn-cs"/>
            </a:endParaRPr>
          </a:p>
        </p:txBody>
      </p:sp>
      <p:sp>
        <p:nvSpPr>
          <p:cNvPr id="5" name="Slide Number Placeholder 4">
            <a:extLst>
              <a:ext uri="{FF2B5EF4-FFF2-40B4-BE49-F238E27FC236}">
                <a16:creationId xmlns:a16="http://schemas.microsoft.com/office/drawing/2014/main" id="{6A07F2FD-D548-0FD2-9928-4649CBA41AEC}"/>
              </a:ext>
            </a:extLst>
          </p:cNvPr>
          <p:cNvSpPr>
            <a:spLocks noGrp="1"/>
          </p:cNvSpPr>
          <p:nvPr>
            <p:ph type="sldNum" sz="quarter" idx="4"/>
          </p:nvPr>
        </p:nvSpPr>
        <p:spPr/>
        <p:txBody>
          <a:bodyPr/>
          <a:lstStyle/>
          <a:p>
            <a:fld id="{495CDFE8-06BB-8C4A-81DE-67EF32F50FC9}" type="slidenum">
              <a:rPr lang="en-US" smtClean="0"/>
              <a:pPr/>
              <a:t>2</a:t>
            </a:fld>
            <a:endParaRPr lang="en-US" dirty="0"/>
          </a:p>
        </p:txBody>
      </p:sp>
    </p:spTree>
    <p:custDataLst>
      <p:tags r:id="rId1"/>
    </p:custDataLst>
    <p:extLst>
      <p:ext uri="{BB962C8B-B14F-4D97-AF65-F5344CB8AC3E}">
        <p14:creationId xmlns:p14="http://schemas.microsoft.com/office/powerpoint/2010/main" val="239004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2FFA3-C8F9-3342-B643-EAE28C5793FC}"/>
              </a:ext>
            </a:extLst>
          </p:cNvPr>
          <p:cNvSpPr>
            <a:spLocks noGrp="1"/>
          </p:cNvSpPr>
          <p:nvPr>
            <p:ph type="title"/>
          </p:nvPr>
        </p:nvSpPr>
        <p:spPr/>
        <p:txBody>
          <a:bodyPr/>
          <a:lstStyle/>
          <a:p>
            <a:r>
              <a:rPr lang="en-US"/>
              <a:t>Business Transformation Approach </a:t>
            </a:r>
          </a:p>
        </p:txBody>
      </p:sp>
      <p:sp>
        <p:nvSpPr>
          <p:cNvPr id="3" name="Text Placeholder 2">
            <a:extLst>
              <a:ext uri="{FF2B5EF4-FFF2-40B4-BE49-F238E27FC236}">
                <a16:creationId xmlns:a16="http://schemas.microsoft.com/office/drawing/2014/main" id="{7414FD8B-2295-7F4F-A263-3185D1A6B234}"/>
              </a:ext>
            </a:extLst>
          </p:cNvPr>
          <p:cNvSpPr>
            <a:spLocks noGrp="1"/>
          </p:cNvSpPr>
          <p:nvPr>
            <p:ph type="body" sz="quarter" idx="14"/>
          </p:nvPr>
        </p:nvSpPr>
        <p:spPr/>
        <p:txBody>
          <a:bodyPr/>
          <a:lstStyle/>
          <a:p>
            <a:r>
              <a:rPr lang="en-US"/>
              <a:t>T</a:t>
            </a:r>
            <a:r>
              <a:rPr lang="en-US" sz="1800"/>
              <a:t>aking a holistic view of the care continuum, we strategically employ key levers in a customized, balanced approach to create significant operational and financial performance improvement while also elevating the patient experience.</a:t>
            </a:r>
          </a:p>
        </p:txBody>
      </p:sp>
      <p:grpSp>
        <p:nvGrpSpPr>
          <p:cNvPr id="22" name="Group 21">
            <a:extLst>
              <a:ext uri="{FF2B5EF4-FFF2-40B4-BE49-F238E27FC236}">
                <a16:creationId xmlns:a16="http://schemas.microsoft.com/office/drawing/2014/main" id="{56ABEDA6-22B8-9A90-F945-5BE5BDAAC868}"/>
              </a:ext>
            </a:extLst>
          </p:cNvPr>
          <p:cNvGrpSpPr/>
          <p:nvPr/>
        </p:nvGrpSpPr>
        <p:grpSpPr>
          <a:xfrm>
            <a:off x="794065" y="2566193"/>
            <a:ext cx="5843074" cy="4114800"/>
            <a:chOff x="794065" y="2638400"/>
            <a:chExt cx="5843074" cy="4114800"/>
          </a:xfrm>
        </p:grpSpPr>
        <p:sp>
          <p:nvSpPr>
            <p:cNvPr id="100" name="Ellipse 1">
              <a:extLst>
                <a:ext uri="{FF2B5EF4-FFF2-40B4-BE49-F238E27FC236}">
                  <a16:creationId xmlns:a16="http://schemas.microsoft.com/office/drawing/2014/main" id="{DDC66294-6D12-4A4F-A8C6-EAEFE3FC8174}"/>
                </a:ext>
              </a:extLst>
            </p:cNvPr>
            <p:cNvSpPr>
              <a:spLocks noChangeAspect="1"/>
            </p:cNvSpPr>
            <p:nvPr/>
          </p:nvSpPr>
          <p:spPr bwMode="gray">
            <a:xfrm>
              <a:off x="794065" y="2638400"/>
              <a:ext cx="4114799" cy="4114800"/>
            </a:xfrm>
            <a:prstGeom prst="pie">
              <a:avLst>
                <a:gd name="adj1" fmla="val 5375574"/>
                <a:gd name="adj2" fmla="val 16211945"/>
              </a:avLst>
            </a:prstGeom>
            <a:gradFill flip="none" rotWithShape="1">
              <a:gsLst>
                <a:gs pos="0">
                  <a:schemeClr val="accent2">
                    <a:lumMod val="50000"/>
                  </a:schemeClr>
                </a:gs>
                <a:gs pos="42500">
                  <a:srgbClr val="002F51"/>
                </a:gs>
                <a:gs pos="100000">
                  <a:schemeClr val="accent1">
                    <a:lumMod val="93000"/>
                    <a:lumOff val="7000"/>
                  </a:schemeClr>
                </a:gs>
              </a:gsLst>
              <a:lin ang="0" scaled="1"/>
              <a:tileRect/>
            </a:gradFill>
            <a:effectLst>
              <a:outerShdw blurRad="317500" sx="102000" sy="102000" algn="ctr" rotWithShape="0">
                <a:srgbClr val="000000">
                  <a:alpha val="40000"/>
                </a:srgbClr>
              </a:outerShdw>
            </a:effectLst>
          </p:spPr>
          <p:txBody>
            <a:bodyPr lIns="1554480" tIns="91440" rIns="0" bIns="91440" anchor="ctr"/>
            <a:lstStyle/>
            <a:p>
              <a:pPr defTabSz="1005840">
                <a:lnSpc>
                  <a:spcPct val="80000"/>
                </a:lnSpc>
                <a:spcAft>
                  <a:spcPts val="1000"/>
                </a:spcAft>
                <a:buClr>
                  <a:srgbClr val="969696"/>
                </a:buClr>
              </a:pPr>
              <a:endParaRPr lang="en-US" sz="1600" b="1">
                <a:solidFill>
                  <a:schemeClr val="bg2"/>
                </a:solidFill>
                <a:latin typeface="Calibri" panose="020F0502020204030204" pitchFamily="34" charset="0"/>
                <a:cs typeface="Calibri" panose="020F0502020204030204" pitchFamily="34" charset="0"/>
              </a:endParaRPr>
            </a:p>
          </p:txBody>
        </p:sp>
        <p:sp>
          <p:nvSpPr>
            <p:cNvPr id="101" name="Text Placeholder 4">
              <a:extLst>
                <a:ext uri="{FF2B5EF4-FFF2-40B4-BE49-F238E27FC236}">
                  <a16:creationId xmlns:a16="http://schemas.microsoft.com/office/drawing/2014/main" id="{4612949F-9908-2D43-B4D7-7A29E282FCBC}"/>
                </a:ext>
              </a:extLst>
            </p:cNvPr>
            <p:cNvSpPr txBox="1">
              <a:spLocks/>
            </p:cNvSpPr>
            <p:nvPr/>
          </p:nvSpPr>
          <p:spPr>
            <a:xfrm>
              <a:off x="2566585" y="5898869"/>
              <a:ext cx="4070554" cy="842345"/>
            </a:xfrm>
            <a:prstGeom prst="homePlate">
              <a:avLst>
                <a:gd name="adj" fmla="val 25214"/>
              </a:avLst>
            </a:prstGeom>
            <a:gradFill flip="none" rotWithShape="1">
              <a:gsLst>
                <a:gs pos="84000">
                  <a:schemeClr val="accent1">
                    <a:lumMod val="75000"/>
                    <a:lumOff val="25000"/>
                  </a:schemeClr>
                </a:gs>
                <a:gs pos="63000">
                  <a:schemeClr val="accent2"/>
                </a:gs>
                <a:gs pos="5000">
                  <a:schemeClr val="accent2">
                    <a:lumMod val="50000"/>
                  </a:schemeClr>
                </a:gs>
                <a:gs pos="43000">
                  <a:schemeClr val="accent1">
                    <a:lumMod val="90000"/>
                    <a:lumOff val="10000"/>
                  </a:schemeClr>
                </a:gs>
              </a:gsLst>
              <a:lin ang="16200000" scaled="1"/>
              <a:tileRect/>
            </a:gradFill>
            <a:effectLst>
              <a:outerShdw blurRad="165100" sx="92000" sy="92000" algn="ctr" rotWithShape="0">
                <a:srgbClr val="000000">
                  <a:alpha val="40000"/>
                </a:srgbClr>
              </a:outerShdw>
            </a:effectLst>
          </p:spPr>
          <p:txBody>
            <a:bodyPr wrap="square" lIns="1828800" tIns="91440" rIns="182880" bIns="91440" anchor="ctr">
              <a:noAutofit/>
            </a:bodyPr>
            <a:lstStyle>
              <a:defPPr>
                <a:defRPr lang="en-US"/>
              </a:defPPr>
              <a:lvl1pPr indent="0" defTabSz="1005840">
                <a:lnSpc>
                  <a:spcPct val="80000"/>
                </a:lnSpc>
                <a:spcBef>
                  <a:spcPts val="0"/>
                </a:spcBef>
                <a:spcAft>
                  <a:spcPts val="1000"/>
                </a:spcAft>
                <a:buClr>
                  <a:srgbClr val="969696"/>
                </a:buClr>
                <a:buFontTx/>
                <a:buNone/>
                <a:tabLst/>
                <a:defRPr sz="1400" b="1">
                  <a:solidFill>
                    <a:schemeClr val="bg2"/>
                  </a:solidFill>
                  <a:latin typeface="Calibri" panose="020F0502020204030204" pitchFamily="34" charset="0"/>
                  <a:cs typeface="Calibri" panose="020F0502020204030204" pitchFamily="34" charset="0"/>
                </a:defRPr>
              </a:lvl1pPr>
              <a:lvl2pPr marL="0" indent="0" defTabSz="1005840">
                <a:lnSpc>
                  <a:spcPct val="90000"/>
                </a:lnSpc>
                <a:spcBef>
                  <a:spcPts val="0"/>
                </a:spcBef>
                <a:spcAft>
                  <a:spcPts val="0"/>
                </a:spcAft>
                <a:buClr>
                  <a:srgbClr val="E0503D"/>
                </a:buClr>
                <a:buFontTx/>
                <a:buNone/>
                <a:tabLst/>
                <a:defRPr sz="900" b="1">
                  <a:solidFill>
                    <a:schemeClr val="bg1"/>
                  </a:solidFill>
                  <a:latin typeface="Calibri" panose="020F0502020204030204" pitchFamily="34" charset="0"/>
                  <a:cs typeface="Calibri" panose="020F0502020204030204" pitchFamily="34" charset="0"/>
                </a:defRPr>
              </a:lvl2pPr>
              <a:lvl3pPr marL="0" indent="0" defTabSz="1005840">
                <a:lnSpc>
                  <a:spcPct val="90000"/>
                </a:lnSpc>
                <a:spcBef>
                  <a:spcPts val="0"/>
                </a:spcBef>
                <a:spcAft>
                  <a:spcPts val="0"/>
                </a:spcAft>
                <a:buClr>
                  <a:srgbClr val="E0503D"/>
                </a:buClr>
                <a:buFontTx/>
                <a:buNone/>
                <a:tabLst/>
                <a:defRPr sz="1000" b="1">
                  <a:solidFill>
                    <a:schemeClr val="bg1"/>
                  </a:solidFill>
                  <a:latin typeface="Calibri" panose="020F0502020204030204" pitchFamily="34" charset="0"/>
                  <a:cs typeface="Calibri" panose="020F0502020204030204" pitchFamily="34" charset="0"/>
                </a:defRPr>
              </a:lvl3pPr>
              <a:lvl4pPr marL="0" indent="0" defTabSz="1005840">
                <a:lnSpc>
                  <a:spcPct val="90000"/>
                </a:lnSpc>
                <a:spcBef>
                  <a:spcPts val="0"/>
                </a:spcBef>
                <a:spcAft>
                  <a:spcPts val="0"/>
                </a:spcAft>
                <a:buClr>
                  <a:schemeClr val="accent2"/>
                </a:buClr>
                <a:buFontTx/>
                <a:buNone/>
                <a:tabLst/>
                <a:defRPr sz="1050" b="1">
                  <a:solidFill>
                    <a:schemeClr val="bg1"/>
                  </a:solidFill>
                  <a:latin typeface="Calibri" panose="020F0502020204030204" pitchFamily="34" charset="0"/>
                  <a:cs typeface="Calibri" panose="020F0502020204030204" pitchFamily="34" charset="0"/>
                </a:defRPr>
              </a:lvl4pPr>
              <a:lvl5pPr marL="0" marR="0" indent="0" defTabSz="1005840" fontAlgn="auto">
                <a:lnSpc>
                  <a:spcPct val="90000"/>
                </a:lnSpc>
                <a:spcBef>
                  <a:spcPts val="0"/>
                </a:spcBef>
                <a:spcAft>
                  <a:spcPts val="0"/>
                </a:spcAft>
                <a:buClr>
                  <a:schemeClr val="accent2"/>
                </a:buClr>
                <a:buSzTx/>
                <a:buFontTx/>
                <a:buNone/>
                <a:tabLst/>
                <a:defRPr sz="1100" b="1">
                  <a:solidFill>
                    <a:schemeClr val="bg1"/>
                  </a:solidFill>
                  <a:latin typeface="Calibri" panose="020F0502020204030204" pitchFamily="34" charset="0"/>
                  <a:cs typeface="Calibri" panose="020F0502020204030204" pitchFamily="34" charset="0"/>
                </a:defRPr>
              </a:lvl5pPr>
              <a:lvl6pPr marL="0" marR="0" indent="0" defTabSz="1005840" fontAlgn="auto">
                <a:lnSpc>
                  <a:spcPct val="90000"/>
                </a:lnSpc>
                <a:spcBef>
                  <a:spcPts val="0"/>
                </a:spcBef>
                <a:spcAft>
                  <a:spcPts val="0"/>
                </a:spcAft>
                <a:buClrTx/>
                <a:buSzTx/>
                <a:buFontTx/>
                <a:buNone/>
                <a:tabLst/>
                <a:defRPr sz="1200" b="1">
                  <a:solidFill>
                    <a:schemeClr val="bg1"/>
                  </a:solidFill>
                  <a:latin typeface="Calibri" panose="020F0502020204030204" pitchFamily="34" charset="0"/>
                  <a:cs typeface="Calibri" panose="020F0502020204030204" pitchFamily="34" charset="0"/>
                </a:defRPr>
              </a:lvl6pPr>
              <a:lvl7pPr marL="0" indent="0" defTabSz="1005840">
                <a:lnSpc>
                  <a:spcPct val="90000"/>
                </a:lnSpc>
                <a:spcBef>
                  <a:spcPts val="0"/>
                </a:spcBef>
                <a:buFontTx/>
                <a:buNone/>
                <a:tabLst/>
                <a:defRPr sz="1400" b="1">
                  <a:solidFill>
                    <a:schemeClr val="bg1"/>
                  </a:solidFill>
                  <a:latin typeface="Calibri" panose="020F0502020204030204" pitchFamily="34" charset="0"/>
                  <a:cs typeface="Calibri" panose="020F0502020204030204" pitchFamily="34" charset="0"/>
                </a:defRPr>
              </a:lvl7pPr>
              <a:lvl8pPr marL="0" indent="0" defTabSz="1005840">
                <a:lnSpc>
                  <a:spcPct val="90000"/>
                </a:lnSpc>
                <a:spcBef>
                  <a:spcPts val="0"/>
                </a:spcBef>
                <a:buFontTx/>
                <a:buNone/>
                <a:defRPr sz="1600" b="1">
                  <a:solidFill>
                    <a:schemeClr val="bg1"/>
                  </a:solidFill>
                  <a:latin typeface="Calibri" panose="020F0502020204030204" pitchFamily="34" charset="0"/>
                  <a:cs typeface="Calibri" panose="020F0502020204030204" pitchFamily="34" charset="0"/>
                </a:defRPr>
              </a:lvl8pPr>
              <a:lvl9pPr marL="0" indent="0" defTabSz="1005840">
                <a:lnSpc>
                  <a:spcPct val="90000"/>
                </a:lnSpc>
                <a:spcBef>
                  <a:spcPts val="0"/>
                </a:spcBef>
                <a:buFontTx/>
                <a:buNone/>
                <a:defRPr b="1">
                  <a:solidFill>
                    <a:schemeClr val="bg1"/>
                  </a:solidFill>
                  <a:latin typeface="Calibri" panose="020F0502020204030204" pitchFamily="34" charset="0"/>
                  <a:cs typeface="Calibri" panose="020F0502020204030204" pitchFamily="34" charset="0"/>
                </a:defRPr>
              </a:lvl9pPr>
            </a:lstStyle>
            <a:p>
              <a:r>
                <a:rPr lang="en-US" sz="1600"/>
                <a:t>FTI Healthcare Managed Services</a:t>
              </a:r>
            </a:p>
          </p:txBody>
        </p:sp>
        <p:sp>
          <p:nvSpPr>
            <p:cNvPr id="102" name="Text Placeholder 4">
              <a:extLst>
                <a:ext uri="{FF2B5EF4-FFF2-40B4-BE49-F238E27FC236}">
                  <a16:creationId xmlns:a16="http://schemas.microsoft.com/office/drawing/2014/main" id="{29EC994F-6DF0-2D44-8D56-3C3151D7F91D}"/>
                </a:ext>
              </a:extLst>
            </p:cNvPr>
            <p:cNvSpPr txBox="1">
              <a:spLocks/>
            </p:cNvSpPr>
            <p:nvPr/>
          </p:nvSpPr>
          <p:spPr>
            <a:xfrm>
              <a:off x="2566585" y="2672855"/>
              <a:ext cx="4070553" cy="837040"/>
            </a:xfrm>
            <a:prstGeom prst="homePlate">
              <a:avLst>
                <a:gd name="adj" fmla="val 25214"/>
              </a:avLst>
            </a:prstGeom>
            <a:gradFill flip="none" rotWithShape="1">
              <a:gsLst>
                <a:gs pos="84000">
                  <a:schemeClr val="accent1">
                    <a:lumMod val="75000"/>
                    <a:lumOff val="25000"/>
                  </a:schemeClr>
                </a:gs>
                <a:gs pos="63000">
                  <a:schemeClr val="accent2"/>
                </a:gs>
                <a:gs pos="1000">
                  <a:schemeClr val="accent2">
                    <a:lumMod val="50000"/>
                  </a:schemeClr>
                </a:gs>
                <a:gs pos="30000">
                  <a:schemeClr val="accent1">
                    <a:lumMod val="90000"/>
                    <a:lumOff val="10000"/>
                  </a:schemeClr>
                </a:gs>
              </a:gsLst>
              <a:lin ang="5400000" scaled="1"/>
              <a:tileRect/>
            </a:gradFill>
            <a:effectLst>
              <a:outerShdw blurRad="165100" sx="95000" sy="95000" algn="ctr" rotWithShape="0">
                <a:srgbClr val="000000">
                  <a:alpha val="40000"/>
                </a:srgbClr>
              </a:outerShdw>
            </a:effectLst>
          </p:spPr>
          <p:txBody>
            <a:bodyPr wrap="square" lIns="1828800" tIns="91440" rIns="182880" bIns="91440" anchor="ctr">
              <a:noAutofit/>
            </a:bodyPr>
            <a:lstStyle>
              <a:defPPr>
                <a:defRPr lang="en-US"/>
              </a:defPPr>
              <a:lvl1pPr indent="0" defTabSz="1005840">
                <a:lnSpc>
                  <a:spcPct val="80000"/>
                </a:lnSpc>
                <a:spcBef>
                  <a:spcPts val="0"/>
                </a:spcBef>
                <a:spcAft>
                  <a:spcPts val="1000"/>
                </a:spcAft>
                <a:buClr>
                  <a:srgbClr val="969696"/>
                </a:buClr>
                <a:buFontTx/>
                <a:buNone/>
                <a:tabLst/>
                <a:defRPr sz="1600" b="1">
                  <a:solidFill>
                    <a:schemeClr val="bg2"/>
                  </a:solidFill>
                  <a:latin typeface="Calibri" panose="020F0502020204030204" pitchFamily="34" charset="0"/>
                  <a:cs typeface="Calibri" panose="020F0502020204030204" pitchFamily="34" charset="0"/>
                </a:defRPr>
              </a:lvl1pPr>
              <a:lvl2pPr marL="0" indent="0" defTabSz="1005840">
                <a:lnSpc>
                  <a:spcPct val="90000"/>
                </a:lnSpc>
                <a:spcBef>
                  <a:spcPts val="0"/>
                </a:spcBef>
                <a:spcAft>
                  <a:spcPts val="0"/>
                </a:spcAft>
                <a:buClr>
                  <a:srgbClr val="E0503D"/>
                </a:buClr>
                <a:buFontTx/>
                <a:buNone/>
                <a:tabLst/>
                <a:defRPr sz="900" b="1">
                  <a:solidFill>
                    <a:schemeClr val="bg1"/>
                  </a:solidFill>
                  <a:latin typeface="Calibri" panose="020F0502020204030204" pitchFamily="34" charset="0"/>
                  <a:cs typeface="Calibri" panose="020F0502020204030204" pitchFamily="34" charset="0"/>
                </a:defRPr>
              </a:lvl2pPr>
              <a:lvl3pPr marL="0" indent="0" defTabSz="1005840">
                <a:lnSpc>
                  <a:spcPct val="90000"/>
                </a:lnSpc>
                <a:spcBef>
                  <a:spcPts val="0"/>
                </a:spcBef>
                <a:spcAft>
                  <a:spcPts val="0"/>
                </a:spcAft>
                <a:buClr>
                  <a:srgbClr val="E0503D"/>
                </a:buClr>
                <a:buFontTx/>
                <a:buNone/>
                <a:tabLst/>
                <a:defRPr sz="1000" b="1">
                  <a:solidFill>
                    <a:schemeClr val="bg1"/>
                  </a:solidFill>
                  <a:latin typeface="Calibri" panose="020F0502020204030204" pitchFamily="34" charset="0"/>
                  <a:cs typeface="Calibri" panose="020F0502020204030204" pitchFamily="34" charset="0"/>
                </a:defRPr>
              </a:lvl3pPr>
              <a:lvl4pPr marL="0" indent="0" defTabSz="1005840">
                <a:lnSpc>
                  <a:spcPct val="90000"/>
                </a:lnSpc>
                <a:spcBef>
                  <a:spcPts val="0"/>
                </a:spcBef>
                <a:spcAft>
                  <a:spcPts val="0"/>
                </a:spcAft>
                <a:buClr>
                  <a:schemeClr val="accent2"/>
                </a:buClr>
                <a:buFontTx/>
                <a:buNone/>
                <a:tabLst/>
                <a:defRPr sz="1050" b="1">
                  <a:solidFill>
                    <a:schemeClr val="bg1"/>
                  </a:solidFill>
                  <a:latin typeface="Calibri" panose="020F0502020204030204" pitchFamily="34" charset="0"/>
                  <a:cs typeface="Calibri" panose="020F0502020204030204" pitchFamily="34" charset="0"/>
                </a:defRPr>
              </a:lvl4pPr>
              <a:lvl5pPr marL="0" marR="0" indent="0" defTabSz="1005840" fontAlgn="auto">
                <a:lnSpc>
                  <a:spcPct val="90000"/>
                </a:lnSpc>
                <a:spcBef>
                  <a:spcPts val="0"/>
                </a:spcBef>
                <a:spcAft>
                  <a:spcPts val="0"/>
                </a:spcAft>
                <a:buClr>
                  <a:schemeClr val="accent2"/>
                </a:buClr>
                <a:buSzTx/>
                <a:buFontTx/>
                <a:buNone/>
                <a:tabLst/>
                <a:defRPr sz="1100" b="1">
                  <a:solidFill>
                    <a:schemeClr val="bg1"/>
                  </a:solidFill>
                  <a:latin typeface="Calibri" panose="020F0502020204030204" pitchFamily="34" charset="0"/>
                  <a:cs typeface="Calibri" panose="020F0502020204030204" pitchFamily="34" charset="0"/>
                </a:defRPr>
              </a:lvl5pPr>
              <a:lvl6pPr marL="0" marR="0" indent="0" defTabSz="1005840" fontAlgn="auto">
                <a:lnSpc>
                  <a:spcPct val="90000"/>
                </a:lnSpc>
                <a:spcBef>
                  <a:spcPts val="0"/>
                </a:spcBef>
                <a:spcAft>
                  <a:spcPts val="0"/>
                </a:spcAft>
                <a:buClrTx/>
                <a:buSzTx/>
                <a:buFontTx/>
                <a:buNone/>
                <a:tabLst/>
                <a:defRPr sz="1200" b="1">
                  <a:solidFill>
                    <a:schemeClr val="bg1"/>
                  </a:solidFill>
                  <a:latin typeface="Calibri" panose="020F0502020204030204" pitchFamily="34" charset="0"/>
                  <a:cs typeface="Calibri" panose="020F0502020204030204" pitchFamily="34" charset="0"/>
                </a:defRPr>
              </a:lvl6pPr>
              <a:lvl7pPr marL="0" indent="0" defTabSz="1005840">
                <a:lnSpc>
                  <a:spcPct val="90000"/>
                </a:lnSpc>
                <a:spcBef>
                  <a:spcPts val="0"/>
                </a:spcBef>
                <a:buFontTx/>
                <a:buNone/>
                <a:tabLst/>
                <a:defRPr sz="1400" b="1">
                  <a:solidFill>
                    <a:schemeClr val="bg1"/>
                  </a:solidFill>
                  <a:latin typeface="Calibri" panose="020F0502020204030204" pitchFamily="34" charset="0"/>
                  <a:cs typeface="Calibri" panose="020F0502020204030204" pitchFamily="34" charset="0"/>
                </a:defRPr>
              </a:lvl7pPr>
              <a:lvl8pPr marL="0" indent="0" defTabSz="1005840">
                <a:lnSpc>
                  <a:spcPct val="90000"/>
                </a:lnSpc>
                <a:spcBef>
                  <a:spcPts val="0"/>
                </a:spcBef>
                <a:buFontTx/>
                <a:buNone/>
                <a:defRPr sz="1600" b="1">
                  <a:solidFill>
                    <a:schemeClr val="bg1"/>
                  </a:solidFill>
                  <a:latin typeface="Calibri" panose="020F0502020204030204" pitchFamily="34" charset="0"/>
                  <a:cs typeface="Calibri" panose="020F0502020204030204" pitchFamily="34" charset="0"/>
                </a:defRPr>
              </a:lvl8pPr>
              <a:lvl9pPr marL="0" indent="0" defTabSz="1005840">
                <a:lnSpc>
                  <a:spcPct val="90000"/>
                </a:lnSpc>
                <a:spcBef>
                  <a:spcPts val="0"/>
                </a:spcBef>
                <a:buFontTx/>
                <a:buNone/>
                <a:defRPr b="1">
                  <a:solidFill>
                    <a:schemeClr val="bg1"/>
                  </a:solidFill>
                  <a:latin typeface="Calibri" panose="020F0502020204030204" pitchFamily="34" charset="0"/>
                  <a:cs typeface="Calibri" panose="020F0502020204030204" pitchFamily="34" charset="0"/>
                </a:defRPr>
              </a:lvl9pPr>
            </a:lstStyle>
            <a:p>
              <a:r>
                <a:rPr lang="en-US"/>
                <a:t>Skill Based Role Assignment and Deployment</a:t>
              </a:r>
            </a:p>
          </p:txBody>
        </p:sp>
        <p:sp>
          <p:nvSpPr>
            <p:cNvPr id="103" name="Block Arc 102">
              <a:extLst>
                <a:ext uri="{FF2B5EF4-FFF2-40B4-BE49-F238E27FC236}">
                  <a16:creationId xmlns:a16="http://schemas.microsoft.com/office/drawing/2014/main" id="{0CCA7AB1-7D3C-9E4B-951D-36419031A06B}"/>
                </a:ext>
              </a:extLst>
            </p:cNvPr>
            <p:cNvSpPr>
              <a:spLocks noChangeAspect="1"/>
            </p:cNvSpPr>
            <p:nvPr/>
          </p:nvSpPr>
          <p:spPr>
            <a:xfrm>
              <a:off x="797337" y="2638400"/>
              <a:ext cx="4114799" cy="4114799"/>
            </a:xfrm>
            <a:prstGeom prst="blockArc">
              <a:avLst>
                <a:gd name="adj1" fmla="val 5741564"/>
                <a:gd name="adj2" fmla="val 15762293"/>
                <a:gd name="adj3" fmla="val 8163"/>
              </a:avLst>
            </a:prstGeom>
            <a:gradFill flip="none" rotWithShape="1">
              <a:gsLst>
                <a:gs pos="0">
                  <a:schemeClr val="accent2">
                    <a:lumMod val="50000"/>
                  </a:schemeClr>
                </a:gs>
                <a:gs pos="100000">
                  <a:srgbClr val="002F51">
                    <a:lumMod val="95000"/>
                    <a:lumOff val="5000"/>
                  </a:srgbClr>
                </a:gs>
              </a:gsLst>
              <a:lin ang="0" scaled="1"/>
              <a:tileRect/>
            </a:gradFill>
            <a:effectLst>
              <a:outerShdw blurRad="317500" dist="317500" dir="7800000" sx="85000" sy="85000" algn="ctr" rotWithShape="0">
                <a:srgbClr val="000000">
                  <a:alpha val="40000"/>
                </a:srgbClr>
              </a:outerShdw>
            </a:effectLst>
          </p:spPr>
          <p:txBody>
            <a:bodyPr lIns="1554480" tIns="91440" rIns="0" bIns="91440" anchor="ctr"/>
            <a:lstStyle/>
            <a:p>
              <a:pPr defTabSz="1005840">
                <a:lnSpc>
                  <a:spcPct val="80000"/>
                </a:lnSpc>
                <a:spcAft>
                  <a:spcPts val="1000"/>
                </a:spcAft>
                <a:buClr>
                  <a:srgbClr val="969696"/>
                </a:buClr>
              </a:pPr>
              <a:endParaRPr lang="en-US" sz="1600" b="1">
                <a:solidFill>
                  <a:schemeClr val="bg2"/>
                </a:solidFill>
                <a:latin typeface="Calibri" panose="020F0502020204030204" pitchFamily="34" charset="0"/>
                <a:cs typeface="Calibri" panose="020F0502020204030204" pitchFamily="34" charset="0"/>
              </a:endParaRPr>
            </a:p>
          </p:txBody>
        </p:sp>
        <p:sp>
          <p:nvSpPr>
            <p:cNvPr id="104" name="Chord 103">
              <a:extLst>
                <a:ext uri="{FF2B5EF4-FFF2-40B4-BE49-F238E27FC236}">
                  <a16:creationId xmlns:a16="http://schemas.microsoft.com/office/drawing/2014/main" id="{E5DD59D1-B8AC-6C44-80D9-AC998F7BCFF2}"/>
                </a:ext>
              </a:extLst>
            </p:cNvPr>
            <p:cNvSpPr>
              <a:spLocks noChangeAspect="1"/>
            </p:cNvSpPr>
            <p:nvPr/>
          </p:nvSpPr>
          <p:spPr>
            <a:xfrm>
              <a:off x="2048913" y="3868049"/>
              <a:ext cx="1628710" cy="1628710"/>
            </a:xfrm>
            <a:prstGeom prst="chord">
              <a:avLst>
                <a:gd name="adj1" fmla="val 16669992"/>
                <a:gd name="adj2" fmla="val 16505583"/>
              </a:avLst>
            </a:prstGeom>
            <a:gradFill flip="none" rotWithShape="1">
              <a:gsLst>
                <a:gs pos="84000">
                  <a:schemeClr val="accent3">
                    <a:lumMod val="60000"/>
                    <a:lumOff val="40000"/>
                  </a:schemeClr>
                </a:gs>
                <a:gs pos="0">
                  <a:srgbClr val="26E0EA"/>
                </a:gs>
                <a:gs pos="100000">
                  <a:schemeClr val="accent3"/>
                </a:gs>
              </a:gsLst>
              <a:lin ang="8100000" scaled="1"/>
              <a:tileRect/>
            </a:gradFill>
            <a:ln>
              <a:noFill/>
            </a:ln>
            <a:effectLst/>
          </p:spPr>
          <p:txBody>
            <a:bodyPr vert="horz" wrap="square" lIns="78310" tIns="39154" rIns="78310" bIns="39154" numCol="1" rtlCol="0" anchor="t" anchorCtr="0" compatLnSpc="1">
              <a:prstTxWarp prst="textNoShape">
                <a:avLst/>
              </a:prstTxWarp>
              <a:noAutofit/>
            </a:bodyPr>
            <a:lstStyle/>
            <a:p>
              <a:pPr algn="ctr"/>
              <a:endParaRPr lang="en-US" sz="1028">
                <a:solidFill>
                  <a:schemeClr val="accent1"/>
                </a:solidFill>
                <a:latin typeface="Calibri" panose="020F0502020204030204" pitchFamily="34" charset="0"/>
                <a:cs typeface="Calibri" panose="020F0502020204030204" pitchFamily="34" charset="0"/>
              </a:endParaRPr>
            </a:p>
          </p:txBody>
        </p:sp>
        <p:sp>
          <p:nvSpPr>
            <p:cNvPr id="105" name="Ellipse 1">
              <a:extLst>
                <a:ext uri="{FF2B5EF4-FFF2-40B4-BE49-F238E27FC236}">
                  <a16:creationId xmlns:a16="http://schemas.microsoft.com/office/drawing/2014/main" id="{BD8B4C25-3FF6-5542-85EC-FEAA5A725E2C}"/>
                </a:ext>
              </a:extLst>
            </p:cNvPr>
            <p:cNvSpPr>
              <a:spLocks noChangeAspect="1"/>
            </p:cNvSpPr>
            <p:nvPr/>
          </p:nvSpPr>
          <p:spPr bwMode="gray">
            <a:xfrm>
              <a:off x="1060422" y="2879440"/>
              <a:ext cx="3582088" cy="3582087"/>
            </a:xfrm>
            <a:prstGeom prst="ellipse">
              <a:avLst/>
            </a:prstGeom>
            <a:solidFill>
              <a:schemeClr val="accent1">
                <a:lumMod val="90000"/>
                <a:lumOff val="10000"/>
              </a:schemeClr>
            </a:solidFill>
            <a:ln>
              <a:noFill/>
            </a:ln>
            <a:effectLst>
              <a:outerShdw blurRad="165100" sx="102000" sy="102000" algn="ctr" rotWithShape="0">
                <a:prstClr val="black">
                  <a:alpha val="40000"/>
                </a:prstClr>
              </a:outerShdw>
            </a:effectLst>
          </p:spPr>
          <p:txBody>
            <a:bodyPr vert="horz" wrap="square" lIns="91429" tIns="45715" rIns="91429" bIns="45715" numCol="1" rtlCol="0" anchor="t" anchorCtr="0" compatLnSpc="1">
              <a:prstTxWarp prst="textNoShape">
                <a:avLst/>
              </a:prstTxWarp>
            </a:bodyPr>
            <a:lstStyle/>
            <a:p>
              <a:pPr algn="ctr" defTabSz="457170"/>
              <a:endParaRPr lang="en-US">
                <a:solidFill>
                  <a:srgbClr val="000000"/>
                </a:solidFill>
                <a:latin typeface="Calibri" panose="020F0502020204030204"/>
              </a:endParaRPr>
            </a:p>
          </p:txBody>
        </p:sp>
        <p:sp>
          <p:nvSpPr>
            <p:cNvPr id="106" name="Ellipse 1">
              <a:extLst>
                <a:ext uri="{FF2B5EF4-FFF2-40B4-BE49-F238E27FC236}">
                  <a16:creationId xmlns:a16="http://schemas.microsoft.com/office/drawing/2014/main" id="{B4163441-B6EF-3444-91F9-5A82F3951A06}"/>
                </a:ext>
              </a:extLst>
            </p:cNvPr>
            <p:cNvSpPr>
              <a:spLocks noChangeAspect="1"/>
            </p:cNvSpPr>
            <p:nvPr/>
          </p:nvSpPr>
          <p:spPr bwMode="gray">
            <a:xfrm>
              <a:off x="1280763" y="3099781"/>
              <a:ext cx="3141406" cy="3141406"/>
            </a:xfrm>
            <a:prstGeom prst="ellipse">
              <a:avLst/>
            </a:prstGeom>
            <a:solidFill>
              <a:schemeClr val="accent1">
                <a:lumMod val="75000"/>
                <a:lumOff val="25000"/>
              </a:schemeClr>
            </a:solidFill>
            <a:ln>
              <a:noFill/>
            </a:ln>
            <a:effectLst>
              <a:outerShdw blurRad="165100" sx="102000" sy="102000" algn="ctr" rotWithShape="0">
                <a:prstClr val="black">
                  <a:alpha val="40000"/>
                </a:prstClr>
              </a:outerShdw>
            </a:effectLst>
          </p:spPr>
          <p:txBody>
            <a:bodyPr vert="horz" wrap="square" lIns="91429" tIns="45715" rIns="91429" bIns="45715" numCol="1" rtlCol="0" anchor="t" anchorCtr="0" compatLnSpc="1">
              <a:prstTxWarp prst="textNoShape">
                <a:avLst/>
              </a:prstTxWarp>
            </a:bodyPr>
            <a:lstStyle/>
            <a:p>
              <a:pPr algn="ctr" defTabSz="457170"/>
              <a:endParaRPr lang="en-US">
                <a:solidFill>
                  <a:srgbClr val="000000"/>
                </a:solidFill>
                <a:latin typeface="Calibri" panose="020F0502020204030204"/>
              </a:endParaRPr>
            </a:p>
          </p:txBody>
        </p:sp>
        <p:sp>
          <p:nvSpPr>
            <p:cNvPr id="107" name="Text Placeholder 4">
              <a:extLst>
                <a:ext uri="{FF2B5EF4-FFF2-40B4-BE49-F238E27FC236}">
                  <a16:creationId xmlns:a16="http://schemas.microsoft.com/office/drawing/2014/main" id="{7ACFB198-6A41-394F-A1CD-8548AE52E917}"/>
                </a:ext>
              </a:extLst>
            </p:cNvPr>
            <p:cNvSpPr txBox="1">
              <a:spLocks/>
            </p:cNvSpPr>
            <p:nvPr/>
          </p:nvSpPr>
          <p:spPr>
            <a:xfrm>
              <a:off x="2566585" y="3490958"/>
              <a:ext cx="4070554" cy="837040"/>
            </a:xfrm>
            <a:prstGeom prst="homePlate">
              <a:avLst>
                <a:gd name="adj" fmla="val 25214"/>
              </a:avLst>
            </a:prstGeom>
            <a:gradFill flip="none" rotWithShape="1">
              <a:gsLst>
                <a:gs pos="55000">
                  <a:srgbClr val="1EB4EB"/>
                </a:gs>
                <a:gs pos="100000">
                  <a:schemeClr val="accent3"/>
                </a:gs>
                <a:gs pos="0">
                  <a:schemeClr val="accent1">
                    <a:lumMod val="75000"/>
                    <a:lumOff val="25000"/>
                  </a:schemeClr>
                </a:gs>
              </a:gsLst>
              <a:lin ang="5400000" scaled="1"/>
              <a:tileRect/>
            </a:gradFill>
            <a:effectLst>
              <a:outerShdw blurRad="165100" sx="95000" sy="95000" algn="ctr" rotWithShape="0">
                <a:srgbClr val="000000">
                  <a:alpha val="40000"/>
                </a:srgbClr>
              </a:outerShdw>
            </a:effectLst>
          </p:spPr>
          <p:txBody>
            <a:bodyPr wrap="square" lIns="1828800" tIns="91440" rIns="182880" bIns="91440" anchor="ctr">
              <a:noAutofit/>
            </a:bodyPr>
            <a:lstStyle>
              <a:defPPr>
                <a:defRPr lang="en-US"/>
              </a:defPPr>
              <a:lvl1pPr indent="0" defTabSz="1005840">
                <a:lnSpc>
                  <a:spcPct val="80000"/>
                </a:lnSpc>
                <a:spcBef>
                  <a:spcPts val="0"/>
                </a:spcBef>
                <a:spcAft>
                  <a:spcPts val="1000"/>
                </a:spcAft>
                <a:buClr>
                  <a:srgbClr val="969696"/>
                </a:buClr>
                <a:buFontTx/>
                <a:buNone/>
                <a:tabLst/>
                <a:defRPr sz="1400" b="1">
                  <a:solidFill>
                    <a:schemeClr val="bg2"/>
                  </a:solidFill>
                  <a:latin typeface="Calibri" panose="020F0502020204030204" pitchFamily="34" charset="0"/>
                  <a:cs typeface="Calibri" panose="020F0502020204030204" pitchFamily="34" charset="0"/>
                </a:defRPr>
              </a:lvl1pPr>
              <a:lvl2pPr marL="0" indent="0" defTabSz="1005840">
                <a:lnSpc>
                  <a:spcPct val="90000"/>
                </a:lnSpc>
                <a:spcBef>
                  <a:spcPts val="0"/>
                </a:spcBef>
                <a:spcAft>
                  <a:spcPts val="0"/>
                </a:spcAft>
                <a:buClr>
                  <a:srgbClr val="E0503D"/>
                </a:buClr>
                <a:buFontTx/>
                <a:buNone/>
                <a:tabLst/>
                <a:defRPr sz="900" b="1">
                  <a:solidFill>
                    <a:schemeClr val="bg1"/>
                  </a:solidFill>
                  <a:latin typeface="Calibri" panose="020F0502020204030204" pitchFamily="34" charset="0"/>
                  <a:cs typeface="Calibri" panose="020F0502020204030204" pitchFamily="34" charset="0"/>
                </a:defRPr>
              </a:lvl2pPr>
              <a:lvl3pPr marL="0" indent="0" defTabSz="1005840">
                <a:lnSpc>
                  <a:spcPct val="90000"/>
                </a:lnSpc>
                <a:spcBef>
                  <a:spcPts val="0"/>
                </a:spcBef>
                <a:spcAft>
                  <a:spcPts val="0"/>
                </a:spcAft>
                <a:buClr>
                  <a:srgbClr val="E0503D"/>
                </a:buClr>
                <a:buFontTx/>
                <a:buNone/>
                <a:tabLst/>
                <a:defRPr sz="1000" b="1">
                  <a:solidFill>
                    <a:schemeClr val="bg1"/>
                  </a:solidFill>
                  <a:latin typeface="Calibri" panose="020F0502020204030204" pitchFamily="34" charset="0"/>
                  <a:cs typeface="Calibri" panose="020F0502020204030204" pitchFamily="34" charset="0"/>
                </a:defRPr>
              </a:lvl3pPr>
              <a:lvl4pPr marL="0" indent="0" defTabSz="1005840">
                <a:lnSpc>
                  <a:spcPct val="90000"/>
                </a:lnSpc>
                <a:spcBef>
                  <a:spcPts val="0"/>
                </a:spcBef>
                <a:spcAft>
                  <a:spcPts val="0"/>
                </a:spcAft>
                <a:buClr>
                  <a:schemeClr val="accent2"/>
                </a:buClr>
                <a:buFontTx/>
                <a:buNone/>
                <a:tabLst/>
                <a:defRPr sz="1050" b="1">
                  <a:solidFill>
                    <a:schemeClr val="bg1"/>
                  </a:solidFill>
                  <a:latin typeface="Calibri" panose="020F0502020204030204" pitchFamily="34" charset="0"/>
                  <a:cs typeface="Calibri" panose="020F0502020204030204" pitchFamily="34" charset="0"/>
                </a:defRPr>
              </a:lvl4pPr>
              <a:lvl5pPr marL="0" marR="0" indent="0" defTabSz="1005840" fontAlgn="auto">
                <a:lnSpc>
                  <a:spcPct val="90000"/>
                </a:lnSpc>
                <a:spcBef>
                  <a:spcPts val="0"/>
                </a:spcBef>
                <a:spcAft>
                  <a:spcPts val="0"/>
                </a:spcAft>
                <a:buClr>
                  <a:schemeClr val="accent2"/>
                </a:buClr>
                <a:buSzTx/>
                <a:buFontTx/>
                <a:buNone/>
                <a:tabLst/>
                <a:defRPr sz="1100" b="1">
                  <a:solidFill>
                    <a:schemeClr val="bg1"/>
                  </a:solidFill>
                  <a:latin typeface="Calibri" panose="020F0502020204030204" pitchFamily="34" charset="0"/>
                  <a:cs typeface="Calibri" panose="020F0502020204030204" pitchFamily="34" charset="0"/>
                </a:defRPr>
              </a:lvl5pPr>
              <a:lvl6pPr marL="0" marR="0" indent="0" defTabSz="1005840" fontAlgn="auto">
                <a:lnSpc>
                  <a:spcPct val="90000"/>
                </a:lnSpc>
                <a:spcBef>
                  <a:spcPts val="0"/>
                </a:spcBef>
                <a:spcAft>
                  <a:spcPts val="0"/>
                </a:spcAft>
                <a:buClrTx/>
                <a:buSzTx/>
                <a:buFontTx/>
                <a:buNone/>
                <a:tabLst/>
                <a:defRPr sz="1200" b="1">
                  <a:solidFill>
                    <a:schemeClr val="bg1"/>
                  </a:solidFill>
                  <a:latin typeface="Calibri" panose="020F0502020204030204" pitchFamily="34" charset="0"/>
                  <a:cs typeface="Calibri" panose="020F0502020204030204" pitchFamily="34" charset="0"/>
                </a:defRPr>
              </a:lvl6pPr>
              <a:lvl7pPr marL="0" indent="0" defTabSz="1005840">
                <a:lnSpc>
                  <a:spcPct val="90000"/>
                </a:lnSpc>
                <a:spcBef>
                  <a:spcPts val="0"/>
                </a:spcBef>
                <a:buFontTx/>
                <a:buNone/>
                <a:tabLst/>
                <a:defRPr sz="1400" b="1">
                  <a:solidFill>
                    <a:schemeClr val="bg1"/>
                  </a:solidFill>
                  <a:latin typeface="Calibri" panose="020F0502020204030204" pitchFamily="34" charset="0"/>
                  <a:cs typeface="Calibri" panose="020F0502020204030204" pitchFamily="34" charset="0"/>
                </a:defRPr>
              </a:lvl7pPr>
              <a:lvl8pPr marL="0" indent="0" defTabSz="1005840">
                <a:lnSpc>
                  <a:spcPct val="90000"/>
                </a:lnSpc>
                <a:spcBef>
                  <a:spcPts val="0"/>
                </a:spcBef>
                <a:buFontTx/>
                <a:buNone/>
                <a:defRPr sz="1600" b="1">
                  <a:solidFill>
                    <a:schemeClr val="bg1"/>
                  </a:solidFill>
                  <a:latin typeface="Calibri" panose="020F0502020204030204" pitchFamily="34" charset="0"/>
                  <a:cs typeface="Calibri" panose="020F0502020204030204" pitchFamily="34" charset="0"/>
                </a:defRPr>
              </a:lvl8pPr>
              <a:lvl9pPr marL="0" indent="0" defTabSz="1005840">
                <a:lnSpc>
                  <a:spcPct val="90000"/>
                </a:lnSpc>
                <a:spcBef>
                  <a:spcPts val="0"/>
                </a:spcBef>
                <a:buFontTx/>
                <a:buNone/>
                <a:defRPr b="1">
                  <a:solidFill>
                    <a:schemeClr val="bg1"/>
                  </a:solidFill>
                  <a:latin typeface="Calibri" panose="020F0502020204030204" pitchFamily="34" charset="0"/>
                  <a:cs typeface="Calibri" panose="020F0502020204030204" pitchFamily="34" charset="0"/>
                </a:defRPr>
              </a:lvl9pPr>
            </a:lstStyle>
            <a:p>
              <a:r>
                <a:rPr lang="en-US" sz="1600"/>
                <a:t>Patient Progression</a:t>
              </a:r>
            </a:p>
          </p:txBody>
        </p:sp>
        <p:sp>
          <p:nvSpPr>
            <p:cNvPr id="108" name="Text Placeholder 4">
              <a:extLst>
                <a:ext uri="{FF2B5EF4-FFF2-40B4-BE49-F238E27FC236}">
                  <a16:creationId xmlns:a16="http://schemas.microsoft.com/office/drawing/2014/main" id="{8394D7C3-9B92-3E48-A530-11B044EADD65}"/>
                </a:ext>
              </a:extLst>
            </p:cNvPr>
            <p:cNvSpPr txBox="1">
              <a:spLocks/>
            </p:cNvSpPr>
            <p:nvPr/>
          </p:nvSpPr>
          <p:spPr>
            <a:xfrm>
              <a:off x="2566585" y="5107715"/>
              <a:ext cx="4070554" cy="837040"/>
            </a:xfrm>
            <a:prstGeom prst="homePlate">
              <a:avLst>
                <a:gd name="adj" fmla="val 25214"/>
              </a:avLst>
            </a:prstGeom>
            <a:gradFill flip="none" rotWithShape="1">
              <a:gsLst>
                <a:gs pos="55000">
                  <a:srgbClr val="1EB4EB"/>
                </a:gs>
                <a:gs pos="100000">
                  <a:schemeClr val="accent3"/>
                </a:gs>
                <a:gs pos="0">
                  <a:schemeClr val="accent1">
                    <a:lumMod val="75000"/>
                    <a:lumOff val="25000"/>
                  </a:schemeClr>
                </a:gs>
              </a:gsLst>
              <a:lin ang="16200000" scaled="1"/>
              <a:tileRect/>
            </a:gradFill>
            <a:effectLst>
              <a:outerShdw blurRad="165100" sx="95000" sy="95000" algn="ctr" rotWithShape="0">
                <a:srgbClr val="000000">
                  <a:alpha val="40000"/>
                </a:srgbClr>
              </a:outerShdw>
            </a:effectLst>
          </p:spPr>
          <p:txBody>
            <a:bodyPr wrap="square" lIns="1828800" tIns="91440" rIns="182880" bIns="91440" anchor="ctr">
              <a:noAutofit/>
            </a:bodyPr>
            <a:lstStyle>
              <a:defPPr>
                <a:defRPr lang="en-US"/>
              </a:defPPr>
              <a:lvl1pPr indent="0" defTabSz="1005840">
                <a:lnSpc>
                  <a:spcPct val="80000"/>
                </a:lnSpc>
                <a:spcBef>
                  <a:spcPts val="0"/>
                </a:spcBef>
                <a:spcAft>
                  <a:spcPts val="1000"/>
                </a:spcAft>
                <a:buClr>
                  <a:srgbClr val="969696"/>
                </a:buClr>
                <a:buFontTx/>
                <a:buNone/>
                <a:tabLst/>
                <a:defRPr sz="1400" b="1">
                  <a:solidFill>
                    <a:schemeClr val="bg2"/>
                  </a:solidFill>
                  <a:latin typeface="Calibri" panose="020F0502020204030204" pitchFamily="34" charset="0"/>
                  <a:cs typeface="Calibri" panose="020F0502020204030204" pitchFamily="34" charset="0"/>
                </a:defRPr>
              </a:lvl1pPr>
              <a:lvl2pPr marL="0" indent="0" defTabSz="1005840">
                <a:lnSpc>
                  <a:spcPct val="90000"/>
                </a:lnSpc>
                <a:spcBef>
                  <a:spcPts val="0"/>
                </a:spcBef>
                <a:spcAft>
                  <a:spcPts val="0"/>
                </a:spcAft>
                <a:buClr>
                  <a:srgbClr val="E0503D"/>
                </a:buClr>
                <a:buFontTx/>
                <a:buNone/>
                <a:tabLst/>
                <a:defRPr sz="900" b="1">
                  <a:solidFill>
                    <a:schemeClr val="bg1"/>
                  </a:solidFill>
                  <a:latin typeface="Calibri" panose="020F0502020204030204" pitchFamily="34" charset="0"/>
                  <a:cs typeface="Calibri" panose="020F0502020204030204" pitchFamily="34" charset="0"/>
                </a:defRPr>
              </a:lvl2pPr>
              <a:lvl3pPr marL="0" indent="0" defTabSz="1005840">
                <a:lnSpc>
                  <a:spcPct val="90000"/>
                </a:lnSpc>
                <a:spcBef>
                  <a:spcPts val="0"/>
                </a:spcBef>
                <a:spcAft>
                  <a:spcPts val="0"/>
                </a:spcAft>
                <a:buClr>
                  <a:srgbClr val="E0503D"/>
                </a:buClr>
                <a:buFontTx/>
                <a:buNone/>
                <a:tabLst/>
                <a:defRPr sz="1000" b="1">
                  <a:solidFill>
                    <a:schemeClr val="bg1"/>
                  </a:solidFill>
                  <a:latin typeface="Calibri" panose="020F0502020204030204" pitchFamily="34" charset="0"/>
                  <a:cs typeface="Calibri" panose="020F0502020204030204" pitchFamily="34" charset="0"/>
                </a:defRPr>
              </a:lvl3pPr>
              <a:lvl4pPr marL="0" indent="0" defTabSz="1005840">
                <a:lnSpc>
                  <a:spcPct val="90000"/>
                </a:lnSpc>
                <a:spcBef>
                  <a:spcPts val="0"/>
                </a:spcBef>
                <a:spcAft>
                  <a:spcPts val="0"/>
                </a:spcAft>
                <a:buClr>
                  <a:schemeClr val="accent2"/>
                </a:buClr>
                <a:buFontTx/>
                <a:buNone/>
                <a:tabLst/>
                <a:defRPr sz="1050" b="1">
                  <a:solidFill>
                    <a:schemeClr val="bg1"/>
                  </a:solidFill>
                  <a:latin typeface="Calibri" panose="020F0502020204030204" pitchFamily="34" charset="0"/>
                  <a:cs typeface="Calibri" panose="020F0502020204030204" pitchFamily="34" charset="0"/>
                </a:defRPr>
              </a:lvl4pPr>
              <a:lvl5pPr marL="0" marR="0" indent="0" defTabSz="1005840" fontAlgn="auto">
                <a:lnSpc>
                  <a:spcPct val="90000"/>
                </a:lnSpc>
                <a:spcBef>
                  <a:spcPts val="0"/>
                </a:spcBef>
                <a:spcAft>
                  <a:spcPts val="0"/>
                </a:spcAft>
                <a:buClr>
                  <a:schemeClr val="accent2"/>
                </a:buClr>
                <a:buSzTx/>
                <a:buFontTx/>
                <a:buNone/>
                <a:tabLst/>
                <a:defRPr sz="1100" b="1">
                  <a:solidFill>
                    <a:schemeClr val="bg1"/>
                  </a:solidFill>
                  <a:latin typeface="Calibri" panose="020F0502020204030204" pitchFamily="34" charset="0"/>
                  <a:cs typeface="Calibri" panose="020F0502020204030204" pitchFamily="34" charset="0"/>
                </a:defRPr>
              </a:lvl5pPr>
              <a:lvl6pPr marL="0" marR="0" indent="0" defTabSz="1005840" fontAlgn="auto">
                <a:lnSpc>
                  <a:spcPct val="90000"/>
                </a:lnSpc>
                <a:spcBef>
                  <a:spcPts val="0"/>
                </a:spcBef>
                <a:spcAft>
                  <a:spcPts val="0"/>
                </a:spcAft>
                <a:buClrTx/>
                <a:buSzTx/>
                <a:buFontTx/>
                <a:buNone/>
                <a:tabLst/>
                <a:defRPr sz="1200" b="1">
                  <a:solidFill>
                    <a:schemeClr val="bg1"/>
                  </a:solidFill>
                  <a:latin typeface="Calibri" panose="020F0502020204030204" pitchFamily="34" charset="0"/>
                  <a:cs typeface="Calibri" panose="020F0502020204030204" pitchFamily="34" charset="0"/>
                </a:defRPr>
              </a:lvl6pPr>
              <a:lvl7pPr marL="0" indent="0" defTabSz="1005840">
                <a:lnSpc>
                  <a:spcPct val="90000"/>
                </a:lnSpc>
                <a:spcBef>
                  <a:spcPts val="0"/>
                </a:spcBef>
                <a:buFontTx/>
                <a:buNone/>
                <a:tabLst/>
                <a:defRPr sz="1400" b="1">
                  <a:solidFill>
                    <a:schemeClr val="bg1"/>
                  </a:solidFill>
                  <a:latin typeface="Calibri" panose="020F0502020204030204" pitchFamily="34" charset="0"/>
                  <a:cs typeface="Calibri" panose="020F0502020204030204" pitchFamily="34" charset="0"/>
                </a:defRPr>
              </a:lvl7pPr>
              <a:lvl8pPr marL="0" indent="0" defTabSz="1005840">
                <a:lnSpc>
                  <a:spcPct val="90000"/>
                </a:lnSpc>
                <a:spcBef>
                  <a:spcPts val="0"/>
                </a:spcBef>
                <a:buFontTx/>
                <a:buNone/>
                <a:defRPr sz="1600" b="1">
                  <a:solidFill>
                    <a:schemeClr val="bg1"/>
                  </a:solidFill>
                  <a:latin typeface="Calibri" panose="020F0502020204030204" pitchFamily="34" charset="0"/>
                  <a:cs typeface="Calibri" panose="020F0502020204030204" pitchFamily="34" charset="0"/>
                </a:defRPr>
              </a:lvl8pPr>
              <a:lvl9pPr marL="0" indent="0" defTabSz="1005840">
                <a:lnSpc>
                  <a:spcPct val="90000"/>
                </a:lnSpc>
                <a:spcBef>
                  <a:spcPts val="0"/>
                </a:spcBef>
                <a:buFontTx/>
                <a:buNone/>
                <a:defRPr b="1">
                  <a:solidFill>
                    <a:schemeClr val="bg1"/>
                  </a:solidFill>
                  <a:latin typeface="Calibri" panose="020F0502020204030204" pitchFamily="34" charset="0"/>
                  <a:cs typeface="Calibri" panose="020F0502020204030204" pitchFamily="34" charset="0"/>
                </a:defRPr>
              </a:lvl9pPr>
            </a:lstStyle>
            <a:p>
              <a:r>
                <a:rPr lang="en-US" sz="1600"/>
                <a:t>Insource and Outsource</a:t>
              </a:r>
            </a:p>
          </p:txBody>
        </p:sp>
        <p:sp>
          <p:nvSpPr>
            <p:cNvPr id="109" name="Ellipse 1">
              <a:extLst>
                <a:ext uri="{FF2B5EF4-FFF2-40B4-BE49-F238E27FC236}">
                  <a16:creationId xmlns:a16="http://schemas.microsoft.com/office/drawing/2014/main" id="{09648173-419D-B345-B9BF-EBABFDEC3BB2}"/>
                </a:ext>
              </a:extLst>
            </p:cNvPr>
            <p:cNvSpPr>
              <a:spLocks noChangeAspect="1"/>
            </p:cNvSpPr>
            <p:nvPr/>
          </p:nvSpPr>
          <p:spPr bwMode="gray">
            <a:xfrm>
              <a:off x="1501988" y="3321006"/>
              <a:ext cx="2698954" cy="2698954"/>
            </a:xfrm>
            <a:prstGeom prst="ellipse">
              <a:avLst/>
            </a:prstGeom>
            <a:solidFill>
              <a:srgbClr val="1EB4EB"/>
            </a:solidFill>
            <a:ln>
              <a:noFill/>
            </a:ln>
            <a:effectLst>
              <a:outerShdw blurRad="165100" sx="102000" sy="102000" algn="ctr" rotWithShape="0">
                <a:prstClr val="black">
                  <a:alpha val="40000"/>
                </a:prstClr>
              </a:outerShdw>
            </a:effectLst>
          </p:spPr>
          <p:txBody>
            <a:bodyPr vert="horz" wrap="square" lIns="91429" tIns="45715" rIns="91429" bIns="45715" numCol="1" rtlCol="0" anchor="t" anchorCtr="0" compatLnSpc="1">
              <a:prstTxWarp prst="textNoShape">
                <a:avLst/>
              </a:prstTxWarp>
            </a:bodyPr>
            <a:lstStyle/>
            <a:p>
              <a:pPr algn="ctr" defTabSz="457170"/>
              <a:endParaRPr lang="en-US">
                <a:solidFill>
                  <a:srgbClr val="000000"/>
                </a:solidFill>
                <a:latin typeface="Calibri" panose="020F0502020204030204"/>
              </a:endParaRPr>
            </a:p>
          </p:txBody>
        </p:sp>
        <p:sp>
          <p:nvSpPr>
            <p:cNvPr id="110" name="Text Placeholder 4">
              <a:extLst>
                <a:ext uri="{FF2B5EF4-FFF2-40B4-BE49-F238E27FC236}">
                  <a16:creationId xmlns:a16="http://schemas.microsoft.com/office/drawing/2014/main" id="{DADB6C61-4EEC-A043-9069-4DA0DBA205CE}"/>
                </a:ext>
              </a:extLst>
            </p:cNvPr>
            <p:cNvSpPr txBox="1">
              <a:spLocks/>
            </p:cNvSpPr>
            <p:nvPr/>
          </p:nvSpPr>
          <p:spPr>
            <a:xfrm>
              <a:off x="2566585" y="4299337"/>
              <a:ext cx="4070554" cy="837040"/>
            </a:xfrm>
            <a:prstGeom prst="homePlate">
              <a:avLst>
                <a:gd name="adj" fmla="val 25214"/>
              </a:avLst>
            </a:prstGeom>
            <a:gradFill flip="none" rotWithShape="1">
              <a:gsLst>
                <a:gs pos="99000">
                  <a:srgbClr val="26E0EA">
                    <a:lumMod val="90000"/>
                    <a:lumOff val="10000"/>
                  </a:srgbClr>
                </a:gs>
                <a:gs pos="75000">
                  <a:schemeClr val="accent3">
                    <a:lumMod val="90000"/>
                    <a:lumOff val="10000"/>
                  </a:schemeClr>
                </a:gs>
                <a:gs pos="0">
                  <a:schemeClr val="accent3">
                    <a:lumMod val="90000"/>
                    <a:lumOff val="10000"/>
                  </a:schemeClr>
                </a:gs>
                <a:gs pos="25000">
                  <a:schemeClr val="accent3">
                    <a:lumMod val="90000"/>
                    <a:lumOff val="10000"/>
                  </a:schemeClr>
                </a:gs>
              </a:gsLst>
              <a:lin ang="16200000" scaled="1"/>
              <a:tileRect/>
            </a:gradFill>
            <a:ln w="38100" cap="rnd">
              <a:noFill/>
              <a:round/>
            </a:ln>
            <a:effectLst/>
          </p:spPr>
          <p:style>
            <a:lnRef idx="2">
              <a:schemeClr val="accent1">
                <a:shade val="50000"/>
              </a:schemeClr>
            </a:lnRef>
            <a:fillRef idx="1">
              <a:schemeClr val="accent1"/>
            </a:fillRef>
            <a:effectRef idx="0">
              <a:schemeClr val="accent1"/>
            </a:effectRef>
            <a:fontRef idx="minor">
              <a:schemeClr val="lt1"/>
            </a:fontRef>
          </p:style>
          <p:txBody>
            <a:bodyPr wrap="square" lIns="1828800" rIns="182880" rtlCol="0" anchor="ctr">
              <a:noAutofit/>
            </a:bodyPr>
            <a:lstStyle>
              <a:defPPr>
                <a:defRPr lang="en-US"/>
              </a:defPPr>
              <a:lvl1pPr algn="ctr">
                <a:defRPr sz="1059" b="1">
                  <a:latin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600"/>
                <a:t>Performance Optimization</a:t>
              </a:r>
            </a:p>
          </p:txBody>
        </p:sp>
        <p:sp>
          <p:nvSpPr>
            <p:cNvPr id="111" name="Ellipse 1">
              <a:extLst>
                <a:ext uri="{FF2B5EF4-FFF2-40B4-BE49-F238E27FC236}">
                  <a16:creationId xmlns:a16="http://schemas.microsoft.com/office/drawing/2014/main" id="{F0888DED-4B98-4A4C-B0A6-504DC1C566B5}"/>
                </a:ext>
              </a:extLst>
            </p:cNvPr>
            <p:cNvSpPr>
              <a:spLocks noChangeAspect="1"/>
            </p:cNvSpPr>
            <p:nvPr/>
          </p:nvSpPr>
          <p:spPr bwMode="gray">
            <a:xfrm>
              <a:off x="1723214" y="3542232"/>
              <a:ext cx="2256503" cy="2256503"/>
            </a:xfrm>
            <a:prstGeom prst="ellipse">
              <a:avLst/>
            </a:prstGeom>
            <a:solidFill>
              <a:schemeClr val="accent3"/>
            </a:solidFill>
            <a:ln w="38100" cap="rnd">
              <a:solidFill>
                <a:schemeClr val="accent3"/>
              </a:solidFill>
              <a:round/>
            </a:ln>
            <a:effectLst>
              <a:outerShdw blurRad="317500" dir="5400000" sx="105000" sy="105000" algn="ctr"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9" b="1">
                <a:latin typeface="Calibri" panose="020F0502020204030204" pitchFamily="34" charset="0"/>
                <a:cs typeface="Calibri" panose="020F0502020204030204" pitchFamily="34" charset="0"/>
              </a:endParaRPr>
            </a:p>
          </p:txBody>
        </p:sp>
        <p:sp>
          <p:nvSpPr>
            <p:cNvPr id="112" name="Rectangle 111">
              <a:extLst>
                <a:ext uri="{FF2B5EF4-FFF2-40B4-BE49-F238E27FC236}">
                  <a16:creationId xmlns:a16="http://schemas.microsoft.com/office/drawing/2014/main" id="{4F58EE71-1D86-D941-9FDC-AADDAA29453A}"/>
                </a:ext>
              </a:extLst>
            </p:cNvPr>
            <p:cNvSpPr>
              <a:spLocks/>
            </p:cNvSpPr>
            <p:nvPr/>
          </p:nvSpPr>
          <p:spPr>
            <a:xfrm>
              <a:off x="2286709" y="3806458"/>
              <a:ext cx="1150374" cy="530942"/>
            </a:xfrm>
            <a:prstGeom prst="rect">
              <a:avLst/>
            </a:prstGeom>
            <a:no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prstTxWarp prst="textArchUp">
                <a:avLst>
                  <a:gd name="adj" fmla="val 11292774"/>
                </a:avLst>
              </a:prstTxWarp>
              <a:noAutofit/>
            </a:bodyPr>
            <a:lstStyle/>
            <a:p>
              <a:pPr marL="0" marR="0" lvl="0" indent="0" algn="ctr" defTabSz="457200" rtl="0" eaLnBrk="1" fontAlgn="auto" latinLnBrk="0" hangingPunct="1">
                <a:lnSpc>
                  <a:spcPct val="85000"/>
                </a:lnSpc>
                <a:spcBef>
                  <a:spcPts val="0"/>
                </a:spcBef>
                <a:spcAft>
                  <a:spcPts val="0"/>
                </a:spcAft>
                <a:buClrTx/>
                <a:buSzTx/>
                <a:buFontTx/>
                <a:buNone/>
                <a:tabLst/>
                <a:defRPr/>
              </a:pPr>
              <a:r>
                <a:rPr kumimoji="0" lang="en-US" sz="1000" b="1" i="0" u="none" strike="noStrike" kern="1200" cap="all" spc="100" normalizeH="0" baseline="0" noProof="0">
                  <a:ln>
                    <a:noFill/>
                  </a:ln>
                  <a:solidFill>
                    <a:schemeClr val="bg1"/>
                  </a:solidFill>
                  <a:effectLst/>
                  <a:uLnTx/>
                  <a:uFillTx/>
                  <a:latin typeface="Calibri" panose="020F0502020204030204" pitchFamily="34" charset="0"/>
                  <a:ea typeface="+mn-ea"/>
                  <a:cs typeface="Calibri" panose="020F0502020204030204" pitchFamily="34" charset="0"/>
                </a:rPr>
                <a:t>Revenue </a:t>
              </a:r>
              <a:br>
                <a:rPr kumimoji="0" lang="en-US" sz="1000" b="1" i="0" u="none" strike="noStrike" kern="1200" cap="all" spc="100" normalizeH="0" baseline="0" noProof="0">
                  <a:ln>
                    <a:noFill/>
                  </a:ln>
                  <a:solidFill>
                    <a:schemeClr val="bg1"/>
                  </a:solidFill>
                  <a:effectLst/>
                  <a:uLnTx/>
                  <a:uFillTx/>
                  <a:latin typeface="Calibri" panose="020F0502020204030204" pitchFamily="34" charset="0"/>
                  <a:ea typeface="+mn-ea"/>
                  <a:cs typeface="Calibri" panose="020F0502020204030204" pitchFamily="34" charset="0"/>
                </a:rPr>
              </a:br>
              <a:r>
                <a:rPr kumimoji="0" lang="en-US" sz="1000" b="1" i="0" u="none" strike="noStrike" kern="1200" cap="all" spc="100" normalizeH="0" baseline="0" noProof="0">
                  <a:ln>
                    <a:noFill/>
                  </a:ln>
                  <a:solidFill>
                    <a:schemeClr val="bg1"/>
                  </a:solidFill>
                  <a:effectLst/>
                  <a:uLnTx/>
                  <a:uFillTx/>
                  <a:latin typeface="Calibri" panose="020F0502020204030204" pitchFamily="34" charset="0"/>
                  <a:ea typeface="+mn-ea"/>
                  <a:cs typeface="Calibri" panose="020F0502020204030204" pitchFamily="34" charset="0"/>
                </a:rPr>
                <a:t>Maximization</a:t>
              </a:r>
              <a:endParaRPr kumimoji="0" lang="en-US" sz="1000" b="1" i="0" u="none" strike="noStrike" kern="1200" cap="all" spc="10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sp>
          <p:nvSpPr>
            <p:cNvPr id="113" name="Rectangle 112">
              <a:extLst>
                <a:ext uri="{FF2B5EF4-FFF2-40B4-BE49-F238E27FC236}">
                  <a16:creationId xmlns:a16="http://schemas.microsoft.com/office/drawing/2014/main" id="{068BF54B-9C1F-AB4E-8406-108091F7392A}"/>
                </a:ext>
              </a:extLst>
            </p:cNvPr>
            <p:cNvSpPr>
              <a:spLocks/>
            </p:cNvSpPr>
            <p:nvPr/>
          </p:nvSpPr>
          <p:spPr>
            <a:xfrm>
              <a:off x="2286709" y="5049780"/>
              <a:ext cx="1150374" cy="530942"/>
            </a:xfrm>
            <a:prstGeom prst="rect">
              <a:avLst/>
            </a:prstGeom>
            <a:no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prstTxWarp prst="textArchDown">
                <a:avLst>
                  <a:gd name="adj" fmla="val 1832858"/>
                </a:avLst>
              </a:prstTxWarp>
              <a:noAutofit/>
            </a:bodyPr>
            <a:lstStyle/>
            <a:p>
              <a:pPr marL="0" marR="0" lvl="0" indent="0" algn="ctr" defTabSz="457200" rtl="0" eaLnBrk="1" fontAlgn="auto" latinLnBrk="0" hangingPunct="1">
                <a:lnSpc>
                  <a:spcPct val="85000"/>
                </a:lnSpc>
                <a:spcBef>
                  <a:spcPts val="0"/>
                </a:spcBef>
                <a:spcAft>
                  <a:spcPts val="0"/>
                </a:spcAft>
                <a:buClrTx/>
                <a:buSzTx/>
                <a:buFontTx/>
                <a:buNone/>
                <a:tabLst/>
                <a:defRPr/>
              </a:pPr>
              <a:r>
                <a:rPr kumimoji="0" lang="en-US" sz="1000" b="1" i="0" u="none" strike="noStrike" kern="1200" cap="all" spc="100" normalizeH="0" baseline="0" noProof="0">
                  <a:ln>
                    <a:noFill/>
                  </a:ln>
                  <a:solidFill>
                    <a:schemeClr val="bg1"/>
                  </a:solidFill>
                  <a:effectLst/>
                  <a:uLnTx/>
                  <a:uFillTx/>
                  <a:latin typeface="Calibri" panose="020F0502020204030204" pitchFamily="34" charset="0"/>
                  <a:ea typeface="+mn-ea"/>
                  <a:cs typeface="Calibri" panose="020F0502020204030204" pitchFamily="34" charset="0"/>
                </a:rPr>
                <a:t>Expense</a:t>
              </a:r>
            </a:p>
            <a:p>
              <a:pPr marL="0" marR="0" lvl="0" indent="0" algn="ctr" defTabSz="457200" rtl="0" eaLnBrk="1" fontAlgn="auto" latinLnBrk="0" hangingPunct="1">
                <a:lnSpc>
                  <a:spcPct val="85000"/>
                </a:lnSpc>
                <a:spcBef>
                  <a:spcPts val="0"/>
                </a:spcBef>
                <a:spcAft>
                  <a:spcPts val="0"/>
                </a:spcAft>
                <a:buClrTx/>
                <a:buSzTx/>
                <a:buFontTx/>
                <a:buNone/>
                <a:tabLst/>
                <a:defRPr/>
              </a:pPr>
              <a:r>
                <a:rPr kumimoji="0" lang="en-US" sz="1000" b="1" i="0" u="none" strike="noStrike" kern="1200" cap="all" spc="100" normalizeH="0" baseline="0" noProof="0">
                  <a:ln>
                    <a:noFill/>
                  </a:ln>
                  <a:solidFill>
                    <a:schemeClr val="bg1"/>
                  </a:solidFill>
                  <a:effectLst/>
                  <a:uLnTx/>
                  <a:uFillTx/>
                  <a:latin typeface="Calibri" panose="020F0502020204030204" pitchFamily="34" charset="0"/>
                  <a:ea typeface="+mn-ea"/>
                  <a:cs typeface="Calibri" panose="020F0502020204030204" pitchFamily="34" charset="0"/>
                </a:rPr>
                <a:t>reduction</a:t>
              </a:r>
              <a:endParaRPr kumimoji="0" lang="en-US" sz="1000" b="1" i="0" u="none" strike="noStrike" kern="1200" cap="all" spc="10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grpSp>
          <p:nvGrpSpPr>
            <p:cNvPr id="114" name="Group 113">
              <a:extLst>
                <a:ext uri="{FF2B5EF4-FFF2-40B4-BE49-F238E27FC236}">
                  <a16:creationId xmlns:a16="http://schemas.microsoft.com/office/drawing/2014/main" id="{2F31E0E0-EA50-0446-AFF1-120EA812BDAF}"/>
                </a:ext>
              </a:extLst>
            </p:cNvPr>
            <p:cNvGrpSpPr>
              <a:grpSpLocks noChangeAspect="1"/>
            </p:cNvGrpSpPr>
            <p:nvPr/>
          </p:nvGrpSpPr>
          <p:grpSpPr>
            <a:xfrm>
              <a:off x="1866380" y="3638787"/>
              <a:ext cx="1991032" cy="1991032"/>
              <a:chOff x="1758667" y="3688692"/>
              <a:chExt cx="1920240" cy="1920240"/>
            </a:xfrm>
          </p:grpSpPr>
          <p:sp>
            <p:nvSpPr>
              <p:cNvPr id="212" name="Arc 211">
                <a:extLst>
                  <a:ext uri="{FF2B5EF4-FFF2-40B4-BE49-F238E27FC236}">
                    <a16:creationId xmlns:a16="http://schemas.microsoft.com/office/drawing/2014/main" id="{FD858682-989A-0E42-9F92-05B65E12CB67}"/>
                  </a:ext>
                </a:extLst>
              </p:cNvPr>
              <p:cNvSpPr>
                <a:spLocks/>
              </p:cNvSpPr>
              <p:nvPr/>
            </p:nvSpPr>
            <p:spPr>
              <a:xfrm rot="10800000" flipV="1">
                <a:off x="1758667" y="3688692"/>
                <a:ext cx="1920240" cy="1920240"/>
              </a:xfrm>
              <a:prstGeom prst="arc">
                <a:avLst>
                  <a:gd name="adj1" fmla="val 17998154"/>
                  <a:gd name="adj2" fmla="val 21335790"/>
                </a:avLst>
              </a:prstGeom>
              <a:noFill/>
              <a:ln w="25400" cap="rnd">
                <a:gradFill flip="none" rotWithShape="1">
                  <a:gsLst>
                    <a:gs pos="0">
                      <a:schemeClr val="bg1">
                        <a:alpha val="0"/>
                      </a:schemeClr>
                    </a:gs>
                    <a:gs pos="20000">
                      <a:schemeClr val="bg1"/>
                    </a:gs>
                    <a:gs pos="83000">
                      <a:schemeClr val="bg1"/>
                    </a:gs>
                    <a:gs pos="99000">
                      <a:schemeClr val="bg1"/>
                    </a:gs>
                  </a:gsLst>
                  <a:lin ang="10800000" scaled="1"/>
                  <a:tileRect/>
                </a:gradFill>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3" name="Arc 212">
                <a:extLst>
                  <a:ext uri="{FF2B5EF4-FFF2-40B4-BE49-F238E27FC236}">
                    <a16:creationId xmlns:a16="http://schemas.microsoft.com/office/drawing/2014/main" id="{7EC06BCD-EE8E-9340-8AF6-813EBC33BEAB}"/>
                  </a:ext>
                </a:extLst>
              </p:cNvPr>
              <p:cNvSpPr>
                <a:spLocks/>
              </p:cNvSpPr>
              <p:nvPr/>
            </p:nvSpPr>
            <p:spPr>
              <a:xfrm rot="10800000">
                <a:off x="1758667" y="3688692"/>
                <a:ext cx="1920240" cy="1920240"/>
              </a:xfrm>
              <a:prstGeom prst="arc">
                <a:avLst>
                  <a:gd name="adj1" fmla="val 17877065"/>
                  <a:gd name="adj2" fmla="val 21577726"/>
                </a:avLst>
              </a:prstGeom>
              <a:noFill/>
              <a:ln w="25400" cap="rnd">
                <a:gradFill flip="none" rotWithShape="1">
                  <a:gsLst>
                    <a:gs pos="0">
                      <a:schemeClr val="bg1">
                        <a:alpha val="0"/>
                      </a:schemeClr>
                    </a:gs>
                    <a:gs pos="27000">
                      <a:schemeClr val="bg1"/>
                    </a:gs>
                    <a:gs pos="83000">
                      <a:schemeClr val="bg1"/>
                    </a:gs>
                    <a:gs pos="99000">
                      <a:schemeClr val="bg1"/>
                    </a:gs>
                  </a:gsLst>
                  <a:lin ang="0" scaled="1"/>
                  <a:tileRect/>
                </a:gradFill>
                <a:round/>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4" name="Arc 213">
                <a:extLst>
                  <a:ext uri="{FF2B5EF4-FFF2-40B4-BE49-F238E27FC236}">
                    <a16:creationId xmlns:a16="http://schemas.microsoft.com/office/drawing/2014/main" id="{77D6BC53-EBA5-CB49-96CF-356202C13899}"/>
                  </a:ext>
                </a:extLst>
              </p:cNvPr>
              <p:cNvSpPr>
                <a:spLocks/>
              </p:cNvSpPr>
              <p:nvPr/>
            </p:nvSpPr>
            <p:spPr>
              <a:xfrm rot="10800000">
                <a:off x="1758667" y="3688692"/>
                <a:ext cx="1920240" cy="1920240"/>
              </a:xfrm>
              <a:prstGeom prst="arc">
                <a:avLst>
                  <a:gd name="adj1" fmla="val 11057225"/>
                  <a:gd name="adj2" fmla="val 14641786"/>
                </a:avLst>
              </a:prstGeom>
              <a:noFill/>
              <a:ln w="25400" cap="rnd">
                <a:gradFill flip="none" rotWithShape="1">
                  <a:gsLst>
                    <a:gs pos="0">
                      <a:schemeClr val="bg1">
                        <a:alpha val="0"/>
                      </a:schemeClr>
                    </a:gs>
                    <a:gs pos="27000">
                      <a:schemeClr val="bg1"/>
                    </a:gs>
                    <a:gs pos="83000">
                      <a:schemeClr val="bg1"/>
                    </a:gs>
                    <a:gs pos="99000">
                      <a:schemeClr val="bg1"/>
                    </a:gs>
                  </a:gsLst>
                  <a:lin ang="0" scaled="1"/>
                  <a:tileRect/>
                </a:gradFill>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5" name="Arc 214">
                <a:extLst>
                  <a:ext uri="{FF2B5EF4-FFF2-40B4-BE49-F238E27FC236}">
                    <a16:creationId xmlns:a16="http://schemas.microsoft.com/office/drawing/2014/main" id="{EC805D45-D783-D44E-BCE6-40645A544DA3}"/>
                  </a:ext>
                </a:extLst>
              </p:cNvPr>
              <p:cNvSpPr>
                <a:spLocks/>
              </p:cNvSpPr>
              <p:nvPr/>
            </p:nvSpPr>
            <p:spPr>
              <a:xfrm rot="10800000" flipV="1">
                <a:off x="1758667" y="3688692"/>
                <a:ext cx="1920240" cy="1920240"/>
              </a:xfrm>
              <a:prstGeom prst="arc">
                <a:avLst>
                  <a:gd name="adj1" fmla="val 11033241"/>
                  <a:gd name="adj2" fmla="val 14075435"/>
                </a:avLst>
              </a:prstGeom>
              <a:noFill/>
              <a:ln w="25400" cap="rnd">
                <a:gradFill flip="none" rotWithShape="1">
                  <a:gsLst>
                    <a:gs pos="0">
                      <a:schemeClr val="bg1">
                        <a:alpha val="0"/>
                      </a:schemeClr>
                    </a:gs>
                    <a:gs pos="27000">
                      <a:schemeClr val="bg1"/>
                    </a:gs>
                    <a:gs pos="83000">
                      <a:schemeClr val="bg1"/>
                    </a:gs>
                    <a:gs pos="99000">
                      <a:schemeClr val="bg1"/>
                    </a:gs>
                  </a:gsLst>
                  <a:lin ang="10800000" scaled="1"/>
                  <a:tileRect/>
                </a:gradFill>
                <a:round/>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sp>
          <p:nvSpPr>
            <p:cNvPr id="115" name="Oval 114">
              <a:extLst>
                <a:ext uri="{FF2B5EF4-FFF2-40B4-BE49-F238E27FC236}">
                  <a16:creationId xmlns:a16="http://schemas.microsoft.com/office/drawing/2014/main" id="{6A7CAB55-FF4E-AC4E-A956-FD31DF8A3CD5}"/>
                </a:ext>
              </a:extLst>
            </p:cNvPr>
            <p:cNvSpPr>
              <a:spLocks noChangeAspect="1"/>
            </p:cNvSpPr>
            <p:nvPr/>
          </p:nvSpPr>
          <p:spPr>
            <a:xfrm>
              <a:off x="2077175" y="3896193"/>
              <a:ext cx="1548580" cy="1548580"/>
            </a:xfrm>
            <a:prstGeom prst="ellipse">
              <a:avLst/>
            </a:prstGeom>
            <a:solidFill>
              <a:schemeClr val="accent3"/>
            </a:solidFill>
            <a:ln w="38100" cap="rnd">
              <a:solidFill>
                <a:schemeClr val="accent3"/>
              </a:solidFill>
              <a:round/>
            </a:ln>
            <a:effectLst>
              <a:outerShdw blurRad="4699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9" b="1">
                <a:solidFill>
                  <a:schemeClr val="lt1"/>
                </a:solidFill>
                <a:latin typeface="Calibri" panose="020F0502020204030204" pitchFamily="34" charset="0"/>
                <a:cs typeface="Calibri" panose="020F0502020204030204" pitchFamily="34" charset="0"/>
              </a:endParaRPr>
            </a:p>
          </p:txBody>
        </p:sp>
        <p:grpSp>
          <p:nvGrpSpPr>
            <p:cNvPr id="116" name="Group 115">
              <a:extLst>
                <a:ext uri="{FF2B5EF4-FFF2-40B4-BE49-F238E27FC236}">
                  <a16:creationId xmlns:a16="http://schemas.microsoft.com/office/drawing/2014/main" id="{858DEF1F-8CB1-FB47-BCB6-917FF877F045}"/>
                </a:ext>
              </a:extLst>
            </p:cNvPr>
            <p:cNvGrpSpPr>
              <a:grpSpLocks noChangeAspect="1"/>
            </p:cNvGrpSpPr>
            <p:nvPr/>
          </p:nvGrpSpPr>
          <p:grpSpPr>
            <a:xfrm>
              <a:off x="2512648" y="4159073"/>
              <a:ext cx="640080" cy="640080"/>
              <a:chOff x="4926014" y="5845187"/>
              <a:chExt cx="730250" cy="730250"/>
            </a:xfrm>
          </p:grpSpPr>
          <p:sp>
            <p:nvSpPr>
              <p:cNvPr id="181" name="Freeform 180">
                <a:extLst>
                  <a:ext uri="{FF2B5EF4-FFF2-40B4-BE49-F238E27FC236}">
                    <a16:creationId xmlns:a16="http://schemas.microsoft.com/office/drawing/2014/main" id="{2EC6AFF2-622F-8540-8398-7016B1400E8B}"/>
                  </a:ext>
                </a:extLst>
              </p:cNvPr>
              <p:cNvSpPr/>
              <p:nvPr/>
            </p:nvSpPr>
            <p:spPr>
              <a:xfrm>
                <a:off x="5005389" y="5924562"/>
                <a:ext cx="571500" cy="571500"/>
              </a:xfrm>
              <a:custGeom>
                <a:avLst/>
                <a:gdLst>
                  <a:gd name="connsiteX0" fmla="*/ 571500 w 571500"/>
                  <a:gd name="connsiteY0" fmla="*/ 285750 h 571500"/>
                  <a:gd name="connsiteX1" fmla="*/ 285750 w 571500"/>
                  <a:gd name="connsiteY1" fmla="*/ 571500 h 571500"/>
                  <a:gd name="connsiteX2" fmla="*/ 0 w 571500"/>
                  <a:gd name="connsiteY2" fmla="*/ 285750 h 571500"/>
                  <a:gd name="connsiteX3" fmla="*/ 285750 w 571500"/>
                  <a:gd name="connsiteY3" fmla="*/ 0 h 571500"/>
                  <a:gd name="connsiteX4" fmla="*/ 571500 w 571500"/>
                  <a:gd name="connsiteY4" fmla="*/ 285750 h 57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0" h="571500">
                    <a:moveTo>
                      <a:pt x="571500" y="285750"/>
                    </a:moveTo>
                    <a:cubicBezTo>
                      <a:pt x="571500" y="443565"/>
                      <a:pt x="443565" y="571500"/>
                      <a:pt x="285750" y="571500"/>
                    </a:cubicBezTo>
                    <a:cubicBezTo>
                      <a:pt x="127935" y="571500"/>
                      <a:pt x="0" y="443565"/>
                      <a:pt x="0" y="285750"/>
                    </a:cubicBezTo>
                    <a:cubicBezTo>
                      <a:pt x="0" y="127935"/>
                      <a:pt x="127935" y="0"/>
                      <a:pt x="285750" y="0"/>
                    </a:cubicBezTo>
                    <a:cubicBezTo>
                      <a:pt x="443565" y="0"/>
                      <a:pt x="571500" y="127935"/>
                      <a:pt x="571500" y="285750"/>
                    </a:cubicBezTo>
                    <a:close/>
                  </a:path>
                </a:pathLst>
              </a:custGeom>
              <a:noFill/>
              <a:ln w="25400" cap="rnd">
                <a:solidFill>
                  <a:schemeClr val="bg1"/>
                </a:solidFill>
                <a:prstDash val="solid"/>
                <a:round/>
              </a:ln>
            </p:spPr>
            <p:txBody>
              <a:bodyPr rtlCol="0" anchor="ctr"/>
              <a:lstStyle/>
              <a:p>
                <a:endParaRPr lang="en-US"/>
              </a:p>
            </p:txBody>
          </p:sp>
          <p:sp>
            <p:nvSpPr>
              <p:cNvPr id="183" name="Freeform 182">
                <a:extLst>
                  <a:ext uri="{FF2B5EF4-FFF2-40B4-BE49-F238E27FC236}">
                    <a16:creationId xmlns:a16="http://schemas.microsoft.com/office/drawing/2014/main" id="{7BF8BB76-03FB-1F4A-A4B8-517EC45A056E}"/>
                  </a:ext>
                </a:extLst>
              </p:cNvPr>
              <p:cNvSpPr/>
              <p:nvPr/>
            </p:nvSpPr>
            <p:spPr>
              <a:xfrm>
                <a:off x="4926014" y="6210312"/>
                <a:ext cx="127000" cy="1984"/>
              </a:xfrm>
              <a:custGeom>
                <a:avLst/>
                <a:gdLst>
                  <a:gd name="connsiteX0" fmla="*/ 0 w 127000"/>
                  <a:gd name="connsiteY0" fmla="*/ 0 h 1984"/>
                  <a:gd name="connsiteX1" fmla="*/ 127000 w 127000"/>
                  <a:gd name="connsiteY1" fmla="*/ 0 h 1984"/>
                </a:gdLst>
                <a:ahLst/>
                <a:cxnLst>
                  <a:cxn ang="0">
                    <a:pos x="connsiteX0" y="connsiteY0"/>
                  </a:cxn>
                  <a:cxn ang="0">
                    <a:pos x="connsiteX1" y="connsiteY1"/>
                  </a:cxn>
                </a:cxnLst>
                <a:rect l="l" t="t" r="r" b="b"/>
                <a:pathLst>
                  <a:path w="127000" h="1984">
                    <a:moveTo>
                      <a:pt x="0" y="0"/>
                    </a:moveTo>
                    <a:lnTo>
                      <a:pt x="127000" y="0"/>
                    </a:lnTo>
                  </a:path>
                </a:pathLst>
              </a:custGeom>
              <a:ln w="25400" cap="rnd">
                <a:solidFill>
                  <a:schemeClr val="bg1"/>
                </a:solidFill>
                <a:prstDash val="solid"/>
                <a:round/>
              </a:ln>
            </p:spPr>
            <p:txBody>
              <a:bodyPr rtlCol="0" anchor="ctr"/>
              <a:lstStyle/>
              <a:p>
                <a:endParaRPr lang="en-US"/>
              </a:p>
            </p:txBody>
          </p:sp>
          <p:sp>
            <p:nvSpPr>
              <p:cNvPr id="184" name="Freeform 183">
                <a:extLst>
                  <a:ext uri="{FF2B5EF4-FFF2-40B4-BE49-F238E27FC236}">
                    <a16:creationId xmlns:a16="http://schemas.microsoft.com/office/drawing/2014/main" id="{F9EC5340-72CF-9349-902D-9F5CF2226A23}"/>
                  </a:ext>
                </a:extLst>
              </p:cNvPr>
              <p:cNvSpPr/>
              <p:nvPr/>
            </p:nvSpPr>
            <p:spPr>
              <a:xfrm>
                <a:off x="5529264" y="6210312"/>
                <a:ext cx="127000" cy="1984"/>
              </a:xfrm>
              <a:custGeom>
                <a:avLst/>
                <a:gdLst>
                  <a:gd name="connsiteX0" fmla="*/ 0 w 127000"/>
                  <a:gd name="connsiteY0" fmla="*/ 0 h 1984"/>
                  <a:gd name="connsiteX1" fmla="*/ 127000 w 127000"/>
                  <a:gd name="connsiteY1" fmla="*/ 0 h 1984"/>
                </a:gdLst>
                <a:ahLst/>
                <a:cxnLst>
                  <a:cxn ang="0">
                    <a:pos x="connsiteX0" y="connsiteY0"/>
                  </a:cxn>
                  <a:cxn ang="0">
                    <a:pos x="connsiteX1" y="connsiteY1"/>
                  </a:cxn>
                </a:cxnLst>
                <a:rect l="l" t="t" r="r" b="b"/>
                <a:pathLst>
                  <a:path w="127000" h="1984">
                    <a:moveTo>
                      <a:pt x="0" y="0"/>
                    </a:moveTo>
                    <a:lnTo>
                      <a:pt x="127000" y="0"/>
                    </a:lnTo>
                  </a:path>
                </a:pathLst>
              </a:custGeom>
              <a:ln w="25400" cap="rnd">
                <a:solidFill>
                  <a:schemeClr val="bg1"/>
                </a:solidFill>
                <a:prstDash val="solid"/>
                <a:round/>
              </a:ln>
            </p:spPr>
            <p:txBody>
              <a:bodyPr rtlCol="0" anchor="ctr"/>
              <a:lstStyle/>
              <a:p>
                <a:endParaRPr lang="en-US"/>
              </a:p>
            </p:txBody>
          </p:sp>
          <p:sp>
            <p:nvSpPr>
              <p:cNvPr id="185" name="Freeform 184">
                <a:extLst>
                  <a:ext uri="{FF2B5EF4-FFF2-40B4-BE49-F238E27FC236}">
                    <a16:creationId xmlns:a16="http://schemas.microsoft.com/office/drawing/2014/main" id="{30D7C9FA-4B53-904A-84E8-D9D3350FD4DE}"/>
                  </a:ext>
                </a:extLst>
              </p:cNvPr>
              <p:cNvSpPr/>
              <p:nvPr/>
            </p:nvSpPr>
            <p:spPr>
              <a:xfrm>
                <a:off x="5291139" y="5845187"/>
                <a:ext cx="1984" cy="127000"/>
              </a:xfrm>
              <a:custGeom>
                <a:avLst/>
                <a:gdLst>
                  <a:gd name="connsiteX0" fmla="*/ 0 w 1984"/>
                  <a:gd name="connsiteY0" fmla="*/ 0 h 127000"/>
                  <a:gd name="connsiteX1" fmla="*/ 0 w 1984"/>
                  <a:gd name="connsiteY1" fmla="*/ 127000 h 127000"/>
                </a:gdLst>
                <a:ahLst/>
                <a:cxnLst>
                  <a:cxn ang="0">
                    <a:pos x="connsiteX0" y="connsiteY0"/>
                  </a:cxn>
                  <a:cxn ang="0">
                    <a:pos x="connsiteX1" y="connsiteY1"/>
                  </a:cxn>
                </a:cxnLst>
                <a:rect l="l" t="t" r="r" b="b"/>
                <a:pathLst>
                  <a:path w="1984" h="127000">
                    <a:moveTo>
                      <a:pt x="0" y="0"/>
                    </a:moveTo>
                    <a:lnTo>
                      <a:pt x="0" y="127000"/>
                    </a:lnTo>
                  </a:path>
                </a:pathLst>
              </a:custGeom>
              <a:ln w="25400" cap="rnd">
                <a:solidFill>
                  <a:schemeClr val="bg1"/>
                </a:solidFill>
                <a:prstDash val="solid"/>
                <a:round/>
              </a:ln>
            </p:spPr>
            <p:txBody>
              <a:bodyPr rtlCol="0" anchor="ctr"/>
              <a:lstStyle/>
              <a:p>
                <a:endParaRPr lang="en-US"/>
              </a:p>
            </p:txBody>
          </p:sp>
          <p:sp>
            <p:nvSpPr>
              <p:cNvPr id="186" name="Freeform 185">
                <a:extLst>
                  <a:ext uri="{FF2B5EF4-FFF2-40B4-BE49-F238E27FC236}">
                    <a16:creationId xmlns:a16="http://schemas.microsoft.com/office/drawing/2014/main" id="{49A9BEE3-3C0B-8948-8A98-E4627886F281}"/>
                  </a:ext>
                </a:extLst>
              </p:cNvPr>
              <p:cNvSpPr/>
              <p:nvPr/>
            </p:nvSpPr>
            <p:spPr>
              <a:xfrm>
                <a:off x="5291139" y="6448437"/>
                <a:ext cx="1984" cy="127000"/>
              </a:xfrm>
              <a:custGeom>
                <a:avLst/>
                <a:gdLst>
                  <a:gd name="connsiteX0" fmla="*/ 0 w 1984"/>
                  <a:gd name="connsiteY0" fmla="*/ 0 h 127000"/>
                  <a:gd name="connsiteX1" fmla="*/ 0 w 1984"/>
                  <a:gd name="connsiteY1" fmla="*/ 127000 h 127000"/>
                </a:gdLst>
                <a:ahLst/>
                <a:cxnLst>
                  <a:cxn ang="0">
                    <a:pos x="connsiteX0" y="connsiteY0"/>
                  </a:cxn>
                  <a:cxn ang="0">
                    <a:pos x="connsiteX1" y="connsiteY1"/>
                  </a:cxn>
                </a:cxnLst>
                <a:rect l="l" t="t" r="r" b="b"/>
                <a:pathLst>
                  <a:path w="1984" h="127000">
                    <a:moveTo>
                      <a:pt x="0" y="0"/>
                    </a:moveTo>
                    <a:lnTo>
                      <a:pt x="0" y="127000"/>
                    </a:lnTo>
                  </a:path>
                </a:pathLst>
              </a:custGeom>
              <a:ln w="25400" cap="rnd">
                <a:solidFill>
                  <a:schemeClr val="bg1"/>
                </a:solidFill>
                <a:prstDash val="solid"/>
                <a:round/>
              </a:ln>
            </p:spPr>
            <p:txBody>
              <a:bodyPr rtlCol="0" anchor="ctr"/>
              <a:lstStyle/>
              <a:p>
                <a:endParaRPr lang="en-US"/>
              </a:p>
            </p:txBody>
          </p:sp>
          <p:sp>
            <p:nvSpPr>
              <p:cNvPr id="187" name="Freeform 186">
                <a:extLst>
                  <a:ext uri="{FF2B5EF4-FFF2-40B4-BE49-F238E27FC236}">
                    <a16:creationId xmlns:a16="http://schemas.microsoft.com/office/drawing/2014/main" id="{5D20C012-DE30-CA44-95E9-A8A361217C0B}"/>
                  </a:ext>
                </a:extLst>
              </p:cNvPr>
              <p:cNvSpPr/>
              <p:nvPr/>
            </p:nvSpPr>
            <p:spPr>
              <a:xfrm>
                <a:off x="5116514" y="6035687"/>
                <a:ext cx="349250" cy="349250"/>
              </a:xfrm>
              <a:custGeom>
                <a:avLst/>
                <a:gdLst>
                  <a:gd name="connsiteX0" fmla="*/ 349250 w 349250"/>
                  <a:gd name="connsiteY0" fmla="*/ 174625 h 349250"/>
                  <a:gd name="connsiteX1" fmla="*/ 174625 w 349250"/>
                  <a:gd name="connsiteY1" fmla="*/ 349250 h 349250"/>
                  <a:gd name="connsiteX2" fmla="*/ 0 w 349250"/>
                  <a:gd name="connsiteY2" fmla="*/ 174625 h 349250"/>
                  <a:gd name="connsiteX3" fmla="*/ 174625 w 349250"/>
                  <a:gd name="connsiteY3" fmla="*/ 0 h 349250"/>
                  <a:gd name="connsiteX4" fmla="*/ 349250 w 349250"/>
                  <a:gd name="connsiteY4" fmla="*/ 174625 h 349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250" h="349250">
                    <a:moveTo>
                      <a:pt x="349250" y="174625"/>
                    </a:moveTo>
                    <a:cubicBezTo>
                      <a:pt x="349250" y="271068"/>
                      <a:pt x="271068" y="349250"/>
                      <a:pt x="174625" y="349250"/>
                    </a:cubicBezTo>
                    <a:cubicBezTo>
                      <a:pt x="78182" y="349250"/>
                      <a:pt x="0" y="271068"/>
                      <a:pt x="0" y="174625"/>
                    </a:cubicBezTo>
                    <a:cubicBezTo>
                      <a:pt x="0" y="78182"/>
                      <a:pt x="78182" y="0"/>
                      <a:pt x="174625" y="0"/>
                    </a:cubicBezTo>
                    <a:cubicBezTo>
                      <a:pt x="271068" y="0"/>
                      <a:pt x="349250" y="78182"/>
                      <a:pt x="349250" y="174625"/>
                    </a:cubicBezTo>
                    <a:close/>
                  </a:path>
                </a:pathLst>
              </a:custGeom>
              <a:noFill/>
              <a:ln w="25400" cap="flat">
                <a:solidFill>
                  <a:schemeClr val="bg1"/>
                </a:solidFill>
                <a:prstDash val="solid"/>
                <a:round/>
              </a:ln>
            </p:spPr>
            <p:txBody>
              <a:bodyPr rtlCol="0" anchor="ctr"/>
              <a:lstStyle/>
              <a:p>
                <a:endParaRPr lang="en-US"/>
              </a:p>
            </p:txBody>
          </p:sp>
          <p:sp>
            <p:nvSpPr>
              <p:cNvPr id="189" name="Freeform 188">
                <a:extLst>
                  <a:ext uri="{FF2B5EF4-FFF2-40B4-BE49-F238E27FC236}">
                    <a16:creationId xmlns:a16="http://schemas.microsoft.com/office/drawing/2014/main" id="{752F4BBF-6ECD-5B46-A221-540E1EB50857}"/>
                  </a:ext>
                </a:extLst>
              </p:cNvPr>
              <p:cNvSpPr/>
              <p:nvPr/>
            </p:nvSpPr>
            <p:spPr>
              <a:xfrm>
                <a:off x="5243514" y="6130937"/>
                <a:ext cx="95250" cy="158750"/>
              </a:xfrm>
              <a:custGeom>
                <a:avLst/>
                <a:gdLst>
                  <a:gd name="connsiteX0" fmla="*/ -384 w 95250"/>
                  <a:gd name="connsiteY0" fmla="*/ 110516 h 158750"/>
                  <a:gd name="connsiteX1" fmla="*/ -384 w 95250"/>
                  <a:gd name="connsiteY1" fmla="*/ 126391 h 158750"/>
                  <a:gd name="connsiteX2" fmla="*/ 31366 w 95250"/>
                  <a:gd name="connsiteY2" fmla="*/ 158141 h 158750"/>
                  <a:gd name="connsiteX3" fmla="*/ 63116 w 95250"/>
                  <a:gd name="connsiteY3" fmla="*/ 158141 h 158750"/>
                  <a:gd name="connsiteX4" fmla="*/ 94866 w 95250"/>
                  <a:gd name="connsiteY4" fmla="*/ 126391 h 158750"/>
                  <a:gd name="connsiteX5" fmla="*/ 94866 w 95250"/>
                  <a:gd name="connsiteY5" fmla="*/ 117521 h 158750"/>
                  <a:gd name="connsiteX6" fmla="*/ 73157 w 95250"/>
                  <a:gd name="connsiteY6" fmla="*/ 87398 h 158750"/>
                  <a:gd name="connsiteX7" fmla="*/ 21325 w 95250"/>
                  <a:gd name="connsiteY7" fmla="*/ 70134 h 158750"/>
                  <a:gd name="connsiteX8" fmla="*/ -384 w 95250"/>
                  <a:gd name="connsiteY8" fmla="*/ 40011 h 158750"/>
                  <a:gd name="connsiteX9" fmla="*/ -384 w 95250"/>
                  <a:gd name="connsiteY9" fmla="*/ 31141 h 158750"/>
                  <a:gd name="connsiteX10" fmla="*/ 31366 w 95250"/>
                  <a:gd name="connsiteY10" fmla="*/ -609 h 158750"/>
                  <a:gd name="connsiteX11" fmla="*/ 63116 w 95250"/>
                  <a:gd name="connsiteY11" fmla="*/ -609 h 158750"/>
                  <a:gd name="connsiteX12" fmla="*/ 94866 w 95250"/>
                  <a:gd name="connsiteY12" fmla="*/ 31141 h 158750"/>
                  <a:gd name="connsiteX13" fmla="*/ 94866 w 95250"/>
                  <a:gd name="connsiteY13" fmla="*/ 47016 h 15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5250" h="158750">
                    <a:moveTo>
                      <a:pt x="-384" y="110516"/>
                    </a:moveTo>
                    <a:lnTo>
                      <a:pt x="-384" y="126391"/>
                    </a:lnTo>
                    <a:cubicBezTo>
                      <a:pt x="-384" y="143933"/>
                      <a:pt x="13824" y="158141"/>
                      <a:pt x="31366" y="158141"/>
                    </a:cubicBezTo>
                    <a:lnTo>
                      <a:pt x="63116" y="158141"/>
                    </a:lnTo>
                    <a:cubicBezTo>
                      <a:pt x="80658" y="158141"/>
                      <a:pt x="94866" y="143933"/>
                      <a:pt x="94866" y="126391"/>
                    </a:cubicBezTo>
                    <a:lnTo>
                      <a:pt x="94866" y="117521"/>
                    </a:lnTo>
                    <a:cubicBezTo>
                      <a:pt x="94866" y="103848"/>
                      <a:pt x="86115" y="91724"/>
                      <a:pt x="73157" y="87398"/>
                    </a:cubicBezTo>
                    <a:lnTo>
                      <a:pt x="21325" y="70134"/>
                    </a:lnTo>
                    <a:cubicBezTo>
                      <a:pt x="8367" y="65808"/>
                      <a:pt x="-384" y="53684"/>
                      <a:pt x="-384" y="40011"/>
                    </a:cubicBezTo>
                    <a:lnTo>
                      <a:pt x="-384" y="31141"/>
                    </a:lnTo>
                    <a:cubicBezTo>
                      <a:pt x="-384" y="13599"/>
                      <a:pt x="13824" y="-609"/>
                      <a:pt x="31366" y="-609"/>
                    </a:cubicBezTo>
                    <a:lnTo>
                      <a:pt x="63116" y="-609"/>
                    </a:lnTo>
                    <a:cubicBezTo>
                      <a:pt x="80658" y="-609"/>
                      <a:pt x="94866" y="13599"/>
                      <a:pt x="94866" y="31141"/>
                    </a:cubicBezTo>
                    <a:lnTo>
                      <a:pt x="94866" y="47016"/>
                    </a:lnTo>
                  </a:path>
                </a:pathLst>
              </a:custGeom>
              <a:noFill/>
              <a:ln w="25400" cap="flat">
                <a:solidFill>
                  <a:schemeClr val="bg1"/>
                </a:solidFill>
                <a:prstDash val="solid"/>
                <a:miter/>
              </a:ln>
            </p:spPr>
            <p:txBody>
              <a:bodyPr rtlCol="0" anchor="ctr"/>
              <a:lstStyle/>
              <a:p>
                <a:endParaRPr lang="en-US"/>
              </a:p>
            </p:txBody>
          </p:sp>
          <p:sp>
            <p:nvSpPr>
              <p:cNvPr id="210" name="Freeform 209">
                <a:extLst>
                  <a:ext uri="{FF2B5EF4-FFF2-40B4-BE49-F238E27FC236}">
                    <a16:creationId xmlns:a16="http://schemas.microsoft.com/office/drawing/2014/main" id="{81AB340C-1BF5-4C45-BDAF-AAB2C18CEA35}"/>
                  </a:ext>
                </a:extLst>
              </p:cNvPr>
              <p:cNvSpPr/>
              <p:nvPr/>
            </p:nvSpPr>
            <p:spPr>
              <a:xfrm>
                <a:off x="5291139" y="6083312"/>
                <a:ext cx="1984" cy="47625"/>
              </a:xfrm>
              <a:custGeom>
                <a:avLst/>
                <a:gdLst>
                  <a:gd name="connsiteX0" fmla="*/ 0 w 1984"/>
                  <a:gd name="connsiteY0" fmla="*/ 47625 h 47625"/>
                  <a:gd name="connsiteX1" fmla="*/ 0 w 1984"/>
                  <a:gd name="connsiteY1" fmla="*/ 0 h 47625"/>
                </a:gdLst>
                <a:ahLst/>
                <a:cxnLst>
                  <a:cxn ang="0">
                    <a:pos x="connsiteX0" y="connsiteY0"/>
                  </a:cxn>
                  <a:cxn ang="0">
                    <a:pos x="connsiteX1" y="connsiteY1"/>
                  </a:cxn>
                </a:cxnLst>
                <a:rect l="l" t="t" r="r" b="b"/>
                <a:pathLst>
                  <a:path w="1984" h="47625">
                    <a:moveTo>
                      <a:pt x="0" y="47625"/>
                    </a:moveTo>
                    <a:lnTo>
                      <a:pt x="0" y="0"/>
                    </a:lnTo>
                  </a:path>
                </a:pathLst>
              </a:custGeom>
              <a:ln w="25400" cap="flat">
                <a:solidFill>
                  <a:schemeClr val="bg1"/>
                </a:solidFill>
                <a:prstDash val="solid"/>
                <a:miter/>
              </a:ln>
            </p:spPr>
            <p:txBody>
              <a:bodyPr rtlCol="0" anchor="ctr"/>
              <a:lstStyle/>
              <a:p>
                <a:endParaRPr lang="en-US"/>
              </a:p>
            </p:txBody>
          </p:sp>
          <p:sp>
            <p:nvSpPr>
              <p:cNvPr id="211" name="Freeform 210">
                <a:extLst>
                  <a:ext uri="{FF2B5EF4-FFF2-40B4-BE49-F238E27FC236}">
                    <a16:creationId xmlns:a16="http://schemas.microsoft.com/office/drawing/2014/main" id="{8E5ACE80-E567-144F-9B13-164743BE9F05}"/>
                  </a:ext>
                </a:extLst>
              </p:cNvPr>
              <p:cNvSpPr/>
              <p:nvPr/>
            </p:nvSpPr>
            <p:spPr>
              <a:xfrm>
                <a:off x="5291139" y="6289687"/>
                <a:ext cx="1984" cy="47625"/>
              </a:xfrm>
              <a:custGeom>
                <a:avLst/>
                <a:gdLst>
                  <a:gd name="connsiteX0" fmla="*/ 0 w 1984"/>
                  <a:gd name="connsiteY0" fmla="*/ 0 h 47625"/>
                  <a:gd name="connsiteX1" fmla="*/ 0 w 1984"/>
                  <a:gd name="connsiteY1" fmla="*/ 47625 h 47625"/>
                </a:gdLst>
                <a:ahLst/>
                <a:cxnLst>
                  <a:cxn ang="0">
                    <a:pos x="connsiteX0" y="connsiteY0"/>
                  </a:cxn>
                  <a:cxn ang="0">
                    <a:pos x="connsiteX1" y="connsiteY1"/>
                  </a:cxn>
                </a:cxnLst>
                <a:rect l="l" t="t" r="r" b="b"/>
                <a:pathLst>
                  <a:path w="1984" h="47625">
                    <a:moveTo>
                      <a:pt x="0" y="0"/>
                    </a:moveTo>
                    <a:lnTo>
                      <a:pt x="0" y="47625"/>
                    </a:lnTo>
                  </a:path>
                </a:pathLst>
              </a:custGeom>
              <a:ln w="25400" cap="flat">
                <a:solidFill>
                  <a:schemeClr val="bg1"/>
                </a:solidFill>
                <a:prstDash val="solid"/>
                <a:miter/>
              </a:ln>
            </p:spPr>
            <p:txBody>
              <a:bodyPr rtlCol="0" anchor="ctr"/>
              <a:lstStyle/>
              <a:p>
                <a:endParaRPr lang="en-US"/>
              </a:p>
            </p:txBody>
          </p:sp>
        </p:grpSp>
        <p:sp>
          <p:nvSpPr>
            <p:cNvPr id="180" name="Text Placeholder 4">
              <a:extLst>
                <a:ext uri="{FF2B5EF4-FFF2-40B4-BE49-F238E27FC236}">
                  <a16:creationId xmlns:a16="http://schemas.microsoft.com/office/drawing/2014/main" id="{B3DCAF84-4EAA-3545-ABD6-2A4DEA30E2CA}"/>
                </a:ext>
              </a:extLst>
            </p:cNvPr>
            <p:cNvSpPr txBox="1">
              <a:spLocks/>
            </p:cNvSpPr>
            <p:nvPr/>
          </p:nvSpPr>
          <p:spPr>
            <a:xfrm>
              <a:off x="2423150" y="4758800"/>
              <a:ext cx="887755" cy="465664"/>
            </a:xfrm>
            <a:prstGeom prst="rect">
              <a:avLst/>
            </a:prstGeom>
            <a:noFill/>
            <a:effectLst>
              <a:outerShdw blurRad="165100" sx="95000" sy="95000" algn="ctr" rotWithShape="0">
                <a:srgbClr val="000000">
                  <a:alpha val="40000"/>
                </a:srgbClr>
              </a:outerShdw>
            </a:effectLst>
          </p:spPr>
          <p:txBody>
            <a:bodyPr wrap="square" lIns="0" tIns="0" rIns="0" bIns="0" anchor="ctr">
              <a:noAutofit/>
            </a:bodyPr>
            <a:lstStyle>
              <a:defPPr>
                <a:defRPr lang="en-US"/>
              </a:defPPr>
              <a:lvl1pPr indent="0" defTabSz="1005840">
                <a:lnSpc>
                  <a:spcPct val="80000"/>
                </a:lnSpc>
                <a:spcBef>
                  <a:spcPts val="0"/>
                </a:spcBef>
                <a:spcAft>
                  <a:spcPts val="1000"/>
                </a:spcAft>
                <a:buClr>
                  <a:srgbClr val="969696"/>
                </a:buClr>
                <a:buFontTx/>
                <a:buNone/>
                <a:tabLst/>
                <a:defRPr sz="1600" b="1">
                  <a:solidFill>
                    <a:schemeClr val="bg2"/>
                  </a:solidFill>
                  <a:latin typeface="Calibri" panose="020F0502020204030204" pitchFamily="34" charset="0"/>
                  <a:cs typeface="Calibri" panose="020F0502020204030204" pitchFamily="34" charset="0"/>
                </a:defRPr>
              </a:lvl1pPr>
              <a:lvl2pPr marL="0" indent="0" defTabSz="1005840">
                <a:lnSpc>
                  <a:spcPct val="90000"/>
                </a:lnSpc>
                <a:spcBef>
                  <a:spcPts val="0"/>
                </a:spcBef>
                <a:spcAft>
                  <a:spcPts val="0"/>
                </a:spcAft>
                <a:buClr>
                  <a:srgbClr val="E0503D"/>
                </a:buClr>
                <a:buFontTx/>
                <a:buNone/>
                <a:tabLst/>
                <a:defRPr sz="900" b="1">
                  <a:solidFill>
                    <a:schemeClr val="bg1"/>
                  </a:solidFill>
                  <a:latin typeface="Calibri" panose="020F0502020204030204" pitchFamily="34" charset="0"/>
                  <a:cs typeface="Calibri" panose="020F0502020204030204" pitchFamily="34" charset="0"/>
                </a:defRPr>
              </a:lvl2pPr>
              <a:lvl3pPr marL="0" indent="0" defTabSz="1005840">
                <a:lnSpc>
                  <a:spcPct val="90000"/>
                </a:lnSpc>
                <a:spcBef>
                  <a:spcPts val="0"/>
                </a:spcBef>
                <a:spcAft>
                  <a:spcPts val="0"/>
                </a:spcAft>
                <a:buClr>
                  <a:srgbClr val="E0503D"/>
                </a:buClr>
                <a:buFontTx/>
                <a:buNone/>
                <a:tabLst/>
                <a:defRPr sz="1000" b="1">
                  <a:solidFill>
                    <a:schemeClr val="bg1"/>
                  </a:solidFill>
                  <a:latin typeface="Calibri" panose="020F0502020204030204" pitchFamily="34" charset="0"/>
                  <a:cs typeface="Calibri" panose="020F0502020204030204" pitchFamily="34" charset="0"/>
                </a:defRPr>
              </a:lvl3pPr>
              <a:lvl4pPr marL="0" indent="0" defTabSz="1005840">
                <a:lnSpc>
                  <a:spcPct val="90000"/>
                </a:lnSpc>
                <a:spcBef>
                  <a:spcPts val="0"/>
                </a:spcBef>
                <a:spcAft>
                  <a:spcPts val="0"/>
                </a:spcAft>
                <a:buClr>
                  <a:schemeClr val="accent2"/>
                </a:buClr>
                <a:buFontTx/>
                <a:buNone/>
                <a:tabLst/>
                <a:defRPr sz="1050" b="1">
                  <a:solidFill>
                    <a:schemeClr val="bg1"/>
                  </a:solidFill>
                  <a:latin typeface="Calibri" panose="020F0502020204030204" pitchFamily="34" charset="0"/>
                  <a:cs typeface="Calibri" panose="020F0502020204030204" pitchFamily="34" charset="0"/>
                </a:defRPr>
              </a:lvl4pPr>
              <a:lvl5pPr marL="0" marR="0" indent="0" defTabSz="1005840" fontAlgn="auto">
                <a:lnSpc>
                  <a:spcPct val="90000"/>
                </a:lnSpc>
                <a:spcBef>
                  <a:spcPts val="0"/>
                </a:spcBef>
                <a:spcAft>
                  <a:spcPts val="0"/>
                </a:spcAft>
                <a:buClr>
                  <a:schemeClr val="accent2"/>
                </a:buClr>
                <a:buSzTx/>
                <a:buFontTx/>
                <a:buNone/>
                <a:tabLst/>
                <a:defRPr sz="1100" b="1">
                  <a:solidFill>
                    <a:schemeClr val="bg1"/>
                  </a:solidFill>
                  <a:latin typeface="Calibri" panose="020F0502020204030204" pitchFamily="34" charset="0"/>
                  <a:cs typeface="Calibri" panose="020F0502020204030204" pitchFamily="34" charset="0"/>
                </a:defRPr>
              </a:lvl5pPr>
              <a:lvl6pPr marL="0" marR="0" indent="0" defTabSz="1005840" fontAlgn="auto">
                <a:lnSpc>
                  <a:spcPct val="90000"/>
                </a:lnSpc>
                <a:spcBef>
                  <a:spcPts val="0"/>
                </a:spcBef>
                <a:spcAft>
                  <a:spcPts val="0"/>
                </a:spcAft>
                <a:buClrTx/>
                <a:buSzTx/>
                <a:buFontTx/>
                <a:buNone/>
                <a:tabLst/>
                <a:defRPr sz="1200" b="1">
                  <a:solidFill>
                    <a:schemeClr val="bg1"/>
                  </a:solidFill>
                  <a:latin typeface="Calibri" panose="020F0502020204030204" pitchFamily="34" charset="0"/>
                  <a:cs typeface="Calibri" panose="020F0502020204030204" pitchFamily="34" charset="0"/>
                </a:defRPr>
              </a:lvl6pPr>
              <a:lvl7pPr marL="0" indent="0" defTabSz="1005840">
                <a:lnSpc>
                  <a:spcPct val="90000"/>
                </a:lnSpc>
                <a:spcBef>
                  <a:spcPts val="0"/>
                </a:spcBef>
                <a:buFontTx/>
                <a:buNone/>
                <a:tabLst/>
                <a:defRPr sz="1400" b="1">
                  <a:solidFill>
                    <a:schemeClr val="bg1"/>
                  </a:solidFill>
                  <a:latin typeface="Calibri" panose="020F0502020204030204" pitchFamily="34" charset="0"/>
                  <a:cs typeface="Calibri" panose="020F0502020204030204" pitchFamily="34" charset="0"/>
                </a:defRPr>
              </a:lvl7pPr>
              <a:lvl8pPr marL="0" indent="0" defTabSz="1005840">
                <a:lnSpc>
                  <a:spcPct val="90000"/>
                </a:lnSpc>
                <a:spcBef>
                  <a:spcPts val="0"/>
                </a:spcBef>
                <a:buFontTx/>
                <a:buNone/>
                <a:defRPr sz="1600" b="1">
                  <a:solidFill>
                    <a:schemeClr val="bg1"/>
                  </a:solidFill>
                  <a:latin typeface="Calibri" panose="020F0502020204030204" pitchFamily="34" charset="0"/>
                  <a:cs typeface="Calibri" panose="020F0502020204030204" pitchFamily="34" charset="0"/>
                </a:defRPr>
              </a:lvl8pPr>
              <a:lvl9pPr marL="0" indent="0" defTabSz="1005840">
                <a:lnSpc>
                  <a:spcPct val="90000"/>
                </a:lnSpc>
                <a:spcBef>
                  <a:spcPts val="0"/>
                </a:spcBef>
                <a:buFontTx/>
                <a:buNone/>
                <a:defRPr b="1">
                  <a:solidFill>
                    <a:schemeClr val="bg1"/>
                  </a:solidFill>
                  <a:latin typeface="Calibri" panose="020F0502020204030204" pitchFamily="34" charset="0"/>
                  <a:cs typeface="Calibri" panose="020F0502020204030204" pitchFamily="34" charset="0"/>
                </a:defRPr>
              </a:lvl9pPr>
            </a:lstStyle>
            <a:p>
              <a:pPr algn="ctr"/>
              <a:r>
                <a:rPr lang="en-US" sz="1800"/>
                <a:t>Levers</a:t>
              </a:r>
            </a:p>
          </p:txBody>
        </p:sp>
      </p:grpSp>
      <p:grpSp>
        <p:nvGrpSpPr>
          <p:cNvPr id="23" name="Group 22">
            <a:extLst>
              <a:ext uri="{FF2B5EF4-FFF2-40B4-BE49-F238E27FC236}">
                <a16:creationId xmlns:a16="http://schemas.microsoft.com/office/drawing/2014/main" id="{8505018B-F041-B07A-B426-457D59969B59}"/>
              </a:ext>
            </a:extLst>
          </p:cNvPr>
          <p:cNvGrpSpPr/>
          <p:nvPr/>
        </p:nvGrpSpPr>
        <p:grpSpPr>
          <a:xfrm>
            <a:off x="6963331" y="2563938"/>
            <a:ext cx="6058931" cy="4119310"/>
            <a:chOff x="6963331" y="2654587"/>
            <a:chExt cx="6058931" cy="4119310"/>
          </a:xfrm>
        </p:grpSpPr>
        <p:sp>
          <p:nvSpPr>
            <p:cNvPr id="244" name="Text Placeholder 4">
              <a:extLst>
                <a:ext uri="{FF2B5EF4-FFF2-40B4-BE49-F238E27FC236}">
                  <a16:creationId xmlns:a16="http://schemas.microsoft.com/office/drawing/2014/main" id="{176AD367-7321-B618-BD6A-222500723F29}"/>
                </a:ext>
              </a:extLst>
            </p:cNvPr>
            <p:cNvSpPr txBox="1">
              <a:spLocks noChangeAspect="1"/>
            </p:cNvSpPr>
            <p:nvPr/>
          </p:nvSpPr>
          <p:spPr>
            <a:xfrm>
              <a:off x="6963331" y="3706187"/>
              <a:ext cx="2401590" cy="2401590"/>
            </a:xfrm>
            <a:prstGeom prst="ellipse">
              <a:avLst/>
            </a:prstGeom>
            <a:noFill/>
            <a:ln w="19050" cap="rnd">
              <a:solidFill>
                <a:srgbClr val="CFD1D1"/>
              </a:solidFill>
              <a:prstDash val="dash"/>
              <a:tailEnd type="triangle" w="med" len="med"/>
            </a:ln>
            <a:effectLst>
              <a:outerShdw blurRad="381000" dist="190500" dir="5400000" sx="105000" sy="105000" algn="ctr" rotWithShape="0">
                <a:srgbClr val="000000">
                  <a:alpha val="25000"/>
                </a:srgbClr>
              </a:outerShdw>
            </a:effectLst>
          </p:spPr>
          <p:txBody>
            <a:bodyPr lIns="0" tIns="0" rIns="0" bIns="0" spcCol="91440" anchor="ctr"/>
            <a:lstStyle>
              <a:lvl1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100" b="0" kern="100" spc="-20" baseline="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2pPr>
              <a:lvl3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100000"/>
                </a:lnSpc>
                <a:spcBef>
                  <a:spcPts val="0"/>
                </a:spcBef>
                <a:spcAft>
                  <a:spcPts val="250"/>
                </a:spcAft>
                <a:buClr>
                  <a:schemeClr val="accent2"/>
                </a:buClr>
                <a:buFontTx/>
                <a:buNone/>
                <a:tabLst/>
                <a:defRPr sz="1400" b="1" kern="100" spc="-20" baseline="0">
                  <a:solidFill>
                    <a:schemeClr val="accent2"/>
                  </a:solidFill>
                  <a:latin typeface="Calibri" panose="020F0502020204030204" pitchFamily="34" charset="0"/>
                  <a:ea typeface="+mn-ea"/>
                  <a:cs typeface="Calibri" panose="020F0502020204030204" pitchFamily="34" charset="0"/>
                </a:defRPr>
              </a:lvl4pPr>
              <a:lvl5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200" b="0" kern="100" spc="-20" baseline="0">
                  <a:solidFill>
                    <a:schemeClr val="tx1"/>
                  </a:solidFill>
                  <a:latin typeface="Calibri" panose="020F0502020204030204" pitchFamily="34" charset="0"/>
                  <a:ea typeface="+mn-ea"/>
                  <a:cs typeface="Calibri" panose="020F0502020204030204" pitchFamily="34" charset="0"/>
                </a:defRPr>
              </a:lvl5pPr>
              <a:lvl6pPr marL="402336" marR="0" indent="-219456" algn="l" defTabSz="1005840" rtl="0" eaLnBrk="1" fontAlgn="auto" latinLnBrk="0" hangingPunct="1">
                <a:lnSpc>
                  <a:spcPct val="100000"/>
                </a:lnSpc>
                <a:spcBef>
                  <a:spcPts val="0"/>
                </a:spcBef>
                <a:spcAft>
                  <a:spcPts val="250"/>
                </a:spcAft>
                <a:buClr>
                  <a:schemeClr val="accent2"/>
                </a:buClr>
                <a:buSzTx/>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6pPr>
              <a:lvl7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100000"/>
                </a:lnSpc>
                <a:spcBef>
                  <a:spcPts val="0"/>
                </a:spcBef>
                <a:spcAft>
                  <a:spcPts val="250"/>
                </a:spcAft>
                <a:buFontTx/>
                <a:buNone/>
                <a:defRPr sz="1600" b="1" kern="100" spc="-20" baseline="0">
                  <a:solidFill>
                    <a:schemeClr val="accent2"/>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100000"/>
                </a:lnSpc>
                <a:spcBef>
                  <a:spcPts val="0"/>
                </a:spcBef>
                <a:spcAft>
                  <a:spcPts val="250"/>
                </a:spcAft>
                <a:buFontTx/>
                <a:buNone/>
                <a:defRPr sz="1800" b="1" kern="100" spc="-20" baseline="0">
                  <a:solidFill>
                    <a:schemeClr val="accent2"/>
                  </a:solidFill>
                  <a:latin typeface="Calibri" panose="020F0502020204030204" pitchFamily="34" charset="0"/>
                  <a:ea typeface="+mn-ea"/>
                  <a:cs typeface="Calibri" panose="020F0502020204030204" pitchFamily="34" charset="0"/>
                </a:defRPr>
              </a:lvl9pPr>
            </a:lstStyle>
            <a:p>
              <a:pPr lvl="8" algn="ctr"/>
              <a:endParaRPr lang="en-US">
                <a:solidFill>
                  <a:schemeClr val="bg1"/>
                </a:solidFill>
              </a:endParaRPr>
            </a:p>
          </p:txBody>
        </p:sp>
        <p:sp>
          <p:nvSpPr>
            <p:cNvPr id="245" name="Text Placeholder 4">
              <a:extLst>
                <a:ext uri="{FF2B5EF4-FFF2-40B4-BE49-F238E27FC236}">
                  <a16:creationId xmlns:a16="http://schemas.microsoft.com/office/drawing/2014/main" id="{C4600F2B-79CD-987D-B465-8EC961EE49EB}"/>
                </a:ext>
              </a:extLst>
            </p:cNvPr>
            <p:cNvSpPr txBox="1">
              <a:spLocks noChangeAspect="1"/>
            </p:cNvSpPr>
            <p:nvPr/>
          </p:nvSpPr>
          <p:spPr>
            <a:xfrm>
              <a:off x="7114197" y="3829298"/>
              <a:ext cx="2131104" cy="2131104"/>
            </a:xfrm>
            <a:prstGeom prst="ellipse">
              <a:avLst/>
            </a:prstGeom>
            <a:solidFill>
              <a:schemeClr val="bg1"/>
            </a:solidFill>
            <a:ln w="63500">
              <a:noFill/>
            </a:ln>
            <a:effectLst>
              <a:outerShdw blurRad="381000" dir="5400000" sx="98000" sy="98000" algn="ctr" rotWithShape="0">
                <a:srgbClr val="000000">
                  <a:alpha val="15000"/>
                </a:srgbClr>
              </a:outerShdw>
            </a:effectLst>
          </p:spPr>
          <p:txBody>
            <a:bodyPr lIns="0" tIns="0" rIns="0" bIns="0" spcCol="91440" anchor="ctr"/>
            <a:lstStyle>
              <a:lvl1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100" b="0" kern="100" spc="-20" baseline="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2pPr>
              <a:lvl3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100000"/>
                </a:lnSpc>
                <a:spcBef>
                  <a:spcPts val="0"/>
                </a:spcBef>
                <a:spcAft>
                  <a:spcPts val="250"/>
                </a:spcAft>
                <a:buClr>
                  <a:schemeClr val="accent2"/>
                </a:buClr>
                <a:buFontTx/>
                <a:buNone/>
                <a:tabLst/>
                <a:defRPr sz="1400" b="1" kern="100" spc="-20" baseline="0">
                  <a:solidFill>
                    <a:schemeClr val="accent2"/>
                  </a:solidFill>
                  <a:latin typeface="Calibri" panose="020F0502020204030204" pitchFamily="34" charset="0"/>
                  <a:ea typeface="+mn-ea"/>
                  <a:cs typeface="Calibri" panose="020F0502020204030204" pitchFamily="34" charset="0"/>
                </a:defRPr>
              </a:lvl4pPr>
              <a:lvl5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200" b="0" kern="100" spc="-20" baseline="0">
                  <a:solidFill>
                    <a:schemeClr val="tx1"/>
                  </a:solidFill>
                  <a:latin typeface="Calibri" panose="020F0502020204030204" pitchFamily="34" charset="0"/>
                  <a:ea typeface="+mn-ea"/>
                  <a:cs typeface="Calibri" panose="020F0502020204030204" pitchFamily="34" charset="0"/>
                </a:defRPr>
              </a:lvl5pPr>
              <a:lvl6pPr marL="402336" marR="0" indent="-219456" algn="l" defTabSz="1005840" rtl="0" eaLnBrk="1" fontAlgn="auto" latinLnBrk="0" hangingPunct="1">
                <a:lnSpc>
                  <a:spcPct val="100000"/>
                </a:lnSpc>
                <a:spcBef>
                  <a:spcPts val="0"/>
                </a:spcBef>
                <a:spcAft>
                  <a:spcPts val="250"/>
                </a:spcAft>
                <a:buClr>
                  <a:schemeClr val="accent2"/>
                </a:buClr>
                <a:buSzTx/>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6pPr>
              <a:lvl7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100000"/>
                </a:lnSpc>
                <a:spcBef>
                  <a:spcPts val="0"/>
                </a:spcBef>
                <a:spcAft>
                  <a:spcPts val="250"/>
                </a:spcAft>
                <a:buFontTx/>
                <a:buNone/>
                <a:defRPr sz="1600" b="1" kern="100" spc="-20" baseline="0">
                  <a:solidFill>
                    <a:schemeClr val="accent2"/>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100000"/>
                </a:lnSpc>
                <a:spcBef>
                  <a:spcPts val="0"/>
                </a:spcBef>
                <a:spcAft>
                  <a:spcPts val="250"/>
                </a:spcAft>
                <a:buFontTx/>
                <a:buNone/>
                <a:defRPr sz="1800" b="1" kern="100" spc="-20" baseline="0">
                  <a:solidFill>
                    <a:schemeClr val="accent2"/>
                  </a:solidFill>
                  <a:latin typeface="Calibri" panose="020F0502020204030204" pitchFamily="34" charset="0"/>
                  <a:ea typeface="+mn-ea"/>
                  <a:cs typeface="Calibri" panose="020F0502020204030204" pitchFamily="34" charset="0"/>
                </a:defRPr>
              </a:lvl9pPr>
            </a:lstStyle>
            <a:p>
              <a:pPr lvl="8" algn="ctr"/>
              <a:endParaRPr lang="en-US">
                <a:solidFill>
                  <a:schemeClr val="bg1"/>
                </a:solidFill>
              </a:endParaRPr>
            </a:p>
          </p:txBody>
        </p:sp>
        <p:sp>
          <p:nvSpPr>
            <p:cNvPr id="246" name="Text Placeholder 4">
              <a:extLst>
                <a:ext uri="{FF2B5EF4-FFF2-40B4-BE49-F238E27FC236}">
                  <a16:creationId xmlns:a16="http://schemas.microsoft.com/office/drawing/2014/main" id="{8C2C0E5A-EDFE-E481-8AC5-C619C5D2F30D}"/>
                </a:ext>
              </a:extLst>
            </p:cNvPr>
            <p:cNvSpPr txBox="1">
              <a:spLocks noChangeAspect="1"/>
            </p:cNvSpPr>
            <p:nvPr/>
          </p:nvSpPr>
          <p:spPr>
            <a:xfrm>
              <a:off x="7196163" y="3911263"/>
              <a:ext cx="1967173" cy="1967173"/>
            </a:xfrm>
            <a:prstGeom prst="ellipse">
              <a:avLst/>
            </a:prstGeom>
            <a:solidFill>
              <a:schemeClr val="accent2"/>
            </a:solidFill>
            <a:ln w="63500">
              <a:noFill/>
            </a:ln>
            <a:effectLst/>
          </p:spPr>
          <p:txBody>
            <a:bodyPr lIns="0" tIns="0" rIns="0" bIns="0" spcCol="91440" anchor="ctr"/>
            <a:lstStyle>
              <a:lvl1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100" b="0" kern="100" spc="-20" baseline="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2pPr>
              <a:lvl3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100000"/>
                </a:lnSpc>
                <a:spcBef>
                  <a:spcPts val="0"/>
                </a:spcBef>
                <a:spcAft>
                  <a:spcPts val="250"/>
                </a:spcAft>
                <a:buClr>
                  <a:schemeClr val="accent2"/>
                </a:buClr>
                <a:buFontTx/>
                <a:buNone/>
                <a:tabLst/>
                <a:defRPr sz="1400" b="1" kern="100" spc="-20" baseline="0">
                  <a:solidFill>
                    <a:schemeClr val="accent2"/>
                  </a:solidFill>
                  <a:latin typeface="Calibri" panose="020F0502020204030204" pitchFamily="34" charset="0"/>
                  <a:ea typeface="+mn-ea"/>
                  <a:cs typeface="Calibri" panose="020F0502020204030204" pitchFamily="34" charset="0"/>
                </a:defRPr>
              </a:lvl4pPr>
              <a:lvl5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200" b="0" kern="100" spc="-20" baseline="0">
                  <a:solidFill>
                    <a:schemeClr val="tx1"/>
                  </a:solidFill>
                  <a:latin typeface="Calibri" panose="020F0502020204030204" pitchFamily="34" charset="0"/>
                  <a:ea typeface="+mn-ea"/>
                  <a:cs typeface="Calibri" panose="020F0502020204030204" pitchFamily="34" charset="0"/>
                </a:defRPr>
              </a:lvl5pPr>
              <a:lvl6pPr marL="402336" marR="0" indent="-219456" algn="l" defTabSz="1005840" rtl="0" eaLnBrk="1" fontAlgn="auto" latinLnBrk="0" hangingPunct="1">
                <a:lnSpc>
                  <a:spcPct val="100000"/>
                </a:lnSpc>
                <a:spcBef>
                  <a:spcPts val="0"/>
                </a:spcBef>
                <a:spcAft>
                  <a:spcPts val="250"/>
                </a:spcAft>
                <a:buClr>
                  <a:schemeClr val="accent2"/>
                </a:buClr>
                <a:buSzTx/>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6pPr>
              <a:lvl7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100000"/>
                </a:lnSpc>
                <a:spcBef>
                  <a:spcPts val="0"/>
                </a:spcBef>
                <a:spcAft>
                  <a:spcPts val="250"/>
                </a:spcAft>
                <a:buFontTx/>
                <a:buNone/>
                <a:defRPr sz="1600" b="1" kern="100" spc="-20" baseline="0">
                  <a:solidFill>
                    <a:schemeClr val="accent2"/>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100000"/>
                </a:lnSpc>
                <a:spcBef>
                  <a:spcPts val="0"/>
                </a:spcBef>
                <a:spcAft>
                  <a:spcPts val="250"/>
                </a:spcAft>
                <a:buFontTx/>
                <a:buNone/>
                <a:defRPr sz="1800" b="1" kern="100" spc="-20" baseline="0">
                  <a:solidFill>
                    <a:schemeClr val="accent2"/>
                  </a:solidFill>
                  <a:latin typeface="Calibri" panose="020F0502020204030204" pitchFamily="34" charset="0"/>
                  <a:ea typeface="+mn-ea"/>
                  <a:cs typeface="Calibri" panose="020F0502020204030204" pitchFamily="34" charset="0"/>
                </a:defRPr>
              </a:lvl9pPr>
            </a:lstStyle>
            <a:p>
              <a:pPr lvl="8" algn="ctr"/>
              <a:endParaRPr lang="en-US">
                <a:solidFill>
                  <a:schemeClr val="bg1"/>
                </a:solidFill>
              </a:endParaRPr>
            </a:p>
          </p:txBody>
        </p:sp>
        <p:sp>
          <p:nvSpPr>
            <p:cNvPr id="247" name="Text Placeholder 4">
              <a:extLst>
                <a:ext uri="{FF2B5EF4-FFF2-40B4-BE49-F238E27FC236}">
                  <a16:creationId xmlns:a16="http://schemas.microsoft.com/office/drawing/2014/main" id="{B67AFA38-1FA9-9C1E-F761-8852CDCD09B7}"/>
                </a:ext>
              </a:extLst>
            </p:cNvPr>
            <p:cNvSpPr txBox="1">
              <a:spLocks noChangeAspect="1"/>
            </p:cNvSpPr>
            <p:nvPr/>
          </p:nvSpPr>
          <p:spPr>
            <a:xfrm>
              <a:off x="6963623" y="3706187"/>
              <a:ext cx="2401590" cy="2401590"/>
            </a:xfrm>
            <a:prstGeom prst="arc">
              <a:avLst>
                <a:gd name="adj1" fmla="val 18813666"/>
                <a:gd name="adj2" fmla="val 19743232"/>
              </a:avLst>
            </a:prstGeom>
            <a:noFill/>
            <a:ln w="38100" cap="rnd">
              <a:solidFill>
                <a:srgbClr val="CFD1D1"/>
              </a:solidFill>
              <a:tailEnd type="none" w="med" len="med"/>
            </a:ln>
            <a:effectLst>
              <a:outerShdw blurRad="381000" dist="190500" dir="5400000" sx="105000" sy="105000" algn="ctr" rotWithShape="0">
                <a:srgbClr val="000000">
                  <a:alpha val="25000"/>
                </a:srgbClr>
              </a:outerShdw>
            </a:effectLst>
          </p:spPr>
          <p:txBody>
            <a:bodyPr lIns="0" tIns="0" rIns="0" bIns="0" spcCol="91440" anchor="ctr"/>
            <a:lstStyle>
              <a:lvl1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100" b="0" kern="100" spc="-20" baseline="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2pPr>
              <a:lvl3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100000"/>
                </a:lnSpc>
                <a:spcBef>
                  <a:spcPts val="0"/>
                </a:spcBef>
                <a:spcAft>
                  <a:spcPts val="250"/>
                </a:spcAft>
                <a:buClr>
                  <a:schemeClr val="accent2"/>
                </a:buClr>
                <a:buFontTx/>
                <a:buNone/>
                <a:tabLst/>
                <a:defRPr sz="1400" b="1" kern="100" spc="-20" baseline="0">
                  <a:solidFill>
                    <a:schemeClr val="accent2"/>
                  </a:solidFill>
                  <a:latin typeface="Calibri" panose="020F0502020204030204" pitchFamily="34" charset="0"/>
                  <a:ea typeface="+mn-ea"/>
                  <a:cs typeface="Calibri" panose="020F0502020204030204" pitchFamily="34" charset="0"/>
                </a:defRPr>
              </a:lvl4pPr>
              <a:lvl5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200" b="0" kern="100" spc="-20" baseline="0">
                  <a:solidFill>
                    <a:schemeClr val="tx1"/>
                  </a:solidFill>
                  <a:latin typeface="Calibri" panose="020F0502020204030204" pitchFamily="34" charset="0"/>
                  <a:ea typeface="+mn-ea"/>
                  <a:cs typeface="Calibri" panose="020F0502020204030204" pitchFamily="34" charset="0"/>
                </a:defRPr>
              </a:lvl5pPr>
              <a:lvl6pPr marL="402336" marR="0" indent="-219456" algn="l" defTabSz="1005840" rtl="0" eaLnBrk="1" fontAlgn="auto" latinLnBrk="0" hangingPunct="1">
                <a:lnSpc>
                  <a:spcPct val="100000"/>
                </a:lnSpc>
                <a:spcBef>
                  <a:spcPts val="0"/>
                </a:spcBef>
                <a:spcAft>
                  <a:spcPts val="250"/>
                </a:spcAft>
                <a:buClr>
                  <a:schemeClr val="accent2"/>
                </a:buClr>
                <a:buSzTx/>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6pPr>
              <a:lvl7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100000"/>
                </a:lnSpc>
                <a:spcBef>
                  <a:spcPts val="0"/>
                </a:spcBef>
                <a:spcAft>
                  <a:spcPts val="250"/>
                </a:spcAft>
                <a:buFontTx/>
                <a:buNone/>
                <a:defRPr sz="1600" b="1" kern="100" spc="-20" baseline="0">
                  <a:solidFill>
                    <a:schemeClr val="accent2"/>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100000"/>
                </a:lnSpc>
                <a:spcBef>
                  <a:spcPts val="0"/>
                </a:spcBef>
                <a:spcAft>
                  <a:spcPts val="250"/>
                </a:spcAft>
                <a:buFontTx/>
                <a:buNone/>
                <a:defRPr sz="1800" b="1" kern="100" spc="-20" baseline="0">
                  <a:solidFill>
                    <a:schemeClr val="accent2"/>
                  </a:solidFill>
                  <a:latin typeface="Calibri" panose="020F0502020204030204" pitchFamily="34" charset="0"/>
                  <a:ea typeface="+mn-ea"/>
                  <a:cs typeface="Calibri" panose="020F0502020204030204" pitchFamily="34" charset="0"/>
                </a:defRPr>
              </a:lvl9pPr>
            </a:lstStyle>
            <a:p>
              <a:pPr lvl="8" algn="ctr"/>
              <a:endParaRPr lang="en-US">
                <a:solidFill>
                  <a:schemeClr val="bg1"/>
                </a:solidFill>
              </a:endParaRPr>
            </a:p>
          </p:txBody>
        </p:sp>
        <p:sp>
          <p:nvSpPr>
            <p:cNvPr id="248" name="Text Placeholder 4">
              <a:extLst>
                <a:ext uri="{FF2B5EF4-FFF2-40B4-BE49-F238E27FC236}">
                  <a16:creationId xmlns:a16="http://schemas.microsoft.com/office/drawing/2014/main" id="{E5B84F91-46FE-E588-A52B-FCA925D2848C}"/>
                </a:ext>
              </a:extLst>
            </p:cNvPr>
            <p:cNvSpPr txBox="1">
              <a:spLocks noChangeAspect="1"/>
            </p:cNvSpPr>
            <p:nvPr/>
          </p:nvSpPr>
          <p:spPr>
            <a:xfrm>
              <a:off x="6963623" y="3706187"/>
              <a:ext cx="2401590" cy="2401590"/>
            </a:xfrm>
            <a:prstGeom prst="arc">
              <a:avLst>
                <a:gd name="adj1" fmla="val 19724281"/>
                <a:gd name="adj2" fmla="val 20744852"/>
              </a:avLst>
            </a:prstGeom>
            <a:noFill/>
            <a:ln w="38100" cap="rnd">
              <a:solidFill>
                <a:srgbClr val="CFD1D1"/>
              </a:solidFill>
              <a:tailEnd type="none" w="med" len="med"/>
            </a:ln>
            <a:effectLst>
              <a:outerShdw blurRad="381000" dist="190500" dir="5400000" sx="105000" sy="105000" algn="ctr" rotWithShape="0">
                <a:srgbClr val="000000">
                  <a:alpha val="25000"/>
                </a:srgbClr>
              </a:outerShdw>
            </a:effectLst>
          </p:spPr>
          <p:txBody>
            <a:bodyPr lIns="0" tIns="0" rIns="0" bIns="0" spcCol="91440" anchor="ctr"/>
            <a:lstStyle>
              <a:lvl1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100" b="0" kern="100" spc="-20" baseline="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2pPr>
              <a:lvl3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100000"/>
                </a:lnSpc>
                <a:spcBef>
                  <a:spcPts val="0"/>
                </a:spcBef>
                <a:spcAft>
                  <a:spcPts val="250"/>
                </a:spcAft>
                <a:buClr>
                  <a:schemeClr val="accent2"/>
                </a:buClr>
                <a:buFontTx/>
                <a:buNone/>
                <a:tabLst/>
                <a:defRPr sz="1400" b="1" kern="100" spc="-20" baseline="0">
                  <a:solidFill>
                    <a:schemeClr val="accent2"/>
                  </a:solidFill>
                  <a:latin typeface="Calibri" panose="020F0502020204030204" pitchFamily="34" charset="0"/>
                  <a:ea typeface="+mn-ea"/>
                  <a:cs typeface="Calibri" panose="020F0502020204030204" pitchFamily="34" charset="0"/>
                </a:defRPr>
              </a:lvl4pPr>
              <a:lvl5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200" b="0" kern="100" spc="-20" baseline="0">
                  <a:solidFill>
                    <a:schemeClr val="tx1"/>
                  </a:solidFill>
                  <a:latin typeface="Calibri" panose="020F0502020204030204" pitchFamily="34" charset="0"/>
                  <a:ea typeface="+mn-ea"/>
                  <a:cs typeface="Calibri" panose="020F0502020204030204" pitchFamily="34" charset="0"/>
                </a:defRPr>
              </a:lvl5pPr>
              <a:lvl6pPr marL="402336" marR="0" indent="-219456" algn="l" defTabSz="1005840" rtl="0" eaLnBrk="1" fontAlgn="auto" latinLnBrk="0" hangingPunct="1">
                <a:lnSpc>
                  <a:spcPct val="100000"/>
                </a:lnSpc>
                <a:spcBef>
                  <a:spcPts val="0"/>
                </a:spcBef>
                <a:spcAft>
                  <a:spcPts val="250"/>
                </a:spcAft>
                <a:buClr>
                  <a:schemeClr val="accent2"/>
                </a:buClr>
                <a:buSzTx/>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6pPr>
              <a:lvl7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100000"/>
                </a:lnSpc>
                <a:spcBef>
                  <a:spcPts val="0"/>
                </a:spcBef>
                <a:spcAft>
                  <a:spcPts val="250"/>
                </a:spcAft>
                <a:buFontTx/>
                <a:buNone/>
                <a:defRPr sz="1600" b="1" kern="100" spc="-20" baseline="0">
                  <a:solidFill>
                    <a:schemeClr val="accent2"/>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100000"/>
                </a:lnSpc>
                <a:spcBef>
                  <a:spcPts val="0"/>
                </a:spcBef>
                <a:spcAft>
                  <a:spcPts val="250"/>
                </a:spcAft>
                <a:buFontTx/>
                <a:buNone/>
                <a:defRPr sz="1800" b="1" kern="100" spc="-20" baseline="0">
                  <a:solidFill>
                    <a:schemeClr val="accent2"/>
                  </a:solidFill>
                  <a:latin typeface="Calibri" panose="020F0502020204030204" pitchFamily="34" charset="0"/>
                  <a:ea typeface="+mn-ea"/>
                  <a:cs typeface="Calibri" panose="020F0502020204030204" pitchFamily="34" charset="0"/>
                </a:defRPr>
              </a:lvl9pPr>
            </a:lstStyle>
            <a:p>
              <a:pPr lvl="8" algn="ctr"/>
              <a:endParaRPr lang="en-US">
                <a:solidFill>
                  <a:schemeClr val="bg1"/>
                </a:solidFill>
              </a:endParaRPr>
            </a:p>
          </p:txBody>
        </p:sp>
        <p:sp>
          <p:nvSpPr>
            <p:cNvPr id="249" name="Text Placeholder 4">
              <a:extLst>
                <a:ext uri="{FF2B5EF4-FFF2-40B4-BE49-F238E27FC236}">
                  <a16:creationId xmlns:a16="http://schemas.microsoft.com/office/drawing/2014/main" id="{4D67D38E-EDE1-9F4C-12A4-4F55E7613D18}"/>
                </a:ext>
              </a:extLst>
            </p:cNvPr>
            <p:cNvSpPr txBox="1">
              <a:spLocks noChangeAspect="1"/>
            </p:cNvSpPr>
            <p:nvPr/>
          </p:nvSpPr>
          <p:spPr>
            <a:xfrm>
              <a:off x="6963623" y="3706187"/>
              <a:ext cx="2401590" cy="2401590"/>
            </a:xfrm>
            <a:prstGeom prst="arc">
              <a:avLst>
                <a:gd name="adj1" fmla="val 20689475"/>
                <a:gd name="adj2" fmla="val 21581424"/>
              </a:avLst>
            </a:prstGeom>
            <a:noFill/>
            <a:ln w="38100" cap="rnd">
              <a:solidFill>
                <a:srgbClr val="CFD1D1"/>
              </a:solidFill>
              <a:tailEnd type="none" w="med" len="med"/>
            </a:ln>
            <a:effectLst>
              <a:outerShdw blurRad="381000" dist="190500" dir="5400000" sx="105000" sy="105000" algn="ctr" rotWithShape="0">
                <a:srgbClr val="000000">
                  <a:alpha val="25000"/>
                </a:srgbClr>
              </a:outerShdw>
            </a:effectLst>
          </p:spPr>
          <p:txBody>
            <a:bodyPr lIns="0" tIns="0" rIns="0" bIns="0" spcCol="91440" anchor="ctr"/>
            <a:lstStyle>
              <a:lvl1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100" b="0" kern="100" spc="-20" baseline="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2pPr>
              <a:lvl3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100000"/>
                </a:lnSpc>
                <a:spcBef>
                  <a:spcPts val="0"/>
                </a:spcBef>
                <a:spcAft>
                  <a:spcPts val="250"/>
                </a:spcAft>
                <a:buClr>
                  <a:schemeClr val="accent2"/>
                </a:buClr>
                <a:buFontTx/>
                <a:buNone/>
                <a:tabLst/>
                <a:defRPr sz="1400" b="1" kern="100" spc="-20" baseline="0">
                  <a:solidFill>
                    <a:schemeClr val="accent2"/>
                  </a:solidFill>
                  <a:latin typeface="Calibri" panose="020F0502020204030204" pitchFamily="34" charset="0"/>
                  <a:ea typeface="+mn-ea"/>
                  <a:cs typeface="Calibri" panose="020F0502020204030204" pitchFamily="34" charset="0"/>
                </a:defRPr>
              </a:lvl4pPr>
              <a:lvl5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200" b="0" kern="100" spc="-20" baseline="0">
                  <a:solidFill>
                    <a:schemeClr val="tx1"/>
                  </a:solidFill>
                  <a:latin typeface="Calibri" panose="020F0502020204030204" pitchFamily="34" charset="0"/>
                  <a:ea typeface="+mn-ea"/>
                  <a:cs typeface="Calibri" panose="020F0502020204030204" pitchFamily="34" charset="0"/>
                </a:defRPr>
              </a:lvl5pPr>
              <a:lvl6pPr marL="402336" marR="0" indent="-219456" algn="l" defTabSz="1005840" rtl="0" eaLnBrk="1" fontAlgn="auto" latinLnBrk="0" hangingPunct="1">
                <a:lnSpc>
                  <a:spcPct val="100000"/>
                </a:lnSpc>
                <a:spcBef>
                  <a:spcPts val="0"/>
                </a:spcBef>
                <a:spcAft>
                  <a:spcPts val="250"/>
                </a:spcAft>
                <a:buClr>
                  <a:schemeClr val="accent2"/>
                </a:buClr>
                <a:buSzTx/>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6pPr>
              <a:lvl7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100000"/>
                </a:lnSpc>
                <a:spcBef>
                  <a:spcPts val="0"/>
                </a:spcBef>
                <a:spcAft>
                  <a:spcPts val="250"/>
                </a:spcAft>
                <a:buFontTx/>
                <a:buNone/>
                <a:defRPr sz="1600" b="1" kern="100" spc="-20" baseline="0">
                  <a:solidFill>
                    <a:schemeClr val="accent2"/>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100000"/>
                </a:lnSpc>
                <a:spcBef>
                  <a:spcPts val="0"/>
                </a:spcBef>
                <a:spcAft>
                  <a:spcPts val="250"/>
                </a:spcAft>
                <a:buFontTx/>
                <a:buNone/>
                <a:defRPr sz="1800" b="1" kern="100" spc="-20" baseline="0">
                  <a:solidFill>
                    <a:schemeClr val="accent2"/>
                  </a:solidFill>
                  <a:latin typeface="Calibri" panose="020F0502020204030204" pitchFamily="34" charset="0"/>
                  <a:ea typeface="+mn-ea"/>
                  <a:cs typeface="Calibri" panose="020F0502020204030204" pitchFamily="34" charset="0"/>
                </a:defRPr>
              </a:lvl9pPr>
            </a:lstStyle>
            <a:p>
              <a:pPr lvl="8" algn="ctr"/>
              <a:endParaRPr lang="en-US">
                <a:solidFill>
                  <a:schemeClr val="bg1"/>
                </a:solidFill>
              </a:endParaRPr>
            </a:p>
          </p:txBody>
        </p:sp>
        <p:sp>
          <p:nvSpPr>
            <p:cNvPr id="250" name="Text Placeholder 4">
              <a:extLst>
                <a:ext uri="{FF2B5EF4-FFF2-40B4-BE49-F238E27FC236}">
                  <a16:creationId xmlns:a16="http://schemas.microsoft.com/office/drawing/2014/main" id="{1F5BD06C-16AA-C71B-461B-2FD740C098B5}"/>
                </a:ext>
              </a:extLst>
            </p:cNvPr>
            <p:cNvSpPr txBox="1">
              <a:spLocks noChangeAspect="1"/>
            </p:cNvSpPr>
            <p:nvPr/>
          </p:nvSpPr>
          <p:spPr>
            <a:xfrm>
              <a:off x="6963623" y="3706187"/>
              <a:ext cx="2401590" cy="2401590"/>
            </a:xfrm>
            <a:prstGeom prst="arc">
              <a:avLst>
                <a:gd name="adj1" fmla="val 21522512"/>
                <a:gd name="adj2" fmla="val 793313"/>
              </a:avLst>
            </a:prstGeom>
            <a:noFill/>
            <a:ln w="38100" cap="rnd">
              <a:solidFill>
                <a:srgbClr val="CFD1D1"/>
              </a:solidFill>
              <a:tailEnd type="none" w="med" len="med"/>
            </a:ln>
            <a:effectLst>
              <a:outerShdw blurRad="381000" dist="190500" dir="5400000" sx="105000" sy="105000" algn="ctr" rotWithShape="0">
                <a:srgbClr val="000000">
                  <a:alpha val="25000"/>
                </a:srgbClr>
              </a:outerShdw>
            </a:effectLst>
          </p:spPr>
          <p:txBody>
            <a:bodyPr lIns="0" tIns="0" rIns="0" bIns="0" spcCol="91440" anchor="ctr"/>
            <a:lstStyle>
              <a:lvl1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100" b="0" kern="100" spc="-20" baseline="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2pPr>
              <a:lvl3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100000"/>
                </a:lnSpc>
                <a:spcBef>
                  <a:spcPts val="0"/>
                </a:spcBef>
                <a:spcAft>
                  <a:spcPts val="250"/>
                </a:spcAft>
                <a:buClr>
                  <a:schemeClr val="accent2"/>
                </a:buClr>
                <a:buFontTx/>
                <a:buNone/>
                <a:tabLst/>
                <a:defRPr sz="1400" b="1" kern="100" spc="-20" baseline="0">
                  <a:solidFill>
                    <a:schemeClr val="accent2"/>
                  </a:solidFill>
                  <a:latin typeface="Calibri" panose="020F0502020204030204" pitchFamily="34" charset="0"/>
                  <a:ea typeface="+mn-ea"/>
                  <a:cs typeface="Calibri" panose="020F0502020204030204" pitchFamily="34" charset="0"/>
                </a:defRPr>
              </a:lvl4pPr>
              <a:lvl5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200" b="0" kern="100" spc="-20" baseline="0">
                  <a:solidFill>
                    <a:schemeClr val="tx1"/>
                  </a:solidFill>
                  <a:latin typeface="Calibri" panose="020F0502020204030204" pitchFamily="34" charset="0"/>
                  <a:ea typeface="+mn-ea"/>
                  <a:cs typeface="Calibri" panose="020F0502020204030204" pitchFamily="34" charset="0"/>
                </a:defRPr>
              </a:lvl5pPr>
              <a:lvl6pPr marL="402336" marR="0" indent="-219456" algn="l" defTabSz="1005840" rtl="0" eaLnBrk="1" fontAlgn="auto" latinLnBrk="0" hangingPunct="1">
                <a:lnSpc>
                  <a:spcPct val="100000"/>
                </a:lnSpc>
                <a:spcBef>
                  <a:spcPts val="0"/>
                </a:spcBef>
                <a:spcAft>
                  <a:spcPts val="250"/>
                </a:spcAft>
                <a:buClr>
                  <a:schemeClr val="accent2"/>
                </a:buClr>
                <a:buSzTx/>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6pPr>
              <a:lvl7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100000"/>
                </a:lnSpc>
                <a:spcBef>
                  <a:spcPts val="0"/>
                </a:spcBef>
                <a:spcAft>
                  <a:spcPts val="250"/>
                </a:spcAft>
                <a:buFontTx/>
                <a:buNone/>
                <a:defRPr sz="1600" b="1" kern="100" spc="-20" baseline="0">
                  <a:solidFill>
                    <a:schemeClr val="accent2"/>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100000"/>
                </a:lnSpc>
                <a:spcBef>
                  <a:spcPts val="0"/>
                </a:spcBef>
                <a:spcAft>
                  <a:spcPts val="250"/>
                </a:spcAft>
                <a:buFontTx/>
                <a:buNone/>
                <a:defRPr sz="1800" b="1" kern="100" spc="-20" baseline="0">
                  <a:solidFill>
                    <a:schemeClr val="accent2"/>
                  </a:solidFill>
                  <a:latin typeface="Calibri" panose="020F0502020204030204" pitchFamily="34" charset="0"/>
                  <a:ea typeface="+mn-ea"/>
                  <a:cs typeface="Calibri" panose="020F0502020204030204" pitchFamily="34" charset="0"/>
                </a:defRPr>
              </a:lvl9pPr>
            </a:lstStyle>
            <a:p>
              <a:pPr lvl="8" algn="ctr"/>
              <a:endParaRPr lang="en-US">
                <a:solidFill>
                  <a:schemeClr val="bg1"/>
                </a:solidFill>
              </a:endParaRPr>
            </a:p>
          </p:txBody>
        </p:sp>
        <p:sp>
          <p:nvSpPr>
            <p:cNvPr id="251" name="Text Placeholder 4">
              <a:extLst>
                <a:ext uri="{FF2B5EF4-FFF2-40B4-BE49-F238E27FC236}">
                  <a16:creationId xmlns:a16="http://schemas.microsoft.com/office/drawing/2014/main" id="{0B1E8AAC-119D-D48C-AB44-3421CF133C92}"/>
                </a:ext>
              </a:extLst>
            </p:cNvPr>
            <p:cNvSpPr txBox="1">
              <a:spLocks noChangeAspect="1"/>
            </p:cNvSpPr>
            <p:nvPr/>
          </p:nvSpPr>
          <p:spPr>
            <a:xfrm>
              <a:off x="6963623" y="3706187"/>
              <a:ext cx="2401590" cy="2401590"/>
            </a:xfrm>
            <a:prstGeom prst="arc">
              <a:avLst>
                <a:gd name="adj1" fmla="val 826317"/>
                <a:gd name="adj2" fmla="val 1788507"/>
              </a:avLst>
            </a:prstGeom>
            <a:noFill/>
            <a:ln w="38100" cap="rnd">
              <a:solidFill>
                <a:srgbClr val="CFD1D1"/>
              </a:solidFill>
              <a:tailEnd type="none" w="med" len="med"/>
            </a:ln>
            <a:effectLst>
              <a:outerShdw blurRad="381000" dist="190500" dir="5400000" sx="105000" sy="105000" algn="ctr" rotWithShape="0">
                <a:srgbClr val="000000">
                  <a:alpha val="25000"/>
                </a:srgbClr>
              </a:outerShdw>
            </a:effectLst>
          </p:spPr>
          <p:txBody>
            <a:bodyPr lIns="0" tIns="0" rIns="0" bIns="0" spcCol="91440" anchor="ctr"/>
            <a:lstStyle>
              <a:lvl1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100" b="0" kern="100" spc="-20" baseline="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2pPr>
              <a:lvl3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100000"/>
                </a:lnSpc>
                <a:spcBef>
                  <a:spcPts val="0"/>
                </a:spcBef>
                <a:spcAft>
                  <a:spcPts val="250"/>
                </a:spcAft>
                <a:buClr>
                  <a:schemeClr val="accent2"/>
                </a:buClr>
                <a:buFontTx/>
                <a:buNone/>
                <a:tabLst/>
                <a:defRPr sz="1400" b="1" kern="100" spc="-20" baseline="0">
                  <a:solidFill>
                    <a:schemeClr val="accent2"/>
                  </a:solidFill>
                  <a:latin typeface="Calibri" panose="020F0502020204030204" pitchFamily="34" charset="0"/>
                  <a:ea typeface="+mn-ea"/>
                  <a:cs typeface="Calibri" panose="020F0502020204030204" pitchFamily="34" charset="0"/>
                </a:defRPr>
              </a:lvl4pPr>
              <a:lvl5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200" b="0" kern="100" spc="-20" baseline="0">
                  <a:solidFill>
                    <a:schemeClr val="tx1"/>
                  </a:solidFill>
                  <a:latin typeface="Calibri" panose="020F0502020204030204" pitchFamily="34" charset="0"/>
                  <a:ea typeface="+mn-ea"/>
                  <a:cs typeface="Calibri" panose="020F0502020204030204" pitchFamily="34" charset="0"/>
                </a:defRPr>
              </a:lvl5pPr>
              <a:lvl6pPr marL="402336" marR="0" indent="-219456" algn="l" defTabSz="1005840" rtl="0" eaLnBrk="1" fontAlgn="auto" latinLnBrk="0" hangingPunct="1">
                <a:lnSpc>
                  <a:spcPct val="100000"/>
                </a:lnSpc>
                <a:spcBef>
                  <a:spcPts val="0"/>
                </a:spcBef>
                <a:spcAft>
                  <a:spcPts val="250"/>
                </a:spcAft>
                <a:buClr>
                  <a:schemeClr val="accent2"/>
                </a:buClr>
                <a:buSzTx/>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6pPr>
              <a:lvl7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100000"/>
                </a:lnSpc>
                <a:spcBef>
                  <a:spcPts val="0"/>
                </a:spcBef>
                <a:spcAft>
                  <a:spcPts val="250"/>
                </a:spcAft>
                <a:buFontTx/>
                <a:buNone/>
                <a:defRPr sz="1600" b="1" kern="100" spc="-20" baseline="0">
                  <a:solidFill>
                    <a:schemeClr val="accent2"/>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100000"/>
                </a:lnSpc>
                <a:spcBef>
                  <a:spcPts val="0"/>
                </a:spcBef>
                <a:spcAft>
                  <a:spcPts val="250"/>
                </a:spcAft>
                <a:buFontTx/>
                <a:buNone/>
                <a:defRPr sz="1800" b="1" kern="100" spc="-20" baseline="0">
                  <a:solidFill>
                    <a:schemeClr val="accent2"/>
                  </a:solidFill>
                  <a:latin typeface="Calibri" panose="020F0502020204030204" pitchFamily="34" charset="0"/>
                  <a:ea typeface="+mn-ea"/>
                  <a:cs typeface="Calibri" panose="020F0502020204030204" pitchFamily="34" charset="0"/>
                </a:defRPr>
              </a:lvl9pPr>
            </a:lstStyle>
            <a:p>
              <a:pPr lvl="8" algn="ctr"/>
              <a:endParaRPr lang="en-US">
                <a:solidFill>
                  <a:schemeClr val="bg1"/>
                </a:solidFill>
              </a:endParaRPr>
            </a:p>
          </p:txBody>
        </p:sp>
        <p:sp>
          <p:nvSpPr>
            <p:cNvPr id="252" name="Text Placeholder 4">
              <a:extLst>
                <a:ext uri="{FF2B5EF4-FFF2-40B4-BE49-F238E27FC236}">
                  <a16:creationId xmlns:a16="http://schemas.microsoft.com/office/drawing/2014/main" id="{6DC13E82-0D5A-2063-5006-C48CFC2DC96D}"/>
                </a:ext>
              </a:extLst>
            </p:cNvPr>
            <p:cNvSpPr txBox="1">
              <a:spLocks noChangeAspect="1"/>
            </p:cNvSpPr>
            <p:nvPr/>
          </p:nvSpPr>
          <p:spPr>
            <a:xfrm>
              <a:off x="6963623" y="3706187"/>
              <a:ext cx="2401590" cy="2401590"/>
            </a:xfrm>
            <a:prstGeom prst="arc">
              <a:avLst>
                <a:gd name="adj1" fmla="val 1727659"/>
                <a:gd name="adj2" fmla="val 2730474"/>
              </a:avLst>
            </a:prstGeom>
            <a:noFill/>
            <a:ln w="38100" cap="rnd">
              <a:solidFill>
                <a:srgbClr val="CFD1D1"/>
              </a:solidFill>
              <a:tailEnd type="none" w="med" len="med"/>
            </a:ln>
            <a:effectLst>
              <a:outerShdw blurRad="381000" dist="190500" dir="5400000" sx="105000" sy="105000" algn="ctr" rotWithShape="0">
                <a:srgbClr val="000000">
                  <a:alpha val="25000"/>
                </a:srgbClr>
              </a:outerShdw>
            </a:effectLst>
          </p:spPr>
          <p:txBody>
            <a:bodyPr lIns="0" tIns="0" rIns="0" bIns="0" spcCol="91440" anchor="ctr"/>
            <a:lstStyle>
              <a:lvl1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100" b="0" kern="100" spc="-20" baseline="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2pPr>
              <a:lvl3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100000"/>
                </a:lnSpc>
                <a:spcBef>
                  <a:spcPts val="0"/>
                </a:spcBef>
                <a:spcAft>
                  <a:spcPts val="250"/>
                </a:spcAft>
                <a:buClr>
                  <a:schemeClr val="accent2"/>
                </a:buClr>
                <a:buFontTx/>
                <a:buNone/>
                <a:tabLst/>
                <a:defRPr sz="1400" b="1" kern="100" spc="-20" baseline="0">
                  <a:solidFill>
                    <a:schemeClr val="accent2"/>
                  </a:solidFill>
                  <a:latin typeface="Calibri" panose="020F0502020204030204" pitchFamily="34" charset="0"/>
                  <a:ea typeface="+mn-ea"/>
                  <a:cs typeface="Calibri" panose="020F0502020204030204" pitchFamily="34" charset="0"/>
                </a:defRPr>
              </a:lvl4pPr>
              <a:lvl5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200" b="0" kern="100" spc="-20" baseline="0">
                  <a:solidFill>
                    <a:schemeClr val="tx1"/>
                  </a:solidFill>
                  <a:latin typeface="Calibri" panose="020F0502020204030204" pitchFamily="34" charset="0"/>
                  <a:ea typeface="+mn-ea"/>
                  <a:cs typeface="Calibri" panose="020F0502020204030204" pitchFamily="34" charset="0"/>
                </a:defRPr>
              </a:lvl5pPr>
              <a:lvl6pPr marL="402336" marR="0" indent="-219456" algn="l" defTabSz="1005840" rtl="0" eaLnBrk="1" fontAlgn="auto" latinLnBrk="0" hangingPunct="1">
                <a:lnSpc>
                  <a:spcPct val="100000"/>
                </a:lnSpc>
                <a:spcBef>
                  <a:spcPts val="0"/>
                </a:spcBef>
                <a:spcAft>
                  <a:spcPts val="250"/>
                </a:spcAft>
                <a:buClr>
                  <a:schemeClr val="accent2"/>
                </a:buClr>
                <a:buSzTx/>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6pPr>
              <a:lvl7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100000"/>
                </a:lnSpc>
                <a:spcBef>
                  <a:spcPts val="0"/>
                </a:spcBef>
                <a:spcAft>
                  <a:spcPts val="250"/>
                </a:spcAft>
                <a:buFontTx/>
                <a:buNone/>
                <a:defRPr sz="1600" b="1" kern="100" spc="-20" baseline="0">
                  <a:solidFill>
                    <a:schemeClr val="accent2"/>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100000"/>
                </a:lnSpc>
                <a:spcBef>
                  <a:spcPts val="0"/>
                </a:spcBef>
                <a:spcAft>
                  <a:spcPts val="250"/>
                </a:spcAft>
                <a:buFontTx/>
                <a:buNone/>
                <a:defRPr sz="1800" b="1" kern="100" spc="-20" baseline="0">
                  <a:solidFill>
                    <a:schemeClr val="accent2"/>
                  </a:solidFill>
                  <a:latin typeface="Calibri" panose="020F0502020204030204" pitchFamily="34" charset="0"/>
                  <a:ea typeface="+mn-ea"/>
                  <a:cs typeface="Calibri" panose="020F0502020204030204" pitchFamily="34" charset="0"/>
                </a:defRPr>
              </a:lvl9pPr>
            </a:lstStyle>
            <a:p>
              <a:pPr lvl="8" algn="ctr"/>
              <a:endParaRPr lang="en-US">
                <a:solidFill>
                  <a:schemeClr val="bg1"/>
                </a:solidFill>
              </a:endParaRPr>
            </a:p>
          </p:txBody>
        </p:sp>
        <p:cxnSp>
          <p:nvCxnSpPr>
            <p:cNvPr id="253" name="Straight Connector 252">
              <a:extLst>
                <a:ext uri="{FF2B5EF4-FFF2-40B4-BE49-F238E27FC236}">
                  <a16:creationId xmlns:a16="http://schemas.microsoft.com/office/drawing/2014/main" id="{844132F9-AD01-F08F-B84C-D62D5B8CBFA8}"/>
                </a:ext>
              </a:extLst>
            </p:cNvPr>
            <p:cNvCxnSpPr>
              <a:cxnSpLocks/>
              <a:stCxn id="163" idx="4"/>
            </p:cNvCxnSpPr>
            <p:nvPr/>
          </p:nvCxnSpPr>
          <p:spPr>
            <a:xfrm flipH="1" flipV="1">
              <a:off x="9366484" y="4899392"/>
              <a:ext cx="827854" cy="6700"/>
            </a:xfrm>
            <a:prstGeom prst="line">
              <a:avLst/>
            </a:prstGeom>
            <a:solidFill>
              <a:schemeClr val="bg1"/>
            </a:solidFill>
            <a:ln w="19050">
              <a:solidFill>
                <a:srgbClr val="CFD1D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ACCAB72D-4FEF-5FB2-9BA5-9C9CC2CE48AB}"/>
                </a:ext>
              </a:extLst>
            </p:cNvPr>
            <p:cNvCxnSpPr>
              <a:cxnSpLocks/>
              <a:stCxn id="278" idx="30"/>
            </p:cNvCxnSpPr>
            <p:nvPr/>
          </p:nvCxnSpPr>
          <p:spPr>
            <a:xfrm flipH="1" flipV="1">
              <a:off x="9330117" y="5186513"/>
              <a:ext cx="745441" cy="129148"/>
            </a:xfrm>
            <a:prstGeom prst="line">
              <a:avLst/>
            </a:prstGeom>
            <a:solidFill>
              <a:schemeClr val="bg1"/>
            </a:solidFill>
            <a:ln w="19050">
              <a:solidFill>
                <a:srgbClr val="CFD1D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E98698B6-AF18-43F0-34D0-909A05DC43C0}"/>
                </a:ext>
              </a:extLst>
            </p:cNvPr>
            <p:cNvCxnSpPr>
              <a:cxnSpLocks/>
              <a:stCxn id="153" idx="1"/>
            </p:cNvCxnSpPr>
            <p:nvPr/>
          </p:nvCxnSpPr>
          <p:spPr>
            <a:xfrm flipH="1" flipV="1">
              <a:off x="9199141" y="5496646"/>
              <a:ext cx="544351" cy="272324"/>
            </a:xfrm>
            <a:prstGeom prst="line">
              <a:avLst/>
            </a:prstGeom>
            <a:solidFill>
              <a:schemeClr val="bg1"/>
            </a:solidFill>
            <a:ln w="19050">
              <a:solidFill>
                <a:srgbClr val="CFD1D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93" name="Straight Connector 292">
              <a:extLst>
                <a:ext uri="{FF2B5EF4-FFF2-40B4-BE49-F238E27FC236}">
                  <a16:creationId xmlns:a16="http://schemas.microsoft.com/office/drawing/2014/main" id="{7A3C13C4-7F0A-E13F-0C48-26A11E3846EA}"/>
                </a:ext>
              </a:extLst>
            </p:cNvPr>
            <p:cNvCxnSpPr>
              <a:cxnSpLocks/>
              <a:stCxn id="148" idx="1"/>
            </p:cNvCxnSpPr>
            <p:nvPr/>
          </p:nvCxnSpPr>
          <p:spPr>
            <a:xfrm flipH="1" flipV="1">
              <a:off x="9006462" y="5758784"/>
              <a:ext cx="319173" cy="605381"/>
            </a:xfrm>
            <a:prstGeom prst="line">
              <a:avLst/>
            </a:prstGeom>
            <a:solidFill>
              <a:schemeClr val="bg1"/>
            </a:solidFill>
            <a:ln w="19050">
              <a:solidFill>
                <a:srgbClr val="CFD1D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94" name="Straight Connector 293">
              <a:extLst>
                <a:ext uri="{FF2B5EF4-FFF2-40B4-BE49-F238E27FC236}">
                  <a16:creationId xmlns:a16="http://schemas.microsoft.com/office/drawing/2014/main" id="{164332FC-B986-F94B-B550-EB29B6D89586}"/>
                </a:ext>
              </a:extLst>
            </p:cNvPr>
            <p:cNvCxnSpPr>
              <a:cxnSpLocks/>
              <a:stCxn id="168" idx="3"/>
            </p:cNvCxnSpPr>
            <p:nvPr/>
          </p:nvCxnSpPr>
          <p:spPr>
            <a:xfrm flipH="1">
              <a:off x="9330117" y="4288621"/>
              <a:ext cx="624292" cy="317704"/>
            </a:xfrm>
            <a:prstGeom prst="line">
              <a:avLst/>
            </a:prstGeom>
            <a:solidFill>
              <a:schemeClr val="bg1"/>
            </a:solidFill>
            <a:ln w="19050">
              <a:solidFill>
                <a:srgbClr val="CFD1D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95" name="Straight Connector 294">
              <a:extLst>
                <a:ext uri="{FF2B5EF4-FFF2-40B4-BE49-F238E27FC236}">
                  <a16:creationId xmlns:a16="http://schemas.microsoft.com/office/drawing/2014/main" id="{D14263FD-2BC5-54AB-E3EF-78E8BF58B272}"/>
                </a:ext>
              </a:extLst>
            </p:cNvPr>
            <p:cNvCxnSpPr>
              <a:cxnSpLocks/>
              <a:stCxn id="174" idx="3"/>
            </p:cNvCxnSpPr>
            <p:nvPr/>
          </p:nvCxnSpPr>
          <p:spPr>
            <a:xfrm flipH="1">
              <a:off x="9199141" y="3659513"/>
              <a:ext cx="508778" cy="636678"/>
            </a:xfrm>
            <a:prstGeom prst="line">
              <a:avLst/>
            </a:prstGeom>
            <a:solidFill>
              <a:schemeClr val="bg1"/>
            </a:solidFill>
            <a:ln w="19050">
              <a:solidFill>
                <a:srgbClr val="CFD1D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96" name="Straight Connector 295">
              <a:extLst>
                <a:ext uri="{FF2B5EF4-FFF2-40B4-BE49-F238E27FC236}">
                  <a16:creationId xmlns:a16="http://schemas.microsoft.com/office/drawing/2014/main" id="{69DC6B2D-E865-4322-7B19-B035886A4A1A}"/>
                </a:ext>
              </a:extLst>
            </p:cNvPr>
            <p:cNvCxnSpPr>
              <a:cxnSpLocks/>
              <a:stCxn id="178" idx="3"/>
            </p:cNvCxnSpPr>
            <p:nvPr/>
          </p:nvCxnSpPr>
          <p:spPr>
            <a:xfrm flipH="1">
              <a:off x="9006462" y="3098234"/>
              <a:ext cx="221334" cy="935819"/>
            </a:xfrm>
            <a:prstGeom prst="line">
              <a:avLst/>
            </a:prstGeom>
            <a:solidFill>
              <a:schemeClr val="bg1"/>
            </a:solidFill>
            <a:ln w="19050">
              <a:solidFill>
                <a:srgbClr val="CFD1D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97" name="Text Placeholder 4">
              <a:extLst>
                <a:ext uri="{FF2B5EF4-FFF2-40B4-BE49-F238E27FC236}">
                  <a16:creationId xmlns:a16="http://schemas.microsoft.com/office/drawing/2014/main" id="{CDCE2826-B6FA-11BB-25B3-EE0A93AB6E27}"/>
                </a:ext>
              </a:extLst>
            </p:cNvPr>
            <p:cNvSpPr txBox="1">
              <a:spLocks noChangeAspect="1"/>
            </p:cNvSpPr>
            <p:nvPr/>
          </p:nvSpPr>
          <p:spPr>
            <a:xfrm>
              <a:off x="8946900" y="5701479"/>
              <a:ext cx="122948" cy="122948"/>
            </a:xfrm>
            <a:prstGeom prst="ellipse">
              <a:avLst/>
            </a:prstGeom>
            <a:solidFill>
              <a:schemeClr val="accent2"/>
            </a:solidFill>
            <a:ln w="19050">
              <a:noFill/>
            </a:ln>
          </p:spPr>
          <p:txBody>
            <a:bodyPr lIns="0" tIns="0" rIns="0" bIns="0" anchor="ctr"/>
            <a:lstStyle>
              <a:lvl1pPr marL="0" indent="0" algn="l" defTabSz="1005840" rtl="0" eaLnBrk="1" latinLnBrk="0" hangingPunct="1">
                <a:lnSpc>
                  <a:spcPct val="90000"/>
                </a:lnSpc>
                <a:spcBef>
                  <a:spcPts val="0"/>
                </a:spcBef>
                <a:spcAft>
                  <a:spcPts val="0"/>
                </a:spcAft>
                <a:buClr>
                  <a:schemeClr val="accent2"/>
                </a:buClr>
                <a:buFontTx/>
                <a:buNone/>
                <a:tabLst/>
                <a:defRPr sz="800" b="1" kern="100" spc="-10" baseline="0">
                  <a:solidFill>
                    <a:schemeClr val="accent1"/>
                  </a:solidFill>
                  <a:latin typeface="Calibri" panose="020F0502020204030204" pitchFamily="34" charset="0"/>
                  <a:ea typeface="+mn-ea"/>
                  <a:cs typeface="Calibri" panose="020F0502020204030204" pitchFamily="34" charset="0"/>
                </a:defRPr>
              </a:lvl1pPr>
              <a:lvl2pPr marL="0" indent="0" algn="l" defTabSz="1005840" rtl="0" eaLnBrk="1" latinLnBrk="0" hangingPunct="1">
                <a:lnSpc>
                  <a:spcPct val="90000"/>
                </a:lnSpc>
                <a:spcBef>
                  <a:spcPts val="0"/>
                </a:spcBef>
                <a:spcAft>
                  <a:spcPts val="0"/>
                </a:spcAft>
                <a:buClr>
                  <a:schemeClr val="accent2"/>
                </a:buClr>
                <a:buFontTx/>
                <a:buNone/>
                <a:tabLst/>
                <a:defRPr sz="900" b="1" kern="100" spc="-10" baseline="0">
                  <a:solidFill>
                    <a:schemeClr val="accent1"/>
                  </a:solidFill>
                  <a:latin typeface="Calibri" panose="020F0502020204030204" pitchFamily="34" charset="0"/>
                  <a:ea typeface="+mn-ea"/>
                  <a:cs typeface="Calibri" panose="020F0502020204030204" pitchFamily="34" charset="0"/>
                </a:defRPr>
              </a:lvl2pPr>
              <a:lvl3pPr marL="0" indent="0" algn="l" defTabSz="1005840" rtl="0" eaLnBrk="1" latinLnBrk="0" hangingPunct="1">
                <a:lnSpc>
                  <a:spcPct val="90000"/>
                </a:lnSpc>
                <a:spcBef>
                  <a:spcPts val="0"/>
                </a:spcBef>
                <a:spcAft>
                  <a:spcPts val="0"/>
                </a:spcAft>
                <a:buClr>
                  <a:schemeClr val="accent2"/>
                </a:buClr>
                <a:buFontTx/>
                <a:buNone/>
                <a:tabLst/>
                <a:defRPr sz="1000" b="1" kern="100" spc="-10" baseline="0">
                  <a:solidFill>
                    <a:schemeClr val="accent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90000"/>
                </a:lnSpc>
                <a:spcBef>
                  <a:spcPts val="0"/>
                </a:spcBef>
                <a:spcAft>
                  <a:spcPts val="0"/>
                </a:spcAft>
                <a:buClr>
                  <a:schemeClr val="accent2"/>
                </a:buClr>
                <a:buFontTx/>
                <a:buNone/>
                <a:tabLst/>
                <a:defRPr sz="1050" b="1" kern="100" spc="-10" baseline="0">
                  <a:solidFill>
                    <a:schemeClr val="accent1"/>
                  </a:solidFill>
                  <a:latin typeface="Calibri" panose="020F0502020204030204" pitchFamily="34" charset="0"/>
                  <a:ea typeface="+mn-ea"/>
                  <a:cs typeface="Calibri" panose="020F0502020204030204" pitchFamily="34" charset="0"/>
                </a:defRPr>
              </a:lvl4pPr>
              <a:lvl5pPr marL="0" marR="0" indent="0" algn="l" defTabSz="1005840" rtl="0" eaLnBrk="1" fontAlgn="auto" latinLnBrk="0" hangingPunct="1">
                <a:lnSpc>
                  <a:spcPct val="90000"/>
                </a:lnSpc>
                <a:spcBef>
                  <a:spcPts val="0"/>
                </a:spcBef>
                <a:spcAft>
                  <a:spcPts val="0"/>
                </a:spcAft>
                <a:buClr>
                  <a:schemeClr val="accent2"/>
                </a:buClr>
                <a:buSzTx/>
                <a:buFontTx/>
                <a:buNone/>
                <a:tabLst/>
                <a:defRPr sz="1100" b="1" kern="100" spc="-10" baseline="0">
                  <a:solidFill>
                    <a:schemeClr val="accent1"/>
                  </a:solidFill>
                  <a:latin typeface="Calibri" panose="020F0502020204030204" pitchFamily="34" charset="0"/>
                  <a:ea typeface="+mn-ea"/>
                  <a:cs typeface="Calibri" panose="020F0502020204030204" pitchFamily="34" charset="0"/>
                </a:defRPr>
              </a:lvl5pPr>
              <a:lvl6pPr marL="0" marR="0" indent="0" algn="l" defTabSz="1005840" rtl="0" eaLnBrk="1" fontAlgn="auto" latinLnBrk="0" hangingPunct="1">
                <a:lnSpc>
                  <a:spcPct val="90000"/>
                </a:lnSpc>
                <a:spcBef>
                  <a:spcPts val="0"/>
                </a:spcBef>
                <a:spcAft>
                  <a:spcPts val="0"/>
                </a:spcAft>
                <a:buClrTx/>
                <a:buSzTx/>
                <a:buFontTx/>
                <a:buNone/>
                <a:tabLst/>
                <a:defRPr sz="1200" b="1" kern="100" spc="-10">
                  <a:solidFill>
                    <a:schemeClr val="accent1"/>
                  </a:solidFill>
                  <a:latin typeface="Calibri" panose="020F0502020204030204" pitchFamily="34" charset="0"/>
                  <a:ea typeface="+mn-ea"/>
                  <a:cs typeface="Calibri" panose="020F0502020204030204" pitchFamily="34" charset="0"/>
                </a:defRPr>
              </a:lvl6pPr>
              <a:lvl7pPr marL="0" indent="0" algn="l" defTabSz="1005840" rtl="0" eaLnBrk="1" latinLnBrk="0" hangingPunct="1">
                <a:lnSpc>
                  <a:spcPct val="90000"/>
                </a:lnSpc>
                <a:spcBef>
                  <a:spcPts val="0"/>
                </a:spcBef>
                <a:spcAft>
                  <a:spcPts val="0"/>
                </a:spcAft>
                <a:buFontTx/>
                <a:buNone/>
                <a:tabLst/>
                <a:defRPr sz="1400" b="1" kern="100" spc="-10">
                  <a:solidFill>
                    <a:schemeClr val="accent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90000"/>
                </a:lnSpc>
                <a:spcBef>
                  <a:spcPts val="0"/>
                </a:spcBef>
                <a:spcAft>
                  <a:spcPts val="0"/>
                </a:spcAft>
                <a:buFontTx/>
                <a:buNone/>
                <a:defRPr sz="1600" b="1" kern="100" spc="-10">
                  <a:solidFill>
                    <a:schemeClr val="accent1"/>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90000"/>
                </a:lnSpc>
                <a:spcBef>
                  <a:spcPts val="0"/>
                </a:spcBef>
                <a:spcAft>
                  <a:spcPts val="0"/>
                </a:spcAft>
                <a:buFont typeface="Arial" panose="020B0604020202020204" pitchFamily="34" charset="0"/>
                <a:buNone/>
                <a:defRPr sz="1800" b="1" kern="100" spc="-10">
                  <a:solidFill>
                    <a:schemeClr val="accent1"/>
                  </a:solidFill>
                  <a:latin typeface="Calibri" panose="020F0502020204030204" pitchFamily="34" charset="0"/>
                  <a:ea typeface="+mn-ea"/>
                  <a:cs typeface="Calibri" panose="020F0502020204030204" pitchFamily="34" charset="0"/>
                </a:defRPr>
              </a:lvl9pPr>
            </a:lstStyle>
            <a:p>
              <a:pPr lvl="7" algn="ctr"/>
              <a:endParaRPr lang="en-US">
                <a:solidFill>
                  <a:schemeClr val="bg1"/>
                </a:solidFill>
              </a:endParaRPr>
            </a:p>
          </p:txBody>
        </p:sp>
        <p:sp>
          <p:nvSpPr>
            <p:cNvPr id="298" name="Text Placeholder 4">
              <a:extLst>
                <a:ext uri="{FF2B5EF4-FFF2-40B4-BE49-F238E27FC236}">
                  <a16:creationId xmlns:a16="http://schemas.microsoft.com/office/drawing/2014/main" id="{AA7C5EC6-180D-A123-8B0A-0FBFF5F2A802}"/>
                </a:ext>
              </a:extLst>
            </p:cNvPr>
            <p:cNvSpPr txBox="1">
              <a:spLocks noChangeAspect="1"/>
            </p:cNvSpPr>
            <p:nvPr/>
          </p:nvSpPr>
          <p:spPr>
            <a:xfrm>
              <a:off x="9139376" y="5444921"/>
              <a:ext cx="122948" cy="122948"/>
            </a:xfrm>
            <a:prstGeom prst="ellipse">
              <a:avLst/>
            </a:prstGeom>
            <a:solidFill>
              <a:schemeClr val="accent2"/>
            </a:solidFill>
            <a:ln w="19050">
              <a:noFill/>
            </a:ln>
          </p:spPr>
          <p:txBody>
            <a:bodyPr lIns="0" tIns="0" rIns="0" bIns="0" anchor="ctr"/>
            <a:lstStyle>
              <a:lvl1pPr marL="0" indent="0" algn="l" defTabSz="1005840" rtl="0" eaLnBrk="1" latinLnBrk="0" hangingPunct="1">
                <a:lnSpc>
                  <a:spcPct val="90000"/>
                </a:lnSpc>
                <a:spcBef>
                  <a:spcPts val="0"/>
                </a:spcBef>
                <a:spcAft>
                  <a:spcPts val="0"/>
                </a:spcAft>
                <a:buClr>
                  <a:schemeClr val="accent2"/>
                </a:buClr>
                <a:buFontTx/>
                <a:buNone/>
                <a:tabLst/>
                <a:defRPr sz="800" b="1" kern="100" spc="-10" baseline="0">
                  <a:solidFill>
                    <a:schemeClr val="accent1"/>
                  </a:solidFill>
                  <a:latin typeface="Calibri" panose="020F0502020204030204" pitchFamily="34" charset="0"/>
                  <a:ea typeface="+mn-ea"/>
                  <a:cs typeface="Calibri" panose="020F0502020204030204" pitchFamily="34" charset="0"/>
                </a:defRPr>
              </a:lvl1pPr>
              <a:lvl2pPr marL="0" indent="0" algn="l" defTabSz="1005840" rtl="0" eaLnBrk="1" latinLnBrk="0" hangingPunct="1">
                <a:lnSpc>
                  <a:spcPct val="90000"/>
                </a:lnSpc>
                <a:spcBef>
                  <a:spcPts val="0"/>
                </a:spcBef>
                <a:spcAft>
                  <a:spcPts val="0"/>
                </a:spcAft>
                <a:buClr>
                  <a:schemeClr val="accent2"/>
                </a:buClr>
                <a:buFontTx/>
                <a:buNone/>
                <a:tabLst/>
                <a:defRPr sz="900" b="1" kern="100" spc="-10" baseline="0">
                  <a:solidFill>
                    <a:schemeClr val="accent1"/>
                  </a:solidFill>
                  <a:latin typeface="Calibri" panose="020F0502020204030204" pitchFamily="34" charset="0"/>
                  <a:ea typeface="+mn-ea"/>
                  <a:cs typeface="Calibri" panose="020F0502020204030204" pitchFamily="34" charset="0"/>
                </a:defRPr>
              </a:lvl2pPr>
              <a:lvl3pPr marL="0" indent="0" algn="l" defTabSz="1005840" rtl="0" eaLnBrk="1" latinLnBrk="0" hangingPunct="1">
                <a:lnSpc>
                  <a:spcPct val="90000"/>
                </a:lnSpc>
                <a:spcBef>
                  <a:spcPts val="0"/>
                </a:spcBef>
                <a:spcAft>
                  <a:spcPts val="0"/>
                </a:spcAft>
                <a:buClr>
                  <a:schemeClr val="accent2"/>
                </a:buClr>
                <a:buFontTx/>
                <a:buNone/>
                <a:tabLst/>
                <a:defRPr sz="1000" b="1" kern="100" spc="-10" baseline="0">
                  <a:solidFill>
                    <a:schemeClr val="accent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90000"/>
                </a:lnSpc>
                <a:spcBef>
                  <a:spcPts val="0"/>
                </a:spcBef>
                <a:spcAft>
                  <a:spcPts val="0"/>
                </a:spcAft>
                <a:buClr>
                  <a:schemeClr val="accent2"/>
                </a:buClr>
                <a:buFontTx/>
                <a:buNone/>
                <a:tabLst/>
                <a:defRPr sz="1050" b="1" kern="100" spc="-10" baseline="0">
                  <a:solidFill>
                    <a:schemeClr val="accent1"/>
                  </a:solidFill>
                  <a:latin typeface="Calibri" panose="020F0502020204030204" pitchFamily="34" charset="0"/>
                  <a:ea typeface="+mn-ea"/>
                  <a:cs typeface="Calibri" panose="020F0502020204030204" pitchFamily="34" charset="0"/>
                </a:defRPr>
              </a:lvl4pPr>
              <a:lvl5pPr marL="0" marR="0" indent="0" algn="l" defTabSz="1005840" rtl="0" eaLnBrk="1" fontAlgn="auto" latinLnBrk="0" hangingPunct="1">
                <a:lnSpc>
                  <a:spcPct val="90000"/>
                </a:lnSpc>
                <a:spcBef>
                  <a:spcPts val="0"/>
                </a:spcBef>
                <a:spcAft>
                  <a:spcPts val="0"/>
                </a:spcAft>
                <a:buClr>
                  <a:schemeClr val="accent2"/>
                </a:buClr>
                <a:buSzTx/>
                <a:buFontTx/>
                <a:buNone/>
                <a:tabLst/>
                <a:defRPr sz="1100" b="1" kern="100" spc="-10" baseline="0">
                  <a:solidFill>
                    <a:schemeClr val="accent1"/>
                  </a:solidFill>
                  <a:latin typeface="Calibri" panose="020F0502020204030204" pitchFamily="34" charset="0"/>
                  <a:ea typeface="+mn-ea"/>
                  <a:cs typeface="Calibri" panose="020F0502020204030204" pitchFamily="34" charset="0"/>
                </a:defRPr>
              </a:lvl5pPr>
              <a:lvl6pPr marL="0" marR="0" indent="0" algn="l" defTabSz="1005840" rtl="0" eaLnBrk="1" fontAlgn="auto" latinLnBrk="0" hangingPunct="1">
                <a:lnSpc>
                  <a:spcPct val="90000"/>
                </a:lnSpc>
                <a:spcBef>
                  <a:spcPts val="0"/>
                </a:spcBef>
                <a:spcAft>
                  <a:spcPts val="0"/>
                </a:spcAft>
                <a:buClrTx/>
                <a:buSzTx/>
                <a:buFontTx/>
                <a:buNone/>
                <a:tabLst/>
                <a:defRPr sz="1200" b="1" kern="100" spc="-10">
                  <a:solidFill>
                    <a:schemeClr val="accent1"/>
                  </a:solidFill>
                  <a:latin typeface="Calibri" panose="020F0502020204030204" pitchFamily="34" charset="0"/>
                  <a:ea typeface="+mn-ea"/>
                  <a:cs typeface="Calibri" panose="020F0502020204030204" pitchFamily="34" charset="0"/>
                </a:defRPr>
              </a:lvl6pPr>
              <a:lvl7pPr marL="0" indent="0" algn="l" defTabSz="1005840" rtl="0" eaLnBrk="1" latinLnBrk="0" hangingPunct="1">
                <a:lnSpc>
                  <a:spcPct val="90000"/>
                </a:lnSpc>
                <a:spcBef>
                  <a:spcPts val="0"/>
                </a:spcBef>
                <a:spcAft>
                  <a:spcPts val="0"/>
                </a:spcAft>
                <a:buFontTx/>
                <a:buNone/>
                <a:tabLst/>
                <a:defRPr sz="1400" b="1" kern="100" spc="-10">
                  <a:solidFill>
                    <a:schemeClr val="accent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90000"/>
                </a:lnSpc>
                <a:spcBef>
                  <a:spcPts val="0"/>
                </a:spcBef>
                <a:spcAft>
                  <a:spcPts val="0"/>
                </a:spcAft>
                <a:buFontTx/>
                <a:buNone/>
                <a:defRPr sz="1600" b="1" kern="100" spc="-10">
                  <a:solidFill>
                    <a:schemeClr val="accent1"/>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90000"/>
                </a:lnSpc>
                <a:spcBef>
                  <a:spcPts val="0"/>
                </a:spcBef>
                <a:spcAft>
                  <a:spcPts val="0"/>
                </a:spcAft>
                <a:buFont typeface="Arial" panose="020B0604020202020204" pitchFamily="34" charset="0"/>
                <a:buNone/>
                <a:defRPr sz="1800" b="1" kern="100" spc="-10">
                  <a:solidFill>
                    <a:schemeClr val="accent1"/>
                  </a:solidFill>
                  <a:latin typeface="Calibri" panose="020F0502020204030204" pitchFamily="34" charset="0"/>
                  <a:ea typeface="+mn-ea"/>
                  <a:cs typeface="Calibri" panose="020F0502020204030204" pitchFamily="34" charset="0"/>
                </a:defRPr>
              </a:lvl9pPr>
            </a:lstStyle>
            <a:p>
              <a:pPr lvl="7" algn="ctr"/>
              <a:endParaRPr lang="en-US">
                <a:solidFill>
                  <a:schemeClr val="bg1"/>
                </a:solidFill>
              </a:endParaRPr>
            </a:p>
          </p:txBody>
        </p:sp>
        <p:sp>
          <p:nvSpPr>
            <p:cNvPr id="299" name="Text Placeholder 4">
              <a:extLst>
                <a:ext uri="{FF2B5EF4-FFF2-40B4-BE49-F238E27FC236}">
                  <a16:creationId xmlns:a16="http://schemas.microsoft.com/office/drawing/2014/main" id="{5C121158-6B0C-AF30-AD81-468F5B898DD7}"/>
                </a:ext>
              </a:extLst>
            </p:cNvPr>
            <p:cNvSpPr txBox="1">
              <a:spLocks noChangeAspect="1"/>
            </p:cNvSpPr>
            <p:nvPr/>
          </p:nvSpPr>
          <p:spPr>
            <a:xfrm>
              <a:off x="9274493" y="5128520"/>
              <a:ext cx="122948" cy="122948"/>
            </a:xfrm>
            <a:prstGeom prst="ellipse">
              <a:avLst/>
            </a:prstGeom>
            <a:solidFill>
              <a:schemeClr val="accent2"/>
            </a:solidFill>
            <a:ln w="19050">
              <a:noFill/>
            </a:ln>
          </p:spPr>
          <p:txBody>
            <a:bodyPr lIns="0" tIns="0" rIns="0" bIns="0" anchor="ctr"/>
            <a:lstStyle>
              <a:lvl1pPr marL="0" indent="0" algn="l" defTabSz="1005840" rtl="0" eaLnBrk="1" latinLnBrk="0" hangingPunct="1">
                <a:lnSpc>
                  <a:spcPct val="90000"/>
                </a:lnSpc>
                <a:spcBef>
                  <a:spcPts val="0"/>
                </a:spcBef>
                <a:spcAft>
                  <a:spcPts val="0"/>
                </a:spcAft>
                <a:buClr>
                  <a:schemeClr val="accent2"/>
                </a:buClr>
                <a:buFontTx/>
                <a:buNone/>
                <a:tabLst/>
                <a:defRPr sz="800" b="1" kern="100" spc="-10" baseline="0">
                  <a:solidFill>
                    <a:schemeClr val="accent1"/>
                  </a:solidFill>
                  <a:latin typeface="Calibri" panose="020F0502020204030204" pitchFamily="34" charset="0"/>
                  <a:ea typeface="+mn-ea"/>
                  <a:cs typeface="Calibri" panose="020F0502020204030204" pitchFamily="34" charset="0"/>
                </a:defRPr>
              </a:lvl1pPr>
              <a:lvl2pPr marL="0" indent="0" algn="l" defTabSz="1005840" rtl="0" eaLnBrk="1" latinLnBrk="0" hangingPunct="1">
                <a:lnSpc>
                  <a:spcPct val="90000"/>
                </a:lnSpc>
                <a:spcBef>
                  <a:spcPts val="0"/>
                </a:spcBef>
                <a:spcAft>
                  <a:spcPts val="0"/>
                </a:spcAft>
                <a:buClr>
                  <a:schemeClr val="accent2"/>
                </a:buClr>
                <a:buFontTx/>
                <a:buNone/>
                <a:tabLst/>
                <a:defRPr sz="900" b="1" kern="100" spc="-10" baseline="0">
                  <a:solidFill>
                    <a:schemeClr val="accent1"/>
                  </a:solidFill>
                  <a:latin typeface="Calibri" panose="020F0502020204030204" pitchFamily="34" charset="0"/>
                  <a:ea typeface="+mn-ea"/>
                  <a:cs typeface="Calibri" panose="020F0502020204030204" pitchFamily="34" charset="0"/>
                </a:defRPr>
              </a:lvl2pPr>
              <a:lvl3pPr marL="0" indent="0" algn="l" defTabSz="1005840" rtl="0" eaLnBrk="1" latinLnBrk="0" hangingPunct="1">
                <a:lnSpc>
                  <a:spcPct val="90000"/>
                </a:lnSpc>
                <a:spcBef>
                  <a:spcPts val="0"/>
                </a:spcBef>
                <a:spcAft>
                  <a:spcPts val="0"/>
                </a:spcAft>
                <a:buClr>
                  <a:schemeClr val="accent2"/>
                </a:buClr>
                <a:buFontTx/>
                <a:buNone/>
                <a:tabLst/>
                <a:defRPr sz="1000" b="1" kern="100" spc="-10" baseline="0">
                  <a:solidFill>
                    <a:schemeClr val="accent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90000"/>
                </a:lnSpc>
                <a:spcBef>
                  <a:spcPts val="0"/>
                </a:spcBef>
                <a:spcAft>
                  <a:spcPts val="0"/>
                </a:spcAft>
                <a:buClr>
                  <a:schemeClr val="accent2"/>
                </a:buClr>
                <a:buFontTx/>
                <a:buNone/>
                <a:tabLst/>
                <a:defRPr sz="1050" b="1" kern="100" spc="-10" baseline="0">
                  <a:solidFill>
                    <a:schemeClr val="accent1"/>
                  </a:solidFill>
                  <a:latin typeface="Calibri" panose="020F0502020204030204" pitchFamily="34" charset="0"/>
                  <a:ea typeface="+mn-ea"/>
                  <a:cs typeface="Calibri" panose="020F0502020204030204" pitchFamily="34" charset="0"/>
                </a:defRPr>
              </a:lvl4pPr>
              <a:lvl5pPr marL="0" marR="0" indent="0" algn="l" defTabSz="1005840" rtl="0" eaLnBrk="1" fontAlgn="auto" latinLnBrk="0" hangingPunct="1">
                <a:lnSpc>
                  <a:spcPct val="90000"/>
                </a:lnSpc>
                <a:spcBef>
                  <a:spcPts val="0"/>
                </a:spcBef>
                <a:spcAft>
                  <a:spcPts val="0"/>
                </a:spcAft>
                <a:buClr>
                  <a:schemeClr val="accent2"/>
                </a:buClr>
                <a:buSzTx/>
                <a:buFontTx/>
                <a:buNone/>
                <a:tabLst/>
                <a:defRPr sz="1100" b="1" kern="100" spc="-10" baseline="0">
                  <a:solidFill>
                    <a:schemeClr val="accent1"/>
                  </a:solidFill>
                  <a:latin typeface="Calibri" panose="020F0502020204030204" pitchFamily="34" charset="0"/>
                  <a:ea typeface="+mn-ea"/>
                  <a:cs typeface="Calibri" panose="020F0502020204030204" pitchFamily="34" charset="0"/>
                </a:defRPr>
              </a:lvl5pPr>
              <a:lvl6pPr marL="0" marR="0" indent="0" algn="l" defTabSz="1005840" rtl="0" eaLnBrk="1" fontAlgn="auto" latinLnBrk="0" hangingPunct="1">
                <a:lnSpc>
                  <a:spcPct val="90000"/>
                </a:lnSpc>
                <a:spcBef>
                  <a:spcPts val="0"/>
                </a:spcBef>
                <a:spcAft>
                  <a:spcPts val="0"/>
                </a:spcAft>
                <a:buClrTx/>
                <a:buSzTx/>
                <a:buFontTx/>
                <a:buNone/>
                <a:tabLst/>
                <a:defRPr sz="1200" b="1" kern="100" spc="-10">
                  <a:solidFill>
                    <a:schemeClr val="accent1"/>
                  </a:solidFill>
                  <a:latin typeface="Calibri" panose="020F0502020204030204" pitchFamily="34" charset="0"/>
                  <a:ea typeface="+mn-ea"/>
                  <a:cs typeface="Calibri" panose="020F0502020204030204" pitchFamily="34" charset="0"/>
                </a:defRPr>
              </a:lvl6pPr>
              <a:lvl7pPr marL="0" indent="0" algn="l" defTabSz="1005840" rtl="0" eaLnBrk="1" latinLnBrk="0" hangingPunct="1">
                <a:lnSpc>
                  <a:spcPct val="90000"/>
                </a:lnSpc>
                <a:spcBef>
                  <a:spcPts val="0"/>
                </a:spcBef>
                <a:spcAft>
                  <a:spcPts val="0"/>
                </a:spcAft>
                <a:buFontTx/>
                <a:buNone/>
                <a:tabLst/>
                <a:defRPr sz="1400" b="1" kern="100" spc="-10">
                  <a:solidFill>
                    <a:schemeClr val="accent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90000"/>
                </a:lnSpc>
                <a:spcBef>
                  <a:spcPts val="0"/>
                </a:spcBef>
                <a:spcAft>
                  <a:spcPts val="0"/>
                </a:spcAft>
                <a:buFontTx/>
                <a:buNone/>
                <a:defRPr sz="1600" b="1" kern="100" spc="-10">
                  <a:solidFill>
                    <a:schemeClr val="accent1"/>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90000"/>
                </a:lnSpc>
                <a:spcBef>
                  <a:spcPts val="0"/>
                </a:spcBef>
                <a:spcAft>
                  <a:spcPts val="0"/>
                </a:spcAft>
                <a:buFont typeface="Arial" panose="020B0604020202020204" pitchFamily="34" charset="0"/>
                <a:buNone/>
                <a:defRPr sz="1800" b="1" kern="100" spc="-10">
                  <a:solidFill>
                    <a:schemeClr val="accent1"/>
                  </a:solidFill>
                  <a:latin typeface="Calibri" panose="020F0502020204030204" pitchFamily="34" charset="0"/>
                  <a:ea typeface="+mn-ea"/>
                  <a:cs typeface="Calibri" panose="020F0502020204030204" pitchFamily="34" charset="0"/>
                </a:defRPr>
              </a:lvl9pPr>
            </a:lstStyle>
            <a:p>
              <a:pPr lvl="7" algn="ctr"/>
              <a:endParaRPr lang="en-US">
                <a:solidFill>
                  <a:schemeClr val="bg1"/>
                </a:solidFill>
              </a:endParaRPr>
            </a:p>
          </p:txBody>
        </p:sp>
        <p:sp>
          <p:nvSpPr>
            <p:cNvPr id="300" name="Text Placeholder 4">
              <a:extLst>
                <a:ext uri="{FF2B5EF4-FFF2-40B4-BE49-F238E27FC236}">
                  <a16:creationId xmlns:a16="http://schemas.microsoft.com/office/drawing/2014/main" id="{21CAEC42-4686-22F0-B122-5F00DFD378D8}"/>
                </a:ext>
              </a:extLst>
            </p:cNvPr>
            <p:cNvSpPr txBox="1">
              <a:spLocks noChangeAspect="1"/>
            </p:cNvSpPr>
            <p:nvPr/>
          </p:nvSpPr>
          <p:spPr>
            <a:xfrm>
              <a:off x="8946900" y="3975854"/>
              <a:ext cx="122948" cy="122948"/>
            </a:xfrm>
            <a:prstGeom prst="ellipse">
              <a:avLst/>
            </a:prstGeom>
            <a:solidFill>
              <a:schemeClr val="accent2"/>
            </a:solidFill>
            <a:ln w="19050">
              <a:noFill/>
            </a:ln>
          </p:spPr>
          <p:txBody>
            <a:bodyPr lIns="0" tIns="0" rIns="0" bIns="0" anchor="ctr"/>
            <a:lstStyle>
              <a:lvl1pPr marL="0" indent="0" algn="l" defTabSz="1005840" rtl="0" eaLnBrk="1" latinLnBrk="0" hangingPunct="1">
                <a:lnSpc>
                  <a:spcPct val="90000"/>
                </a:lnSpc>
                <a:spcBef>
                  <a:spcPts val="0"/>
                </a:spcBef>
                <a:spcAft>
                  <a:spcPts val="0"/>
                </a:spcAft>
                <a:buClr>
                  <a:schemeClr val="accent2"/>
                </a:buClr>
                <a:buFontTx/>
                <a:buNone/>
                <a:tabLst/>
                <a:defRPr sz="800" b="1" kern="100" spc="-10" baseline="0">
                  <a:solidFill>
                    <a:schemeClr val="accent1"/>
                  </a:solidFill>
                  <a:latin typeface="Calibri" panose="020F0502020204030204" pitchFamily="34" charset="0"/>
                  <a:ea typeface="+mn-ea"/>
                  <a:cs typeface="Calibri" panose="020F0502020204030204" pitchFamily="34" charset="0"/>
                </a:defRPr>
              </a:lvl1pPr>
              <a:lvl2pPr marL="0" indent="0" algn="l" defTabSz="1005840" rtl="0" eaLnBrk="1" latinLnBrk="0" hangingPunct="1">
                <a:lnSpc>
                  <a:spcPct val="90000"/>
                </a:lnSpc>
                <a:spcBef>
                  <a:spcPts val="0"/>
                </a:spcBef>
                <a:spcAft>
                  <a:spcPts val="0"/>
                </a:spcAft>
                <a:buClr>
                  <a:schemeClr val="accent2"/>
                </a:buClr>
                <a:buFontTx/>
                <a:buNone/>
                <a:tabLst/>
                <a:defRPr sz="900" b="1" kern="100" spc="-10" baseline="0">
                  <a:solidFill>
                    <a:schemeClr val="accent1"/>
                  </a:solidFill>
                  <a:latin typeface="Calibri" panose="020F0502020204030204" pitchFamily="34" charset="0"/>
                  <a:ea typeface="+mn-ea"/>
                  <a:cs typeface="Calibri" panose="020F0502020204030204" pitchFamily="34" charset="0"/>
                </a:defRPr>
              </a:lvl2pPr>
              <a:lvl3pPr marL="0" indent="0" algn="l" defTabSz="1005840" rtl="0" eaLnBrk="1" latinLnBrk="0" hangingPunct="1">
                <a:lnSpc>
                  <a:spcPct val="90000"/>
                </a:lnSpc>
                <a:spcBef>
                  <a:spcPts val="0"/>
                </a:spcBef>
                <a:spcAft>
                  <a:spcPts val="0"/>
                </a:spcAft>
                <a:buClr>
                  <a:schemeClr val="accent2"/>
                </a:buClr>
                <a:buFontTx/>
                <a:buNone/>
                <a:tabLst/>
                <a:defRPr sz="1000" b="1" kern="100" spc="-10" baseline="0">
                  <a:solidFill>
                    <a:schemeClr val="accent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90000"/>
                </a:lnSpc>
                <a:spcBef>
                  <a:spcPts val="0"/>
                </a:spcBef>
                <a:spcAft>
                  <a:spcPts val="0"/>
                </a:spcAft>
                <a:buClr>
                  <a:schemeClr val="accent2"/>
                </a:buClr>
                <a:buFontTx/>
                <a:buNone/>
                <a:tabLst/>
                <a:defRPr sz="1050" b="1" kern="100" spc="-10" baseline="0">
                  <a:solidFill>
                    <a:schemeClr val="accent1"/>
                  </a:solidFill>
                  <a:latin typeface="Calibri" panose="020F0502020204030204" pitchFamily="34" charset="0"/>
                  <a:ea typeface="+mn-ea"/>
                  <a:cs typeface="Calibri" panose="020F0502020204030204" pitchFamily="34" charset="0"/>
                </a:defRPr>
              </a:lvl4pPr>
              <a:lvl5pPr marL="0" marR="0" indent="0" algn="l" defTabSz="1005840" rtl="0" eaLnBrk="1" fontAlgn="auto" latinLnBrk="0" hangingPunct="1">
                <a:lnSpc>
                  <a:spcPct val="90000"/>
                </a:lnSpc>
                <a:spcBef>
                  <a:spcPts val="0"/>
                </a:spcBef>
                <a:spcAft>
                  <a:spcPts val="0"/>
                </a:spcAft>
                <a:buClr>
                  <a:schemeClr val="accent2"/>
                </a:buClr>
                <a:buSzTx/>
                <a:buFontTx/>
                <a:buNone/>
                <a:tabLst/>
                <a:defRPr sz="1100" b="1" kern="100" spc="-10" baseline="0">
                  <a:solidFill>
                    <a:schemeClr val="accent1"/>
                  </a:solidFill>
                  <a:latin typeface="Calibri" panose="020F0502020204030204" pitchFamily="34" charset="0"/>
                  <a:ea typeface="+mn-ea"/>
                  <a:cs typeface="Calibri" panose="020F0502020204030204" pitchFamily="34" charset="0"/>
                </a:defRPr>
              </a:lvl5pPr>
              <a:lvl6pPr marL="0" marR="0" indent="0" algn="l" defTabSz="1005840" rtl="0" eaLnBrk="1" fontAlgn="auto" latinLnBrk="0" hangingPunct="1">
                <a:lnSpc>
                  <a:spcPct val="90000"/>
                </a:lnSpc>
                <a:spcBef>
                  <a:spcPts val="0"/>
                </a:spcBef>
                <a:spcAft>
                  <a:spcPts val="0"/>
                </a:spcAft>
                <a:buClrTx/>
                <a:buSzTx/>
                <a:buFontTx/>
                <a:buNone/>
                <a:tabLst/>
                <a:defRPr sz="1200" b="1" kern="100" spc="-10">
                  <a:solidFill>
                    <a:schemeClr val="accent1"/>
                  </a:solidFill>
                  <a:latin typeface="Calibri" panose="020F0502020204030204" pitchFamily="34" charset="0"/>
                  <a:ea typeface="+mn-ea"/>
                  <a:cs typeface="Calibri" panose="020F0502020204030204" pitchFamily="34" charset="0"/>
                </a:defRPr>
              </a:lvl6pPr>
              <a:lvl7pPr marL="0" indent="0" algn="l" defTabSz="1005840" rtl="0" eaLnBrk="1" latinLnBrk="0" hangingPunct="1">
                <a:lnSpc>
                  <a:spcPct val="90000"/>
                </a:lnSpc>
                <a:spcBef>
                  <a:spcPts val="0"/>
                </a:spcBef>
                <a:spcAft>
                  <a:spcPts val="0"/>
                </a:spcAft>
                <a:buFontTx/>
                <a:buNone/>
                <a:tabLst/>
                <a:defRPr sz="1400" b="1" kern="100" spc="-10">
                  <a:solidFill>
                    <a:schemeClr val="accent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90000"/>
                </a:lnSpc>
                <a:spcBef>
                  <a:spcPts val="0"/>
                </a:spcBef>
                <a:spcAft>
                  <a:spcPts val="0"/>
                </a:spcAft>
                <a:buFontTx/>
                <a:buNone/>
                <a:defRPr sz="1600" b="1" kern="100" spc="-10">
                  <a:solidFill>
                    <a:schemeClr val="accent1"/>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90000"/>
                </a:lnSpc>
                <a:spcBef>
                  <a:spcPts val="0"/>
                </a:spcBef>
                <a:spcAft>
                  <a:spcPts val="0"/>
                </a:spcAft>
                <a:buFont typeface="Arial" panose="020B0604020202020204" pitchFamily="34" charset="0"/>
                <a:buNone/>
                <a:defRPr sz="1800" b="1" kern="100" spc="-10">
                  <a:solidFill>
                    <a:schemeClr val="accent1"/>
                  </a:solidFill>
                  <a:latin typeface="Calibri" panose="020F0502020204030204" pitchFamily="34" charset="0"/>
                  <a:ea typeface="+mn-ea"/>
                  <a:cs typeface="Calibri" panose="020F0502020204030204" pitchFamily="34" charset="0"/>
                </a:defRPr>
              </a:lvl9pPr>
            </a:lstStyle>
            <a:p>
              <a:pPr lvl="7" algn="ctr"/>
              <a:endParaRPr lang="en-US">
                <a:solidFill>
                  <a:schemeClr val="bg1"/>
                </a:solidFill>
              </a:endParaRPr>
            </a:p>
          </p:txBody>
        </p:sp>
        <p:sp>
          <p:nvSpPr>
            <p:cNvPr id="301" name="Text Placeholder 4">
              <a:extLst>
                <a:ext uri="{FF2B5EF4-FFF2-40B4-BE49-F238E27FC236}">
                  <a16:creationId xmlns:a16="http://schemas.microsoft.com/office/drawing/2014/main" id="{B2E1B64A-140F-55B3-FA59-4109DCC809E8}"/>
                </a:ext>
              </a:extLst>
            </p:cNvPr>
            <p:cNvSpPr txBox="1">
              <a:spLocks noChangeAspect="1"/>
            </p:cNvSpPr>
            <p:nvPr/>
          </p:nvSpPr>
          <p:spPr>
            <a:xfrm>
              <a:off x="9139376" y="4241040"/>
              <a:ext cx="122948" cy="122948"/>
            </a:xfrm>
            <a:prstGeom prst="ellipse">
              <a:avLst/>
            </a:prstGeom>
            <a:solidFill>
              <a:schemeClr val="accent2"/>
            </a:solidFill>
            <a:ln w="19050">
              <a:noFill/>
            </a:ln>
          </p:spPr>
          <p:txBody>
            <a:bodyPr lIns="0" tIns="0" rIns="0" bIns="0" anchor="ctr"/>
            <a:lstStyle>
              <a:lvl1pPr marL="0" indent="0" algn="l" defTabSz="1005840" rtl="0" eaLnBrk="1" latinLnBrk="0" hangingPunct="1">
                <a:lnSpc>
                  <a:spcPct val="90000"/>
                </a:lnSpc>
                <a:spcBef>
                  <a:spcPts val="0"/>
                </a:spcBef>
                <a:spcAft>
                  <a:spcPts val="0"/>
                </a:spcAft>
                <a:buClr>
                  <a:schemeClr val="accent2"/>
                </a:buClr>
                <a:buFontTx/>
                <a:buNone/>
                <a:tabLst/>
                <a:defRPr sz="800" b="1" kern="100" spc="-10" baseline="0">
                  <a:solidFill>
                    <a:schemeClr val="accent1"/>
                  </a:solidFill>
                  <a:latin typeface="Calibri" panose="020F0502020204030204" pitchFamily="34" charset="0"/>
                  <a:ea typeface="+mn-ea"/>
                  <a:cs typeface="Calibri" panose="020F0502020204030204" pitchFamily="34" charset="0"/>
                </a:defRPr>
              </a:lvl1pPr>
              <a:lvl2pPr marL="0" indent="0" algn="l" defTabSz="1005840" rtl="0" eaLnBrk="1" latinLnBrk="0" hangingPunct="1">
                <a:lnSpc>
                  <a:spcPct val="90000"/>
                </a:lnSpc>
                <a:spcBef>
                  <a:spcPts val="0"/>
                </a:spcBef>
                <a:spcAft>
                  <a:spcPts val="0"/>
                </a:spcAft>
                <a:buClr>
                  <a:schemeClr val="accent2"/>
                </a:buClr>
                <a:buFontTx/>
                <a:buNone/>
                <a:tabLst/>
                <a:defRPr sz="900" b="1" kern="100" spc="-10" baseline="0">
                  <a:solidFill>
                    <a:schemeClr val="accent1"/>
                  </a:solidFill>
                  <a:latin typeface="Calibri" panose="020F0502020204030204" pitchFamily="34" charset="0"/>
                  <a:ea typeface="+mn-ea"/>
                  <a:cs typeface="Calibri" panose="020F0502020204030204" pitchFamily="34" charset="0"/>
                </a:defRPr>
              </a:lvl2pPr>
              <a:lvl3pPr marL="0" indent="0" algn="l" defTabSz="1005840" rtl="0" eaLnBrk="1" latinLnBrk="0" hangingPunct="1">
                <a:lnSpc>
                  <a:spcPct val="90000"/>
                </a:lnSpc>
                <a:spcBef>
                  <a:spcPts val="0"/>
                </a:spcBef>
                <a:spcAft>
                  <a:spcPts val="0"/>
                </a:spcAft>
                <a:buClr>
                  <a:schemeClr val="accent2"/>
                </a:buClr>
                <a:buFontTx/>
                <a:buNone/>
                <a:tabLst/>
                <a:defRPr sz="1000" b="1" kern="100" spc="-10" baseline="0">
                  <a:solidFill>
                    <a:schemeClr val="accent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90000"/>
                </a:lnSpc>
                <a:spcBef>
                  <a:spcPts val="0"/>
                </a:spcBef>
                <a:spcAft>
                  <a:spcPts val="0"/>
                </a:spcAft>
                <a:buClr>
                  <a:schemeClr val="accent2"/>
                </a:buClr>
                <a:buFontTx/>
                <a:buNone/>
                <a:tabLst/>
                <a:defRPr sz="1050" b="1" kern="100" spc="-10" baseline="0">
                  <a:solidFill>
                    <a:schemeClr val="accent1"/>
                  </a:solidFill>
                  <a:latin typeface="Calibri" panose="020F0502020204030204" pitchFamily="34" charset="0"/>
                  <a:ea typeface="+mn-ea"/>
                  <a:cs typeface="Calibri" panose="020F0502020204030204" pitchFamily="34" charset="0"/>
                </a:defRPr>
              </a:lvl4pPr>
              <a:lvl5pPr marL="0" marR="0" indent="0" algn="l" defTabSz="1005840" rtl="0" eaLnBrk="1" fontAlgn="auto" latinLnBrk="0" hangingPunct="1">
                <a:lnSpc>
                  <a:spcPct val="90000"/>
                </a:lnSpc>
                <a:spcBef>
                  <a:spcPts val="0"/>
                </a:spcBef>
                <a:spcAft>
                  <a:spcPts val="0"/>
                </a:spcAft>
                <a:buClr>
                  <a:schemeClr val="accent2"/>
                </a:buClr>
                <a:buSzTx/>
                <a:buFontTx/>
                <a:buNone/>
                <a:tabLst/>
                <a:defRPr sz="1100" b="1" kern="100" spc="-10" baseline="0">
                  <a:solidFill>
                    <a:schemeClr val="accent1"/>
                  </a:solidFill>
                  <a:latin typeface="Calibri" panose="020F0502020204030204" pitchFamily="34" charset="0"/>
                  <a:ea typeface="+mn-ea"/>
                  <a:cs typeface="Calibri" panose="020F0502020204030204" pitchFamily="34" charset="0"/>
                </a:defRPr>
              </a:lvl5pPr>
              <a:lvl6pPr marL="0" marR="0" indent="0" algn="l" defTabSz="1005840" rtl="0" eaLnBrk="1" fontAlgn="auto" latinLnBrk="0" hangingPunct="1">
                <a:lnSpc>
                  <a:spcPct val="90000"/>
                </a:lnSpc>
                <a:spcBef>
                  <a:spcPts val="0"/>
                </a:spcBef>
                <a:spcAft>
                  <a:spcPts val="0"/>
                </a:spcAft>
                <a:buClrTx/>
                <a:buSzTx/>
                <a:buFontTx/>
                <a:buNone/>
                <a:tabLst/>
                <a:defRPr sz="1200" b="1" kern="100" spc="-10">
                  <a:solidFill>
                    <a:schemeClr val="accent1"/>
                  </a:solidFill>
                  <a:latin typeface="Calibri" panose="020F0502020204030204" pitchFamily="34" charset="0"/>
                  <a:ea typeface="+mn-ea"/>
                  <a:cs typeface="Calibri" panose="020F0502020204030204" pitchFamily="34" charset="0"/>
                </a:defRPr>
              </a:lvl6pPr>
              <a:lvl7pPr marL="0" indent="0" algn="l" defTabSz="1005840" rtl="0" eaLnBrk="1" latinLnBrk="0" hangingPunct="1">
                <a:lnSpc>
                  <a:spcPct val="90000"/>
                </a:lnSpc>
                <a:spcBef>
                  <a:spcPts val="0"/>
                </a:spcBef>
                <a:spcAft>
                  <a:spcPts val="0"/>
                </a:spcAft>
                <a:buFontTx/>
                <a:buNone/>
                <a:tabLst/>
                <a:defRPr sz="1400" b="1" kern="100" spc="-10">
                  <a:solidFill>
                    <a:schemeClr val="accent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90000"/>
                </a:lnSpc>
                <a:spcBef>
                  <a:spcPts val="0"/>
                </a:spcBef>
                <a:spcAft>
                  <a:spcPts val="0"/>
                </a:spcAft>
                <a:buFontTx/>
                <a:buNone/>
                <a:defRPr sz="1600" b="1" kern="100" spc="-10">
                  <a:solidFill>
                    <a:schemeClr val="accent1"/>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90000"/>
                </a:lnSpc>
                <a:spcBef>
                  <a:spcPts val="0"/>
                </a:spcBef>
                <a:spcAft>
                  <a:spcPts val="0"/>
                </a:spcAft>
                <a:buFont typeface="Arial" panose="020B0604020202020204" pitchFamily="34" charset="0"/>
                <a:buNone/>
                <a:defRPr sz="1800" b="1" kern="100" spc="-10">
                  <a:solidFill>
                    <a:schemeClr val="accent1"/>
                  </a:solidFill>
                  <a:latin typeface="Calibri" panose="020F0502020204030204" pitchFamily="34" charset="0"/>
                  <a:ea typeface="+mn-ea"/>
                  <a:cs typeface="Calibri" panose="020F0502020204030204" pitchFamily="34" charset="0"/>
                </a:defRPr>
              </a:lvl9pPr>
            </a:lstStyle>
            <a:p>
              <a:pPr lvl="7" algn="ctr"/>
              <a:endParaRPr lang="en-US">
                <a:solidFill>
                  <a:schemeClr val="bg1"/>
                </a:solidFill>
              </a:endParaRPr>
            </a:p>
          </p:txBody>
        </p:sp>
        <p:sp>
          <p:nvSpPr>
            <p:cNvPr id="302" name="Text Placeholder 4">
              <a:extLst>
                <a:ext uri="{FF2B5EF4-FFF2-40B4-BE49-F238E27FC236}">
                  <a16:creationId xmlns:a16="http://schemas.microsoft.com/office/drawing/2014/main" id="{32426907-D5F2-EDDB-B267-C915BDB54BF7}"/>
                </a:ext>
              </a:extLst>
            </p:cNvPr>
            <p:cNvSpPr txBox="1">
              <a:spLocks noChangeAspect="1"/>
            </p:cNvSpPr>
            <p:nvPr/>
          </p:nvSpPr>
          <p:spPr>
            <a:xfrm>
              <a:off x="9274493" y="4548813"/>
              <a:ext cx="122948" cy="122948"/>
            </a:xfrm>
            <a:prstGeom prst="ellipse">
              <a:avLst/>
            </a:prstGeom>
            <a:solidFill>
              <a:schemeClr val="accent2"/>
            </a:solidFill>
            <a:ln w="19050">
              <a:noFill/>
            </a:ln>
          </p:spPr>
          <p:txBody>
            <a:bodyPr lIns="0" tIns="0" rIns="0" bIns="0" anchor="ctr"/>
            <a:lstStyle>
              <a:lvl1pPr marL="0" indent="0" algn="l" defTabSz="1005840" rtl="0" eaLnBrk="1" latinLnBrk="0" hangingPunct="1">
                <a:lnSpc>
                  <a:spcPct val="90000"/>
                </a:lnSpc>
                <a:spcBef>
                  <a:spcPts val="0"/>
                </a:spcBef>
                <a:spcAft>
                  <a:spcPts val="0"/>
                </a:spcAft>
                <a:buClr>
                  <a:schemeClr val="accent2"/>
                </a:buClr>
                <a:buFontTx/>
                <a:buNone/>
                <a:tabLst/>
                <a:defRPr sz="800" b="1" kern="100" spc="-10" baseline="0">
                  <a:solidFill>
                    <a:schemeClr val="accent1"/>
                  </a:solidFill>
                  <a:latin typeface="Calibri" panose="020F0502020204030204" pitchFamily="34" charset="0"/>
                  <a:ea typeface="+mn-ea"/>
                  <a:cs typeface="Calibri" panose="020F0502020204030204" pitchFamily="34" charset="0"/>
                </a:defRPr>
              </a:lvl1pPr>
              <a:lvl2pPr marL="0" indent="0" algn="l" defTabSz="1005840" rtl="0" eaLnBrk="1" latinLnBrk="0" hangingPunct="1">
                <a:lnSpc>
                  <a:spcPct val="90000"/>
                </a:lnSpc>
                <a:spcBef>
                  <a:spcPts val="0"/>
                </a:spcBef>
                <a:spcAft>
                  <a:spcPts val="0"/>
                </a:spcAft>
                <a:buClr>
                  <a:schemeClr val="accent2"/>
                </a:buClr>
                <a:buFontTx/>
                <a:buNone/>
                <a:tabLst/>
                <a:defRPr sz="900" b="1" kern="100" spc="-10" baseline="0">
                  <a:solidFill>
                    <a:schemeClr val="accent1"/>
                  </a:solidFill>
                  <a:latin typeface="Calibri" panose="020F0502020204030204" pitchFamily="34" charset="0"/>
                  <a:ea typeface="+mn-ea"/>
                  <a:cs typeface="Calibri" panose="020F0502020204030204" pitchFamily="34" charset="0"/>
                </a:defRPr>
              </a:lvl2pPr>
              <a:lvl3pPr marL="0" indent="0" algn="l" defTabSz="1005840" rtl="0" eaLnBrk="1" latinLnBrk="0" hangingPunct="1">
                <a:lnSpc>
                  <a:spcPct val="90000"/>
                </a:lnSpc>
                <a:spcBef>
                  <a:spcPts val="0"/>
                </a:spcBef>
                <a:spcAft>
                  <a:spcPts val="0"/>
                </a:spcAft>
                <a:buClr>
                  <a:schemeClr val="accent2"/>
                </a:buClr>
                <a:buFontTx/>
                <a:buNone/>
                <a:tabLst/>
                <a:defRPr sz="1000" b="1" kern="100" spc="-10" baseline="0">
                  <a:solidFill>
                    <a:schemeClr val="accent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90000"/>
                </a:lnSpc>
                <a:spcBef>
                  <a:spcPts val="0"/>
                </a:spcBef>
                <a:spcAft>
                  <a:spcPts val="0"/>
                </a:spcAft>
                <a:buClr>
                  <a:schemeClr val="accent2"/>
                </a:buClr>
                <a:buFontTx/>
                <a:buNone/>
                <a:tabLst/>
                <a:defRPr sz="1050" b="1" kern="100" spc="-10" baseline="0">
                  <a:solidFill>
                    <a:schemeClr val="accent1"/>
                  </a:solidFill>
                  <a:latin typeface="Calibri" panose="020F0502020204030204" pitchFamily="34" charset="0"/>
                  <a:ea typeface="+mn-ea"/>
                  <a:cs typeface="Calibri" panose="020F0502020204030204" pitchFamily="34" charset="0"/>
                </a:defRPr>
              </a:lvl4pPr>
              <a:lvl5pPr marL="0" marR="0" indent="0" algn="l" defTabSz="1005840" rtl="0" eaLnBrk="1" fontAlgn="auto" latinLnBrk="0" hangingPunct="1">
                <a:lnSpc>
                  <a:spcPct val="90000"/>
                </a:lnSpc>
                <a:spcBef>
                  <a:spcPts val="0"/>
                </a:spcBef>
                <a:spcAft>
                  <a:spcPts val="0"/>
                </a:spcAft>
                <a:buClr>
                  <a:schemeClr val="accent2"/>
                </a:buClr>
                <a:buSzTx/>
                <a:buFontTx/>
                <a:buNone/>
                <a:tabLst/>
                <a:defRPr sz="1100" b="1" kern="100" spc="-10" baseline="0">
                  <a:solidFill>
                    <a:schemeClr val="accent1"/>
                  </a:solidFill>
                  <a:latin typeface="Calibri" panose="020F0502020204030204" pitchFamily="34" charset="0"/>
                  <a:ea typeface="+mn-ea"/>
                  <a:cs typeface="Calibri" panose="020F0502020204030204" pitchFamily="34" charset="0"/>
                </a:defRPr>
              </a:lvl5pPr>
              <a:lvl6pPr marL="0" marR="0" indent="0" algn="l" defTabSz="1005840" rtl="0" eaLnBrk="1" fontAlgn="auto" latinLnBrk="0" hangingPunct="1">
                <a:lnSpc>
                  <a:spcPct val="90000"/>
                </a:lnSpc>
                <a:spcBef>
                  <a:spcPts val="0"/>
                </a:spcBef>
                <a:spcAft>
                  <a:spcPts val="0"/>
                </a:spcAft>
                <a:buClrTx/>
                <a:buSzTx/>
                <a:buFontTx/>
                <a:buNone/>
                <a:tabLst/>
                <a:defRPr sz="1200" b="1" kern="100" spc="-10">
                  <a:solidFill>
                    <a:schemeClr val="accent1"/>
                  </a:solidFill>
                  <a:latin typeface="Calibri" panose="020F0502020204030204" pitchFamily="34" charset="0"/>
                  <a:ea typeface="+mn-ea"/>
                  <a:cs typeface="Calibri" panose="020F0502020204030204" pitchFamily="34" charset="0"/>
                </a:defRPr>
              </a:lvl6pPr>
              <a:lvl7pPr marL="0" indent="0" algn="l" defTabSz="1005840" rtl="0" eaLnBrk="1" latinLnBrk="0" hangingPunct="1">
                <a:lnSpc>
                  <a:spcPct val="90000"/>
                </a:lnSpc>
                <a:spcBef>
                  <a:spcPts val="0"/>
                </a:spcBef>
                <a:spcAft>
                  <a:spcPts val="0"/>
                </a:spcAft>
                <a:buFontTx/>
                <a:buNone/>
                <a:tabLst/>
                <a:defRPr sz="1400" b="1" kern="100" spc="-10">
                  <a:solidFill>
                    <a:schemeClr val="accent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90000"/>
                </a:lnSpc>
                <a:spcBef>
                  <a:spcPts val="0"/>
                </a:spcBef>
                <a:spcAft>
                  <a:spcPts val="0"/>
                </a:spcAft>
                <a:buFontTx/>
                <a:buNone/>
                <a:defRPr sz="1600" b="1" kern="100" spc="-10">
                  <a:solidFill>
                    <a:schemeClr val="accent1"/>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90000"/>
                </a:lnSpc>
                <a:spcBef>
                  <a:spcPts val="0"/>
                </a:spcBef>
                <a:spcAft>
                  <a:spcPts val="0"/>
                </a:spcAft>
                <a:buFont typeface="Arial" panose="020B0604020202020204" pitchFamily="34" charset="0"/>
                <a:buNone/>
                <a:defRPr sz="1800" b="1" kern="100" spc="-10">
                  <a:solidFill>
                    <a:schemeClr val="accent1"/>
                  </a:solidFill>
                  <a:latin typeface="Calibri" panose="020F0502020204030204" pitchFamily="34" charset="0"/>
                  <a:ea typeface="+mn-ea"/>
                  <a:cs typeface="Calibri" panose="020F0502020204030204" pitchFamily="34" charset="0"/>
                </a:defRPr>
              </a:lvl9pPr>
            </a:lstStyle>
            <a:p>
              <a:pPr lvl="7" algn="ctr"/>
              <a:endParaRPr lang="en-US">
                <a:solidFill>
                  <a:schemeClr val="bg1"/>
                </a:solidFill>
              </a:endParaRPr>
            </a:p>
          </p:txBody>
        </p:sp>
        <p:sp>
          <p:nvSpPr>
            <p:cNvPr id="303" name="Text Placeholder 4">
              <a:extLst>
                <a:ext uri="{FF2B5EF4-FFF2-40B4-BE49-F238E27FC236}">
                  <a16:creationId xmlns:a16="http://schemas.microsoft.com/office/drawing/2014/main" id="{188CA0F0-CEFF-33DD-C9ED-DE1E42EE4DBF}"/>
                </a:ext>
              </a:extLst>
            </p:cNvPr>
            <p:cNvSpPr txBox="1">
              <a:spLocks noChangeAspect="1"/>
            </p:cNvSpPr>
            <p:nvPr/>
          </p:nvSpPr>
          <p:spPr>
            <a:xfrm>
              <a:off x="9311673" y="4843475"/>
              <a:ext cx="122948" cy="122948"/>
            </a:xfrm>
            <a:prstGeom prst="ellipse">
              <a:avLst/>
            </a:prstGeom>
            <a:solidFill>
              <a:schemeClr val="accent2"/>
            </a:solidFill>
            <a:ln w="19050">
              <a:noFill/>
            </a:ln>
          </p:spPr>
          <p:txBody>
            <a:bodyPr lIns="0" tIns="0" rIns="0" bIns="0" anchor="ctr"/>
            <a:lstStyle>
              <a:lvl1pPr marL="0" indent="0" algn="l" defTabSz="1005840" rtl="0" eaLnBrk="1" latinLnBrk="0" hangingPunct="1">
                <a:lnSpc>
                  <a:spcPct val="90000"/>
                </a:lnSpc>
                <a:spcBef>
                  <a:spcPts val="0"/>
                </a:spcBef>
                <a:spcAft>
                  <a:spcPts val="0"/>
                </a:spcAft>
                <a:buClr>
                  <a:schemeClr val="accent2"/>
                </a:buClr>
                <a:buFontTx/>
                <a:buNone/>
                <a:tabLst/>
                <a:defRPr sz="800" b="1" kern="100" spc="-10" baseline="0">
                  <a:solidFill>
                    <a:schemeClr val="accent1"/>
                  </a:solidFill>
                  <a:latin typeface="Calibri" panose="020F0502020204030204" pitchFamily="34" charset="0"/>
                  <a:ea typeface="+mn-ea"/>
                  <a:cs typeface="Calibri" panose="020F0502020204030204" pitchFamily="34" charset="0"/>
                </a:defRPr>
              </a:lvl1pPr>
              <a:lvl2pPr marL="0" indent="0" algn="l" defTabSz="1005840" rtl="0" eaLnBrk="1" latinLnBrk="0" hangingPunct="1">
                <a:lnSpc>
                  <a:spcPct val="90000"/>
                </a:lnSpc>
                <a:spcBef>
                  <a:spcPts val="0"/>
                </a:spcBef>
                <a:spcAft>
                  <a:spcPts val="0"/>
                </a:spcAft>
                <a:buClr>
                  <a:schemeClr val="accent2"/>
                </a:buClr>
                <a:buFontTx/>
                <a:buNone/>
                <a:tabLst/>
                <a:defRPr sz="900" b="1" kern="100" spc="-10" baseline="0">
                  <a:solidFill>
                    <a:schemeClr val="accent1"/>
                  </a:solidFill>
                  <a:latin typeface="Calibri" panose="020F0502020204030204" pitchFamily="34" charset="0"/>
                  <a:ea typeface="+mn-ea"/>
                  <a:cs typeface="Calibri" panose="020F0502020204030204" pitchFamily="34" charset="0"/>
                </a:defRPr>
              </a:lvl2pPr>
              <a:lvl3pPr marL="0" indent="0" algn="l" defTabSz="1005840" rtl="0" eaLnBrk="1" latinLnBrk="0" hangingPunct="1">
                <a:lnSpc>
                  <a:spcPct val="90000"/>
                </a:lnSpc>
                <a:spcBef>
                  <a:spcPts val="0"/>
                </a:spcBef>
                <a:spcAft>
                  <a:spcPts val="0"/>
                </a:spcAft>
                <a:buClr>
                  <a:schemeClr val="accent2"/>
                </a:buClr>
                <a:buFontTx/>
                <a:buNone/>
                <a:tabLst/>
                <a:defRPr sz="1000" b="1" kern="100" spc="-10" baseline="0">
                  <a:solidFill>
                    <a:schemeClr val="accent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90000"/>
                </a:lnSpc>
                <a:spcBef>
                  <a:spcPts val="0"/>
                </a:spcBef>
                <a:spcAft>
                  <a:spcPts val="0"/>
                </a:spcAft>
                <a:buClr>
                  <a:schemeClr val="accent2"/>
                </a:buClr>
                <a:buFontTx/>
                <a:buNone/>
                <a:tabLst/>
                <a:defRPr sz="1050" b="1" kern="100" spc="-10" baseline="0">
                  <a:solidFill>
                    <a:schemeClr val="accent1"/>
                  </a:solidFill>
                  <a:latin typeface="Calibri" panose="020F0502020204030204" pitchFamily="34" charset="0"/>
                  <a:ea typeface="+mn-ea"/>
                  <a:cs typeface="Calibri" panose="020F0502020204030204" pitchFamily="34" charset="0"/>
                </a:defRPr>
              </a:lvl4pPr>
              <a:lvl5pPr marL="0" marR="0" indent="0" algn="l" defTabSz="1005840" rtl="0" eaLnBrk="1" fontAlgn="auto" latinLnBrk="0" hangingPunct="1">
                <a:lnSpc>
                  <a:spcPct val="90000"/>
                </a:lnSpc>
                <a:spcBef>
                  <a:spcPts val="0"/>
                </a:spcBef>
                <a:spcAft>
                  <a:spcPts val="0"/>
                </a:spcAft>
                <a:buClr>
                  <a:schemeClr val="accent2"/>
                </a:buClr>
                <a:buSzTx/>
                <a:buFontTx/>
                <a:buNone/>
                <a:tabLst/>
                <a:defRPr sz="1100" b="1" kern="100" spc="-10" baseline="0">
                  <a:solidFill>
                    <a:schemeClr val="accent1"/>
                  </a:solidFill>
                  <a:latin typeface="Calibri" panose="020F0502020204030204" pitchFamily="34" charset="0"/>
                  <a:ea typeface="+mn-ea"/>
                  <a:cs typeface="Calibri" panose="020F0502020204030204" pitchFamily="34" charset="0"/>
                </a:defRPr>
              </a:lvl5pPr>
              <a:lvl6pPr marL="0" marR="0" indent="0" algn="l" defTabSz="1005840" rtl="0" eaLnBrk="1" fontAlgn="auto" latinLnBrk="0" hangingPunct="1">
                <a:lnSpc>
                  <a:spcPct val="90000"/>
                </a:lnSpc>
                <a:spcBef>
                  <a:spcPts val="0"/>
                </a:spcBef>
                <a:spcAft>
                  <a:spcPts val="0"/>
                </a:spcAft>
                <a:buClrTx/>
                <a:buSzTx/>
                <a:buFontTx/>
                <a:buNone/>
                <a:tabLst/>
                <a:defRPr sz="1200" b="1" kern="100" spc="-10">
                  <a:solidFill>
                    <a:schemeClr val="accent1"/>
                  </a:solidFill>
                  <a:latin typeface="Calibri" panose="020F0502020204030204" pitchFamily="34" charset="0"/>
                  <a:ea typeface="+mn-ea"/>
                  <a:cs typeface="Calibri" panose="020F0502020204030204" pitchFamily="34" charset="0"/>
                </a:defRPr>
              </a:lvl6pPr>
              <a:lvl7pPr marL="0" indent="0" algn="l" defTabSz="1005840" rtl="0" eaLnBrk="1" latinLnBrk="0" hangingPunct="1">
                <a:lnSpc>
                  <a:spcPct val="90000"/>
                </a:lnSpc>
                <a:spcBef>
                  <a:spcPts val="0"/>
                </a:spcBef>
                <a:spcAft>
                  <a:spcPts val="0"/>
                </a:spcAft>
                <a:buFontTx/>
                <a:buNone/>
                <a:tabLst/>
                <a:defRPr sz="1400" b="1" kern="100" spc="-10">
                  <a:solidFill>
                    <a:schemeClr val="accent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90000"/>
                </a:lnSpc>
                <a:spcBef>
                  <a:spcPts val="0"/>
                </a:spcBef>
                <a:spcAft>
                  <a:spcPts val="0"/>
                </a:spcAft>
                <a:buFontTx/>
                <a:buNone/>
                <a:defRPr sz="1600" b="1" kern="100" spc="-10">
                  <a:solidFill>
                    <a:schemeClr val="accent1"/>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90000"/>
                </a:lnSpc>
                <a:spcBef>
                  <a:spcPts val="0"/>
                </a:spcBef>
                <a:spcAft>
                  <a:spcPts val="0"/>
                </a:spcAft>
                <a:buFont typeface="Arial" panose="020B0604020202020204" pitchFamily="34" charset="0"/>
                <a:buNone/>
                <a:defRPr sz="1800" b="1" kern="100" spc="-10">
                  <a:solidFill>
                    <a:schemeClr val="accent1"/>
                  </a:solidFill>
                  <a:latin typeface="Calibri" panose="020F0502020204030204" pitchFamily="34" charset="0"/>
                  <a:ea typeface="+mn-ea"/>
                  <a:cs typeface="Calibri" panose="020F0502020204030204" pitchFamily="34" charset="0"/>
                </a:defRPr>
              </a:lvl9pPr>
            </a:lstStyle>
            <a:p>
              <a:pPr lvl="7" algn="ctr"/>
              <a:endParaRPr lang="en-US">
                <a:solidFill>
                  <a:schemeClr val="bg1"/>
                </a:solidFill>
              </a:endParaRPr>
            </a:p>
          </p:txBody>
        </p:sp>
        <p:grpSp>
          <p:nvGrpSpPr>
            <p:cNvPr id="304" name="Group 303">
              <a:extLst>
                <a:ext uri="{FF2B5EF4-FFF2-40B4-BE49-F238E27FC236}">
                  <a16:creationId xmlns:a16="http://schemas.microsoft.com/office/drawing/2014/main" id="{CAB8EE21-ACAE-FE8E-80F5-D0AB9A90C084}"/>
                </a:ext>
              </a:extLst>
            </p:cNvPr>
            <p:cNvGrpSpPr>
              <a:grpSpLocks noChangeAspect="1"/>
            </p:cNvGrpSpPr>
            <p:nvPr/>
          </p:nvGrpSpPr>
          <p:grpSpPr>
            <a:xfrm>
              <a:off x="7276755" y="3993862"/>
              <a:ext cx="1803242" cy="1803242"/>
              <a:chOff x="5732663" y="2579538"/>
              <a:chExt cx="3621023" cy="3621024"/>
            </a:xfrm>
          </p:grpSpPr>
          <p:sp>
            <p:nvSpPr>
              <p:cNvPr id="305" name="Text Placeholder 4">
                <a:extLst>
                  <a:ext uri="{FF2B5EF4-FFF2-40B4-BE49-F238E27FC236}">
                    <a16:creationId xmlns:a16="http://schemas.microsoft.com/office/drawing/2014/main" id="{9F380331-E88D-92FF-8E44-1AE2B7B39CEF}"/>
                  </a:ext>
                </a:extLst>
              </p:cNvPr>
              <p:cNvSpPr txBox="1">
                <a:spLocks noChangeAspect="1"/>
              </p:cNvSpPr>
              <p:nvPr/>
            </p:nvSpPr>
            <p:spPr>
              <a:xfrm flipH="1">
                <a:off x="5732663" y="2579538"/>
                <a:ext cx="3621023" cy="3621024"/>
              </a:xfrm>
              <a:prstGeom prst="chord">
                <a:avLst>
                  <a:gd name="adj1" fmla="val 3674773"/>
                  <a:gd name="adj2" fmla="val 16559097"/>
                </a:avLst>
              </a:prstGeom>
              <a:solidFill>
                <a:schemeClr val="accent2"/>
              </a:solidFill>
              <a:ln w="19050">
                <a:noFill/>
              </a:ln>
              <a:effectLst>
                <a:outerShdw blurRad="50800" dist="38100" dir="2700000" algn="ctr" rotWithShape="0">
                  <a:prstClr val="black">
                    <a:alpha val="15000"/>
                  </a:prstClr>
                </a:outerShdw>
              </a:effectLst>
            </p:spPr>
            <p:txBody>
              <a:bodyPr lIns="0" tIns="91440" rIns="0" bIns="91440" anchor="ctr"/>
              <a:lstStyle>
                <a:lvl1pPr marL="0" indent="0" algn="l" defTabSz="1005840" rtl="0" eaLnBrk="1" latinLnBrk="0" hangingPunct="1">
                  <a:lnSpc>
                    <a:spcPct val="90000"/>
                  </a:lnSpc>
                  <a:spcBef>
                    <a:spcPts val="0"/>
                  </a:spcBef>
                  <a:spcAft>
                    <a:spcPts val="0"/>
                  </a:spcAft>
                  <a:buClr>
                    <a:srgbClr val="E0503D"/>
                  </a:buClr>
                  <a:buFontTx/>
                  <a:buNone/>
                  <a:tabLst/>
                  <a:defRPr sz="800" b="1" kern="1200">
                    <a:solidFill>
                      <a:schemeClr val="bg1"/>
                    </a:solidFill>
                    <a:latin typeface="Calibri" panose="020F0502020204030204" pitchFamily="34" charset="0"/>
                    <a:ea typeface="+mn-ea"/>
                    <a:cs typeface="Calibri" panose="020F0502020204030204" pitchFamily="34" charset="0"/>
                  </a:defRPr>
                </a:lvl1pPr>
                <a:lvl2pPr marL="0" indent="0" algn="l" defTabSz="1005840" rtl="0" eaLnBrk="1" latinLnBrk="0" hangingPunct="1">
                  <a:lnSpc>
                    <a:spcPct val="90000"/>
                  </a:lnSpc>
                  <a:spcBef>
                    <a:spcPts val="0"/>
                  </a:spcBef>
                  <a:spcAft>
                    <a:spcPts val="0"/>
                  </a:spcAft>
                  <a:buClr>
                    <a:srgbClr val="E0503D"/>
                  </a:buClr>
                  <a:buFontTx/>
                  <a:buNone/>
                  <a:tabLst/>
                  <a:defRPr sz="900" b="1" kern="1200">
                    <a:solidFill>
                      <a:schemeClr val="bg1"/>
                    </a:solidFill>
                    <a:latin typeface="Calibri" panose="020F0502020204030204" pitchFamily="34" charset="0"/>
                    <a:ea typeface="+mn-ea"/>
                    <a:cs typeface="Calibri" panose="020F0502020204030204" pitchFamily="34" charset="0"/>
                  </a:defRPr>
                </a:lvl2pPr>
                <a:lvl3pPr marL="0" indent="0" algn="l" defTabSz="1005840" rtl="0" eaLnBrk="1" latinLnBrk="0" hangingPunct="1">
                  <a:lnSpc>
                    <a:spcPct val="90000"/>
                  </a:lnSpc>
                  <a:spcBef>
                    <a:spcPts val="0"/>
                  </a:spcBef>
                  <a:spcAft>
                    <a:spcPts val="0"/>
                  </a:spcAft>
                  <a:buClr>
                    <a:srgbClr val="E0503D"/>
                  </a:buClr>
                  <a:buFontTx/>
                  <a:buNone/>
                  <a:tabLst/>
                  <a:defRPr sz="1000" b="1" kern="1200">
                    <a:solidFill>
                      <a:schemeClr val="bg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90000"/>
                  </a:lnSpc>
                  <a:spcBef>
                    <a:spcPts val="0"/>
                  </a:spcBef>
                  <a:spcAft>
                    <a:spcPts val="0"/>
                  </a:spcAft>
                  <a:buClr>
                    <a:schemeClr val="accent2"/>
                  </a:buClr>
                  <a:buFontTx/>
                  <a:buNone/>
                  <a:tabLst/>
                  <a:defRPr sz="1050" b="1" kern="1200">
                    <a:solidFill>
                      <a:schemeClr val="bg1"/>
                    </a:solidFill>
                    <a:latin typeface="Calibri" panose="020F0502020204030204" pitchFamily="34" charset="0"/>
                    <a:ea typeface="+mn-ea"/>
                    <a:cs typeface="Calibri" panose="020F0502020204030204" pitchFamily="34" charset="0"/>
                  </a:defRPr>
                </a:lvl4pPr>
                <a:lvl5pPr marL="0" marR="0" indent="0" algn="l" defTabSz="1005840" rtl="0" eaLnBrk="1" fontAlgn="auto" latinLnBrk="0" hangingPunct="1">
                  <a:lnSpc>
                    <a:spcPct val="90000"/>
                  </a:lnSpc>
                  <a:spcBef>
                    <a:spcPts val="0"/>
                  </a:spcBef>
                  <a:spcAft>
                    <a:spcPts val="0"/>
                  </a:spcAft>
                  <a:buClr>
                    <a:schemeClr val="accent2"/>
                  </a:buClr>
                  <a:buSzTx/>
                  <a:buFontTx/>
                  <a:buNone/>
                  <a:tabLst/>
                  <a:defRPr sz="1100" b="1" kern="1200">
                    <a:solidFill>
                      <a:schemeClr val="bg1"/>
                    </a:solidFill>
                    <a:latin typeface="Calibri" panose="020F0502020204030204" pitchFamily="34" charset="0"/>
                    <a:ea typeface="+mn-ea"/>
                    <a:cs typeface="Calibri" panose="020F0502020204030204" pitchFamily="34" charset="0"/>
                  </a:defRPr>
                </a:lvl5pPr>
                <a:lvl6pPr marL="0" marR="0" indent="0" algn="l" defTabSz="1005840" rtl="0" eaLnBrk="1" fontAlgn="auto" latinLnBrk="0" hangingPunct="1">
                  <a:lnSpc>
                    <a:spcPct val="90000"/>
                  </a:lnSpc>
                  <a:spcBef>
                    <a:spcPts val="0"/>
                  </a:spcBef>
                  <a:spcAft>
                    <a:spcPts val="0"/>
                  </a:spcAft>
                  <a:buClrTx/>
                  <a:buSzTx/>
                  <a:buFontTx/>
                  <a:buNone/>
                  <a:tabLst/>
                  <a:defRPr sz="1200" b="1" kern="1200">
                    <a:solidFill>
                      <a:schemeClr val="bg1"/>
                    </a:solidFill>
                    <a:latin typeface="Calibri" panose="020F0502020204030204" pitchFamily="34" charset="0"/>
                    <a:ea typeface="+mn-ea"/>
                    <a:cs typeface="Calibri" panose="020F0502020204030204" pitchFamily="34" charset="0"/>
                  </a:defRPr>
                </a:lvl6pPr>
                <a:lvl7pPr marL="0" indent="0" algn="l" defTabSz="1005840" rtl="0" eaLnBrk="1" latinLnBrk="0" hangingPunct="1">
                  <a:lnSpc>
                    <a:spcPct val="90000"/>
                  </a:lnSpc>
                  <a:spcBef>
                    <a:spcPts val="0"/>
                  </a:spcBef>
                  <a:buFontTx/>
                  <a:buNone/>
                  <a:tabLst/>
                  <a:defRPr sz="1400" b="1" kern="1200">
                    <a:solidFill>
                      <a:schemeClr val="bg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90000"/>
                  </a:lnSpc>
                  <a:spcBef>
                    <a:spcPts val="0"/>
                  </a:spcBef>
                  <a:buFontTx/>
                  <a:buNone/>
                  <a:defRPr sz="1600" b="1" kern="1200">
                    <a:solidFill>
                      <a:schemeClr val="bg1"/>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90000"/>
                  </a:lnSpc>
                  <a:spcBef>
                    <a:spcPts val="0"/>
                  </a:spcBef>
                  <a:buFontTx/>
                  <a:buNone/>
                  <a:defRPr sz="1800" b="1" kern="1200">
                    <a:solidFill>
                      <a:schemeClr val="bg1"/>
                    </a:solidFill>
                    <a:latin typeface="Calibri" panose="020F0502020204030204" pitchFamily="34" charset="0"/>
                    <a:ea typeface="+mn-ea"/>
                    <a:cs typeface="Calibri" panose="020F0502020204030204" pitchFamily="34" charset="0"/>
                  </a:defRPr>
                </a:lvl9pPr>
              </a:lstStyle>
              <a:p>
                <a:pPr lvl="2"/>
                <a:endParaRPr lang="en-US">
                  <a:solidFill>
                    <a:schemeClr val="accent1"/>
                  </a:solidFill>
                </a:endParaRPr>
              </a:p>
            </p:txBody>
          </p:sp>
          <p:sp>
            <p:nvSpPr>
              <p:cNvPr id="306" name="Text Placeholder 4">
                <a:extLst>
                  <a:ext uri="{FF2B5EF4-FFF2-40B4-BE49-F238E27FC236}">
                    <a16:creationId xmlns:a16="http://schemas.microsoft.com/office/drawing/2014/main" id="{642B964E-5261-3B05-116F-BCB8604966B1}"/>
                  </a:ext>
                </a:extLst>
              </p:cNvPr>
              <p:cNvSpPr txBox="1">
                <a:spLocks noChangeAspect="1"/>
              </p:cNvSpPr>
              <p:nvPr/>
            </p:nvSpPr>
            <p:spPr>
              <a:xfrm flipH="1">
                <a:off x="5922957" y="2789850"/>
                <a:ext cx="3200400" cy="3200400"/>
              </a:xfrm>
              <a:prstGeom prst="chord">
                <a:avLst>
                  <a:gd name="adj1" fmla="val 3614579"/>
                  <a:gd name="adj2" fmla="val 16559097"/>
                </a:avLst>
              </a:prstGeom>
              <a:solidFill>
                <a:schemeClr val="accent2"/>
              </a:solidFill>
              <a:ln w="19050">
                <a:noFill/>
              </a:ln>
              <a:effectLst>
                <a:outerShdw blurRad="50800" dist="38100" dir="2700000" algn="ctr" rotWithShape="0">
                  <a:prstClr val="black">
                    <a:alpha val="15000"/>
                  </a:prstClr>
                </a:outerShdw>
              </a:effectLst>
            </p:spPr>
            <p:txBody>
              <a:bodyPr lIns="0" tIns="91440" rIns="0" bIns="91440" anchor="ctr"/>
              <a:lstStyle>
                <a:lvl1pPr marL="0" indent="0" algn="l" defTabSz="1005840" rtl="0" eaLnBrk="1" latinLnBrk="0" hangingPunct="1">
                  <a:lnSpc>
                    <a:spcPct val="90000"/>
                  </a:lnSpc>
                  <a:spcBef>
                    <a:spcPts val="0"/>
                  </a:spcBef>
                  <a:spcAft>
                    <a:spcPts val="0"/>
                  </a:spcAft>
                  <a:buClr>
                    <a:srgbClr val="E0503D"/>
                  </a:buClr>
                  <a:buFontTx/>
                  <a:buNone/>
                  <a:tabLst/>
                  <a:defRPr sz="800" b="1" kern="1200">
                    <a:solidFill>
                      <a:schemeClr val="bg1"/>
                    </a:solidFill>
                    <a:latin typeface="Calibri" panose="020F0502020204030204" pitchFamily="34" charset="0"/>
                    <a:ea typeface="+mn-ea"/>
                    <a:cs typeface="Calibri" panose="020F0502020204030204" pitchFamily="34" charset="0"/>
                  </a:defRPr>
                </a:lvl1pPr>
                <a:lvl2pPr marL="0" indent="0" algn="l" defTabSz="1005840" rtl="0" eaLnBrk="1" latinLnBrk="0" hangingPunct="1">
                  <a:lnSpc>
                    <a:spcPct val="90000"/>
                  </a:lnSpc>
                  <a:spcBef>
                    <a:spcPts val="0"/>
                  </a:spcBef>
                  <a:spcAft>
                    <a:spcPts val="0"/>
                  </a:spcAft>
                  <a:buClr>
                    <a:srgbClr val="E0503D"/>
                  </a:buClr>
                  <a:buFontTx/>
                  <a:buNone/>
                  <a:tabLst/>
                  <a:defRPr sz="900" b="1" kern="1200">
                    <a:solidFill>
                      <a:schemeClr val="bg1"/>
                    </a:solidFill>
                    <a:latin typeface="Calibri" panose="020F0502020204030204" pitchFamily="34" charset="0"/>
                    <a:ea typeface="+mn-ea"/>
                    <a:cs typeface="Calibri" panose="020F0502020204030204" pitchFamily="34" charset="0"/>
                  </a:defRPr>
                </a:lvl2pPr>
                <a:lvl3pPr marL="0" indent="0" algn="l" defTabSz="1005840" rtl="0" eaLnBrk="1" latinLnBrk="0" hangingPunct="1">
                  <a:lnSpc>
                    <a:spcPct val="90000"/>
                  </a:lnSpc>
                  <a:spcBef>
                    <a:spcPts val="0"/>
                  </a:spcBef>
                  <a:spcAft>
                    <a:spcPts val="0"/>
                  </a:spcAft>
                  <a:buClr>
                    <a:srgbClr val="E0503D"/>
                  </a:buClr>
                  <a:buFontTx/>
                  <a:buNone/>
                  <a:tabLst/>
                  <a:defRPr sz="1000" b="1" kern="1200">
                    <a:solidFill>
                      <a:schemeClr val="bg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90000"/>
                  </a:lnSpc>
                  <a:spcBef>
                    <a:spcPts val="0"/>
                  </a:spcBef>
                  <a:spcAft>
                    <a:spcPts val="0"/>
                  </a:spcAft>
                  <a:buClr>
                    <a:schemeClr val="accent2"/>
                  </a:buClr>
                  <a:buFontTx/>
                  <a:buNone/>
                  <a:tabLst/>
                  <a:defRPr sz="1050" b="1" kern="1200">
                    <a:solidFill>
                      <a:schemeClr val="bg1"/>
                    </a:solidFill>
                    <a:latin typeface="Calibri" panose="020F0502020204030204" pitchFamily="34" charset="0"/>
                    <a:ea typeface="+mn-ea"/>
                    <a:cs typeface="Calibri" panose="020F0502020204030204" pitchFamily="34" charset="0"/>
                  </a:defRPr>
                </a:lvl4pPr>
                <a:lvl5pPr marL="0" marR="0" indent="0" algn="l" defTabSz="1005840" rtl="0" eaLnBrk="1" fontAlgn="auto" latinLnBrk="0" hangingPunct="1">
                  <a:lnSpc>
                    <a:spcPct val="90000"/>
                  </a:lnSpc>
                  <a:spcBef>
                    <a:spcPts val="0"/>
                  </a:spcBef>
                  <a:spcAft>
                    <a:spcPts val="0"/>
                  </a:spcAft>
                  <a:buClr>
                    <a:schemeClr val="accent2"/>
                  </a:buClr>
                  <a:buSzTx/>
                  <a:buFontTx/>
                  <a:buNone/>
                  <a:tabLst/>
                  <a:defRPr sz="1100" b="1" kern="1200">
                    <a:solidFill>
                      <a:schemeClr val="bg1"/>
                    </a:solidFill>
                    <a:latin typeface="Calibri" panose="020F0502020204030204" pitchFamily="34" charset="0"/>
                    <a:ea typeface="+mn-ea"/>
                    <a:cs typeface="Calibri" panose="020F0502020204030204" pitchFamily="34" charset="0"/>
                  </a:defRPr>
                </a:lvl5pPr>
                <a:lvl6pPr marL="0" marR="0" indent="0" algn="l" defTabSz="1005840" rtl="0" eaLnBrk="1" fontAlgn="auto" latinLnBrk="0" hangingPunct="1">
                  <a:lnSpc>
                    <a:spcPct val="90000"/>
                  </a:lnSpc>
                  <a:spcBef>
                    <a:spcPts val="0"/>
                  </a:spcBef>
                  <a:spcAft>
                    <a:spcPts val="0"/>
                  </a:spcAft>
                  <a:buClrTx/>
                  <a:buSzTx/>
                  <a:buFontTx/>
                  <a:buNone/>
                  <a:tabLst/>
                  <a:defRPr sz="1200" b="1" kern="1200">
                    <a:solidFill>
                      <a:schemeClr val="bg1"/>
                    </a:solidFill>
                    <a:latin typeface="Calibri" panose="020F0502020204030204" pitchFamily="34" charset="0"/>
                    <a:ea typeface="+mn-ea"/>
                    <a:cs typeface="Calibri" panose="020F0502020204030204" pitchFamily="34" charset="0"/>
                  </a:defRPr>
                </a:lvl6pPr>
                <a:lvl7pPr marL="0" indent="0" algn="l" defTabSz="1005840" rtl="0" eaLnBrk="1" latinLnBrk="0" hangingPunct="1">
                  <a:lnSpc>
                    <a:spcPct val="90000"/>
                  </a:lnSpc>
                  <a:spcBef>
                    <a:spcPts val="0"/>
                  </a:spcBef>
                  <a:buFontTx/>
                  <a:buNone/>
                  <a:tabLst/>
                  <a:defRPr sz="1400" b="1" kern="1200">
                    <a:solidFill>
                      <a:schemeClr val="bg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90000"/>
                  </a:lnSpc>
                  <a:spcBef>
                    <a:spcPts val="0"/>
                  </a:spcBef>
                  <a:buFontTx/>
                  <a:buNone/>
                  <a:defRPr sz="1600" b="1" kern="1200">
                    <a:solidFill>
                      <a:schemeClr val="bg1"/>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90000"/>
                  </a:lnSpc>
                  <a:spcBef>
                    <a:spcPts val="0"/>
                  </a:spcBef>
                  <a:buFontTx/>
                  <a:buNone/>
                  <a:defRPr sz="1800" b="1" kern="1200">
                    <a:solidFill>
                      <a:schemeClr val="bg1"/>
                    </a:solidFill>
                    <a:latin typeface="Calibri" panose="020F0502020204030204" pitchFamily="34" charset="0"/>
                    <a:ea typeface="+mn-ea"/>
                    <a:cs typeface="Calibri" panose="020F0502020204030204" pitchFamily="34" charset="0"/>
                  </a:defRPr>
                </a:lvl9pPr>
              </a:lstStyle>
              <a:p>
                <a:pPr lvl="2"/>
                <a:endParaRPr lang="en-US">
                  <a:solidFill>
                    <a:schemeClr val="accent1"/>
                  </a:solidFill>
                </a:endParaRPr>
              </a:p>
            </p:txBody>
          </p:sp>
        </p:grpSp>
        <p:sp>
          <p:nvSpPr>
            <p:cNvPr id="307" name="Text Placeholder 4">
              <a:extLst>
                <a:ext uri="{FF2B5EF4-FFF2-40B4-BE49-F238E27FC236}">
                  <a16:creationId xmlns:a16="http://schemas.microsoft.com/office/drawing/2014/main" id="{3C890FD5-B735-C487-FAF9-BDCA43B49AF0}"/>
                </a:ext>
              </a:extLst>
            </p:cNvPr>
            <p:cNvSpPr txBox="1">
              <a:spLocks/>
            </p:cNvSpPr>
            <p:nvPr/>
          </p:nvSpPr>
          <p:spPr>
            <a:xfrm>
              <a:off x="7435919" y="4507317"/>
              <a:ext cx="1533625" cy="766812"/>
            </a:xfrm>
            <a:prstGeom prst="rect">
              <a:avLst/>
            </a:prstGeom>
            <a:noFill/>
            <a:effectLst>
              <a:outerShdw blurRad="444500" dist="127000" dir="5400000" sx="115000" sy="115000" algn="ctr" rotWithShape="0">
                <a:srgbClr val="000000">
                  <a:alpha val="25000"/>
                </a:srgbClr>
              </a:outerShdw>
            </a:effectLst>
          </p:spPr>
          <p:txBody>
            <a:bodyPr wrap="none" lIns="0" tIns="0" rIns="0" bIns="0" spcCol="91440" anchor="ctr"/>
            <a:lstStyle>
              <a:lvl1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100" b="0" kern="100" spc="-20" baseline="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2pPr>
              <a:lvl3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100000"/>
                </a:lnSpc>
                <a:spcBef>
                  <a:spcPts val="0"/>
                </a:spcBef>
                <a:spcAft>
                  <a:spcPts val="250"/>
                </a:spcAft>
                <a:buClr>
                  <a:schemeClr val="accent2"/>
                </a:buClr>
                <a:buFontTx/>
                <a:buNone/>
                <a:tabLst/>
                <a:defRPr sz="1400" b="1" kern="100" spc="-20" baseline="0">
                  <a:solidFill>
                    <a:schemeClr val="accent2"/>
                  </a:solidFill>
                  <a:latin typeface="Calibri" panose="020F0502020204030204" pitchFamily="34" charset="0"/>
                  <a:ea typeface="+mn-ea"/>
                  <a:cs typeface="Calibri" panose="020F0502020204030204" pitchFamily="34" charset="0"/>
                </a:defRPr>
              </a:lvl4pPr>
              <a:lvl5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200" b="0" kern="100" spc="-20" baseline="0">
                  <a:solidFill>
                    <a:schemeClr val="tx1"/>
                  </a:solidFill>
                  <a:latin typeface="Calibri" panose="020F0502020204030204" pitchFamily="34" charset="0"/>
                  <a:ea typeface="+mn-ea"/>
                  <a:cs typeface="Calibri" panose="020F0502020204030204" pitchFamily="34" charset="0"/>
                </a:defRPr>
              </a:lvl5pPr>
              <a:lvl6pPr marL="402336" marR="0" indent="-219456" algn="l" defTabSz="1005840" rtl="0" eaLnBrk="1" fontAlgn="auto" latinLnBrk="0" hangingPunct="1">
                <a:lnSpc>
                  <a:spcPct val="100000"/>
                </a:lnSpc>
                <a:spcBef>
                  <a:spcPts val="0"/>
                </a:spcBef>
                <a:spcAft>
                  <a:spcPts val="250"/>
                </a:spcAft>
                <a:buClr>
                  <a:schemeClr val="accent2"/>
                </a:buClr>
                <a:buSzTx/>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6pPr>
              <a:lvl7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100000"/>
                </a:lnSpc>
                <a:spcBef>
                  <a:spcPts val="0"/>
                </a:spcBef>
                <a:spcAft>
                  <a:spcPts val="250"/>
                </a:spcAft>
                <a:buFontTx/>
                <a:buNone/>
                <a:defRPr sz="1600" b="1" kern="100" spc="-20" baseline="0">
                  <a:solidFill>
                    <a:schemeClr val="accent2"/>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100000"/>
                </a:lnSpc>
                <a:spcBef>
                  <a:spcPts val="0"/>
                </a:spcBef>
                <a:spcAft>
                  <a:spcPts val="250"/>
                </a:spcAft>
                <a:buFontTx/>
                <a:buNone/>
                <a:defRPr sz="1800" b="1" kern="100" spc="-20" baseline="0">
                  <a:solidFill>
                    <a:schemeClr val="accent2"/>
                  </a:solidFill>
                  <a:latin typeface="Calibri" panose="020F0502020204030204" pitchFamily="34" charset="0"/>
                  <a:ea typeface="+mn-ea"/>
                  <a:cs typeface="Calibri" panose="020F0502020204030204" pitchFamily="34" charset="0"/>
                </a:defRPr>
              </a:lvl9pPr>
            </a:lstStyle>
            <a:p>
              <a:pPr lvl="8" algn="ctr"/>
              <a:r>
                <a:rPr lang="en-US">
                  <a:solidFill>
                    <a:schemeClr val="bg1"/>
                  </a:solidFill>
                </a:rPr>
                <a:t>Focus Areas</a:t>
              </a:r>
            </a:p>
          </p:txBody>
        </p:sp>
        <p:sp>
          <p:nvSpPr>
            <p:cNvPr id="175" name="Text Placeholder 4">
              <a:extLst>
                <a:ext uri="{FF2B5EF4-FFF2-40B4-BE49-F238E27FC236}">
                  <a16:creationId xmlns:a16="http://schemas.microsoft.com/office/drawing/2014/main" id="{DD76D38B-0DE0-8049-93AD-F0F0EE106B4D}"/>
                </a:ext>
              </a:extLst>
            </p:cNvPr>
            <p:cNvSpPr txBox="1">
              <a:spLocks/>
            </p:cNvSpPr>
            <p:nvPr/>
          </p:nvSpPr>
          <p:spPr>
            <a:xfrm>
              <a:off x="9116337" y="2654587"/>
              <a:ext cx="3108960" cy="548146"/>
            </a:xfrm>
            <a:prstGeom prst="roundRect">
              <a:avLst>
                <a:gd name="adj" fmla="val 50000"/>
              </a:avLst>
            </a:prstGeom>
            <a:solidFill>
              <a:schemeClr val="bg1"/>
            </a:solidFill>
            <a:ln w="19050">
              <a:solidFill>
                <a:schemeClr val="accent2"/>
              </a:solidFill>
            </a:ln>
            <a:effectLst>
              <a:outerShdw blurRad="381000" sx="90000" sy="90000" algn="ctr" rotWithShape="0">
                <a:prstClr val="black">
                  <a:alpha val="15000"/>
                </a:prstClr>
              </a:outerShdw>
            </a:effectLst>
          </p:spPr>
          <p:txBody>
            <a:bodyPr lIns="640080" tIns="182880" rIns="0" bIns="182880" anchor="ctr"/>
            <a:lstStyle>
              <a:lvl1pPr marL="0" indent="0" algn="l" defTabSz="1005840" rtl="0" eaLnBrk="1" latinLnBrk="0" hangingPunct="1">
                <a:lnSpc>
                  <a:spcPct val="90000"/>
                </a:lnSpc>
                <a:spcBef>
                  <a:spcPts val="0"/>
                </a:spcBef>
                <a:spcAft>
                  <a:spcPts val="0"/>
                </a:spcAft>
                <a:buClr>
                  <a:schemeClr val="accent2"/>
                </a:buClr>
                <a:buFontTx/>
                <a:buNone/>
                <a:tabLst/>
                <a:defRPr sz="800" b="1" kern="100" spc="-10" baseline="0">
                  <a:solidFill>
                    <a:schemeClr val="accent1"/>
                  </a:solidFill>
                  <a:latin typeface="Calibri" panose="020F0502020204030204" pitchFamily="34" charset="0"/>
                  <a:ea typeface="+mn-ea"/>
                  <a:cs typeface="Calibri" panose="020F0502020204030204" pitchFamily="34" charset="0"/>
                </a:defRPr>
              </a:lvl1pPr>
              <a:lvl2pPr marL="0" indent="0" algn="l" defTabSz="1005840" rtl="0" eaLnBrk="1" latinLnBrk="0" hangingPunct="1">
                <a:lnSpc>
                  <a:spcPct val="90000"/>
                </a:lnSpc>
                <a:spcBef>
                  <a:spcPts val="0"/>
                </a:spcBef>
                <a:spcAft>
                  <a:spcPts val="0"/>
                </a:spcAft>
                <a:buClr>
                  <a:schemeClr val="accent2"/>
                </a:buClr>
                <a:buFontTx/>
                <a:buNone/>
                <a:tabLst/>
                <a:defRPr sz="900" b="1" kern="100" spc="-10" baseline="0">
                  <a:solidFill>
                    <a:schemeClr val="accent1"/>
                  </a:solidFill>
                  <a:latin typeface="Calibri" panose="020F0502020204030204" pitchFamily="34" charset="0"/>
                  <a:ea typeface="+mn-ea"/>
                  <a:cs typeface="Calibri" panose="020F0502020204030204" pitchFamily="34" charset="0"/>
                </a:defRPr>
              </a:lvl2pPr>
              <a:lvl3pPr marL="0" indent="0" algn="l" defTabSz="1005840" rtl="0" eaLnBrk="1" latinLnBrk="0" hangingPunct="1">
                <a:lnSpc>
                  <a:spcPct val="90000"/>
                </a:lnSpc>
                <a:spcBef>
                  <a:spcPts val="0"/>
                </a:spcBef>
                <a:spcAft>
                  <a:spcPts val="0"/>
                </a:spcAft>
                <a:buClr>
                  <a:schemeClr val="accent2"/>
                </a:buClr>
                <a:buFontTx/>
                <a:buNone/>
                <a:tabLst/>
                <a:defRPr sz="1000" b="1" kern="100" spc="-10" baseline="0">
                  <a:solidFill>
                    <a:schemeClr val="accent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90000"/>
                </a:lnSpc>
                <a:spcBef>
                  <a:spcPts val="0"/>
                </a:spcBef>
                <a:spcAft>
                  <a:spcPts val="0"/>
                </a:spcAft>
                <a:buClr>
                  <a:schemeClr val="accent2"/>
                </a:buClr>
                <a:buFontTx/>
                <a:buNone/>
                <a:tabLst/>
                <a:defRPr sz="1050" b="1" kern="100" spc="-10" baseline="0">
                  <a:solidFill>
                    <a:schemeClr val="accent1"/>
                  </a:solidFill>
                  <a:latin typeface="Calibri" panose="020F0502020204030204" pitchFamily="34" charset="0"/>
                  <a:ea typeface="+mn-ea"/>
                  <a:cs typeface="Calibri" panose="020F0502020204030204" pitchFamily="34" charset="0"/>
                </a:defRPr>
              </a:lvl4pPr>
              <a:lvl5pPr marL="0" marR="0" indent="0" algn="l" defTabSz="1005840" rtl="0" eaLnBrk="1" fontAlgn="auto" latinLnBrk="0" hangingPunct="1">
                <a:lnSpc>
                  <a:spcPct val="90000"/>
                </a:lnSpc>
                <a:spcBef>
                  <a:spcPts val="0"/>
                </a:spcBef>
                <a:spcAft>
                  <a:spcPts val="0"/>
                </a:spcAft>
                <a:buClr>
                  <a:schemeClr val="accent2"/>
                </a:buClr>
                <a:buSzTx/>
                <a:buFontTx/>
                <a:buNone/>
                <a:tabLst/>
                <a:defRPr sz="1100" b="1" kern="100" spc="-10" baseline="0">
                  <a:solidFill>
                    <a:schemeClr val="accent1"/>
                  </a:solidFill>
                  <a:latin typeface="Calibri" panose="020F0502020204030204" pitchFamily="34" charset="0"/>
                  <a:ea typeface="+mn-ea"/>
                  <a:cs typeface="Calibri" panose="020F0502020204030204" pitchFamily="34" charset="0"/>
                </a:defRPr>
              </a:lvl5pPr>
              <a:lvl6pPr marL="0" marR="0" indent="0" algn="l" defTabSz="1005840" rtl="0" eaLnBrk="1" fontAlgn="auto" latinLnBrk="0" hangingPunct="1">
                <a:lnSpc>
                  <a:spcPct val="90000"/>
                </a:lnSpc>
                <a:spcBef>
                  <a:spcPts val="0"/>
                </a:spcBef>
                <a:spcAft>
                  <a:spcPts val="0"/>
                </a:spcAft>
                <a:buClrTx/>
                <a:buSzTx/>
                <a:buFontTx/>
                <a:buNone/>
                <a:tabLst/>
                <a:defRPr sz="1200" b="1" kern="100" spc="-10">
                  <a:solidFill>
                    <a:schemeClr val="accent1"/>
                  </a:solidFill>
                  <a:latin typeface="Calibri" panose="020F0502020204030204" pitchFamily="34" charset="0"/>
                  <a:ea typeface="+mn-ea"/>
                  <a:cs typeface="Calibri" panose="020F0502020204030204" pitchFamily="34" charset="0"/>
                </a:defRPr>
              </a:lvl6pPr>
              <a:lvl7pPr marL="0" indent="0" algn="l" defTabSz="1005840" rtl="0" eaLnBrk="1" latinLnBrk="0" hangingPunct="1">
                <a:lnSpc>
                  <a:spcPct val="90000"/>
                </a:lnSpc>
                <a:spcBef>
                  <a:spcPts val="0"/>
                </a:spcBef>
                <a:spcAft>
                  <a:spcPts val="0"/>
                </a:spcAft>
                <a:buFontTx/>
                <a:buNone/>
                <a:tabLst/>
                <a:defRPr sz="1400" b="1" kern="100" spc="-10">
                  <a:solidFill>
                    <a:schemeClr val="accent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90000"/>
                </a:lnSpc>
                <a:spcBef>
                  <a:spcPts val="0"/>
                </a:spcBef>
                <a:spcAft>
                  <a:spcPts val="0"/>
                </a:spcAft>
                <a:buFontTx/>
                <a:buNone/>
                <a:defRPr sz="1600" b="1" kern="100" spc="-10">
                  <a:solidFill>
                    <a:schemeClr val="accent1"/>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90000"/>
                </a:lnSpc>
                <a:spcBef>
                  <a:spcPts val="0"/>
                </a:spcBef>
                <a:spcAft>
                  <a:spcPts val="0"/>
                </a:spcAft>
                <a:buFont typeface="Arial" panose="020B0604020202020204" pitchFamily="34" charset="0"/>
                <a:buNone/>
                <a:defRPr sz="1800" b="1" kern="100" spc="-10">
                  <a:solidFill>
                    <a:schemeClr val="accent1"/>
                  </a:solidFill>
                  <a:latin typeface="Calibri" panose="020F0502020204030204" pitchFamily="34" charset="0"/>
                  <a:ea typeface="+mn-ea"/>
                  <a:cs typeface="Calibri" panose="020F0502020204030204" pitchFamily="34" charset="0"/>
                </a:defRPr>
              </a:lvl9pPr>
            </a:lstStyle>
            <a:p>
              <a:pPr marL="0" marR="0" lvl="0" indent="0" defTabSz="914400" rtl="0" eaLnBrk="0" fontAlgn="auto" latinLnBrk="0" hangingPunct="0">
                <a:lnSpc>
                  <a:spcPct val="100000"/>
                </a:lnSpc>
                <a:spcBef>
                  <a:spcPts val="0"/>
                </a:spcBef>
                <a:spcAft>
                  <a:spcPts val="0"/>
                </a:spcAft>
                <a:buClrTx/>
                <a:buSzTx/>
                <a:buFontTx/>
                <a:buNone/>
                <a:tabLst/>
                <a:defRPr/>
              </a:pPr>
              <a:r>
                <a:rPr kumimoji="0" lang="en-US" sz="1400" b="1" i="0" u="none" strike="noStrike" kern="0" cap="none" spc="0" normalizeH="0" baseline="0" noProof="1">
                  <a:ln>
                    <a:noFill/>
                  </a:ln>
                  <a:solidFill>
                    <a:srgbClr val="003763"/>
                  </a:solidFill>
                  <a:effectLst/>
                  <a:uLnTx/>
                  <a:uFillTx/>
                  <a:latin typeface="Calibri" panose="020F0502020204030204"/>
                  <a:ea typeface="+mn-ea"/>
                  <a:cs typeface="+mn-cs"/>
                </a:rPr>
                <a:t>Clinical Operations</a:t>
              </a:r>
            </a:p>
          </p:txBody>
        </p:sp>
        <p:grpSp>
          <p:nvGrpSpPr>
            <p:cNvPr id="176" name="Group 175">
              <a:extLst>
                <a:ext uri="{FF2B5EF4-FFF2-40B4-BE49-F238E27FC236}">
                  <a16:creationId xmlns:a16="http://schemas.microsoft.com/office/drawing/2014/main" id="{D205D3E3-FCC3-1542-87E9-6F60E77F1272}"/>
                </a:ext>
              </a:extLst>
            </p:cNvPr>
            <p:cNvGrpSpPr>
              <a:grpSpLocks noChangeAspect="1"/>
            </p:cNvGrpSpPr>
            <p:nvPr/>
          </p:nvGrpSpPr>
          <p:grpSpPr>
            <a:xfrm>
              <a:off x="9157556" y="2688846"/>
              <a:ext cx="479627" cy="479628"/>
              <a:chOff x="8555643" y="542725"/>
              <a:chExt cx="457200" cy="457200"/>
            </a:xfrm>
          </p:grpSpPr>
          <p:sp>
            <p:nvSpPr>
              <p:cNvPr id="178" name="Text Placeholder 4">
                <a:extLst>
                  <a:ext uri="{FF2B5EF4-FFF2-40B4-BE49-F238E27FC236}">
                    <a16:creationId xmlns:a16="http://schemas.microsoft.com/office/drawing/2014/main" id="{6890CBEA-D27C-1543-8208-3C91BBDA533D}"/>
                  </a:ext>
                </a:extLst>
              </p:cNvPr>
              <p:cNvSpPr txBox="1">
                <a:spLocks noChangeAspect="1"/>
              </p:cNvSpPr>
              <p:nvPr/>
            </p:nvSpPr>
            <p:spPr>
              <a:xfrm>
                <a:off x="8555643" y="542725"/>
                <a:ext cx="457200" cy="457200"/>
              </a:xfrm>
              <a:prstGeom prst="ellipse">
                <a:avLst/>
              </a:prstGeom>
              <a:solidFill>
                <a:schemeClr val="bg1"/>
              </a:solidFill>
              <a:ln w="63500">
                <a:noFill/>
              </a:ln>
              <a:effectLst>
                <a:outerShdw blurRad="190500" sx="112000" sy="112000" algn="ctr" rotWithShape="0">
                  <a:srgbClr val="000000">
                    <a:alpha val="15000"/>
                  </a:srgbClr>
                </a:outerShdw>
              </a:effectLst>
            </p:spPr>
            <p:txBody>
              <a:bodyPr lIns="182880" tIns="182880" rIns="182880" bIns="182880" spcCol="91440" anchor="ctr"/>
              <a:lstStyle>
                <a:lvl1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100" b="0" kern="100" spc="-20" baseline="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2pPr>
                <a:lvl3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100000"/>
                  </a:lnSpc>
                  <a:spcBef>
                    <a:spcPts val="0"/>
                  </a:spcBef>
                  <a:spcAft>
                    <a:spcPts val="250"/>
                  </a:spcAft>
                  <a:buClr>
                    <a:schemeClr val="accent2"/>
                  </a:buClr>
                  <a:buFontTx/>
                  <a:buNone/>
                  <a:tabLst/>
                  <a:defRPr sz="1400" b="1" kern="100" spc="-20" baseline="0">
                    <a:solidFill>
                      <a:schemeClr val="accent2"/>
                    </a:solidFill>
                    <a:latin typeface="Calibri" panose="020F0502020204030204" pitchFamily="34" charset="0"/>
                    <a:ea typeface="+mn-ea"/>
                    <a:cs typeface="Calibri" panose="020F0502020204030204" pitchFamily="34" charset="0"/>
                  </a:defRPr>
                </a:lvl4pPr>
                <a:lvl5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200" b="0" kern="100" spc="-20" baseline="0">
                    <a:solidFill>
                      <a:schemeClr val="tx1"/>
                    </a:solidFill>
                    <a:latin typeface="Calibri" panose="020F0502020204030204" pitchFamily="34" charset="0"/>
                    <a:ea typeface="+mn-ea"/>
                    <a:cs typeface="Calibri" panose="020F0502020204030204" pitchFamily="34" charset="0"/>
                  </a:defRPr>
                </a:lvl5pPr>
                <a:lvl6pPr marL="402336" marR="0" indent="-219456" algn="l" defTabSz="1005840" rtl="0" eaLnBrk="1" fontAlgn="auto" latinLnBrk="0" hangingPunct="1">
                  <a:lnSpc>
                    <a:spcPct val="100000"/>
                  </a:lnSpc>
                  <a:spcBef>
                    <a:spcPts val="0"/>
                  </a:spcBef>
                  <a:spcAft>
                    <a:spcPts val="250"/>
                  </a:spcAft>
                  <a:buClr>
                    <a:schemeClr val="accent2"/>
                  </a:buClr>
                  <a:buSzTx/>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6pPr>
                <a:lvl7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100000"/>
                  </a:lnSpc>
                  <a:spcBef>
                    <a:spcPts val="0"/>
                  </a:spcBef>
                  <a:spcAft>
                    <a:spcPts val="250"/>
                  </a:spcAft>
                  <a:buFontTx/>
                  <a:buNone/>
                  <a:defRPr sz="1600" b="1" kern="100" spc="-20" baseline="0">
                    <a:solidFill>
                      <a:schemeClr val="accent2"/>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100000"/>
                  </a:lnSpc>
                  <a:spcBef>
                    <a:spcPts val="0"/>
                  </a:spcBef>
                  <a:spcAft>
                    <a:spcPts val="250"/>
                  </a:spcAft>
                  <a:buFontTx/>
                  <a:buNone/>
                  <a:defRPr sz="1800" b="1" kern="100" spc="-20" baseline="0">
                    <a:solidFill>
                      <a:schemeClr val="accent2"/>
                    </a:solidFill>
                    <a:latin typeface="Calibri" panose="020F0502020204030204" pitchFamily="34" charset="0"/>
                    <a:ea typeface="+mn-ea"/>
                    <a:cs typeface="Calibri" panose="020F0502020204030204" pitchFamily="34" charset="0"/>
                  </a:defRPr>
                </a:lvl9pPr>
              </a:lstStyle>
              <a:p>
                <a:pPr lvl="8" algn="r"/>
                <a:endParaRPr lang="en-US">
                  <a:solidFill>
                    <a:schemeClr val="bg1"/>
                  </a:solidFill>
                </a:endParaRPr>
              </a:p>
            </p:txBody>
          </p:sp>
          <p:sp>
            <p:nvSpPr>
              <p:cNvPr id="179" name="Text Placeholder 4">
                <a:extLst>
                  <a:ext uri="{FF2B5EF4-FFF2-40B4-BE49-F238E27FC236}">
                    <a16:creationId xmlns:a16="http://schemas.microsoft.com/office/drawing/2014/main" id="{0F6BF5E2-416A-3E47-978A-F5AC1BE12C2E}"/>
                  </a:ext>
                </a:extLst>
              </p:cNvPr>
              <p:cNvSpPr txBox="1">
                <a:spLocks noChangeAspect="1"/>
              </p:cNvSpPr>
              <p:nvPr/>
            </p:nvSpPr>
            <p:spPr>
              <a:xfrm>
                <a:off x="8601364" y="588445"/>
                <a:ext cx="365760" cy="365760"/>
              </a:xfrm>
              <a:prstGeom prst="ellipse">
                <a:avLst/>
              </a:prstGeom>
              <a:solidFill>
                <a:schemeClr val="accent2"/>
              </a:solidFill>
              <a:ln w="63500">
                <a:noFill/>
              </a:ln>
              <a:effectLst/>
            </p:spPr>
            <p:txBody>
              <a:bodyPr lIns="182880" tIns="182880" rIns="182880" bIns="182880" spcCol="91440" anchor="ctr"/>
              <a:lstStyle>
                <a:lvl1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100" b="0" kern="100" spc="-20" baseline="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2pPr>
                <a:lvl3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100000"/>
                  </a:lnSpc>
                  <a:spcBef>
                    <a:spcPts val="0"/>
                  </a:spcBef>
                  <a:spcAft>
                    <a:spcPts val="250"/>
                  </a:spcAft>
                  <a:buClr>
                    <a:schemeClr val="accent2"/>
                  </a:buClr>
                  <a:buFontTx/>
                  <a:buNone/>
                  <a:tabLst/>
                  <a:defRPr sz="1400" b="1" kern="100" spc="-20" baseline="0">
                    <a:solidFill>
                      <a:schemeClr val="accent2"/>
                    </a:solidFill>
                    <a:latin typeface="Calibri" panose="020F0502020204030204" pitchFamily="34" charset="0"/>
                    <a:ea typeface="+mn-ea"/>
                    <a:cs typeface="Calibri" panose="020F0502020204030204" pitchFamily="34" charset="0"/>
                  </a:defRPr>
                </a:lvl4pPr>
                <a:lvl5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200" b="0" kern="100" spc="-20" baseline="0">
                    <a:solidFill>
                      <a:schemeClr val="tx1"/>
                    </a:solidFill>
                    <a:latin typeface="Calibri" panose="020F0502020204030204" pitchFamily="34" charset="0"/>
                    <a:ea typeface="+mn-ea"/>
                    <a:cs typeface="Calibri" panose="020F0502020204030204" pitchFamily="34" charset="0"/>
                  </a:defRPr>
                </a:lvl5pPr>
                <a:lvl6pPr marL="402336" marR="0" indent="-219456" algn="l" defTabSz="1005840" rtl="0" eaLnBrk="1" fontAlgn="auto" latinLnBrk="0" hangingPunct="1">
                  <a:lnSpc>
                    <a:spcPct val="100000"/>
                  </a:lnSpc>
                  <a:spcBef>
                    <a:spcPts val="0"/>
                  </a:spcBef>
                  <a:spcAft>
                    <a:spcPts val="250"/>
                  </a:spcAft>
                  <a:buClr>
                    <a:schemeClr val="accent2"/>
                  </a:buClr>
                  <a:buSzTx/>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6pPr>
                <a:lvl7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100000"/>
                  </a:lnSpc>
                  <a:spcBef>
                    <a:spcPts val="0"/>
                  </a:spcBef>
                  <a:spcAft>
                    <a:spcPts val="250"/>
                  </a:spcAft>
                  <a:buFontTx/>
                  <a:buNone/>
                  <a:defRPr sz="1600" b="1" kern="100" spc="-20" baseline="0">
                    <a:solidFill>
                      <a:schemeClr val="accent2"/>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100000"/>
                  </a:lnSpc>
                  <a:spcBef>
                    <a:spcPts val="0"/>
                  </a:spcBef>
                  <a:spcAft>
                    <a:spcPts val="250"/>
                  </a:spcAft>
                  <a:buFontTx/>
                  <a:buNone/>
                  <a:defRPr sz="1800" b="1" kern="100" spc="-20" baseline="0">
                    <a:solidFill>
                      <a:schemeClr val="accent2"/>
                    </a:solidFill>
                    <a:latin typeface="Calibri" panose="020F0502020204030204" pitchFamily="34" charset="0"/>
                    <a:ea typeface="+mn-ea"/>
                    <a:cs typeface="Calibri" panose="020F0502020204030204" pitchFamily="34" charset="0"/>
                  </a:defRPr>
                </a:lvl9pPr>
              </a:lstStyle>
              <a:p>
                <a:pPr lvl="8" algn="r"/>
                <a:endParaRPr lang="en-US">
                  <a:solidFill>
                    <a:schemeClr val="bg1"/>
                  </a:solidFill>
                </a:endParaRPr>
              </a:p>
            </p:txBody>
          </p:sp>
        </p:grpSp>
        <p:sp>
          <p:nvSpPr>
            <p:cNvPr id="177" name="Text Placeholder 4">
              <a:extLst>
                <a:ext uri="{FF2B5EF4-FFF2-40B4-BE49-F238E27FC236}">
                  <a16:creationId xmlns:a16="http://schemas.microsoft.com/office/drawing/2014/main" id="{E8C3518A-50FA-1242-A082-5318992784D0}"/>
                </a:ext>
              </a:extLst>
            </p:cNvPr>
            <p:cNvSpPr txBox="1">
              <a:spLocks/>
            </p:cNvSpPr>
            <p:nvPr/>
          </p:nvSpPr>
          <p:spPr>
            <a:xfrm rot="16200000" flipV="1">
              <a:off x="9472604" y="2896807"/>
              <a:ext cx="433949" cy="63707"/>
            </a:xfrm>
            <a:prstGeom prst="flowChartManualOperation">
              <a:avLst/>
            </a:prstGeom>
            <a:gradFill flip="none" rotWithShape="1">
              <a:gsLst>
                <a:gs pos="0">
                  <a:schemeClr val="tx1">
                    <a:alpha val="0"/>
                    <a:lumMod val="60000"/>
                    <a:lumOff val="40000"/>
                  </a:schemeClr>
                </a:gs>
                <a:gs pos="80000">
                  <a:schemeClr val="tx1">
                    <a:alpha val="20000"/>
                    <a:lumMod val="59000"/>
                    <a:lumOff val="41000"/>
                  </a:schemeClr>
                </a:gs>
              </a:gsLst>
              <a:lin ang="16200000" scaled="1"/>
              <a:tileRect/>
            </a:gradFill>
            <a:ln w="19050">
              <a:noFill/>
            </a:ln>
            <a:effectLst/>
          </p:spPr>
          <p:txBody>
            <a:bodyPr lIns="182880" tIns="182880" rIns="182880" bIns="182880" anchor="ctr"/>
            <a:lstStyle>
              <a:lvl1pPr marL="0" indent="0" algn="l" defTabSz="1005840" rtl="0" eaLnBrk="1" latinLnBrk="0" hangingPunct="1">
                <a:lnSpc>
                  <a:spcPct val="90000"/>
                </a:lnSpc>
                <a:spcBef>
                  <a:spcPts val="0"/>
                </a:spcBef>
                <a:spcAft>
                  <a:spcPts val="0"/>
                </a:spcAft>
                <a:buClr>
                  <a:schemeClr val="accent2"/>
                </a:buClr>
                <a:buFontTx/>
                <a:buNone/>
                <a:tabLst/>
                <a:defRPr sz="800" b="1" kern="100" spc="-10" baseline="0">
                  <a:solidFill>
                    <a:schemeClr val="accent1"/>
                  </a:solidFill>
                  <a:latin typeface="Calibri" panose="020F0502020204030204" pitchFamily="34" charset="0"/>
                  <a:ea typeface="+mn-ea"/>
                  <a:cs typeface="Calibri" panose="020F0502020204030204" pitchFamily="34" charset="0"/>
                </a:defRPr>
              </a:lvl1pPr>
              <a:lvl2pPr marL="0" indent="0" algn="l" defTabSz="1005840" rtl="0" eaLnBrk="1" latinLnBrk="0" hangingPunct="1">
                <a:lnSpc>
                  <a:spcPct val="90000"/>
                </a:lnSpc>
                <a:spcBef>
                  <a:spcPts val="0"/>
                </a:spcBef>
                <a:spcAft>
                  <a:spcPts val="0"/>
                </a:spcAft>
                <a:buClr>
                  <a:schemeClr val="accent2"/>
                </a:buClr>
                <a:buFontTx/>
                <a:buNone/>
                <a:tabLst/>
                <a:defRPr sz="900" b="1" kern="100" spc="-10" baseline="0">
                  <a:solidFill>
                    <a:schemeClr val="accent1"/>
                  </a:solidFill>
                  <a:latin typeface="Calibri" panose="020F0502020204030204" pitchFamily="34" charset="0"/>
                  <a:ea typeface="+mn-ea"/>
                  <a:cs typeface="Calibri" panose="020F0502020204030204" pitchFamily="34" charset="0"/>
                </a:defRPr>
              </a:lvl2pPr>
              <a:lvl3pPr marL="0" indent="0" algn="l" defTabSz="1005840" rtl="0" eaLnBrk="1" latinLnBrk="0" hangingPunct="1">
                <a:lnSpc>
                  <a:spcPct val="90000"/>
                </a:lnSpc>
                <a:spcBef>
                  <a:spcPts val="0"/>
                </a:spcBef>
                <a:spcAft>
                  <a:spcPts val="0"/>
                </a:spcAft>
                <a:buClr>
                  <a:schemeClr val="accent2"/>
                </a:buClr>
                <a:buFontTx/>
                <a:buNone/>
                <a:tabLst/>
                <a:defRPr sz="1000" b="1" kern="100" spc="-10" baseline="0">
                  <a:solidFill>
                    <a:schemeClr val="accent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90000"/>
                </a:lnSpc>
                <a:spcBef>
                  <a:spcPts val="0"/>
                </a:spcBef>
                <a:spcAft>
                  <a:spcPts val="0"/>
                </a:spcAft>
                <a:buClr>
                  <a:schemeClr val="accent2"/>
                </a:buClr>
                <a:buFontTx/>
                <a:buNone/>
                <a:tabLst/>
                <a:defRPr sz="1050" b="1" kern="100" spc="-10" baseline="0">
                  <a:solidFill>
                    <a:schemeClr val="accent1"/>
                  </a:solidFill>
                  <a:latin typeface="Calibri" panose="020F0502020204030204" pitchFamily="34" charset="0"/>
                  <a:ea typeface="+mn-ea"/>
                  <a:cs typeface="Calibri" panose="020F0502020204030204" pitchFamily="34" charset="0"/>
                </a:defRPr>
              </a:lvl4pPr>
              <a:lvl5pPr marL="0" marR="0" indent="0" algn="l" defTabSz="1005840" rtl="0" eaLnBrk="1" fontAlgn="auto" latinLnBrk="0" hangingPunct="1">
                <a:lnSpc>
                  <a:spcPct val="90000"/>
                </a:lnSpc>
                <a:spcBef>
                  <a:spcPts val="0"/>
                </a:spcBef>
                <a:spcAft>
                  <a:spcPts val="0"/>
                </a:spcAft>
                <a:buClr>
                  <a:schemeClr val="accent2"/>
                </a:buClr>
                <a:buSzTx/>
                <a:buFontTx/>
                <a:buNone/>
                <a:tabLst/>
                <a:defRPr sz="1100" b="1" kern="100" spc="-10" baseline="0">
                  <a:solidFill>
                    <a:schemeClr val="accent1"/>
                  </a:solidFill>
                  <a:latin typeface="Calibri" panose="020F0502020204030204" pitchFamily="34" charset="0"/>
                  <a:ea typeface="+mn-ea"/>
                  <a:cs typeface="Calibri" panose="020F0502020204030204" pitchFamily="34" charset="0"/>
                </a:defRPr>
              </a:lvl5pPr>
              <a:lvl6pPr marL="0" marR="0" indent="0" algn="l" defTabSz="1005840" rtl="0" eaLnBrk="1" fontAlgn="auto" latinLnBrk="0" hangingPunct="1">
                <a:lnSpc>
                  <a:spcPct val="90000"/>
                </a:lnSpc>
                <a:spcBef>
                  <a:spcPts val="0"/>
                </a:spcBef>
                <a:spcAft>
                  <a:spcPts val="0"/>
                </a:spcAft>
                <a:buClrTx/>
                <a:buSzTx/>
                <a:buFontTx/>
                <a:buNone/>
                <a:tabLst/>
                <a:defRPr sz="1200" b="1" kern="100" spc="-10">
                  <a:solidFill>
                    <a:schemeClr val="accent1"/>
                  </a:solidFill>
                  <a:latin typeface="Calibri" panose="020F0502020204030204" pitchFamily="34" charset="0"/>
                  <a:ea typeface="+mn-ea"/>
                  <a:cs typeface="Calibri" panose="020F0502020204030204" pitchFamily="34" charset="0"/>
                </a:defRPr>
              </a:lvl6pPr>
              <a:lvl7pPr marL="0" indent="0" algn="l" defTabSz="1005840" rtl="0" eaLnBrk="1" latinLnBrk="0" hangingPunct="1">
                <a:lnSpc>
                  <a:spcPct val="90000"/>
                </a:lnSpc>
                <a:spcBef>
                  <a:spcPts val="0"/>
                </a:spcBef>
                <a:spcAft>
                  <a:spcPts val="0"/>
                </a:spcAft>
                <a:buFontTx/>
                <a:buNone/>
                <a:tabLst/>
                <a:defRPr sz="1400" b="1" kern="100" spc="-10">
                  <a:solidFill>
                    <a:schemeClr val="accent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90000"/>
                </a:lnSpc>
                <a:spcBef>
                  <a:spcPts val="0"/>
                </a:spcBef>
                <a:spcAft>
                  <a:spcPts val="0"/>
                </a:spcAft>
                <a:buFontTx/>
                <a:buNone/>
                <a:defRPr sz="1600" b="1" kern="100" spc="-10">
                  <a:solidFill>
                    <a:schemeClr val="accent1"/>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90000"/>
                </a:lnSpc>
                <a:spcBef>
                  <a:spcPts val="0"/>
                </a:spcBef>
                <a:spcAft>
                  <a:spcPts val="0"/>
                </a:spcAft>
                <a:buFont typeface="Arial" panose="020B0604020202020204" pitchFamily="34" charset="0"/>
                <a:buNone/>
                <a:defRPr sz="1800" b="1" kern="100" spc="-10">
                  <a:solidFill>
                    <a:schemeClr val="accent1"/>
                  </a:solidFill>
                  <a:latin typeface="Calibri" panose="020F0502020204030204" pitchFamily="34" charset="0"/>
                  <a:ea typeface="+mn-ea"/>
                  <a:cs typeface="Calibri" panose="020F0502020204030204" pitchFamily="34" charset="0"/>
                </a:defRPr>
              </a:lvl9pPr>
            </a:lstStyle>
            <a:p>
              <a:pPr lvl="5" algn="r"/>
              <a:endParaRPr lang="en-US"/>
            </a:p>
          </p:txBody>
        </p:sp>
        <p:sp>
          <p:nvSpPr>
            <p:cNvPr id="170" name="Text Placeholder 4">
              <a:extLst>
                <a:ext uri="{FF2B5EF4-FFF2-40B4-BE49-F238E27FC236}">
                  <a16:creationId xmlns:a16="http://schemas.microsoft.com/office/drawing/2014/main" id="{0F16702A-5ADB-0344-89FC-169C0A47CCD9}"/>
                </a:ext>
              </a:extLst>
            </p:cNvPr>
            <p:cNvSpPr txBox="1">
              <a:spLocks/>
            </p:cNvSpPr>
            <p:nvPr/>
          </p:nvSpPr>
          <p:spPr>
            <a:xfrm>
              <a:off x="9562545" y="3249781"/>
              <a:ext cx="3108960" cy="548146"/>
            </a:xfrm>
            <a:prstGeom prst="roundRect">
              <a:avLst>
                <a:gd name="adj" fmla="val 50000"/>
              </a:avLst>
            </a:prstGeom>
            <a:solidFill>
              <a:schemeClr val="bg1"/>
            </a:solidFill>
            <a:ln w="19050">
              <a:solidFill>
                <a:schemeClr val="accent2"/>
              </a:solidFill>
            </a:ln>
            <a:effectLst>
              <a:outerShdw blurRad="381000" sx="90000" sy="90000" algn="ctr" rotWithShape="0">
                <a:prstClr val="black">
                  <a:alpha val="15000"/>
                </a:prstClr>
              </a:outerShdw>
            </a:effectLst>
          </p:spPr>
          <p:txBody>
            <a:bodyPr lIns="640080" tIns="182880" rIns="182880" bIns="182880" anchor="ctr"/>
            <a:lstStyle>
              <a:lvl1pPr marL="0" indent="0" algn="l" defTabSz="1005840" rtl="0" eaLnBrk="1" latinLnBrk="0" hangingPunct="1">
                <a:lnSpc>
                  <a:spcPct val="90000"/>
                </a:lnSpc>
                <a:spcBef>
                  <a:spcPts val="0"/>
                </a:spcBef>
                <a:spcAft>
                  <a:spcPts val="0"/>
                </a:spcAft>
                <a:buClr>
                  <a:schemeClr val="accent2"/>
                </a:buClr>
                <a:buFontTx/>
                <a:buNone/>
                <a:tabLst/>
                <a:defRPr sz="800" b="1" kern="100" spc="-10" baseline="0">
                  <a:solidFill>
                    <a:schemeClr val="accent1"/>
                  </a:solidFill>
                  <a:latin typeface="Calibri" panose="020F0502020204030204" pitchFamily="34" charset="0"/>
                  <a:ea typeface="+mn-ea"/>
                  <a:cs typeface="Calibri" panose="020F0502020204030204" pitchFamily="34" charset="0"/>
                </a:defRPr>
              </a:lvl1pPr>
              <a:lvl2pPr marL="0" indent="0" algn="l" defTabSz="1005840" rtl="0" eaLnBrk="1" latinLnBrk="0" hangingPunct="1">
                <a:lnSpc>
                  <a:spcPct val="90000"/>
                </a:lnSpc>
                <a:spcBef>
                  <a:spcPts val="0"/>
                </a:spcBef>
                <a:spcAft>
                  <a:spcPts val="0"/>
                </a:spcAft>
                <a:buClr>
                  <a:schemeClr val="accent2"/>
                </a:buClr>
                <a:buFontTx/>
                <a:buNone/>
                <a:tabLst/>
                <a:defRPr sz="900" b="1" kern="100" spc="-10" baseline="0">
                  <a:solidFill>
                    <a:schemeClr val="accent1"/>
                  </a:solidFill>
                  <a:latin typeface="Calibri" panose="020F0502020204030204" pitchFamily="34" charset="0"/>
                  <a:ea typeface="+mn-ea"/>
                  <a:cs typeface="Calibri" panose="020F0502020204030204" pitchFamily="34" charset="0"/>
                </a:defRPr>
              </a:lvl2pPr>
              <a:lvl3pPr marL="0" indent="0" algn="l" defTabSz="1005840" rtl="0" eaLnBrk="1" latinLnBrk="0" hangingPunct="1">
                <a:lnSpc>
                  <a:spcPct val="90000"/>
                </a:lnSpc>
                <a:spcBef>
                  <a:spcPts val="0"/>
                </a:spcBef>
                <a:spcAft>
                  <a:spcPts val="0"/>
                </a:spcAft>
                <a:buClr>
                  <a:schemeClr val="accent2"/>
                </a:buClr>
                <a:buFontTx/>
                <a:buNone/>
                <a:tabLst/>
                <a:defRPr sz="1000" b="1" kern="100" spc="-10" baseline="0">
                  <a:solidFill>
                    <a:schemeClr val="accent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90000"/>
                </a:lnSpc>
                <a:spcBef>
                  <a:spcPts val="0"/>
                </a:spcBef>
                <a:spcAft>
                  <a:spcPts val="0"/>
                </a:spcAft>
                <a:buClr>
                  <a:schemeClr val="accent2"/>
                </a:buClr>
                <a:buFontTx/>
                <a:buNone/>
                <a:tabLst/>
                <a:defRPr sz="1050" b="1" kern="100" spc="-10" baseline="0">
                  <a:solidFill>
                    <a:schemeClr val="accent1"/>
                  </a:solidFill>
                  <a:latin typeface="Calibri" panose="020F0502020204030204" pitchFamily="34" charset="0"/>
                  <a:ea typeface="+mn-ea"/>
                  <a:cs typeface="Calibri" panose="020F0502020204030204" pitchFamily="34" charset="0"/>
                </a:defRPr>
              </a:lvl4pPr>
              <a:lvl5pPr marL="0" marR="0" indent="0" algn="l" defTabSz="1005840" rtl="0" eaLnBrk="1" fontAlgn="auto" latinLnBrk="0" hangingPunct="1">
                <a:lnSpc>
                  <a:spcPct val="90000"/>
                </a:lnSpc>
                <a:spcBef>
                  <a:spcPts val="0"/>
                </a:spcBef>
                <a:spcAft>
                  <a:spcPts val="0"/>
                </a:spcAft>
                <a:buClr>
                  <a:schemeClr val="accent2"/>
                </a:buClr>
                <a:buSzTx/>
                <a:buFontTx/>
                <a:buNone/>
                <a:tabLst/>
                <a:defRPr sz="1100" b="1" kern="100" spc="-10" baseline="0">
                  <a:solidFill>
                    <a:schemeClr val="accent1"/>
                  </a:solidFill>
                  <a:latin typeface="Calibri" panose="020F0502020204030204" pitchFamily="34" charset="0"/>
                  <a:ea typeface="+mn-ea"/>
                  <a:cs typeface="Calibri" panose="020F0502020204030204" pitchFamily="34" charset="0"/>
                </a:defRPr>
              </a:lvl5pPr>
              <a:lvl6pPr marL="0" marR="0" indent="0" algn="l" defTabSz="1005840" rtl="0" eaLnBrk="1" fontAlgn="auto" latinLnBrk="0" hangingPunct="1">
                <a:lnSpc>
                  <a:spcPct val="90000"/>
                </a:lnSpc>
                <a:spcBef>
                  <a:spcPts val="0"/>
                </a:spcBef>
                <a:spcAft>
                  <a:spcPts val="0"/>
                </a:spcAft>
                <a:buClrTx/>
                <a:buSzTx/>
                <a:buFontTx/>
                <a:buNone/>
                <a:tabLst/>
                <a:defRPr sz="1200" b="1" kern="100" spc="-10">
                  <a:solidFill>
                    <a:schemeClr val="accent1"/>
                  </a:solidFill>
                  <a:latin typeface="Calibri" panose="020F0502020204030204" pitchFamily="34" charset="0"/>
                  <a:ea typeface="+mn-ea"/>
                  <a:cs typeface="Calibri" panose="020F0502020204030204" pitchFamily="34" charset="0"/>
                </a:defRPr>
              </a:lvl6pPr>
              <a:lvl7pPr marL="0" indent="0" algn="l" defTabSz="1005840" rtl="0" eaLnBrk="1" latinLnBrk="0" hangingPunct="1">
                <a:lnSpc>
                  <a:spcPct val="90000"/>
                </a:lnSpc>
                <a:spcBef>
                  <a:spcPts val="0"/>
                </a:spcBef>
                <a:spcAft>
                  <a:spcPts val="0"/>
                </a:spcAft>
                <a:buFontTx/>
                <a:buNone/>
                <a:tabLst/>
                <a:defRPr sz="1400" b="1" kern="100" spc="-10">
                  <a:solidFill>
                    <a:schemeClr val="accent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90000"/>
                </a:lnSpc>
                <a:spcBef>
                  <a:spcPts val="0"/>
                </a:spcBef>
                <a:spcAft>
                  <a:spcPts val="0"/>
                </a:spcAft>
                <a:buFontTx/>
                <a:buNone/>
                <a:defRPr sz="1600" b="1" kern="100" spc="-10">
                  <a:solidFill>
                    <a:schemeClr val="accent1"/>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90000"/>
                </a:lnSpc>
                <a:spcBef>
                  <a:spcPts val="0"/>
                </a:spcBef>
                <a:spcAft>
                  <a:spcPts val="0"/>
                </a:spcAft>
                <a:buFont typeface="Arial" panose="020B0604020202020204" pitchFamily="34" charset="0"/>
                <a:buNone/>
                <a:defRPr sz="1800" b="1" kern="100" spc="-10">
                  <a:solidFill>
                    <a:schemeClr val="accent1"/>
                  </a:solidFill>
                  <a:latin typeface="Calibri" panose="020F0502020204030204" pitchFamily="34" charset="0"/>
                  <a:ea typeface="+mn-ea"/>
                  <a:cs typeface="Calibri" panose="020F0502020204030204" pitchFamily="34" charset="0"/>
                </a:defRPr>
              </a:lvl9pPr>
            </a:lstStyle>
            <a:p>
              <a:pPr marL="0" marR="0" lvl="0" indent="0" defTabSz="914400" rtl="0" eaLnBrk="0" fontAlgn="auto" latinLnBrk="0" hangingPunct="0">
                <a:lnSpc>
                  <a:spcPct val="100000"/>
                </a:lnSpc>
                <a:spcBef>
                  <a:spcPts val="0"/>
                </a:spcBef>
                <a:spcAft>
                  <a:spcPts val="0"/>
                </a:spcAft>
                <a:buClrTx/>
                <a:buSzTx/>
                <a:buFontTx/>
                <a:buNone/>
                <a:tabLst/>
                <a:defRPr/>
              </a:pPr>
              <a:r>
                <a:rPr kumimoji="0" lang="en-US" sz="1400" b="1" i="0" u="none" strike="noStrike" kern="0" cap="none" spc="0" normalizeH="0" baseline="0" noProof="1">
                  <a:ln>
                    <a:noFill/>
                  </a:ln>
                  <a:solidFill>
                    <a:srgbClr val="003763"/>
                  </a:solidFill>
                  <a:effectLst/>
                  <a:uLnTx/>
                  <a:uFillTx/>
                  <a:latin typeface="Calibri" panose="020F0502020204030204"/>
                  <a:ea typeface="+mn-ea"/>
                  <a:cs typeface="+mn-cs"/>
                </a:rPr>
                <a:t>Physician Enterprise</a:t>
              </a:r>
            </a:p>
          </p:txBody>
        </p:sp>
        <p:grpSp>
          <p:nvGrpSpPr>
            <p:cNvPr id="171" name="Group 170">
              <a:extLst>
                <a:ext uri="{FF2B5EF4-FFF2-40B4-BE49-F238E27FC236}">
                  <a16:creationId xmlns:a16="http://schemas.microsoft.com/office/drawing/2014/main" id="{729BABD0-7B4F-B24D-A35F-D5BA0D288065}"/>
                </a:ext>
              </a:extLst>
            </p:cNvPr>
            <p:cNvGrpSpPr>
              <a:grpSpLocks noChangeAspect="1"/>
            </p:cNvGrpSpPr>
            <p:nvPr/>
          </p:nvGrpSpPr>
          <p:grpSpPr>
            <a:xfrm>
              <a:off x="9603764" y="3284040"/>
              <a:ext cx="479627" cy="479628"/>
              <a:chOff x="8555643" y="542725"/>
              <a:chExt cx="457200" cy="457200"/>
            </a:xfrm>
          </p:grpSpPr>
          <p:sp>
            <p:nvSpPr>
              <p:cNvPr id="173" name="Text Placeholder 4">
                <a:extLst>
                  <a:ext uri="{FF2B5EF4-FFF2-40B4-BE49-F238E27FC236}">
                    <a16:creationId xmlns:a16="http://schemas.microsoft.com/office/drawing/2014/main" id="{B3AAB62E-CEF9-E042-919D-34B926D91B67}"/>
                  </a:ext>
                </a:extLst>
              </p:cNvPr>
              <p:cNvSpPr txBox="1">
                <a:spLocks noChangeAspect="1"/>
              </p:cNvSpPr>
              <p:nvPr/>
            </p:nvSpPr>
            <p:spPr>
              <a:xfrm>
                <a:off x="8555643" y="542725"/>
                <a:ext cx="457200" cy="457200"/>
              </a:xfrm>
              <a:prstGeom prst="ellipse">
                <a:avLst/>
              </a:prstGeom>
              <a:solidFill>
                <a:schemeClr val="bg1"/>
              </a:solidFill>
              <a:ln w="63500">
                <a:noFill/>
              </a:ln>
              <a:effectLst>
                <a:outerShdw blurRad="190500" sx="112000" sy="112000" algn="ctr" rotWithShape="0">
                  <a:srgbClr val="000000">
                    <a:alpha val="15000"/>
                  </a:srgbClr>
                </a:outerShdw>
              </a:effectLst>
            </p:spPr>
            <p:txBody>
              <a:bodyPr lIns="182880" tIns="182880" rIns="182880" bIns="182880" spcCol="91440" anchor="ctr"/>
              <a:lstStyle>
                <a:lvl1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100" b="0" kern="100" spc="-20" baseline="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2pPr>
                <a:lvl3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100000"/>
                  </a:lnSpc>
                  <a:spcBef>
                    <a:spcPts val="0"/>
                  </a:spcBef>
                  <a:spcAft>
                    <a:spcPts val="250"/>
                  </a:spcAft>
                  <a:buClr>
                    <a:schemeClr val="accent2"/>
                  </a:buClr>
                  <a:buFontTx/>
                  <a:buNone/>
                  <a:tabLst/>
                  <a:defRPr sz="1400" b="1" kern="100" spc="-20" baseline="0">
                    <a:solidFill>
                      <a:schemeClr val="accent2"/>
                    </a:solidFill>
                    <a:latin typeface="Calibri" panose="020F0502020204030204" pitchFamily="34" charset="0"/>
                    <a:ea typeface="+mn-ea"/>
                    <a:cs typeface="Calibri" panose="020F0502020204030204" pitchFamily="34" charset="0"/>
                  </a:defRPr>
                </a:lvl4pPr>
                <a:lvl5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200" b="0" kern="100" spc="-20" baseline="0">
                    <a:solidFill>
                      <a:schemeClr val="tx1"/>
                    </a:solidFill>
                    <a:latin typeface="Calibri" panose="020F0502020204030204" pitchFamily="34" charset="0"/>
                    <a:ea typeface="+mn-ea"/>
                    <a:cs typeface="Calibri" panose="020F0502020204030204" pitchFamily="34" charset="0"/>
                  </a:defRPr>
                </a:lvl5pPr>
                <a:lvl6pPr marL="402336" marR="0" indent="-219456" algn="l" defTabSz="1005840" rtl="0" eaLnBrk="1" fontAlgn="auto" latinLnBrk="0" hangingPunct="1">
                  <a:lnSpc>
                    <a:spcPct val="100000"/>
                  </a:lnSpc>
                  <a:spcBef>
                    <a:spcPts val="0"/>
                  </a:spcBef>
                  <a:spcAft>
                    <a:spcPts val="250"/>
                  </a:spcAft>
                  <a:buClr>
                    <a:schemeClr val="accent2"/>
                  </a:buClr>
                  <a:buSzTx/>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6pPr>
                <a:lvl7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100000"/>
                  </a:lnSpc>
                  <a:spcBef>
                    <a:spcPts val="0"/>
                  </a:spcBef>
                  <a:spcAft>
                    <a:spcPts val="250"/>
                  </a:spcAft>
                  <a:buFontTx/>
                  <a:buNone/>
                  <a:defRPr sz="1600" b="1" kern="100" spc="-20" baseline="0">
                    <a:solidFill>
                      <a:schemeClr val="accent2"/>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100000"/>
                  </a:lnSpc>
                  <a:spcBef>
                    <a:spcPts val="0"/>
                  </a:spcBef>
                  <a:spcAft>
                    <a:spcPts val="250"/>
                  </a:spcAft>
                  <a:buFontTx/>
                  <a:buNone/>
                  <a:defRPr sz="1800" b="1" kern="100" spc="-20" baseline="0">
                    <a:solidFill>
                      <a:schemeClr val="accent2"/>
                    </a:solidFill>
                    <a:latin typeface="Calibri" panose="020F0502020204030204" pitchFamily="34" charset="0"/>
                    <a:ea typeface="+mn-ea"/>
                    <a:cs typeface="Calibri" panose="020F0502020204030204" pitchFamily="34" charset="0"/>
                  </a:defRPr>
                </a:lvl9pPr>
              </a:lstStyle>
              <a:p>
                <a:pPr lvl="8" algn="r"/>
                <a:endParaRPr lang="en-US">
                  <a:solidFill>
                    <a:schemeClr val="bg1"/>
                  </a:solidFill>
                </a:endParaRPr>
              </a:p>
            </p:txBody>
          </p:sp>
          <p:sp>
            <p:nvSpPr>
              <p:cNvPr id="174" name="Text Placeholder 4">
                <a:extLst>
                  <a:ext uri="{FF2B5EF4-FFF2-40B4-BE49-F238E27FC236}">
                    <a16:creationId xmlns:a16="http://schemas.microsoft.com/office/drawing/2014/main" id="{CE3DF801-B59E-A641-A88B-CDD4A1DCEF83}"/>
                  </a:ext>
                </a:extLst>
              </p:cNvPr>
              <p:cNvSpPr txBox="1">
                <a:spLocks noChangeAspect="1"/>
              </p:cNvSpPr>
              <p:nvPr/>
            </p:nvSpPr>
            <p:spPr>
              <a:xfrm>
                <a:off x="8601363" y="588445"/>
                <a:ext cx="365760" cy="365760"/>
              </a:xfrm>
              <a:prstGeom prst="ellipse">
                <a:avLst/>
              </a:prstGeom>
              <a:solidFill>
                <a:schemeClr val="accent2"/>
              </a:solidFill>
              <a:ln w="63500">
                <a:noFill/>
              </a:ln>
              <a:effectLst/>
            </p:spPr>
            <p:txBody>
              <a:bodyPr lIns="182880" tIns="182880" rIns="182880" bIns="182880" spcCol="91440" anchor="ctr"/>
              <a:lstStyle>
                <a:lvl1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100" b="0" kern="100" spc="-20" baseline="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2pPr>
                <a:lvl3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100000"/>
                  </a:lnSpc>
                  <a:spcBef>
                    <a:spcPts val="0"/>
                  </a:spcBef>
                  <a:spcAft>
                    <a:spcPts val="250"/>
                  </a:spcAft>
                  <a:buClr>
                    <a:schemeClr val="accent2"/>
                  </a:buClr>
                  <a:buFontTx/>
                  <a:buNone/>
                  <a:tabLst/>
                  <a:defRPr sz="1400" b="1" kern="100" spc="-20" baseline="0">
                    <a:solidFill>
                      <a:schemeClr val="accent2"/>
                    </a:solidFill>
                    <a:latin typeface="Calibri" panose="020F0502020204030204" pitchFamily="34" charset="0"/>
                    <a:ea typeface="+mn-ea"/>
                    <a:cs typeface="Calibri" panose="020F0502020204030204" pitchFamily="34" charset="0"/>
                  </a:defRPr>
                </a:lvl4pPr>
                <a:lvl5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200" b="0" kern="100" spc="-20" baseline="0">
                    <a:solidFill>
                      <a:schemeClr val="tx1"/>
                    </a:solidFill>
                    <a:latin typeface="Calibri" panose="020F0502020204030204" pitchFamily="34" charset="0"/>
                    <a:ea typeface="+mn-ea"/>
                    <a:cs typeface="Calibri" panose="020F0502020204030204" pitchFamily="34" charset="0"/>
                  </a:defRPr>
                </a:lvl5pPr>
                <a:lvl6pPr marL="402336" marR="0" indent="-219456" algn="l" defTabSz="1005840" rtl="0" eaLnBrk="1" fontAlgn="auto" latinLnBrk="0" hangingPunct="1">
                  <a:lnSpc>
                    <a:spcPct val="100000"/>
                  </a:lnSpc>
                  <a:spcBef>
                    <a:spcPts val="0"/>
                  </a:spcBef>
                  <a:spcAft>
                    <a:spcPts val="250"/>
                  </a:spcAft>
                  <a:buClr>
                    <a:schemeClr val="accent2"/>
                  </a:buClr>
                  <a:buSzTx/>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6pPr>
                <a:lvl7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100000"/>
                  </a:lnSpc>
                  <a:spcBef>
                    <a:spcPts val="0"/>
                  </a:spcBef>
                  <a:spcAft>
                    <a:spcPts val="250"/>
                  </a:spcAft>
                  <a:buFontTx/>
                  <a:buNone/>
                  <a:defRPr sz="1600" b="1" kern="100" spc="-20" baseline="0">
                    <a:solidFill>
                      <a:schemeClr val="accent2"/>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100000"/>
                  </a:lnSpc>
                  <a:spcBef>
                    <a:spcPts val="0"/>
                  </a:spcBef>
                  <a:spcAft>
                    <a:spcPts val="250"/>
                  </a:spcAft>
                  <a:buFontTx/>
                  <a:buNone/>
                  <a:defRPr sz="1800" b="1" kern="100" spc="-20" baseline="0">
                    <a:solidFill>
                      <a:schemeClr val="accent2"/>
                    </a:solidFill>
                    <a:latin typeface="Calibri" panose="020F0502020204030204" pitchFamily="34" charset="0"/>
                    <a:ea typeface="+mn-ea"/>
                    <a:cs typeface="Calibri" panose="020F0502020204030204" pitchFamily="34" charset="0"/>
                  </a:defRPr>
                </a:lvl9pPr>
              </a:lstStyle>
              <a:p>
                <a:pPr lvl="8" algn="r"/>
                <a:endParaRPr lang="en-US">
                  <a:solidFill>
                    <a:schemeClr val="bg1"/>
                  </a:solidFill>
                </a:endParaRPr>
              </a:p>
            </p:txBody>
          </p:sp>
        </p:grpSp>
        <p:sp>
          <p:nvSpPr>
            <p:cNvPr id="172" name="Text Placeholder 4">
              <a:extLst>
                <a:ext uri="{FF2B5EF4-FFF2-40B4-BE49-F238E27FC236}">
                  <a16:creationId xmlns:a16="http://schemas.microsoft.com/office/drawing/2014/main" id="{2752D803-8E13-4E4D-ACB5-030B8AEC0CB5}"/>
                </a:ext>
              </a:extLst>
            </p:cNvPr>
            <p:cNvSpPr txBox="1">
              <a:spLocks/>
            </p:cNvSpPr>
            <p:nvPr/>
          </p:nvSpPr>
          <p:spPr>
            <a:xfrm rot="16200000" flipV="1">
              <a:off x="9918812" y="3492001"/>
              <a:ext cx="433949" cy="63707"/>
            </a:xfrm>
            <a:prstGeom prst="flowChartManualOperation">
              <a:avLst/>
            </a:prstGeom>
            <a:gradFill flip="none" rotWithShape="1">
              <a:gsLst>
                <a:gs pos="0">
                  <a:schemeClr val="tx1">
                    <a:alpha val="0"/>
                    <a:lumMod val="60000"/>
                    <a:lumOff val="40000"/>
                  </a:schemeClr>
                </a:gs>
                <a:gs pos="80000">
                  <a:schemeClr val="tx1">
                    <a:alpha val="20000"/>
                    <a:lumMod val="59000"/>
                    <a:lumOff val="41000"/>
                  </a:schemeClr>
                </a:gs>
              </a:gsLst>
              <a:lin ang="16200000" scaled="1"/>
              <a:tileRect/>
            </a:gradFill>
            <a:ln w="19050">
              <a:noFill/>
            </a:ln>
            <a:effectLst/>
          </p:spPr>
          <p:txBody>
            <a:bodyPr lIns="182880" tIns="182880" rIns="182880" bIns="182880" anchor="ctr"/>
            <a:lstStyle>
              <a:lvl1pPr marL="0" indent="0" algn="l" defTabSz="1005840" rtl="0" eaLnBrk="1" latinLnBrk="0" hangingPunct="1">
                <a:lnSpc>
                  <a:spcPct val="90000"/>
                </a:lnSpc>
                <a:spcBef>
                  <a:spcPts val="0"/>
                </a:spcBef>
                <a:spcAft>
                  <a:spcPts val="0"/>
                </a:spcAft>
                <a:buClr>
                  <a:schemeClr val="accent2"/>
                </a:buClr>
                <a:buFontTx/>
                <a:buNone/>
                <a:tabLst/>
                <a:defRPr sz="800" b="1" kern="100" spc="-10" baseline="0">
                  <a:solidFill>
                    <a:schemeClr val="accent1"/>
                  </a:solidFill>
                  <a:latin typeface="Calibri" panose="020F0502020204030204" pitchFamily="34" charset="0"/>
                  <a:ea typeface="+mn-ea"/>
                  <a:cs typeface="Calibri" panose="020F0502020204030204" pitchFamily="34" charset="0"/>
                </a:defRPr>
              </a:lvl1pPr>
              <a:lvl2pPr marL="0" indent="0" algn="l" defTabSz="1005840" rtl="0" eaLnBrk="1" latinLnBrk="0" hangingPunct="1">
                <a:lnSpc>
                  <a:spcPct val="90000"/>
                </a:lnSpc>
                <a:spcBef>
                  <a:spcPts val="0"/>
                </a:spcBef>
                <a:spcAft>
                  <a:spcPts val="0"/>
                </a:spcAft>
                <a:buClr>
                  <a:schemeClr val="accent2"/>
                </a:buClr>
                <a:buFontTx/>
                <a:buNone/>
                <a:tabLst/>
                <a:defRPr sz="900" b="1" kern="100" spc="-10" baseline="0">
                  <a:solidFill>
                    <a:schemeClr val="accent1"/>
                  </a:solidFill>
                  <a:latin typeface="Calibri" panose="020F0502020204030204" pitchFamily="34" charset="0"/>
                  <a:ea typeface="+mn-ea"/>
                  <a:cs typeface="Calibri" panose="020F0502020204030204" pitchFamily="34" charset="0"/>
                </a:defRPr>
              </a:lvl2pPr>
              <a:lvl3pPr marL="0" indent="0" algn="l" defTabSz="1005840" rtl="0" eaLnBrk="1" latinLnBrk="0" hangingPunct="1">
                <a:lnSpc>
                  <a:spcPct val="90000"/>
                </a:lnSpc>
                <a:spcBef>
                  <a:spcPts val="0"/>
                </a:spcBef>
                <a:spcAft>
                  <a:spcPts val="0"/>
                </a:spcAft>
                <a:buClr>
                  <a:schemeClr val="accent2"/>
                </a:buClr>
                <a:buFontTx/>
                <a:buNone/>
                <a:tabLst/>
                <a:defRPr sz="1000" b="1" kern="100" spc="-10" baseline="0">
                  <a:solidFill>
                    <a:schemeClr val="accent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90000"/>
                </a:lnSpc>
                <a:spcBef>
                  <a:spcPts val="0"/>
                </a:spcBef>
                <a:spcAft>
                  <a:spcPts val="0"/>
                </a:spcAft>
                <a:buClr>
                  <a:schemeClr val="accent2"/>
                </a:buClr>
                <a:buFontTx/>
                <a:buNone/>
                <a:tabLst/>
                <a:defRPr sz="1050" b="1" kern="100" spc="-10" baseline="0">
                  <a:solidFill>
                    <a:schemeClr val="accent1"/>
                  </a:solidFill>
                  <a:latin typeface="Calibri" panose="020F0502020204030204" pitchFamily="34" charset="0"/>
                  <a:ea typeface="+mn-ea"/>
                  <a:cs typeface="Calibri" panose="020F0502020204030204" pitchFamily="34" charset="0"/>
                </a:defRPr>
              </a:lvl4pPr>
              <a:lvl5pPr marL="0" marR="0" indent="0" algn="l" defTabSz="1005840" rtl="0" eaLnBrk="1" fontAlgn="auto" latinLnBrk="0" hangingPunct="1">
                <a:lnSpc>
                  <a:spcPct val="90000"/>
                </a:lnSpc>
                <a:spcBef>
                  <a:spcPts val="0"/>
                </a:spcBef>
                <a:spcAft>
                  <a:spcPts val="0"/>
                </a:spcAft>
                <a:buClr>
                  <a:schemeClr val="accent2"/>
                </a:buClr>
                <a:buSzTx/>
                <a:buFontTx/>
                <a:buNone/>
                <a:tabLst/>
                <a:defRPr sz="1100" b="1" kern="100" spc="-10" baseline="0">
                  <a:solidFill>
                    <a:schemeClr val="accent1"/>
                  </a:solidFill>
                  <a:latin typeface="Calibri" panose="020F0502020204030204" pitchFamily="34" charset="0"/>
                  <a:ea typeface="+mn-ea"/>
                  <a:cs typeface="Calibri" panose="020F0502020204030204" pitchFamily="34" charset="0"/>
                </a:defRPr>
              </a:lvl5pPr>
              <a:lvl6pPr marL="0" marR="0" indent="0" algn="l" defTabSz="1005840" rtl="0" eaLnBrk="1" fontAlgn="auto" latinLnBrk="0" hangingPunct="1">
                <a:lnSpc>
                  <a:spcPct val="90000"/>
                </a:lnSpc>
                <a:spcBef>
                  <a:spcPts val="0"/>
                </a:spcBef>
                <a:spcAft>
                  <a:spcPts val="0"/>
                </a:spcAft>
                <a:buClrTx/>
                <a:buSzTx/>
                <a:buFontTx/>
                <a:buNone/>
                <a:tabLst/>
                <a:defRPr sz="1200" b="1" kern="100" spc="-10">
                  <a:solidFill>
                    <a:schemeClr val="accent1"/>
                  </a:solidFill>
                  <a:latin typeface="Calibri" panose="020F0502020204030204" pitchFamily="34" charset="0"/>
                  <a:ea typeface="+mn-ea"/>
                  <a:cs typeface="Calibri" panose="020F0502020204030204" pitchFamily="34" charset="0"/>
                </a:defRPr>
              </a:lvl6pPr>
              <a:lvl7pPr marL="0" indent="0" algn="l" defTabSz="1005840" rtl="0" eaLnBrk="1" latinLnBrk="0" hangingPunct="1">
                <a:lnSpc>
                  <a:spcPct val="90000"/>
                </a:lnSpc>
                <a:spcBef>
                  <a:spcPts val="0"/>
                </a:spcBef>
                <a:spcAft>
                  <a:spcPts val="0"/>
                </a:spcAft>
                <a:buFontTx/>
                <a:buNone/>
                <a:tabLst/>
                <a:defRPr sz="1400" b="1" kern="100" spc="-10">
                  <a:solidFill>
                    <a:schemeClr val="accent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90000"/>
                </a:lnSpc>
                <a:spcBef>
                  <a:spcPts val="0"/>
                </a:spcBef>
                <a:spcAft>
                  <a:spcPts val="0"/>
                </a:spcAft>
                <a:buFontTx/>
                <a:buNone/>
                <a:defRPr sz="1600" b="1" kern="100" spc="-10">
                  <a:solidFill>
                    <a:schemeClr val="accent1"/>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90000"/>
                </a:lnSpc>
                <a:spcBef>
                  <a:spcPts val="0"/>
                </a:spcBef>
                <a:spcAft>
                  <a:spcPts val="0"/>
                </a:spcAft>
                <a:buFont typeface="Arial" panose="020B0604020202020204" pitchFamily="34" charset="0"/>
                <a:buNone/>
                <a:defRPr sz="1800" b="1" kern="100" spc="-10">
                  <a:solidFill>
                    <a:schemeClr val="accent1"/>
                  </a:solidFill>
                  <a:latin typeface="Calibri" panose="020F0502020204030204" pitchFamily="34" charset="0"/>
                  <a:ea typeface="+mn-ea"/>
                  <a:cs typeface="Calibri" panose="020F0502020204030204" pitchFamily="34" charset="0"/>
                </a:defRPr>
              </a:lvl9pPr>
            </a:lstStyle>
            <a:p>
              <a:pPr lvl="5" algn="r"/>
              <a:endParaRPr lang="en-US"/>
            </a:p>
          </p:txBody>
        </p:sp>
        <p:sp>
          <p:nvSpPr>
            <p:cNvPr id="164" name="Text Placeholder 4">
              <a:extLst>
                <a:ext uri="{FF2B5EF4-FFF2-40B4-BE49-F238E27FC236}">
                  <a16:creationId xmlns:a16="http://schemas.microsoft.com/office/drawing/2014/main" id="{C9984CB9-51DA-DE4E-9299-0B10788FE04D}"/>
                </a:ext>
              </a:extLst>
            </p:cNvPr>
            <p:cNvSpPr txBox="1">
              <a:spLocks/>
            </p:cNvSpPr>
            <p:nvPr/>
          </p:nvSpPr>
          <p:spPr>
            <a:xfrm>
              <a:off x="9842950" y="3844974"/>
              <a:ext cx="3108960" cy="548146"/>
            </a:xfrm>
            <a:prstGeom prst="roundRect">
              <a:avLst>
                <a:gd name="adj" fmla="val 50000"/>
              </a:avLst>
            </a:prstGeom>
            <a:solidFill>
              <a:schemeClr val="bg1"/>
            </a:solidFill>
            <a:ln w="19050">
              <a:solidFill>
                <a:schemeClr val="accent2"/>
              </a:solidFill>
            </a:ln>
            <a:effectLst>
              <a:outerShdw blurRad="381000" sx="90000" sy="90000" algn="ctr" rotWithShape="0">
                <a:prstClr val="black">
                  <a:alpha val="15000"/>
                </a:prstClr>
              </a:outerShdw>
            </a:effectLst>
          </p:spPr>
          <p:txBody>
            <a:bodyPr lIns="640080" tIns="182880" rIns="0" bIns="182880" anchor="ctr"/>
            <a:lstStyle>
              <a:lvl1pPr marL="0" indent="0" algn="l" defTabSz="1005840" rtl="0" eaLnBrk="1" latinLnBrk="0" hangingPunct="1">
                <a:lnSpc>
                  <a:spcPct val="90000"/>
                </a:lnSpc>
                <a:spcBef>
                  <a:spcPts val="0"/>
                </a:spcBef>
                <a:spcAft>
                  <a:spcPts val="0"/>
                </a:spcAft>
                <a:buClr>
                  <a:schemeClr val="accent2"/>
                </a:buClr>
                <a:buFontTx/>
                <a:buNone/>
                <a:tabLst/>
                <a:defRPr sz="800" b="1" kern="100" spc="-10" baseline="0">
                  <a:solidFill>
                    <a:schemeClr val="accent1"/>
                  </a:solidFill>
                  <a:latin typeface="Calibri" panose="020F0502020204030204" pitchFamily="34" charset="0"/>
                  <a:ea typeface="+mn-ea"/>
                  <a:cs typeface="Calibri" panose="020F0502020204030204" pitchFamily="34" charset="0"/>
                </a:defRPr>
              </a:lvl1pPr>
              <a:lvl2pPr marL="0" indent="0" algn="l" defTabSz="1005840" rtl="0" eaLnBrk="1" latinLnBrk="0" hangingPunct="1">
                <a:lnSpc>
                  <a:spcPct val="90000"/>
                </a:lnSpc>
                <a:spcBef>
                  <a:spcPts val="0"/>
                </a:spcBef>
                <a:spcAft>
                  <a:spcPts val="0"/>
                </a:spcAft>
                <a:buClr>
                  <a:schemeClr val="accent2"/>
                </a:buClr>
                <a:buFontTx/>
                <a:buNone/>
                <a:tabLst/>
                <a:defRPr sz="900" b="1" kern="100" spc="-10" baseline="0">
                  <a:solidFill>
                    <a:schemeClr val="accent1"/>
                  </a:solidFill>
                  <a:latin typeface="Calibri" panose="020F0502020204030204" pitchFamily="34" charset="0"/>
                  <a:ea typeface="+mn-ea"/>
                  <a:cs typeface="Calibri" panose="020F0502020204030204" pitchFamily="34" charset="0"/>
                </a:defRPr>
              </a:lvl2pPr>
              <a:lvl3pPr marL="0" indent="0" algn="l" defTabSz="1005840" rtl="0" eaLnBrk="1" latinLnBrk="0" hangingPunct="1">
                <a:lnSpc>
                  <a:spcPct val="90000"/>
                </a:lnSpc>
                <a:spcBef>
                  <a:spcPts val="0"/>
                </a:spcBef>
                <a:spcAft>
                  <a:spcPts val="0"/>
                </a:spcAft>
                <a:buClr>
                  <a:schemeClr val="accent2"/>
                </a:buClr>
                <a:buFontTx/>
                <a:buNone/>
                <a:tabLst/>
                <a:defRPr sz="1000" b="1" kern="100" spc="-10" baseline="0">
                  <a:solidFill>
                    <a:schemeClr val="accent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90000"/>
                </a:lnSpc>
                <a:spcBef>
                  <a:spcPts val="0"/>
                </a:spcBef>
                <a:spcAft>
                  <a:spcPts val="0"/>
                </a:spcAft>
                <a:buClr>
                  <a:schemeClr val="accent2"/>
                </a:buClr>
                <a:buFontTx/>
                <a:buNone/>
                <a:tabLst/>
                <a:defRPr sz="1050" b="1" kern="100" spc="-10" baseline="0">
                  <a:solidFill>
                    <a:schemeClr val="accent1"/>
                  </a:solidFill>
                  <a:latin typeface="Calibri" panose="020F0502020204030204" pitchFamily="34" charset="0"/>
                  <a:ea typeface="+mn-ea"/>
                  <a:cs typeface="Calibri" panose="020F0502020204030204" pitchFamily="34" charset="0"/>
                </a:defRPr>
              </a:lvl4pPr>
              <a:lvl5pPr marL="0" marR="0" indent="0" algn="l" defTabSz="1005840" rtl="0" eaLnBrk="1" fontAlgn="auto" latinLnBrk="0" hangingPunct="1">
                <a:lnSpc>
                  <a:spcPct val="90000"/>
                </a:lnSpc>
                <a:spcBef>
                  <a:spcPts val="0"/>
                </a:spcBef>
                <a:spcAft>
                  <a:spcPts val="0"/>
                </a:spcAft>
                <a:buClr>
                  <a:schemeClr val="accent2"/>
                </a:buClr>
                <a:buSzTx/>
                <a:buFontTx/>
                <a:buNone/>
                <a:tabLst/>
                <a:defRPr sz="1100" b="1" kern="100" spc="-10" baseline="0">
                  <a:solidFill>
                    <a:schemeClr val="accent1"/>
                  </a:solidFill>
                  <a:latin typeface="Calibri" panose="020F0502020204030204" pitchFamily="34" charset="0"/>
                  <a:ea typeface="+mn-ea"/>
                  <a:cs typeface="Calibri" panose="020F0502020204030204" pitchFamily="34" charset="0"/>
                </a:defRPr>
              </a:lvl5pPr>
              <a:lvl6pPr marL="0" marR="0" indent="0" algn="l" defTabSz="1005840" rtl="0" eaLnBrk="1" fontAlgn="auto" latinLnBrk="0" hangingPunct="1">
                <a:lnSpc>
                  <a:spcPct val="90000"/>
                </a:lnSpc>
                <a:spcBef>
                  <a:spcPts val="0"/>
                </a:spcBef>
                <a:spcAft>
                  <a:spcPts val="0"/>
                </a:spcAft>
                <a:buClrTx/>
                <a:buSzTx/>
                <a:buFontTx/>
                <a:buNone/>
                <a:tabLst/>
                <a:defRPr sz="1200" b="1" kern="100" spc="-10">
                  <a:solidFill>
                    <a:schemeClr val="accent1"/>
                  </a:solidFill>
                  <a:latin typeface="Calibri" panose="020F0502020204030204" pitchFamily="34" charset="0"/>
                  <a:ea typeface="+mn-ea"/>
                  <a:cs typeface="Calibri" panose="020F0502020204030204" pitchFamily="34" charset="0"/>
                </a:defRPr>
              </a:lvl6pPr>
              <a:lvl7pPr marL="0" indent="0" algn="l" defTabSz="1005840" rtl="0" eaLnBrk="1" latinLnBrk="0" hangingPunct="1">
                <a:lnSpc>
                  <a:spcPct val="90000"/>
                </a:lnSpc>
                <a:spcBef>
                  <a:spcPts val="0"/>
                </a:spcBef>
                <a:spcAft>
                  <a:spcPts val="0"/>
                </a:spcAft>
                <a:buFontTx/>
                <a:buNone/>
                <a:tabLst/>
                <a:defRPr sz="1400" b="1" kern="100" spc="-10">
                  <a:solidFill>
                    <a:schemeClr val="accent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90000"/>
                </a:lnSpc>
                <a:spcBef>
                  <a:spcPts val="0"/>
                </a:spcBef>
                <a:spcAft>
                  <a:spcPts val="0"/>
                </a:spcAft>
                <a:buFontTx/>
                <a:buNone/>
                <a:defRPr sz="1600" b="1" kern="100" spc="-10">
                  <a:solidFill>
                    <a:schemeClr val="accent1"/>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90000"/>
                </a:lnSpc>
                <a:spcBef>
                  <a:spcPts val="0"/>
                </a:spcBef>
                <a:spcAft>
                  <a:spcPts val="0"/>
                </a:spcAft>
                <a:buFont typeface="Arial" panose="020B0604020202020204" pitchFamily="34" charset="0"/>
                <a:buNone/>
                <a:defRPr sz="1800" b="1" kern="100" spc="-10">
                  <a:solidFill>
                    <a:schemeClr val="accent1"/>
                  </a:solidFill>
                  <a:latin typeface="Calibri" panose="020F0502020204030204" pitchFamily="34" charset="0"/>
                  <a:ea typeface="+mn-ea"/>
                  <a:cs typeface="Calibri" panose="020F0502020204030204" pitchFamily="34" charset="0"/>
                </a:defRPr>
              </a:lvl9pPr>
            </a:lstStyle>
            <a:p>
              <a:pPr marL="0" marR="0" lvl="0" indent="0" defTabSz="914400" rtl="0" eaLnBrk="0" fontAlgn="auto" latinLnBrk="0" hangingPunct="0">
                <a:lnSpc>
                  <a:spcPct val="100000"/>
                </a:lnSpc>
                <a:spcBef>
                  <a:spcPts val="0"/>
                </a:spcBef>
                <a:spcAft>
                  <a:spcPts val="0"/>
                </a:spcAft>
                <a:buClrTx/>
                <a:buSzTx/>
                <a:buFontTx/>
                <a:buNone/>
                <a:tabLst/>
                <a:defRPr/>
              </a:pPr>
              <a:r>
                <a:rPr kumimoji="0" lang="en-US" sz="1400" b="1" i="0" u="none" strike="noStrike" kern="0" cap="none" spc="0" normalizeH="0" baseline="0" noProof="1">
                  <a:ln>
                    <a:noFill/>
                  </a:ln>
                  <a:solidFill>
                    <a:srgbClr val="003763"/>
                  </a:solidFill>
                  <a:effectLst/>
                  <a:uLnTx/>
                  <a:uFillTx/>
                  <a:latin typeface="Calibri" panose="020F0502020204030204"/>
                  <a:ea typeface="+mn-ea"/>
                  <a:cs typeface="+mn-cs"/>
                </a:rPr>
                <a:t>Workforce Management</a:t>
              </a:r>
            </a:p>
          </p:txBody>
        </p:sp>
        <p:grpSp>
          <p:nvGrpSpPr>
            <p:cNvPr id="166" name="Group 165">
              <a:extLst>
                <a:ext uri="{FF2B5EF4-FFF2-40B4-BE49-F238E27FC236}">
                  <a16:creationId xmlns:a16="http://schemas.microsoft.com/office/drawing/2014/main" id="{2AB1605B-7F50-764E-90D7-9BD8D1381A1F}"/>
                </a:ext>
              </a:extLst>
            </p:cNvPr>
            <p:cNvGrpSpPr>
              <a:grpSpLocks noChangeAspect="1"/>
            </p:cNvGrpSpPr>
            <p:nvPr/>
          </p:nvGrpSpPr>
          <p:grpSpPr>
            <a:xfrm>
              <a:off x="9884169" y="3879233"/>
              <a:ext cx="479627" cy="479628"/>
              <a:chOff x="8555643" y="542725"/>
              <a:chExt cx="457200" cy="457200"/>
            </a:xfrm>
          </p:grpSpPr>
          <p:sp>
            <p:nvSpPr>
              <p:cNvPr id="168" name="Text Placeholder 4">
                <a:extLst>
                  <a:ext uri="{FF2B5EF4-FFF2-40B4-BE49-F238E27FC236}">
                    <a16:creationId xmlns:a16="http://schemas.microsoft.com/office/drawing/2014/main" id="{8C11EF48-C010-8544-BB74-845C72AA2F72}"/>
                  </a:ext>
                </a:extLst>
              </p:cNvPr>
              <p:cNvSpPr txBox="1">
                <a:spLocks noChangeAspect="1"/>
              </p:cNvSpPr>
              <p:nvPr/>
            </p:nvSpPr>
            <p:spPr>
              <a:xfrm>
                <a:off x="8555643" y="542725"/>
                <a:ext cx="457200" cy="457200"/>
              </a:xfrm>
              <a:prstGeom prst="ellipse">
                <a:avLst/>
              </a:prstGeom>
              <a:solidFill>
                <a:schemeClr val="bg1"/>
              </a:solidFill>
              <a:ln w="63500">
                <a:noFill/>
              </a:ln>
              <a:effectLst>
                <a:outerShdw blurRad="190500" sx="112000" sy="112000" algn="ctr" rotWithShape="0">
                  <a:srgbClr val="000000">
                    <a:alpha val="15000"/>
                  </a:srgbClr>
                </a:outerShdw>
              </a:effectLst>
            </p:spPr>
            <p:txBody>
              <a:bodyPr lIns="182880" tIns="182880" rIns="182880" bIns="182880" spcCol="91440" anchor="ctr"/>
              <a:lstStyle>
                <a:lvl1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100" b="0" kern="100" spc="-20" baseline="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2pPr>
                <a:lvl3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100000"/>
                  </a:lnSpc>
                  <a:spcBef>
                    <a:spcPts val="0"/>
                  </a:spcBef>
                  <a:spcAft>
                    <a:spcPts val="250"/>
                  </a:spcAft>
                  <a:buClr>
                    <a:schemeClr val="accent2"/>
                  </a:buClr>
                  <a:buFontTx/>
                  <a:buNone/>
                  <a:tabLst/>
                  <a:defRPr sz="1400" b="1" kern="100" spc="-20" baseline="0">
                    <a:solidFill>
                      <a:schemeClr val="accent2"/>
                    </a:solidFill>
                    <a:latin typeface="Calibri" panose="020F0502020204030204" pitchFamily="34" charset="0"/>
                    <a:ea typeface="+mn-ea"/>
                    <a:cs typeface="Calibri" panose="020F0502020204030204" pitchFamily="34" charset="0"/>
                  </a:defRPr>
                </a:lvl4pPr>
                <a:lvl5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200" b="0" kern="100" spc="-20" baseline="0">
                    <a:solidFill>
                      <a:schemeClr val="tx1"/>
                    </a:solidFill>
                    <a:latin typeface="Calibri" panose="020F0502020204030204" pitchFamily="34" charset="0"/>
                    <a:ea typeface="+mn-ea"/>
                    <a:cs typeface="Calibri" panose="020F0502020204030204" pitchFamily="34" charset="0"/>
                  </a:defRPr>
                </a:lvl5pPr>
                <a:lvl6pPr marL="402336" marR="0" indent="-219456" algn="l" defTabSz="1005840" rtl="0" eaLnBrk="1" fontAlgn="auto" latinLnBrk="0" hangingPunct="1">
                  <a:lnSpc>
                    <a:spcPct val="100000"/>
                  </a:lnSpc>
                  <a:spcBef>
                    <a:spcPts val="0"/>
                  </a:spcBef>
                  <a:spcAft>
                    <a:spcPts val="250"/>
                  </a:spcAft>
                  <a:buClr>
                    <a:schemeClr val="accent2"/>
                  </a:buClr>
                  <a:buSzTx/>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6pPr>
                <a:lvl7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100000"/>
                  </a:lnSpc>
                  <a:spcBef>
                    <a:spcPts val="0"/>
                  </a:spcBef>
                  <a:spcAft>
                    <a:spcPts val="250"/>
                  </a:spcAft>
                  <a:buFontTx/>
                  <a:buNone/>
                  <a:defRPr sz="1600" b="1" kern="100" spc="-20" baseline="0">
                    <a:solidFill>
                      <a:schemeClr val="accent2"/>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100000"/>
                  </a:lnSpc>
                  <a:spcBef>
                    <a:spcPts val="0"/>
                  </a:spcBef>
                  <a:spcAft>
                    <a:spcPts val="250"/>
                  </a:spcAft>
                  <a:buFontTx/>
                  <a:buNone/>
                  <a:defRPr sz="1800" b="1" kern="100" spc="-20" baseline="0">
                    <a:solidFill>
                      <a:schemeClr val="accent2"/>
                    </a:solidFill>
                    <a:latin typeface="Calibri" panose="020F0502020204030204" pitchFamily="34" charset="0"/>
                    <a:ea typeface="+mn-ea"/>
                    <a:cs typeface="Calibri" panose="020F0502020204030204" pitchFamily="34" charset="0"/>
                  </a:defRPr>
                </a:lvl9pPr>
              </a:lstStyle>
              <a:p>
                <a:pPr lvl="8"/>
                <a:endParaRPr lang="en-US">
                  <a:solidFill>
                    <a:schemeClr val="bg1"/>
                  </a:solidFill>
                </a:endParaRPr>
              </a:p>
            </p:txBody>
          </p:sp>
          <p:sp>
            <p:nvSpPr>
              <p:cNvPr id="169" name="Text Placeholder 4">
                <a:extLst>
                  <a:ext uri="{FF2B5EF4-FFF2-40B4-BE49-F238E27FC236}">
                    <a16:creationId xmlns:a16="http://schemas.microsoft.com/office/drawing/2014/main" id="{7B3382EC-B091-AF45-9200-F9F477DCB1A3}"/>
                  </a:ext>
                </a:extLst>
              </p:cNvPr>
              <p:cNvSpPr txBox="1">
                <a:spLocks noChangeAspect="1"/>
              </p:cNvSpPr>
              <p:nvPr/>
            </p:nvSpPr>
            <p:spPr>
              <a:xfrm>
                <a:off x="8601363" y="588445"/>
                <a:ext cx="365760" cy="365760"/>
              </a:xfrm>
              <a:prstGeom prst="ellipse">
                <a:avLst/>
              </a:prstGeom>
              <a:solidFill>
                <a:schemeClr val="accent2"/>
              </a:solidFill>
              <a:ln w="63500">
                <a:noFill/>
              </a:ln>
              <a:effectLst/>
            </p:spPr>
            <p:txBody>
              <a:bodyPr lIns="182880" tIns="182880" rIns="182880" bIns="182880" spcCol="91440" anchor="ctr"/>
              <a:lstStyle>
                <a:lvl1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100" b="0" kern="100" spc="-20" baseline="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2pPr>
                <a:lvl3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100000"/>
                  </a:lnSpc>
                  <a:spcBef>
                    <a:spcPts val="0"/>
                  </a:spcBef>
                  <a:spcAft>
                    <a:spcPts val="250"/>
                  </a:spcAft>
                  <a:buClr>
                    <a:schemeClr val="accent2"/>
                  </a:buClr>
                  <a:buFontTx/>
                  <a:buNone/>
                  <a:tabLst/>
                  <a:defRPr sz="1400" b="1" kern="100" spc="-20" baseline="0">
                    <a:solidFill>
                      <a:schemeClr val="accent2"/>
                    </a:solidFill>
                    <a:latin typeface="Calibri" panose="020F0502020204030204" pitchFamily="34" charset="0"/>
                    <a:ea typeface="+mn-ea"/>
                    <a:cs typeface="Calibri" panose="020F0502020204030204" pitchFamily="34" charset="0"/>
                  </a:defRPr>
                </a:lvl4pPr>
                <a:lvl5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200" b="0" kern="100" spc="-20" baseline="0">
                    <a:solidFill>
                      <a:schemeClr val="tx1"/>
                    </a:solidFill>
                    <a:latin typeface="Calibri" panose="020F0502020204030204" pitchFamily="34" charset="0"/>
                    <a:ea typeface="+mn-ea"/>
                    <a:cs typeface="Calibri" panose="020F0502020204030204" pitchFamily="34" charset="0"/>
                  </a:defRPr>
                </a:lvl5pPr>
                <a:lvl6pPr marL="402336" marR="0" indent="-219456" algn="l" defTabSz="1005840" rtl="0" eaLnBrk="1" fontAlgn="auto" latinLnBrk="0" hangingPunct="1">
                  <a:lnSpc>
                    <a:spcPct val="100000"/>
                  </a:lnSpc>
                  <a:spcBef>
                    <a:spcPts val="0"/>
                  </a:spcBef>
                  <a:spcAft>
                    <a:spcPts val="250"/>
                  </a:spcAft>
                  <a:buClr>
                    <a:schemeClr val="accent2"/>
                  </a:buClr>
                  <a:buSzTx/>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6pPr>
                <a:lvl7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100000"/>
                  </a:lnSpc>
                  <a:spcBef>
                    <a:spcPts val="0"/>
                  </a:spcBef>
                  <a:spcAft>
                    <a:spcPts val="250"/>
                  </a:spcAft>
                  <a:buFontTx/>
                  <a:buNone/>
                  <a:defRPr sz="1600" b="1" kern="100" spc="-20" baseline="0">
                    <a:solidFill>
                      <a:schemeClr val="accent2"/>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100000"/>
                  </a:lnSpc>
                  <a:spcBef>
                    <a:spcPts val="0"/>
                  </a:spcBef>
                  <a:spcAft>
                    <a:spcPts val="250"/>
                  </a:spcAft>
                  <a:buFontTx/>
                  <a:buNone/>
                  <a:defRPr sz="1800" b="1" kern="100" spc="-20" baseline="0">
                    <a:solidFill>
                      <a:schemeClr val="accent2"/>
                    </a:solidFill>
                    <a:latin typeface="Calibri" panose="020F0502020204030204" pitchFamily="34" charset="0"/>
                    <a:ea typeface="+mn-ea"/>
                    <a:cs typeface="Calibri" panose="020F0502020204030204" pitchFamily="34" charset="0"/>
                  </a:defRPr>
                </a:lvl9pPr>
              </a:lstStyle>
              <a:p>
                <a:pPr lvl="8"/>
                <a:endParaRPr lang="en-US">
                  <a:solidFill>
                    <a:schemeClr val="bg1"/>
                  </a:solidFill>
                </a:endParaRPr>
              </a:p>
            </p:txBody>
          </p:sp>
        </p:grpSp>
        <p:sp>
          <p:nvSpPr>
            <p:cNvPr id="167" name="Text Placeholder 4">
              <a:extLst>
                <a:ext uri="{FF2B5EF4-FFF2-40B4-BE49-F238E27FC236}">
                  <a16:creationId xmlns:a16="http://schemas.microsoft.com/office/drawing/2014/main" id="{F7775B2B-28E0-FE4D-B087-7E448CE3A838}"/>
                </a:ext>
              </a:extLst>
            </p:cNvPr>
            <p:cNvSpPr txBox="1">
              <a:spLocks/>
            </p:cNvSpPr>
            <p:nvPr/>
          </p:nvSpPr>
          <p:spPr>
            <a:xfrm rot="16200000" flipV="1">
              <a:off x="10199217" y="4087194"/>
              <a:ext cx="433949" cy="63707"/>
            </a:xfrm>
            <a:prstGeom prst="flowChartManualOperation">
              <a:avLst/>
            </a:prstGeom>
            <a:gradFill flip="none" rotWithShape="1">
              <a:gsLst>
                <a:gs pos="0">
                  <a:schemeClr val="tx1">
                    <a:alpha val="0"/>
                    <a:lumMod val="60000"/>
                    <a:lumOff val="40000"/>
                  </a:schemeClr>
                </a:gs>
                <a:gs pos="80000">
                  <a:schemeClr val="tx1">
                    <a:alpha val="20000"/>
                    <a:lumMod val="59000"/>
                    <a:lumOff val="41000"/>
                  </a:schemeClr>
                </a:gs>
              </a:gsLst>
              <a:lin ang="16200000" scaled="1"/>
              <a:tileRect/>
            </a:gradFill>
            <a:ln w="19050">
              <a:noFill/>
            </a:ln>
            <a:effectLst/>
          </p:spPr>
          <p:txBody>
            <a:bodyPr lIns="182880" tIns="182880" rIns="182880" bIns="182880" anchor="ctr"/>
            <a:lstStyle>
              <a:lvl1pPr marL="0" indent="0" algn="l" defTabSz="1005840" rtl="0" eaLnBrk="1" latinLnBrk="0" hangingPunct="1">
                <a:lnSpc>
                  <a:spcPct val="90000"/>
                </a:lnSpc>
                <a:spcBef>
                  <a:spcPts val="0"/>
                </a:spcBef>
                <a:spcAft>
                  <a:spcPts val="0"/>
                </a:spcAft>
                <a:buClr>
                  <a:schemeClr val="accent2"/>
                </a:buClr>
                <a:buFontTx/>
                <a:buNone/>
                <a:tabLst/>
                <a:defRPr sz="800" b="1" kern="100" spc="-10" baseline="0">
                  <a:solidFill>
                    <a:schemeClr val="accent1"/>
                  </a:solidFill>
                  <a:latin typeface="Calibri" panose="020F0502020204030204" pitchFamily="34" charset="0"/>
                  <a:ea typeface="+mn-ea"/>
                  <a:cs typeface="Calibri" panose="020F0502020204030204" pitchFamily="34" charset="0"/>
                </a:defRPr>
              </a:lvl1pPr>
              <a:lvl2pPr marL="0" indent="0" algn="l" defTabSz="1005840" rtl="0" eaLnBrk="1" latinLnBrk="0" hangingPunct="1">
                <a:lnSpc>
                  <a:spcPct val="90000"/>
                </a:lnSpc>
                <a:spcBef>
                  <a:spcPts val="0"/>
                </a:spcBef>
                <a:spcAft>
                  <a:spcPts val="0"/>
                </a:spcAft>
                <a:buClr>
                  <a:schemeClr val="accent2"/>
                </a:buClr>
                <a:buFontTx/>
                <a:buNone/>
                <a:tabLst/>
                <a:defRPr sz="900" b="1" kern="100" spc="-10" baseline="0">
                  <a:solidFill>
                    <a:schemeClr val="accent1"/>
                  </a:solidFill>
                  <a:latin typeface="Calibri" panose="020F0502020204030204" pitchFamily="34" charset="0"/>
                  <a:ea typeface="+mn-ea"/>
                  <a:cs typeface="Calibri" panose="020F0502020204030204" pitchFamily="34" charset="0"/>
                </a:defRPr>
              </a:lvl2pPr>
              <a:lvl3pPr marL="0" indent="0" algn="l" defTabSz="1005840" rtl="0" eaLnBrk="1" latinLnBrk="0" hangingPunct="1">
                <a:lnSpc>
                  <a:spcPct val="90000"/>
                </a:lnSpc>
                <a:spcBef>
                  <a:spcPts val="0"/>
                </a:spcBef>
                <a:spcAft>
                  <a:spcPts val="0"/>
                </a:spcAft>
                <a:buClr>
                  <a:schemeClr val="accent2"/>
                </a:buClr>
                <a:buFontTx/>
                <a:buNone/>
                <a:tabLst/>
                <a:defRPr sz="1000" b="1" kern="100" spc="-10" baseline="0">
                  <a:solidFill>
                    <a:schemeClr val="accent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90000"/>
                </a:lnSpc>
                <a:spcBef>
                  <a:spcPts val="0"/>
                </a:spcBef>
                <a:spcAft>
                  <a:spcPts val="0"/>
                </a:spcAft>
                <a:buClr>
                  <a:schemeClr val="accent2"/>
                </a:buClr>
                <a:buFontTx/>
                <a:buNone/>
                <a:tabLst/>
                <a:defRPr sz="1050" b="1" kern="100" spc="-10" baseline="0">
                  <a:solidFill>
                    <a:schemeClr val="accent1"/>
                  </a:solidFill>
                  <a:latin typeface="Calibri" panose="020F0502020204030204" pitchFamily="34" charset="0"/>
                  <a:ea typeface="+mn-ea"/>
                  <a:cs typeface="Calibri" panose="020F0502020204030204" pitchFamily="34" charset="0"/>
                </a:defRPr>
              </a:lvl4pPr>
              <a:lvl5pPr marL="0" marR="0" indent="0" algn="l" defTabSz="1005840" rtl="0" eaLnBrk="1" fontAlgn="auto" latinLnBrk="0" hangingPunct="1">
                <a:lnSpc>
                  <a:spcPct val="90000"/>
                </a:lnSpc>
                <a:spcBef>
                  <a:spcPts val="0"/>
                </a:spcBef>
                <a:spcAft>
                  <a:spcPts val="0"/>
                </a:spcAft>
                <a:buClr>
                  <a:schemeClr val="accent2"/>
                </a:buClr>
                <a:buSzTx/>
                <a:buFontTx/>
                <a:buNone/>
                <a:tabLst/>
                <a:defRPr sz="1100" b="1" kern="100" spc="-10" baseline="0">
                  <a:solidFill>
                    <a:schemeClr val="accent1"/>
                  </a:solidFill>
                  <a:latin typeface="Calibri" panose="020F0502020204030204" pitchFamily="34" charset="0"/>
                  <a:ea typeface="+mn-ea"/>
                  <a:cs typeface="Calibri" panose="020F0502020204030204" pitchFamily="34" charset="0"/>
                </a:defRPr>
              </a:lvl5pPr>
              <a:lvl6pPr marL="0" marR="0" indent="0" algn="l" defTabSz="1005840" rtl="0" eaLnBrk="1" fontAlgn="auto" latinLnBrk="0" hangingPunct="1">
                <a:lnSpc>
                  <a:spcPct val="90000"/>
                </a:lnSpc>
                <a:spcBef>
                  <a:spcPts val="0"/>
                </a:spcBef>
                <a:spcAft>
                  <a:spcPts val="0"/>
                </a:spcAft>
                <a:buClrTx/>
                <a:buSzTx/>
                <a:buFontTx/>
                <a:buNone/>
                <a:tabLst/>
                <a:defRPr sz="1200" b="1" kern="100" spc="-10">
                  <a:solidFill>
                    <a:schemeClr val="accent1"/>
                  </a:solidFill>
                  <a:latin typeface="Calibri" panose="020F0502020204030204" pitchFamily="34" charset="0"/>
                  <a:ea typeface="+mn-ea"/>
                  <a:cs typeface="Calibri" panose="020F0502020204030204" pitchFamily="34" charset="0"/>
                </a:defRPr>
              </a:lvl6pPr>
              <a:lvl7pPr marL="0" indent="0" algn="l" defTabSz="1005840" rtl="0" eaLnBrk="1" latinLnBrk="0" hangingPunct="1">
                <a:lnSpc>
                  <a:spcPct val="90000"/>
                </a:lnSpc>
                <a:spcBef>
                  <a:spcPts val="0"/>
                </a:spcBef>
                <a:spcAft>
                  <a:spcPts val="0"/>
                </a:spcAft>
                <a:buFontTx/>
                <a:buNone/>
                <a:tabLst/>
                <a:defRPr sz="1400" b="1" kern="100" spc="-10">
                  <a:solidFill>
                    <a:schemeClr val="accent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90000"/>
                </a:lnSpc>
                <a:spcBef>
                  <a:spcPts val="0"/>
                </a:spcBef>
                <a:spcAft>
                  <a:spcPts val="0"/>
                </a:spcAft>
                <a:buFontTx/>
                <a:buNone/>
                <a:defRPr sz="1600" b="1" kern="100" spc="-10">
                  <a:solidFill>
                    <a:schemeClr val="accent1"/>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90000"/>
                </a:lnSpc>
                <a:spcBef>
                  <a:spcPts val="0"/>
                </a:spcBef>
                <a:spcAft>
                  <a:spcPts val="0"/>
                </a:spcAft>
                <a:buFont typeface="Arial" panose="020B0604020202020204" pitchFamily="34" charset="0"/>
                <a:buNone/>
                <a:defRPr sz="1800" b="1" kern="100" spc="-10">
                  <a:solidFill>
                    <a:schemeClr val="accent1"/>
                  </a:solidFill>
                  <a:latin typeface="Calibri" panose="020F0502020204030204" pitchFamily="34" charset="0"/>
                  <a:ea typeface="+mn-ea"/>
                  <a:cs typeface="Calibri" panose="020F0502020204030204" pitchFamily="34" charset="0"/>
                </a:defRPr>
              </a:lvl9pPr>
            </a:lstStyle>
            <a:p>
              <a:pPr lvl="5"/>
              <a:endParaRPr lang="en-US"/>
            </a:p>
          </p:txBody>
        </p:sp>
        <p:sp>
          <p:nvSpPr>
            <p:cNvPr id="159" name="Text Placeholder 4">
              <a:extLst>
                <a:ext uri="{FF2B5EF4-FFF2-40B4-BE49-F238E27FC236}">
                  <a16:creationId xmlns:a16="http://schemas.microsoft.com/office/drawing/2014/main" id="{3B97942D-ACD9-4F45-B3FB-6447FA4C574E}"/>
                </a:ext>
              </a:extLst>
            </p:cNvPr>
            <p:cNvSpPr txBox="1">
              <a:spLocks/>
            </p:cNvSpPr>
            <p:nvPr/>
          </p:nvSpPr>
          <p:spPr>
            <a:xfrm>
              <a:off x="9913302" y="4440168"/>
              <a:ext cx="3108960" cy="548146"/>
            </a:xfrm>
            <a:prstGeom prst="roundRect">
              <a:avLst>
                <a:gd name="adj" fmla="val 50000"/>
              </a:avLst>
            </a:prstGeom>
            <a:solidFill>
              <a:schemeClr val="bg1"/>
            </a:solidFill>
            <a:ln w="19050">
              <a:solidFill>
                <a:schemeClr val="accent2"/>
              </a:solidFill>
            </a:ln>
            <a:effectLst>
              <a:outerShdw blurRad="381000" sx="90000" sy="90000" algn="ctr" rotWithShape="0">
                <a:prstClr val="black">
                  <a:alpha val="15000"/>
                </a:prstClr>
              </a:outerShdw>
            </a:effectLst>
          </p:spPr>
          <p:txBody>
            <a:bodyPr lIns="640080" tIns="182880" rIns="0" bIns="182880" anchor="ctr"/>
            <a:lstStyle>
              <a:lvl1pPr marL="0" indent="0" algn="l" defTabSz="1005840" rtl="0" eaLnBrk="1" latinLnBrk="0" hangingPunct="1">
                <a:lnSpc>
                  <a:spcPct val="90000"/>
                </a:lnSpc>
                <a:spcBef>
                  <a:spcPts val="0"/>
                </a:spcBef>
                <a:spcAft>
                  <a:spcPts val="0"/>
                </a:spcAft>
                <a:buClr>
                  <a:schemeClr val="accent2"/>
                </a:buClr>
                <a:buFontTx/>
                <a:buNone/>
                <a:tabLst/>
                <a:defRPr sz="800" b="1" kern="100" spc="-10" baseline="0">
                  <a:solidFill>
                    <a:schemeClr val="accent1"/>
                  </a:solidFill>
                  <a:latin typeface="Calibri" panose="020F0502020204030204" pitchFamily="34" charset="0"/>
                  <a:ea typeface="+mn-ea"/>
                  <a:cs typeface="Calibri" panose="020F0502020204030204" pitchFamily="34" charset="0"/>
                </a:defRPr>
              </a:lvl1pPr>
              <a:lvl2pPr marL="0" indent="0" algn="l" defTabSz="1005840" rtl="0" eaLnBrk="1" latinLnBrk="0" hangingPunct="1">
                <a:lnSpc>
                  <a:spcPct val="90000"/>
                </a:lnSpc>
                <a:spcBef>
                  <a:spcPts val="0"/>
                </a:spcBef>
                <a:spcAft>
                  <a:spcPts val="0"/>
                </a:spcAft>
                <a:buClr>
                  <a:schemeClr val="accent2"/>
                </a:buClr>
                <a:buFontTx/>
                <a:buNone/>
                <a:tabLst/>
                <a:defRPr sz="900" b="1" kern="100" spc="-10" baseline="0">
                  <a:solidFill>
                    <a:schemeClr val="accent1"/>
                  </a:solidFill>
                  <a:latin typeface="Calibri" panose="020F0502020204030204" pitchFamily="34" charset="0"/>
                  <a:ea typeface="+mn-ea"/>
                  <a:cs typeface="Calibri" panose="020F0502020204030204" pitchFamily="34" charset="0"/>
                </a:defRPr>
              </a:lvl2pPr>
              <a:lvl3pPr marL="0" indent="0" algn="l" defTabSz="1005840" rtl="0" eaLnBrk="1" latinLnBrk="0" hangingPunct="1">
                <a:lnSpc>
                  <a:spcPct val="90000"/>
                </a:lnSpc>
                <a:spcBef>
                  <a:spcPts val="0"/>
                </a:spcBef>
                <a:spcAft>
                  <a:spcPts val="0"/>
                </a:spcAft>
                <a:buClr>
                  <a:schemeClr val="accent2"/>
                </a:buClr>
                <a:buFontTx/>
                <a:buNone/>
                <a:tabLst/>
                <a:defRPr sz="1000" b="1" kern="100" spc="-10" baseline="0">
                  <a:solidFill>
                    <a:schemeClr val="accent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90000"/>
                </a:lnSpc>
                <a:spcBef>
                  <a:spcPts val="0"/>
                </a:spcBef>
                <a:spcAft>
                  <a:spcPts val="0"/>
                </a:spcAft>
                <a:buClr>
                  <a:schemeClr val="accent2"/>
                </a:buClr>
                <a:buFontTx/>
                <a:buNone/>
                <a:tabLst/>
                <a:defRPr sz="1050" b="1" kern="100" spc="-10" baseline="0">
                  <a:solidFill>
                    <a:schemeClr val="accent1"/>
                  </a:solidFill>
                  <a:latin typeface="Calibri" panose="020F0502020204030204" pitchFamily="34" charset="0"/>
                  <a:ea typeface="+mn-ea"/>
                  <a:cs typeface="Calibri" panose="020F0502020204030204" pitchFamily="34" charset="0"/>
                </a:defRPr>
              </a:lvl4pPr>
              <a:lvl5pPr marL="0" marR="0" indent="0" algn="l" defTabSz="1005840" rtl="0" eaLnBrk="1" fontAlgn="auto" latinLnBrk="0" hangingPunct="1">
                <a:lnSpc>
                  <a:spcPct val="90000"/>
                </a:lnSpc>
                <a:spcBef>
                  <a:spcPts val="0"/>
                </a:spcBef>
                <a:spcAft>
                  <a:spcPts val="0"/>
                </a:spcAft>
                <a:buClr>
                  <a:schemeClr val="accent2"/>
                </a:buClr>
                <a:buSzTx/>
                <a:buFontTx/>
                <a:buNone/>
                <a:tabLst/>
                <a:defRPr sz="1100" b="1" kern="100" spc="-10" baseline="0">
                  <a:solidFill>
                    <a:schemeClr val="accent1"/>
                  </a:solidFill>
                  <a:latin typeface="Calibri" panose="020F0502020204030204" pitchFamily="34" charset="0"/>
                  <a:ea typeface="+mn-ea"/>
                  <a:cs typeface="Calibri" panose="020F0502020204030204" pitchFamily="34" charset="0"/>
                </a:defRPr>
              </a:lvl5pPr>
              <a:lvl6pPr marL="0" marR="0" indent="0" algn="l" defTabSz="1005840" rtl="0" eaLnBrk="1" fontAlgn="auto" latinLnBrk="0" hangingPunct="1">
                <a:lnSpc>
                  <a:spcPct val="90000"/>
                </a:lnSpc>
                <a:spcBef>
                  <a:spcPts val="0"/>
                </a:spcBef>
                <a:spcAft>
                  <a:spcPts val="0"/>
                </a:spcAft>
                <a:buClrTx/>
                <a:buSzTx/>
                <a:buFontTx/>
                <a:buNone/>
                <a:tabLst/>
                <a:defRPr sz="1200" b="1" kern="100" spc="-10">
                  <a:solidFill>
                    <a:schemeClr val="accent1"/>
                  </a:solidFill>
                  <a:latin typeface="Calibri" panose="020F0502020204030204" pitchFamily="34" charset="0"/>
                  <a:ea typeface="+mn-ea"/>
                  <a:cs typeface="Calibri" panose="020F0502020204030204" pitchFamily="34" charset="0"/>
                </a:defRPr>
              </a:lvl6pPr>
              <a:lvl7pPr marL="0" indent="0" algn="l" defTabSz="1005840" rtl="0" eaLnBrk="1" latinLnBrk="0" hangingPunct="1">
                <a:lnSpc>
                  <a:spcPct val="90000"/>
                </a:lnSpc>
                <a:spcBef>
                  <a:spcPts val="0"/>
                </a:spcBef>
                <a:spcAft>
                  <a:spcPts val="0"/>
                </a:spcAft>
                <a:buFontTx/>
                <a:buNone/>
                <a:tabLst/>
                <a:defRPr sz="1400" b="1" kern="100" spc="-10">
                  <a:solidFill>
                    <a:schemeClr val="accent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90000"/>
                </a:lnSpc>
                <a:spcBef>
                  <a:spcPts val="0"/>
                </a:spcBef>
                <a:spcAft>
                  <a:spcPts val="0"/>
                </a:spcAft>
                <a:buFontTx/>
                <a:buNone/>
                <a:defRPr sz="1600" b="1" kern="100" spc="-10">
                  <a:solidFill>
                    <a:schemeClr val="accent1"/>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90000"/>
                </a:lnSpc>
                <a:spcBef>
                  <a:spcPts val="0"/>
                </a:spcBef>
                <a:spcAft>
                  <a:spcPts val="0"/>
                </a:spcAft>
                <a:buFont typeface="Arial" panose="020B0604020202020204" pitchFamily="34" charset="0"/>
                <a:buNone/>
                <a:defRPr sz="1800" b="1" kern="100" spc="-10">
                  <a:solidFill>
                    <a:schemeClr val="accent1"/>
                  </a:solidFill>
                  <a:latin typeface="Calibri" panose="020F0502020204030204" pitchFamily="34" charset="0"/>
                  <a:ea typeface="+mn-ea"/>
                  <a:cs typeface="Calibri" panose="020F0502020204030204" pitchFamily="34" charset="0"/>
                </a:defRPr>
              </a:lvl9pPr>
            </a:lstStyle>
            <a:p>
              <a:pPr marL="0" marR="0" lvl="0" indent="0" defTabSz="914400" rtl="0" eaLnBrk="0" fontAlgn="auto" latinLnBrk="0" hangingPunct="0">
                <a:lnSpc>
                  <a:spcPct val="100000"/>
                </a:lnSpc>
                <a:spcBef>
                  <a:spcPts val="0"/>
                </a:spcBef>
                <a:spcAft>
                  <a:spcPts val="0"/>
                </a:spcAft>
                <a:buClrTx/>
                <a:buSzTx/>
                <a:buFontTx/>
                <a:buNone/>
                <a:tabLst/>
                <a:defRPr/>
              </a:pPr>
              <a:r>
                <a:rPr kumimoji="0" lang="en-US" sz="1400" b="1" i="0" u="none" strike="noStrike" kern="0" cap="none" spc="0" normalizeH="0" baseline="0" noProof="1">
                  <a:ln>
                    <a:noFill/>
                  </a:ln>
                  <a:solidFill>
                    <a:srgbClr val="003763"/>
                  </a:solidFill>
                  <a:effectLst/>
                  <a:uLnTx/>
                  <a:uFillTx/>
                  <a:latin typeface="Calibri" panose="020F0502020204030204"/>
                  <a:ea typeface="+mn-ea"/>
                  <a:cs typeface="+mn-cs"/>
                </a:rPr>
                <a:t>Supply Chain, Purchased Services and Pharmacy</a:t>
              </a:r>
            </a:p>
          </p:txBody>
        </p:sp>
        <p:grpSp>
          <p:nvGrpSpPr>
            <p:cNvPr id="160" name="Group 159">
              <a:extLst>
                <a:ext uri="{FF2B5EF4-FFF2-40B4-BE49-F238E27FC236}">
                  <a16:creationId xmlns:a16="http://schemas.microsoft.com/office/drawing/2014/main" id="{2E978BA0-E8EF-7041-8E2B-F12B57B4345F}"/>
                </a:ext>
              </a:extLst>
            </p:cNvPr>
            <p:cNvGrpSpPr>
              <a:grpSpLocks noChangeAspect="1"/>
            </p:cNvGrpSpPr>
            <p:nvPr/>
          </p:nvGrpSpPr>
          <p:grpSpPr>
            <a:xfrm>
              <a:off x="9954524" y="4474427"/>
              <a:ext cx="479627" cy="479628"/>
              <a:chOff x="8555643" y="542725"/>
              <a:chExt cx="457200" cy="457200"/>
            </a:xfrm>
          </p:grpSpPr>
          <p:sp>
            <p:nvSpPr>
              <p:cNvPr id="162" name="Text Placeholder 4">
                <a:extLst>
                  <a:ext uri="{FF2B5EF4-FFF2-40B4-BE49-F238E27FC236}">
                    <a16:creationId xmlns:a16="http://schemas.microsoft.com/office/drawing/2014/main" id="{4BB0FE80-2F35-AC4A-837E-996B504FF6AE}"/>
                  </a:ext>
                </a:extLst>
              </p:cNvPr>
              <p:cNvSpPr txBox="1">
                <a:spLocks noChangeAspect="1"/>
              </p:cNvSpPr>
              <p:nvPr/>
            </p:nvSpPr>
            <p:spPr>
              <a:xfrm>
                <a:off x="8555643" y="542725"/>
                <a:ext cx="457200" cy="457200"/>
              </a:xfrm>
              <a:prstGeom prst="ellipse">
                <a:avLst/>
              </a:prstGeom>
              <a:solidFill>
                <a:schemeClr val="bg1"/>
              </a:solidFill>
              <a:ln w="63500">
                <a:noFill/>
              </a:ln>
              <a:effectLst>
                <a:outerShdw blurRad="190500" sx="112000" sy="112000" algn="ctr" rotWithShape="0">
                  <a:srgbClr val="000000">
                    <a:alpha val="15000"/>
                  </a:srgbClr>
                </a:outerShdw>
              </a:effectLst>
            </p:spPr>
            <p:txBody>
              <a:bodyPr lIns="182880" tIns="182880" rIns="182880" bIns="182880" spcCol="91440" anchor="ctr"/>
              <a:lstStyle>
                <a:lvl1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100" b="0" kern="100" spc="-20" baseline="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2pPr>
                <a:lvl3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100000"/>
                  </a:lnSpc>
                  <a:spcBef>
                    <a:spcPts val="0"/>
                  </a:spcBef>
                  <a:spcAft>
                    <a:spcPts val="250"/>
                  </a:spcAft>
                  <a:buClr>
                    <a:schemeClr val="accent2"/>
                  </a:buClr>
                  <a:buFontTx/>
                  <a:buNone/>
                  <a:tabLst/>
                  <a:defRPr sz="1400" b="1" kern="100" spc="-20" baseline="0">
                    <a:solidFill>
                      <a:schemeClr val="accent2"/>
                    </a:solidFill>
                    <a:latin typeface="Calibri" panose="020F0502020204030204" pitchFamily="34" charset="0"/>
                    <a:ea typeface="+mn-ea"/>
                    <a:cs typeface="Calibri" panose="020F0502020204030204" pitchFamily="34" charset="0"/>
                  </a:defRPr>
                </a:lvl4pPr>
                <a:lvl5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200" b="0" kern="100" spc="-20" baseline="0">
                    <a:solidFill>
                      <a:schemeClr val="tx1"/>
                    </a:solidFill>
                    <a:latin typeface="Calibri" panose="020F0502020204030204" pitchFamily="34" charset="0"/>
                    <a:ea typeface="+mn-ea"/>
                    <a:cs typeface="Calibri" panose="020F0502020204030204" pitchFamily="34" charset="0"/>
                  </a:defRPr>
                </a:lvl5pPr>
                <a:lvl6pPr marL="402336" marR="0" indent="-219456" algn="l" defTabSz="1005840" rtl="0" eaLnBrk="1" fontAlgn="auto" latinLnBrk="0" hangingPunct="1">
                  <a:lnSpc>
                    <a:spcPct val="100000"/>
                  </a:lnSpc>
                  <a:spcBef>
                    <a:spcPts val="0"/>
                  </a:spcBef>
                  <a:spcAft>
                    <a:spcPts val="250"/>
                  </a:spcAft>
                  <a:buClr>
                    <a:schemeClr val="accent2"/>
                  </a:buClr>
                  <a:buSzTx/>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6pPr>
                <a:lvl7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100000"/>
                  </a:lnSpc>
                  <a:spcBef>
                    <a:spcPts val="0"/>
                  </a:spcBef>
                  <a:spcAft>
                    <a:spcPts val="250"/>
                  </a:spcAft>
                  <a:buFontTx/>
                  <a:buNone/>
                  <a:defRPr sz="1600" b="1" kern="100" spc="-20" baseline="0">
                    <a:solidFill>
                      <a:schemeClr val="accent2"/>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100000"/>
                  </a:lnSpc>
                  <a:spcBef>
                    <a:spcPts val="0"/>
                  </a:spcBef>
                  <a:spcAft>
                    <a:spcPts val="250"/>
                  </a:spcAft>
                  <a:buFontTx/>
                  <a:buNone/>
                  <a:defRPr sz="1800" b="1" kern="100" spc="-20" baseline="0">
                    <a:solidFill>
                      <a:schemeClr val="accent2"/>
                    </a:solidFill>
                    <a:latin typeface="Calibri" panose="020F0502020204030204" pitchFamily="34" charset="0"/>
                    <a:ea typeface="+mn-ea"/>
                    <a:cs typeface="Calibri" panose="020F0502020204030204" pitchFamily="34" charset="0"/>
                  </a:defRPr>
                </a:lvl9pPr>
              </a:lstStyle>
              <a:p>
                <a:pPr lvl="8"/>
                <a:endParaRPr lang="en-US">
                  <a:solidFill>
                    <a:schemeClr val="bg1"/>
                  </a:solidFill>
                </a:endParaRPr>
              </a:p>
            </p:txBody>
          </p:sp>
          <p:sp>
            <p:nvSpPr>
              <p:cNvPr id="163" name="Text Placeholder 4">
                <a:extLst>
                  <a:ext uri="{FF2B5EF4-FFF2-40B4-BE49-F238E27FC236}">
                    <a16:creationId xmlns:a16="http://schemas.microsoft.com/office/drawing/2014/main" id="{362DCB31-7A4C-6947-9BFF-0B951C661464}"/>
                  </a:ext>
                </a:extLst>
              </p:cNvPr>
              <p:cNvSpPr txBox="1">
                <a:spLocks noChangeAspect="1"/>
              </p:cNvSpPr>
              <p:nvPr/>
            </p:nvSpPr>
            <p:spPr>
              <a:xfrm>
                <a:off x="8601363" y="588445"/>
                <a:ext cx="365760" cy="365760"/>
              </a:xfrm>
              <a:prstGeom prst="ellipse">
                <a:avLst/>
              </a:prstGeom>
              <a:solidFill>
                <a:schemeClr val="accent2"/>
              </a:solidFill>
              <a:ln w="63500">
                <a:noFill/>
              </a:ln>
              <a:effectLst/>
            </p:spPr>
            <p:txBody>
              <a:bodyPr lIns="182880" tIns="182880" rIns="182880" bIns="182880" spcCol="91440" anchor="ctr"/>
              <a:lstStyle>
                <a:lvl1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100" b="0" kern="100" spc="-20" baseline="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2pPr>
                <a:lvl3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100000"/>
                  </a:lnSpc>
                  <a:spcBef>
                    <a:spcPts val="0"/>
                  </a:spcBef>
                  <a:spcAft>
                    <a:spcPts val="250"/>
                  </a:spcAft>
                  <a:buClr>
                    <a:schemeClr val="accent2"/>
                  </a:buClr>
                  <a:buFontTx/>
                  <a:buNone/>
                  <a:tabLst/>
                  <a:defRPr sz="1400" b="1" kern="100" spc="-20" baseline="0">
                    <a:solidFill>
                      <a:schemeClr val="accent2"/>
                    </a:solidFill>
                    <a:latin typeface="Calibri" panose="020F0502020204030204" pitchFamily="34" charset="0"/>
                    <a:ea typeface="+mn-ea"/>
                    <a:cs typeface="Calibri" panose="020F0502020204030204" pitchFamily="34" charset="0"/>
                  </a:defRPr>
                </a:lvl4pPr>
                <a:lvl5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200" b="0" kern="100" spc="-20" baseline="0">
                    <a:solidFill>
                      <a:schemeClr val="tx1"/>
                    </a:solidFill>
                    <a:latin typeface="Calibri" panose="020F0502020204030204" pitchFamily="34" charset="0"/>
                    <a:ea typeface="+mn-ea"/>
                    <a:cs typeface="Calibri" panose="020F0502020204030204" pitchFamily="34" charset="0"/>
                  </a:defRPr>
                </a:lvl5pPr>
                <a:lvl6pPr marL="402336" marR="0" indent="-219456" algn="l" defTabSz="1005840" rtl="0" eaLnBrk="1" fontAlgn="auto" latinLnBrk="0" hangingPunct="1">
                  <a:lnSpc>
                    <a:spcPct val="100000"/>
                  </a:lnSpc>
                  <a:spcBef>
                    <a:spcPts val="0"/>
                  </a:spcBef>
                  <a:spcAft>
                    <a:spcPts val="250"/>
                  </a:spcAft>
                  <a:buClr>
                    <a:schemeClr val="accent2"/>
                  </a:buClr>
                  <a:buSzTx/>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6pPr>
                <a:lvl7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100000"/>
                  </a:lnSpc>
                  <a:spcBef>
                    <a:spcPts val="0"/>
                  </a:spcBef>
                  <a:spcAft>
                    <a:spcPts val="250"/>
                  </a:spcAft>
                  <a:buFontTx/>
                  <a:buNone/>
                  <a:defRPr sz="1600" b="1" kern="100" spc="-20" baseline="0">
                    <a:solidFill>
                      <a:schemeClr val="accent2"/>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100000"/>
                  </a:lnSpc>
                  <a:spcBef>
                    <a:spcPts val="0"/>
                  </a:spcBef>
                  <a:spcAft>
                    <a:spcPts val="250"/>
                  </a:spcAft>
                  <a:buFontTx/>
                  <a:buNone/>
                  <a:defRPr sz="1800" b="1" kern="100" spc="-20" baseline="0">
                    <a:solidFill>
                      <a:schemeClr val="accent2"/>
                    </a:solidFill>
                    <a:latin typeface="Calibri" panose="020F0502020204030204" pitchFamily="34" charset="0"/>
                    <a:ea typeface="+mn-ea"/>
                    <a:cs typeface="Calibri" panose="020F0502020204030204" pitchFamily="34" charset="0"/>
                  </a:defRPr>
                </a:lvl9pPr>
              </a:lstStyle>
              <a:p>
                <a:pPr lvl="8"/>
                <a:endParaRPr lang="en-US">
                  <a:solidFill>
                    <a:schemeClr val="bg1"/>
                  </a:solidFill>
                </a:endParaRPr>
              </a:p>
            </p:txBody>
          </p:sp>
        </p:grpSp>
        <p:sp>
          <p:nvSpPr>
            <p:cNvPr id="161" name="Text Placeholder 4">
              <a:extLst>
                <a:ext uri="{FF2B5EF4-FFF2-40B4-BE49-F238E27FC236}">
                  <a16:creationId xmlns:a16="http://schemas.microsoft.com/office/drawing/2014/main" id="{B39DA792-1A05-0345-B59C-65F63ED99220}"/>
                </a:ext>
              </a:extLst>
            </p:cNvPr>
            <p:cNvSpPr txBox="1">
              <a:spLocks/>
            </p:cNvSpPr>
            <p:nvPr/>
          </p:nvSpPr>
          <p:spPr>
            <a:xfrm rot="16200000" flipV="1">
              <a:off x="10269572" y="4682388"/>
              <a:ext cx="433949" cy="63707"/>
            </a:xfrm>
            <a:prstGeom prst="flowChartManualOperation">
              <a:avLst/>
            </a:prstGeom>
            <a:gradFill flip="none" rotWithShape="1">
              <a:gsLst>
                <a:gs pos="0">
                  <a:schemeClr val="tx1">
                    <a:alpha val="0"/>
                    <a:lumMod val="60000"/>
                    <a:lumOff val="40000"/>
                  </a:schemeClr>
                </a:gs>
                <a:gs pos="80000">
                  <a:schemeClr val="tx1">
                    <a:alpha val="20000"/>
                    <a:lumMod val="59000"/>
                    <a:lumOff val="41000"/>
                  </a:schemeClr>
                </a:gs>
              </a:gsLst>
              <a:lin ang="16200000" scaled="1"/>
              <a:tileRect/>
            </a:gradFill>
            <a:ln w="19050">
              <a:noFill/>
            </a:ln>
            <a:effectLst/>
          </p:spPr>
          <p:txBody>
            <a:bodyPr lIns="182880" tIns="182880" rIns="182880" bIns="182880" anchor="ctr"/>
            <a:lstStyle>
              <a:lvl1pPr marL="0" indent="0" algn="l" defTabSz="1005840" rtl="0" eaLnBrk="1" latinLnBrk="0" hangingPunct="1">
                <a:lnSpc>
                  <a:spcPct val="90000"/>
                </a:lnSpc>
                <a:spcBef>
                  <a:spcPts val="0"/>
                </a:spcBef>
                <a:spcAft>
                  <a:spcPts val="0"/>
                </a:spcAft>
                <a:buClr>
                  <a:schemeClr val="accent2"/>
                </a:buClr>
                <a:buFontTx/>
                <a:buNone/>
                <a:tabLst/>
                <a:defRPr sz="800" b="1" kern="100" spc="-10" baseline="0">
                  <a:solidFill>
                    <a:schemeClr val="accent1"/>
                  </a:solidFill>
                  <a:latin typeface="Calibri" panose="020F0502020204030204" pitchFamily="34" charset="0"/>
                  <a:ea typeface="+mn-ea"/>
                  <a:cs typeface="Calibri" panose="020F0502020204030204" pitchFamily="34" charset="0"/>
                </a:defRPr>
              </a:lvl1pPr>
              <a:lvl2pPr marL="0" indent="0" algn="l" defTabSz="1005840" rtl="0" eaLnBrk="1" latinLnBrk="0" hangingPunct="1">
                <a:lnSpc>
                  <a:spcPct val="90000"/>
                </a:lnSpc>
                <a:spcBef>
                  <a:spcPts val="0"/>
                </a:spcBef>
                <a:spcAft>
                  <a:spcPts val="0"/>
                </a:spcAft>
                <a:buClr>
                  <a:schemeClr val="accent2"/>
                </a:buClr>
                <a:buFontTx/>
                <a:buNone/>
                <a:tabLst/>
                <a:defRPr sz="900" b="1" kern="100" spc="-10" baseline="0">
                  <a:solidFill>
                    <a:schemeClr val="accent1"/>
                  </a:solidFill>
                  <a:latin typeface="Calibri" panose="020F0502020204030204" pitchFamily="34" charset="0"/>
                  <a:ea typeface="+mn-ea"/>
                  <a:cs typeface="Calibri" panose="020F0502020204030204" pitchFamily="34" charset="0"/>
                </a:defRPr>
              </a:lvl2pPr>
              <a:lvl3pPr marL="0" indent="0" algn="l" defTabSz="1005840" rtl="0" eaLnBrk="1" latinLnBrk="0" hangingPunct="1">
                <a:lnSpc>
                  <a:spcPct val="90000"/>
                </a:lnSpc>
                <a:spcBef>
                  <a:spcPts val="0"/>
                </a:spcBef>
                <a:spcAft>
                  <a:spcPts val="0"/>
                </a:spcAft>
                <a:buClr>
                  <a:schemeClr val="accent2"/>
                </a:buClr>
                <a:buFontTx/>
                <a:buNone/>
                <a:tabLst/>
                <a:defRPr sz="1000" b="1" kern="100" spc="-10" baseline="0">
                  <a:solidFill>
                    <a:schemeClr val="accent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90000"/>
                </a:lnSpc>
                <a:spcBef>
                  <a:spcPts val="0"/>
                </a:spcBef>
                <a:spcAft>
                  <a:spcPts val="0"/>
                </a:spcAft>
                <a:buClr>
                  <a:schemeClr val="accent2"/>
                </a:buClr>
                <a:buFontTx/>
                <a:buNone/>
                <a:tabLst/>
                <a:defRPr sz="1050" b="1" kern="100" spc="-10" baseline="0">
                  <a:solidFill>
                    <a:schemeClr val="accent1"/>
                  </a:solidFill>
                  <a:latin typeface="Calibri" panose="020F0502020204030204" pitchFamily="34" charset="0"/>
                  <a:ea typeface="+mn-ea"/>
                  <a:cs typeface="Calibri" panose="020F0502020204030204" pitchFamily="34" charset="0"/>
                </a:defRPr>
              </a:lvl4pPr>
              <a:lvl5pPr marL="0" marR="0" indent="0" algn="l" defTabSz="1005840" rtl="0" eaLnBrk="1" fontAlgn="auto" latinLnBrk="0" hangingPunct="1">
                <a:lnSpc>
                  <a:spcPct val="90000"/>
                </a:lnSpc>
                <a:spcBef>
                  <a:spcPts val="0"/>
                </a:spcBef>
                <a:spcAft>
                  <a:spcPts val="0"/>
                </a:spcAft>
                <a:buClr>
                  <a:schemeClr val="accent2"/>
                </a:buClr>
                <a:buSzTx/>
                <a:buFontTx/>
                <a:buNone/>
                <a:tabLst/>
                <a:defRPr sz="1100" b="1" kern="100" spc="-10" baseline="0">
                  <a:solidFill>
                    <a:schemeClr val="accent1"/>
                  </a:solidFill>
                  <a:latin typeface="Calibri" panose="020F0502020204030204" pitchFamily="34" charset="0"/>
                  <a:ea typeface="+mn-ea"/>
                  <a:cs typeface="Calibri" panose="020F0502020204030204" pitchFamily="34" charset="0"/>
                </a:defRPr>
              </a:lvl5pPr>
              <a:lvl6pPr marL="0" marR="0" indent="0" algn="l" defTabSz="1005840" rtl="0" eaLnBrk="1" fontAlgn="auto" latinLnBrk="0" hangingPunct="1">
                <a:lnSpc>
                  <a:spcPct val="90000"/>
                </a:lnSpc>
                <a:spcBef>
                  <a:spcPts val="0"/>
                </a:spcBef>
                <a:spcAft>
                  <a:spcPts val="0"/>
                </a:spcAft>
                <a:buClrTx/>
                <a:buSzTx/>
                <a:buFontTx/>
                <a:buNone/>
                <a:tabLst/>
                <a:defRPr sz="1200" b="1" kern="100" spc="-10">
                  <a:solidFill>
                    <a:schemeClr val="accent1"/>
                  </a:solidFill>
                  <a:latin typeface="Calibri" panose="020F0502020204030204" pitchFamily="34" charset="0"/>
                  <a:ea typeface="+mn-ea"/>
                  <a:cs typeface="Calibri" panose="020F0502020204030204" pitchFamily="34" charset="0"/>
                </a:defRPr>
              </a:lvl6pPr>
              <a:lvl7pPr marL="0" indent="0" algn="l" defTabSz="1005840" rtl="0" eaLnBrk="1" latinLnBrk="0" hangingPunct="1">
                <a:lnSpc>
                  <a:spcPct val="90000"/>
                </a:lnSpc>
                <a:spcBef>
                  <a:spcPts val="0"/>
                </a:spcBef>
                <a:spcAft>
                  <a:spcPts val="0"/>
                </a:spcAft>
                <a:buFontTx/>
                <a:buNone/>
                <a:tabLst/>
                <a:defRPr sz="1400" b="1" kern="100" spc="-10">
                  <a:solidFill>
                    <a:schemeClr val="accent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90000"/>
                </a:lnSpc>
                <a:spcBef>
                  <a:spcPts val="0"/>
                </a:spcBef>
                <a:spcAft>
                  <a:spcPts val="0"/>
                </a:spcAft>
                <a:buFontTx/>
                <a:buNone/>
                <a:defRPr sz="1600" b="1" kern="100" spc="-10">
                  <a:solidFill>
                    <a:schemeClr val="accent1"/>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90000"/>
                </a:lnSpc>
                <a:spcBef>
                  <a:spcPts val="0"/>
                </a:spcBef>
                <a:spcAft>
                  <a:spcPts val="0"/>
                </a:spcAft>
                <a:buFont typeface="Arial" panose="020B0604020202020204" pitchFamily="34" charset="0"/>
                <a:buNone/>
                <a:defRPr sz="1800" b="1" kern="100" spc="-10">
                  <a:solidFill>
                    <a:schemeClr val="accent1"/>
                  </a:solidFill>
                  <a:latin typeface="Calibri" panose="020F0502020204030204" pitchFamily="34" charset="0"/>
                  <a:ea typeface="+mn-ea"/>
                  <a:cs typeface="Calibri" panose="020F0502020204030204" pitchFamily="34" charset="0"/>
                </a:defRPr>
              </a:lvl9pPr>
            </a:lstStyle>
            <a:p>
              <a:pPr lvl="5"/>
              <a:endParaRPr lang="en-US"/>
            </a:p>
          </p:txBody>
        </p:sp>
        <p:sp>
          <p:nvSpPr>
            <p:cNvPr id="154" name="Text Placeholder 4">
              <a:extLst>
                <a:ext uri="{FF2B5EF4-FFF2-40B4-BE49-F238E27FC236}">
                  <a16:creationId xmlns:a16="http://schemas.microsoft.com/office/drawing/2014/main" id="{7AC7D393-AA88-154C-924D-38D9E74B3EB4}"/>
                </a:ext>
              </a:extLst>
            </p:cNvPr>
            <p:cNvSpPr txBox="1">
              <a:spLocks/>
            </p:cNvSpPr>
            <p:nvPr/>
          </p:nvSpPr>
          <p:spPr>
            <a:xfrm>
              <a:off x="9898583" y="5035362"/>
              <a:ext cx="3108960" cy="548146"/>
            </a:xfrm>
            <a:prstGeom prst="roundRect">
              <a:avLst>
                <a:gd name="adj" fmla="val 50000"/>
              </a:avLst>
            </a:prstGeom>
            <a:solidFill>
              <a:schemeClr val="bg1"/>
            </a:solidFill>
            <a:ln w="19050">
              <a:solidFill>
                <a:schemeClr val="accent2"/>
              </a:solidFill>
            </a:ln>
            <a:effectLst>
              <a:outerShdw blurRad="381000" sx="90000" sy="90000" algn="ctr" rotWithShape="0">
                <a:prstClr val="black">
                  <a:alpha val="15000"/>
                </a:prstClr>
              </a:outerShdw>
            </a:effectLst>
          </p:spPr>
          <p:txBody>
            <a:bodyPr lIns="640080" tIns="182880" rIns="0" bIns="182880" anchor="ctr"/>
            <a:lstStyle>
              <a:lvl1pPr marL="0" indent="0" algn="l" defTabSz="1005840" rtl="0" eaLnBrk="1" latinLnBrk="0" hangingPunct="1">
                <a:lnSpc>
                  <a:spcPct val="90000"/>
                </a:lnSpc>
                <a:spcBef>
                  <a:spcPts val="0"/>
                </a:spcBef>
                <a:spcAft>
                  <a:spcPts val="0"/>
                </a:spcAft>
                <a:buClr>
                  <a:schemeClr val="accent2"/>
                </a:buClr>
                <a:buFontTx/>
                <a:buNone/>
                <a:tabLst/>
                <a:defRPr sz="800" b="1" kern="100" spc="-10" baseline="0">
                  <a:solidFill>
                    <a:schemeClr val="accent1"/>
                  </a:solidFill>
                  <a:latin typeface="Calibri" panose="020F0502020204030204" pitchFamily="34" charset="0"/>
                  <a:ea typeface="+mn-ea"/>
                  <a:cs typeface="Calibri" panose="020F0502020204030204" pitchFamily="34" charset="0"/>
                </a:defRPr>
              </a:lvl1pPr>
              <a:lvl2pPr marL="0" indent="0" algn="l" defTabSz="1005840" rtl="0" eaLnBrk="1" latinLnBrk="0" hangingPunct="1">
                <a:lnSpc>
                  <a:spcPct val="90000"/>
                </a:lnSpc>
                <a:spcBef>
                  <a:spcPts val="0"/>
                </a:spcBef>
                <a:spcAft>
                  <a:spcPts val="0"/>
                </a:spcAft>
                <a:buClr>
                  <a:schemeClr val="accent2"/>
                </a:buClr>
                <a:buFontTx/>
                <a:buNone/>
                <a:tabLst/>
                <a:defRPr sz="900" b="1" kern="100" spc="-10" baseline="0">
                  <a:solidFill>
                    <a:schemeClr val="accent1"/>
                  </a:solidFill>
                  <a:latin typeface="Calibri" panose="020F0502020204030204" pitchFamily="34" charset="0"/>
                  <a:ea typeface="+mn-ea"/>
                  <a:cs typeface="Calibri" panose="020F0502020204030204" pitchFamily="34" charset="0"/>
                </a:defRPr>
              </a:lvl2pPr>
              <a:lvl3pPr marL="0" indent="0" algn="l" defTabSz="1005840" rtl="0" eaLnBrk="1" latinLnBrk="0" hangingPunct="1">
                <a:lnSpc>
                  <a:spcPct val="90000"/>
                </a:lnSpc>
                <a:spcBef>
                  <a:spcPts val="0"/>
                </a:spcBef>
                <a:spcAft>
                  <a:spcPts val="0"/>
                </a:spcAft>
                <a:buClr>
                  <a:schemeClr val="accent2"/>
                </a:buClr>
                <a:buFontTx/>
                <a:buNone/>
                <a:tabLst/>
                <a:defRPr sz="1000" b="1" kern="100" spc="-10" baseline="0">
                  <a:solidFill>
                    <a:schemeClr val="accent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90000"/>
                </a:lnSpc>
                <a:spcBef>
                  <a:spcPts val="0"/>
                </a:spcBef>
                <a:spcAft>
                  <a:spcPts val="0"/>
                </a:spcAft>
                <a:buClr>
                  <a:schemeClr val="accent2"/>
                </a:buClr>
                <a:buFontTx/>
                <a:buNone/>
                <a:tabLst/>
                <a:defRPr sz="1050" b="1" kern="100" spc="-10" baseline="0">
                  <a:solidFill>
                    <a:schemeClr val="accent1"/>
                  </a:solidFill>
                  <a:latin typeface="Calibri" panose="020F0502020204030204" pitchFamily="34" charset="0"/>
                  <a:ea typeface="+mn-ea"/>
                  <a:cs typeface="Calibri" panose="020F0502020204030204" pitchFamily="34" charset="0"/>
                </a:defRPr>
              </a:lvl4pPr>
              <a:lvl5pPr marL="0" marR="0" indent="0" algn="l" defTabSz="1005840" rtl="0" eaLnBrk="1" fontAlgn="auto" latinLnBrk="0" hangingPunct="1">
                <a:lnSpc>
                  <a:spcPct val="90000"/>
                </a:lnSpc>
                <a:spcBef>
                  <a:spcPts val="0"/>
                </a:spcBef>
                <a:spcAft>
                  <a:spcPts val="0"/>
                </a:spcAft>
                <a:buClr>
                  <a:schemeClr val="accent2"/>
                </a:buClr>
                <a:buSzTx/>
                <a:buFontTx/>
                <a:buNone/>
                <a:tabLst/>
                <a:defRPr sz="1100" b="1" kern="100" spc="-10" baseline="0">
                  <a:solidFill>
                    <a:schemeClr val="accent1"/>
                  </a:solidFill>
                  <a:latin typeface="Calibri" panose="020F0502020204030204" pitchFamily="34" charset="0"/>
                  <a:ea typeface="+mn-ea"/>
                  <a:cs typeface="Calibri" panose="020F0502020204030204" pitchFamily="34" charset="0"/>
                </a:defRPr>
              </a:lvl5pPr>
              <a:lvl6pPr marL="0" marR="0" indent="0" algn="l" defTabSz="1005840" rtl="0" eaLnBrk="1" fontAlgn="auto" latinLnBrk="0" hangingPunct="1">
                <a:lnSpc>
                  <a:spcPct val="90000"/>
                </a:lnSpc>
                <a:spcBef>
                  <a:spcPts val="0"/>
                </a:spcBef>
                <a:spcAft>
                  <a:spcPts val="0"/>
                </a:spcAft>
                <a:buClrTx/>
                <a:buSzTx/>
                <a:buFontTx/>
                <a:buNone/>
                <a:tabLst/>
                <a:defRPr sz="1200" b="1" kern="100" spc="-10">
                  <a:solidFill>
                    <a:schemeClr val="accent1"/>
                  </a:solidFill>
                  <a:latin typeface="Calibri" panose="020F0502020204030204" pitchFamily="34" charset="0"/>
                  <a:ea typeface="+mn-ea"/>
                  <a:cs typeface="Calibri" panose="020F0502020204030204" pitchFamily="34" charset="0"/>
                </a:defRPr>
              </a:lvl6pPr>
              <a:lvl7pPr marL="0" indent="0" algn="l" defTabSz="1005840" rtl="0" eaLnBrk="1" latinLnBrk="0" hangingPunct="1">
                <a:lnSpc>
                  <a:spcPct val="90000"/>
                </a:lnSpc>
                <a:spcBef>
                  <a:spcPts val="0"/>
                </a:spcBef>
                <a:spcAft>
                  <a:spcPts val="0"/>
                </a:spcAft>
                <a:buFontTx/>
                <a:buNone/>
                <a:tabLst/>
                <a:defRPr sz="1400" b="1" kern="100" spc="-10">
                  <a:solidFill>
                    <a:schemeClr val="accent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90000"/>
                </a:lnSpc>
                <a:spcBef>
                  <a:spcPts val="0"/>
                </a:spcBef>
                <a:spcAft>
                  <a:spcPts val="0"/>
                </a:spcAft>
                <a:buFontTx/>
                <a:buNone/>
                <a:defRPr sz="1600" b="1" kern="100" spc="-10">
                  <a:solidFill>
                    <a:schemeClr val="accent1"/>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90000"/>
                </a:lnSpc>
                <a:spcBef>
                  <a:spcPts val="0"/>
                </a:spcBef>
                <a:spcAft>
                  <a:spcPts val="0"/>
                </a:spcAft>
                <a:buFont typeface="Arial" panose="020B0604020202020204" pitchFamily="34" charset="0"/>
                <a:buNone/>
                <a:defRPr sz="1800" b="1" kern="100" spc="-10">
                  <a:solidFill>
                    <a:schemeClr val="accent1"/>
                  </a:solidFill>
                  <a:latin typeface="Calibri" panose="020F0502020204030204" pitchFamily="34" charset="0"/>
                  <a:ea typeface="+mn-ea"/>
                  <a:cs typeface="Calibri" panose="020F0502020204030204" pitchFamily="34" charset="0"/>
                </a:defRPr>
              </a:lvl9pPr>
            </a:lstStyle>
            <a:p>
              <a:pPr marL="0" marR="0" lvl="0" indent="0" defTabSz="914400" rtl="0" eaLnBrk="0" fontAlgn="auto" latinLnBrk="0" hangingPunct="0">
                <a:lnSpc>
                  <a:spcPct val="100000"/>
                </a:lnSpc>
                <a:spcBef>
                  <a:spcPts val="0"/>
                </a:spcBef>
                <a:spcAft>
                  <a:spcPts val="0"/>
                </a:spcAft>
                <a:buClrTx/>
                <a:buSzTx/>
                <a:buFontTx/>
                <a:buNone/>
                <a:tabLst/>
                <a:defRPr/>
              </a:pPr>
              <a:r>
                <a:rPr kumimoji="0" lang="en-US" sz="1400" b="1" i="0" u="none" strike="noStrike" kern="0" cap="none" spc="0" normalizeH="0" baseline="0" noProof="1">
                  <a:ln>
                    <a:noFill/>
                  </a:ln>
                  <a:solidFill>
                    <a:srgbClr val="003763"/>
                  </a:solidFill>
                  <a:effectLst/>
                  <a:uLnTx/>
                  <a:uFillTx/>
                  <a:latin typeface="Calibri" panose="020F0502020204030204"/>
                  <a:ea typeface="+mn-ea"/>
                  <a:cs typeface="+mn-cs"/>
                </a:rPr>
                <a:t>Revenue Cycle Management</a:t>
              </a:r>
            </a:p>
          </p:txBody>
        </p:sp>
        <p:grpSp>
          <p:nvGrpSpPr>
            <p:cNvPr id="155" name="Group 154">
              <a:extLst>
                <a:ext uri="{FF2B5EF4-FFF2-40B4-BE49-F238E27FC236}">
                  <a16:creationId xmlns:a16="http://schemas.microsoft.com/office/drawing/2014/main" id="{5BEECBC0-C36A-7A4E-8105-15DEB2C14A95}"/>
                </a:ext>
              </a:extLst>
            </p:cNvPr>
            <p:cNvGrpSpPr>
              <a:grpSpLocks noChangeAspect="1"/>
            </p:cNvGrpSpPr>
            <p:nvPr/>
          </p:nvGrpSpPr>
          <p:grpSpPr>
            <a:xfrm>
              <a:off x="9939802" y="5069621"/>
              <a:ext cx="479627" cy="479628"/>
              <a:chOff x="8555643" y="542725"/>
              <a:chExt cx="457200" cy="457200"/>
            </a:xfrm>
          </p:grpSpPr>
          <p:sp>
            <p:nvSpPr>
              <p:cNvPr id="157" name="Text Placeholder 4">
                <a:extLst>
                  <a:ext uri="{FF2B5EF4-FFF2-40B4-BE49-F238E27FC236}">
                    <a16:creationId xmlns:a16="http://schemas.microsoft.com/office/drawing/2014/main" id="{BDF5270B-80F5-004A-8CFF-F0B784E219D5}"/>
                  </a:ext>
                </a:extLst>
              </p:cNvPr>
              <p:cNvSpPr txBox="1">
                <a:spLocks noChangeAspect="1"/>
              </p:cNvSpPr>
              <p:nvPr/>
            </p:nvSpPr>
            <p:spPr>
              <a:xfrm>
                <a:off x="8555643" y="542725"/>
                <a:ext cx="457200" cy="457200"/>
              </a:xfrm>
              <a:prstGeom prst="ellipse">
                <a:avLst/>
              </a:prstGeom>
              <a:solidFill>
                <a:schemeClr val="bg1"/>
              </a:solidFill>
              <a:ln w="63500">
                <a:noFill/>
              </a:ln>
              <a:effectLst>
                <a:outerShdw blurRad="190500" sx="112000" sy="112000" algn="ctr" rotWithShape="0">
                  <a:srgbClr val="000000">
                    <a:alpha val="15000"/>
                  </a:srgbClr>
                </a:outerShdw>
              </a:effectLst>
            </p:spPr>
            <p:txBody>
              <a:bodyPr lIns="182880" tIns="182880" rIns="182880" bIns="182880" spcCol="91440" anchor="ctr"/>
              <a:lstStyle>
                <a:lvl1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100" b="0" kern="100" spc="-20" baseline="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2pPr>
                <a:lvl3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100000"/>
                  </a:lnSpc>
                  <a:spcBef>
                    <a:spcPts val="0"/>
                  </a:spcBef>
                  <a:spcAft>
                    <a:spcPts val="250"/>
                  </a:spcAft>
                  <a:buClr>
                    <a:schemeClr val="accent2"/>
                  </a:buClr>
                  <a:buFontTx/>
                  <a:buNone/>
                  <a:tabLst/>
                  <a:defRPr sz="1400" b="1" kern="100" spc="-20" baseline="0">
                    <a:solidFill>
                      <a:schemeClr val="accent2"/>
                    </a:solidFill>
                    <a:latin typeface="Calibri" panose="020F0502020204030204" pitchFamily="34" charset="0"/>
                    <a:ea typeface="+mn-ea"/>
                    <a:cs typeface="Calibri" panose="020F0502020204030204" pitchFamily="34" charset="0"/>
                  </a:defRPr>
                </a:lvl4pPr>
                <a:lvl5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200" b="0" kern="100" spc="-20" baseline="0">
                    <a:solidFill>
                      <a:schemeClr val="tx1"/>
                    </a:solidFill>
                    <a:latin typeface="Calibri" panose="020F0502020204030204" pitchFamily="34" charset="0"/>
                    <a:ea typeface="+mn-ea"/>
                    <a:cs typeface="Calibri" panose="020F0502020204030204" pitchFamily="34" charset="0"/>
                  </a:defRPr>
                </a:lvl5pPr>
                <a:lvl6pPr marL="402336" marR="0" indent="-219456" algn="l" defTabSz="1005840" rtl="0" eaLnBrk="1" fontAlgn="auto" latinLnBrk="0" hangingPunct="1">
                  <a:lnSpc>
                    <a:spcPct val="100000"/>
                  </a:lnSpc>
                  <a:spcBef>
                    <a:spcPts val="0"/>
                  </a:spcBef>
                  <a:spcAft>
                    <a:spcPts val="250"/>
                  </a:spcAft>
                  <a:buClr>
                    <a:schemeClr val="accent2"/>
                  </a:buClr>
                  <a:buSzTx/>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6pPr>
                <a:lvl7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100000"/>
                  </a:lnSpc>
                  <a:spcBef>
                    <a:spcPts val="0"/>
                  </a:spcBef>
                  <a:spcAft>
                    <a:spcPts val="250"/>
                  </a:spcAft>
                  <a:buFontTx/>
                  <a:buNone/>
                  <a:defRPr sz="1600" b="1" kern="100" spc="-20" baseline="0">
                    <a:solidFill>
                      <a:schemeClr val="accent2"/>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100000"/>
                  </a:lnSpc>
                  <a:spcBef>
                    <a:spcPts val="0"/>
                  </a:spcBef>
                  <a:spcAft>
                    <a:spcPts val="250"/>
                  </a:spcAft>
                  <a:buFontTx/>
                  <a:buNone/>
                  <a:defRPr sz="1800" b="1" kern="100" spc="-20" baseline="0">
                    <a:solidFill>
                      <a:schemeClr val="accent2"/>
                    </a:solidFill>
                    <a:latin typeface="Calibri" panose="020F0502020204030204" pitchFamily="34" charset="0"/>
                    <a:ea typeface="+mn-ea"/>
                    <a:cs typeface="Calibri" panose="020F0502020204030204" pitchFamily="34" charset="0"/>
                  </a:defRPr>
                </a:lvl9pPr>
              </a:lstStyle>
              <a:p>
                <a:pPr lvl="8"/>
                <a:endParaRPr lang="en-US">
                  <a:solidFill>
                    <a:schemeClr val="bg1"/>
                  </a:solidFill>
                </a:endParaRPr>
              </a:p>
            </p:txBody>
          </p:sp>
          <p:sp>
            <p:nvSpPr>
              <p:cNvPr id="158" name="Text Placeholder 4">
                <a:extLst>
                  <a:ext uri="{FF2B5EF4-FFF2-40B4-BE49-F238E27FC236}">
                    <a16:creationId xmlns:a16="http://schemas.microsoft.com/office/drawing/2014/main" id="{6A3DB9E9-E122-8247-891B-EBC174D186BD}"/>
                  </a:ext>
                </a:extLst>
              </p:cNvPr>
              <p:cNvSpPr txBox="1">
                <a:spLocks noChangeAspect="1"/>
              </p:cNvSpPr>
              <p:nvPr/>
            </p:nvSpPr>
            <p:spPr>
              <a:xfrm>
                <a:off x="8601363" y="588445"/>
                <a:ext cx="365760" cy="365760"/>
              </a:xfrm>
              <a:prstGeom prst="ellipse">
                <a:avLst/>
              </a:prstGeom>
              <a:solidFill>
                <a:schemeClr val="accent2"/>
              </a:solidFill>
              <a:ln w="63500">
                <a:noFill/>
              </a:ln>
              <a:effectLst/>
            </p:spPr>
            <p:txBody>
              <a:bodyPr lIns="182880" tIns="182880" rIns="182880" bIns="182880" spcCol="91440" anchor="ctr"/>
              <a:lstStyle>
                <a:lvl1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100" b="0" kern="100" spc="-20" baseline="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2pPr>
                <a:lvl3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100000"/>
                  </a:lnSpc>
                  <a:spcBef>
                    <a:spcPts val="0"/>
                  </a:spcBef>
                  <a:spcAft>
                    <a:spcPts val="250"/>
                  </a:spcAft>
                  <a:buClr>
                    <a:schemeClr val="accent2"/>
                  </a:buClr>
                  <a:buFontTx/>
                  <a:buNone/>
                  <a:tabLst/>
                  <a:defRPr sz="1400" b="1" kern="100" spc="-20" baseline="0">
                    <a:solidFill>
                      <a:schemeClr val="accent2"/>
                    </a:solidFill>
                    <a:latin typeface="Calibri" panose="020F0502020204030204" pitchFamily="34" charset="0"/>
                    <a:ea typeface="+mn-ea"/>
                    <a:cs typeface="Calibri" panose="020F0502020204030204" pitchFamily="34" charset="0"/>
                  </a:defRPr>
                </a:lvl4pPr>
                <a:lvl5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200" b="0" kern="100" spc="-20" baseline="0">
                    <a:solidFill>
                      <a:schemeClr val="tx1"/>
                    </a:solidFill>
                    <a:latin typeface="Calibri" panose="020F0502020204030204" pitchFamily="34" charset="0"/>
                    <a:ea typeface="+mn-ea"/>
                    <a:cs typeface="Calibri" panose="020F0502020204030204" pitchFamily="34" charset="0"/>
                  </a:defRPr>
                </a:lvl5pPr>
                <a:lvl6pPr marL="402336" marR="0" indent="-219456" algn="l" defTabSz="1005840" rtl="0" eaLnBrk="1" fontAlgn="auto" latinLnBrk="0" hangingPunct="1">
                  <a:lnSpc>
                    <a:spcPct val="100000"/>
                  </a:lnSpc>
                  <a:spcBef>
                    <a:spcPts val="0"/>
                  </a:spcBef>
                  <a:spcAft>
                    <a:spcPts val="250"/>
                  </a:spcAft>
                  <a:buClr>
                    <a:schemeClr val="accent2"/>
                  </a:buClr>
                  <a:buSzTx/>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6pPr>
                <a:lvl7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100000"/>
                  </a:lnSpc>
                  <a:spcBef>
                    <a:spcPts val="0"/>
                  </a:spcBef>
                  <a:spcAft>
                    <a:spcPts val="250"/>
                  </a:spcAft>
                  <a:buFontTx/>
                  <a:buNone/>
                  <a:defRPr sz="1600" b="1" kern="100" spc="-20" baseline="0">
                    <a:solidFill>
                      <a:schemeClr val="accent2"/>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100000"/>
                  </a:lnSpc>
                  <a:spcBef>
                    <a:spcPts val="0"/>
                  </a:spcBef>
                  <a:spcAft>
                    <a:spcPts val="250"/>
                  </a:spcAft>
                  <a:buFontTx/>
                  <a:buNone/>
                  <a:defRPr sz="1800" b="1" kern="100" spc="-20" baseline="0">
                    <a:solidFill>
                      <a:schemeClr val="accent2"/>
                    </a:solidFill>
                    <a:latin typeface="Calibri" panose="020F0502020204030204" pitchFamily="34" charset="0"/>
                    <a:ea typeface="+mn-ea"/>
                    <a:cs typeface="Calibri" panose="020F0502020204030204" pitchFamily="34" charset="0"/>
                  </a:defRPr>
                </a:lvl9pPr>
              </a:lstStyle>
              <a:p>
                <a:pPr lvl="8"/>
                <a:endParaRPr lang="en-US">
                  <a:solidFill>
                    <a:schemeClr val="bg1"/>
                  </a:solidFill>
                </a:endParaRPr>
              </a:p>
            </p:txBody>
          </p:sp>
        </p:grpSp>
        <p:sp>
          <p:nvSpPr>
            <p:cNvPr id="156" name="Text Placeholder 4">
              <a:extLst>
                <a:ext uri="{FF2B5EF4-FFF2-40B4-BE49-F238E27FC236}">
                  <a16:creationId xmlns:a16="http://schemas.microsoft.com/office/drawing/2014/main" id="{F67B0CF9-9B74-5C47-9040-6BDF99D81EC9}"/>
                </a:ext>
              </a:extLst>
            </p:cNvPr>
            <p:cNvSpPr txBox="1">
              <a:spLocks/>
            </p:cNvSpPr>
            <p:nvPr/>
          </p:nvSpPr>
          <p:spPr>
            <a:xfrm rot="16200000" flipV="1">
              <a:off x="10254850" y="5277582"/>
              <a:ext cx="433949" cy="63707"/>
            </a:xfrm>
            <a:prstGeom prst="flowChartManualOperation">
              <a:avLst/>
            </a:prstGeom>
            <a:gradFill flip="none" rotWithShape="1">
              <a:gsLst>
                <a:gs pos="0">
                  <a:schemeClr val="tx1">
                    <a:alpha val="0"/>
                    <a:lumMod val="60000"/>
                    <a:lumOff val="40000"/>
                  </a:schemeClr>
                </a:gs>
                <a:gs pos="80000">
                  <a:schemeClr val="tx1">
                    <a:alpha val="20000"/>
                    <a:lumMod val="59000"/>
                    <a:lumOff val="41000"/>
                  </a:schemeClr>
                </a:gs>
              </a:gsLst>
              <a:lin ang="16200000" scaled="1"/>
              <a:tileRect/>
            </a:gradFill>
            <a:ln w="19050">
              <a:noFill/>
            </a:ln>
            <a:effectLst/>
          </p:spPr>
          <p:txBody>
            <a:bodyPr lIns="182880" tIns="182880" rIns="182880" bIns="182880" anchor="ctr"/>
            <a:lstStyle>
              <a:lvl1pPr marL="0" indent="0" algn="l" defTabSz="1005840" rtl="0" eaLnBrk="1" latinLnBrk="0" hangingPunct="1">
                <a:lnSpc>
                  <a:spcPct val="90000"/>
                </a:lnSpc>
                <a:spcBef>
                  <a:spcPts val="0"/>
                </a:spcBef>
                <a:spcAft>
                  <a:spcPts val="0"/>
                </a:spcAft>
                <a:buClr>
                  <a:schemeClr val="accent2"/>
                </a:buClr>
                <a:buFontTx/>
                <a:buNone/>
                <a:tabLst/>
                <a:defRPr sz="800" b="1" kern="100" spc="-10" baseline="0">
                  <a:solidFill>
                    <a:schemeClr val="accent1"/>
                  </a:solidFill>
                  <a:latin typeface="Calibri" panose="020F0502020204030204" pitchFamily="34" charset="0"/>
                  <a:ea typeface="+mn-ea"/>
                  <a:cs typeface="Calibri" panose="020F0502020204030204" pitchFamily="34" charset="0"/>
                </a:defRPr>
              </a:lvl1pPr>
              <a:lvl2pPr marL="0" indent="0" algn="l" defTabSz="1005840" rtl="0" eaLnBrk="1" latinLnBrk="0" hangingPunct="1">
                <a:lnSpc>
                  <a:spcPct val="90000"/>
                </a:lnSpc>
                <a:spcBef>
                  <a:spcPts val="0"/>
                </a:spcBef>
                <a:spcAft>
                  <a:spcPts val="0"/>
                </a:spcAft>
                <a:buClr>
                  <a:schemeClr val="accent2"/>
                </a:buClr>
                <a:buFontTx/>
                <a:buNone/>
                <a:tabLst/>
                <a:defRPr sz="900" b="1" kern="100" spc="-10" baseline="0">
                  <a:solidFill>
                    <a:schemeClr val="accent1"/>
                  </a:solidFill>
                  <a:latin typeface="Calibri" panose="020F0502020204030204" pitchFamily="34" charset="0"/>
                  <a:ea typeface="+mn-ea"/>
                  <a:cs typeface="Calibri" panose="020F0502020204030204" pitchFamily="34" charset="0"/>
                </a:defRPr>
              </a:lvl2pPr>
              <a:lvl3pPr marL="0" indent="0" algn="l" defTabSz="1005840" rtl="0" eaLnBrk="1" latinLnBrk="0" hangingPunct="1">
                <a:lnSpc>
                  <a:spcPct val="90000"/>
                </a:lnSpc>
                <a:spcBef>
                  <a:spcPts val="0"/>
                </a:spcBef>
                <a:spcAft>
                  <a:spcPts val="0"/>
                </a:spcAft>
                <a:buClr>
                  <a:schemeClr val="accent2"/>
                </a:buClr>
                <a:buFontTx/>
                <a:buNone/>
                <a:tabLst/>
                <a:defRPr sz="1000" b="1" kern="100" spc="-10" baseline="0">
                  <a:solidFill>
                    <a:schemeClr val="accent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90000"/>
                </a:lnSpc>
                <a:spcBef>
                  <a:spcPts val="0"/>
                </a:spcBef>
                <a:spcAft>
                  <a:spcPts val="0"/>
                </a:spcAft>
                <a:buClr>
                  <a:schemeClr val="accent2"/>
                </a:buClr>
                <a:buFontTx/>
                <a:buNone/>
                <a:tabLst/>
                <a:defRPr sz="1050" b="1" kern="100" spc="-10" baseline="0">
                  <a:solidFill>
                    <a:schemeClr val="accent1"/>
                  </a:solidFill>
                  <a:latin typeface="Calibri" panose="020F0502020204030204" pitchFamily="34" charset="0"/>
                  <a:ea typeface="+mn-ea"/>
                  <a:cs typeface="Calibri" panose="020F0502020204030204" pitchFamily="34" charset="0"/>
                </a:defRPr>
              </a:lvl4pPr>
              <a:lvl5pPr marL="0" marR="0" indent="0" algn="l" defTabSz="1005840" rtl="0" eaLnBrk="1" fontAlgn="auto" latinLnBrk="0" hangingPunct="1">
                <a:lnSpc>
                  <a:spcPct val="90000"/>
                </a:lnSpc>
                <a:spcBef>
                  <a:spcPts val="0"/>
                </a:spcBef>
                <a:spcAft>
                  <a:spcPts val="0"/>
                </a:spcAft>
                <a:buClr>
                  <a:schemeClr val="accent2"/>
                </a:buClr>
                <a:buSzTx/>
                <a:buFontTx/>
                <a:buNone/>
                <a:tabLst/>
                <a:defRPr sz="1100" b="1" kern="100" spc="-10" baseline="0">
                  <a:solidFill>
                    <a:schemeClr val="accent1"/>
                  </a:solidFill>
                  <a:latin typeface="Calibri" panose="020F0502020204030204" pitchFamily="34" charset="0"/>
                  <a:ea typeface="+mn-ea"/>
                  <a:cs typeface="Calibri" panose="020F0502020204030204" pitchFamily="34" charset="0"/>
                </a:defRPr>
              </a:lvl5pPr>
              <a:lvl6pPr marL="0" marR="0" indent="0" algn="l" defTabSz="1005840" rtl="0" eaLnBrk="1" fontAlgn="auto" latinLnBrk="0" hangingPunct="1">
                <a:lnSpc>
                  <a:spcPct val="90000"/>
                </a:lnSpc>
                <a:spcBef>
                  <a:spcPts val="0"/>
                </a:spcBef>
                <a:spcAft>
                  <a:spcPts val="0"/>
                </a:spcAft>
                <a:buClrTx/>
                <a:buSzTx/>
                <a:buFontTx/>
                <a:buNone/>
                <a:tabLst/>
                <a:defRPr sz="1200" b="1" kern="100" spc="-10">
                  <a:solidFill>
                    <a:schemeClr val="accent1"/>
                  </a:solidFill>
                  <a:latin typeface="Calibri" panose="020F0502020204030204" pitchFamily="34" charset="0"/>
                  <a:ea typeface="+mn-ea"/>
                  <a:cs typeface="Calibri" panose="020F0502020204030204" pitchFamily="34" charset="0"/>
                </a:defRPr>
              </a:lvl6pPr>
              <a:lvl7pPr marL="0" indent="0" algn="l" defTabSz="1005840" rtl="0" eaLnBrk="1" latinLnBrk="0" hangingPunct="1">
                <a:lnSpc>
                  <a:spcPct val="90000"/>
                </a:lnSpc>
                <a:spcBef>
                  <a:spcPts val="0"/>
                </a:spcBef>
                <a:spcAft>
                  <a:spcPts val="0"/>
                </a:spcAft>
                <a:buFontTx/>
                <a:buNone/>
                <a:tabLst/>
                <a:defRPr sz="1400" b="1" kern="100" spc="-10">
                  <a:solidFill>
                    <a:schemeClr val="accent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90000"/>
                </a:lnSpc>
                <a:spcBef>
                  <a:spcPts val="0"/>
                </a:spcBef>
                <a:spcAft>
                  <a:spcPts val="0"/>
                </a:spcAft>
                <a:buFontTx/>
                <a:buNone/>
                <a:defRPr sz="1600" b="1" kern="100" spc="-10">
                  <a:solidFill>
                    <a:schemeClr val="accent1"/>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90000"/>
                </a:lnSpc>
                <a:spcBef>
                  <a:spcPts val="0"/>
                </a:spcBef>
                <a:spcAft>
                  <a:spcPts val="0"/>
                </a:spcAft>
                <a:buFont typeface="Arial" panose="020B0604020202020204" pitchFamily="34" charset="0"/>
                <a:buNone/>
                <a:defRPr sz="1800" b="1" kern="100" spc="-10">
                  <a:solidFill>
                    <a:schemeClr val="accent1"/>
                  </a:solidFill>
                  <a:latin typeface="Calibri" panose="020F0502020204030204" pitchFamily="34" charset="0"/>
                  <a:ea typeface="+mn-ea"/>
                  <a:cs typeface="Calibri" panose="020F0502020204030204" pitchFamily="34" charset="0"/>
                </a:defRPr>
              </a:lvl9pPr>
            </a:lstStyle>
            <a:p>
              <a:pPr lvl="5"/>
              <a:endParaRPr lang="en-US"/>
            </a:p>
          </p:txBody>
        </p:sp>
        <p:sp>
          <p:nvSpPr>
            <p:cNvPr id="149" name="Text Placeholder 4">
              <a:extLst>
                <a:ext uri="{FF2B5EF4-FFF2-40B4-BE49-F238E27FC236}">
                  <a16:creationId xmlns:a16="http://schemas.microsoft.com/office/drawing/2014/main" id="{C1AF2AE0-E775-4448-98C4-0D69F4D6AF7E}"/>
                </a:ext>
              </a:extLst>
            </p:cNvPr>
            <p:cNvSpPr txBox="1">
              <a:spLocks/>
            </p:cNvSpPr>
            <p:nvPr/>
          </p:nvSpPr>
          <p:spPr>
            <a:xfrm>
              <a:off x="9598118" y="5630556"/>
              <a:ext cx="3108960" cy="548146"/>
            </a:xfrm>
            <a:prstGeom prst="roundRect">
              <a:avLst>
                <a:gd name="adj" fmla="val 50000"/>
              </a:avLst>
            </a:prstGeom>
            <a:solidFill>
              <a:schemeClr val="bg1"/>
            </a:solidFill>
            <a:ln w="19050">
              <a:solidFill>
                <a:schemeClr val="accent2"/>
              </a:solidFill>
            </a:ln>
            <a:effectLst>
              <a:outerShdw blurRad="381000" sx="90000" sy="90000" algn="ctr" rotWithShape="0">
                <a:prstClr val="black">
                  <a:alpha val="15000"/>
                </a:prstClr>
              </a:outerShdw>
            </a:effectLst>
          </p:spPr>
          <p:txBody>
            <a:bodyPr lIns="640080" tIns="182880" rIns="0" bIns="182880" anchor="ctr"/>
            <a:lstStyle>
              <a:lvl1pPr marL="0" indent="0" algn="l" defTabSz="1005840" rtl="0" eaLnBrk="1" latinLnBrk="0" hangingPunct="1">
                <a:lnSpc>
                  <a:spcPct val="90000"/>
                </a:lnSpc>
                <a:spcBef>
                  <a:spcPts val="0"/>
                </a:spcBef>
                <a:spcAft>
                  <a:spcPts val="0"/>
                </a:spcAft>
                <a:buClr>
                  <a:schemeClr val="accent2"/>
                </a:buClr>
                <a:buFontTx/>
                <a:buNone/>
                <a:tabLst/>
                <a:defRPr sz="800" b="1" kern="100" spc="-10" baseline="0">
                  <a:solidFill>
                    <a:schemeClr val="accent1"/>
                  </a:solidFill>
                  <a:latin typeface="Calibri" panose="020F0502020204030204" pitchFamily="34" charset="0"/>
                  <a:ea typeface="+mn-ea"/>
                  <a:cs typeface="Calibri" panose="020F0502020204030204" pitchFamily="34" charset="0"/>
                </a:defRPr>
              </a:lvl1pPr>
              <a:lvl2pPr marL="0" indent="0" algn="l" defTabSz="1005840" rtl="0" eaLnBrk="1" latinLnBrk="0" hangingPunct="1">
                <a:lnSpc>
                  <a:spcPct val="90000"/>
                </a:lnSpc>
                <a:spcBef>
                  <a:spcPts val="0"/>
                </a:spcBef>
                <a:spcAft>
                  <a:spcPts val="0"/>
                </a:spcAft>
                <a:buClr>
                  <a:schemeClr val="accent2"/>
                </a:buClr>
                <a:buFontTx/>
                <a:buNone/>
                <a:tabLst/>
                <a:defRPr sz="900" b="1" kern="100" spc="-10" baseline="0">
                  <a:solidFill>
                    <a:schemeClr val="accent1"/>
                  </a:solidFill>
                  <a:latin typeface="Calibri" panose="020F0502020204030204" pitchFamily="34" charset="0"/>
                  <a:ea typeface="+mn-ea"/>
                  <a:cs typeface="Calibri" panose="020F0502020204030204" pitchFamily="34" charset="0"/>
                </a:defRPr>
              </a:lvl2pPr>
              <a:lvl3pPr marL="0" indent="0" algn="l" defTabSz="1005840" rtl="0" eaLnBrk="1" latinLnBrk="0" hangingPunct="1">
                <a:lnSpc>
                  <a:spcPct val="90000"/>
                </a:lnSpc>
                <a:spcBef>
                  <a:spcPts val="0"/>
                </a:spcBef>
                <a:spcAft>
                  <a:spcPts val="0"/>
                </a:spcAft>
                <a:buClr>
                  <a:schemeClr val="accent2"/>
                </a:buClr>
                <a:buFontTx/>
                <a:buNone/>
                <a:tabLst/>
                <a:defRPr sz="1000" b="1" kern="100" spc="-10" baseline="0">
                  <a:solidFill>
                    <a:schemeClr val="accent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90000"/>
                </a:lnSpc>
                <a:spcBef>
                  <a:spcPts val="0"/>
                </a:spcBef>
                <a:spcAft>
                  <a:spcPts val="0"/>
                </a:spcAft>
                <a:buClr>
                  <a:schemeClr val="accent2"/>
                </a:buClr>
                <a:buFontTx/>
                <a:buNone/>
                <a:tabLst/>
                <a:defRPr sz="1050" b="1" kern="100" spc="-10" baseline="0">
                  <a:solidFill>
                    <a:schemeClr val="accent1"/>
                  </a:solidFill>
                  <a:latin typeface="Calibri" panose="020F0502020204030204" pitchFamily="34" charset="0"/>
                  <a:ea typeface="+mn-ea"/>
                  <a:cs typeface="Calibri" panose="020F0502020204030204" pitchFamily="34" charset="0"/>
                </a:defRPr>
              </a:lvl4pPr>
              <a:lvl5pPr marL="0" marR="0" indent="0" algn="l" defTabSz="1005840" rtl="0" eaLnBrk="1" fontAlgn="auto" latinLnBrk="0" hangingPunct="1">
                <a:lnSpc>
                  <a:spcPct val="90000"/>
                </a:lnSpc>
                <a:spcBef>
                  <a:spcPts val="0"/>
                </a:spcBef>
                <a:spcAft>
                  <a:spcPts val="0"/>
                </a:spcAft>
                <a:buClr>
                  <a:schemeClr val="accent2"/>
                </a:buClr>
                <a:buSzTx/>
                <a:buFontTx/>
                <a:buNone/>
                <a:tabLst/>
                <a:defRPr sz="1100" b="1" kern="100" spc="-10" baseline="0">
                  <a:solidFill>
                    <a:schemeClr val="accent1"/>
                  </a:solidFill>
                  <a:latin typeface="Calibri" panose="020F0502020204030204" pitchFamily="34" charset="0"/>
                  <a:ea typeface="+mn-ea"/>
                  <a:cs typeface="Calibri" panose="020F0502020204030204" pitchFamily="34" charset="0"/>
                </a:defRPr>
              </a:lvl5pPr>
              <a:lvl6pPr marL="0" marR="0" indent="0" algn="l" defTabSz="1005840" rtl="0" eaLnBrk="1" fontAlgn="auto" latinLnBrk="0" hangingPunct="1">
                <a:lnSpc>
                  <a:spcPct val="90000"/>
                </a:lnSpc>
                <a:spcBef>
                  <a:spcPts val="0"/>
                </a:spcBef>
                <a:spcAft>
                  <a:spcPts val="0"/>
                </a:spcAft>
                <a:buClrTx/>
                <a:buSzTx/>
                <a:buFontTx/>
                <a:buNone/>
                <a:tabLst/>
                <a:defRPr sz="1200" b="1" kern="100" spc="-10">
                  <a:solidFill>
                    <a:schemeClr val="accent1"/>
                  </a:solidFill>
                  <a:latin typeface="Calibri" panose="020F0502020204030204" pitchFamily="34" charset="0"/>
                  <a:ea typeface="+mn-ea"/>
                  <a:cs typeface="Calibri" panose="020F0502020204030204" pitchFamily="34" charset="0"/>
                </a:defRPr>
              </a:lvl6pPr>
              <a:lvl7pPr marL="0" indent="0" algn="l" defTabSz="1005840" rtl="0" eaLnBrk="1" latinLnBrk="0" hangingPunct="1">
                <a:lnSpc>
                  <a:spcPct val="90000"/>
                </a:lnSpc>
                <a:spcBef>
                  <a:spcPts val="0"/>
                </a:spcBef>
                <a:spcAft>
                  <a:spcPts val="0"/>
                </a:spcAft>
                <a:buFontTx/>
                <a:buNone/>
                <a:tabLst/>
                <a:defRPr sz="1400" b="1" kern="100" spc="-10">
                  <a:solidFill>
                    <a:schemeClr val="accent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90000"/>
                </a:lnSpc>
                <a:spcBef>
                  <a:spcPts val="0"/>
                </a:spcBef>
                <a:spcAft>
                  <a:spcPts val="0"/>
                </a:spcAft>
                <a:buFontTx/>
                <a:buNone/>
                <a:defRPr sz="1600" b="1" kern="100" spc="-10">
                  <a:solidFill>
                    <a:schemeClr val="accent1"/>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90000"/>
                </a:lnSpc>
                <a:spcBef>
                  <a:spcPts val="0"/>
                </a:spcBef>
                <a:spcAft>
                  <a:spcPts val="0"/>
                </a:spcAft>
                <a:buFont typeface="Arial" panose="020B0604020202020204" pitchFamily="34" charset="0"/>
                <a:buNone/>
                <a:defRPr sz="1800" b="1" kern="100" spc="-10">
                  <a:solidFill>
                    <a:schemeClr val="accent1"/>
                  </a:solidFill>
                  <a:latin typeface="Calibri" panose="020F0502020204030204" pitchFamily="34" charset="0"/>
                  <a:ea typeface="+mn-ea"/>
                  <a:cs typeface="Calibri" panose="020F0502020204030204" pitchFamily="34" charset="0"/>
                </a:defRPr>
              </a:lvl9pPr>
            </a:lstStyle>
            <a:p>
              <a:pPr marL="0" marR="0" lvl="0" indent="0" defTabSz="914400" rtl="0" eaLnBrk="0" fontAlgn="auto" latinLnBrk="0" hangingPunct="0">
                <a:lnSpc>
                  <a:spcPct val="100000"/>
                </a:lnSpc>
                <a:spcBef>
                  <a:spcPts val="0"/>
                </a:spcBef>
                <a:spcAft>
                  <a:spcPts val="0"/>
                </a:spcAft>
                <a:buClrTx/>
                <a:buSzTx/>
                <a:buFontTx/>
                <a:buNone/>
                <a:tabLst/>
                <a:defRPr/>
              </a:pPr>
              <a:r>
                <a:rPr kumimoji="0" lang="en-US" sz="1400" b="1" i="0" u="none" strike="noStrike" kern="0" cap="none" spc="0" normalizeH="0" baseline="0" noProof="1">
                  <a:ln>
                    <a:noFill/>
                  </a:ln>
                  <a:solidFill>
                    <a:srgbClr val="003763"/>
                  </a:solidFill>
                  <a:effectLst/>
                  <a:uLnTx/>
                  <a:uFillTx/>
                  <a:latin typeface="Calibri" panose="020F0502020204030204"/>
                  <a:ea typeface="+mn-ea"/>
                  <a:cs typeface="+mn-cs"/>
                </a:rPr>
                <a:t>Digital Health, Information and Technology</a:t>
              </a:r>
            </a:p>
          </p:txBody>
        </p:sp>
        <p:grpSp>
          <p:nvGrpSpPr>
            <p:cNvPr id="150" name="Group 149">
              <a:extLst>
                <a:ext uri="{FF2B5EF4-FFF2-40B4-BE49-F238E27FC236}">
                  <a16:creationId xmlns:a16="http://schemas.microsoft.com/office/drawing/2014/main" id="{7A9197D2-B6FA-8C4F-A8DF-3DAE6E3266C9}"/>
                </a:ext>
              </a:extLst>
            </p:cNvPr>
            <p:cNvGrpSpPr>
              <a:grpSpLocks noChangeAspect="1"/>
            </p:cNvGrpSpPr>
            <p:nvPr/>
          </p:nvGrpSpPr>
          <p:grpSpPr>
            <a:xfrm>
              <a:off x="9639337" y="5664815"/>
              <a:ext cx="479627" cy="479628"/>
              <a:chOff x="8555643" y="542725"/>
              <a:chExt cx="457200" cy="457200"/>
            </a:xfrm>
          </p:grpSpPr>
          <p:sp>
            <p:nvSpPr>
              <p:cNvPr id="152" name="Text Placeholder 4">
                <a:extLst>
                  <a:ext uri="{FF2B5EF4-FFF2-40B4-BE49-F238E27FC236}">
                    <a16:creationId xmlns:a16="http://schemas.microsoft.com/office/drawing/2014/main" id="{CA4C4546-3A22-944B-99C4-C3BABF93D955}"/>
                  </a:ext>
                </a:extLst>
              </p:cNvPr>
              <p:cNvSpPr txBox="1">
                <a:spLocks noChangeAspect="1"/>
              </p:cNvSpPr>
              <p:nvPr/>
            </p:nvSpPr>
            <p:spPr>
              <a:xfrm>
                <a:off x="8555643" y="542725"/>
                <a:ext cx="457200" cy="457200"/>
              </a:xfrm>
              <a:prstGeom prst="ellipse">
                <a:avLst/>
              </a:prstGeom>
              <a:solidFill>
                <a:schemeClr val="bg1"/>
              </a:solidFill>
              <a:ln w="63500">
                <a:noFill/>
              </a:ln>
              <a:effectLst>
                <a:outerShdw blurRad="190500" sx="112000" sy="112000" algn="ctr" rotWithShape="0">
                  <a:srgbClr val="000000">
                    <a:alpha val="15000"/>
                  </a:srgbClr>
                </a:outerShdw>
              </a:effectLst>
            </p:spPr>
            <p:txBody>
              <a:bodyPr lIns="182880" tIns="182880" rIns="182880" bIns="182880" spcCol="91440" anchor="ctr"/>
              <a:lstStyle>
                <a:lvl1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100" b="0" kern="100" spc="-20" baseline="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2pPr>
                <a:lvl3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100000"/>
                  </a:lnSpc>
                  <a:spcBef>
                    <a:spcPts val="0"/>
                  </a:spcBef>
                  <a:spcAft>
                    <a:spcPts val="250"/>
                  </a:spcAft>
                  <a:buClr>
                    <a:schemeClr val="accent2"/>
                  </a:buClr>
                  <a:buFontTx/>
                  <a:buNone/>
                  <a:tabLst/>
                  <a:defRPr sz="1400" b="1" kern="100" spc="-20" baseline="0">
                    <a:solidFill>
                      <a:schemeClr val="accent2"/>
                    </a:solidFill>
                    <a:latin typeface="Calibri" panose="020F0502020204030204" pitchFamily="34" charset="0"/>
                    <a:ea typeface="+mn-ea"/>
                    <a:cs typeface="Calibri" panose="020F0502020204030204" pitchFamily="34" charset="0"/>
                  </a:defRPr>
                </a:lvl4pPr>
                <a:lvl5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200" b="0" kern="100" spc="-20" baseline="0">
                    <a:solidFill>
                      <a:schemeClr val="tx1"/>
                    </a:solidFill>
                    <a:latin typeface="Calibri" panose="020F0502020204030204" pitchFamily="34" charset="0"/>
                    <a:ea typeface="+mn-ea"/>
                    <a:cs typeface="Calibri" panose="020F0502020204030204" pitchFamily="34" charset="0"/>
                  </a:defRPr>
                </a:lvl5pPr>
                <a:lvl6pPr marL="402336" marR="0" indent="-219456" algn="l" defTabSz="1005840" rtl="0" eaLnBrk="1" fontAlgn="auto" latinLnBrk="0" hangingPunct="1">
                  <a:lnSpc>
                    <a:spcPct val="100000"/>
                  </a:lnSpc>
                  <a:spcBef>
                    <a:spcPts val="0"/>
                  </a:spcBef>
                  <a:spcAft>
                    <a:spcPts val="250"/>
                  </a:spcAft>
                  <a:buClr>
                    <a:schemeClr val="accent2"/>
                  </a:buClr>
                  <a:buSzTx/>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6pPr>
                <a:lvl7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100000"/>
                  </a:lnSpc>
                  <a:spcBef>
                    <a:spcPts val="0"/>
                  </a:spcBef>
                  <a:spcAft>
                    <a:spcPts val="250"/>
                  </a:spcAft>
                  <a:buFontTx/>
                  <a:buNone/>
                  <a:defRPr sz="1600" b="1" kern="100" spc="-20" baseline="0">
                    <a:solidFill>
                      <a:schemeClr val="accent2"/>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100000"/>
                  </a:lnSpc>
                  <a:spcBef>
                    <a:spcPts val="0"/>
                  </a:spcBef>
                  <a:spcAft>
                    <a:spcPts val="250"/>
                  </a:spcAft>
                  <a:buFontTx/>
                  <a:buNone/>
                  <a:defRPr sz="1800" b="1" kern="100" spc="-20" baseline="0">
                    <a:solidFill>
                      <a:schemeClr val="accent2"/>
                    </a:solidFill>
                    <a:latin typeface="Calibri" panose="020F0502020204030204" pitchFamily="34" charset="0"/>
                    <a:ea typeface="+mn-ea"/>
                    <a:cs typeface="Calibri" panose="020F0502020204030204" pitchFamily="34" charset="0"/>
                  </a:defRPr>
                </a:lvl9pPr>
              </a:lstStyle>
              <a:p>
                <a:pPr lvl="8"/>
                <a:endParaRPr lang="en-US">
                  <a:solidFill>
                    <a:schemeClr val="bg1"/>
                  </a:solidFill>
                </a:endParaRPr>
              </a:p>
            </p:txBody>
          </p:sp>
          <p:sp>
            <p:nvSpPr>
              <p:cNvPr id="153" name="Text Placeholder 4">
                <a:extLst>
                  <a:ext uri="{FF2B5EF4-FFF2-40B4-BE49-F238E27FC236}">
                    <a16:creationId xmlns:a16="http://schemas.microsoft.com/office/drawing/2014/main" id="{02A4A0E3-A23D-8E4D-98A8-E591011CAD3E}"/>
                  </a:ext>
                </a:extLst>
              </p:cNvPr>
              <p:cNvSpPr txBox="1">
                <a:spLocks noChangeAspect="1"/>
              </p:cNvSpPr>
              <p:nvPr/>
            </p:nvSpPr>
            <p:spPr>
              <a:xfrm>
                <a:off x="8601363" y="588445"/>
                <a:ext cx="365760" cy="365760"/>
              </a:xfrm>
              <a:prstGeom prst="ellipse">
                <a:avLst/>
              </a:prstGeom>
              <a:solidFill>
                <a:schemeClr val="accent2"/>
              </a:solidFill>
              <a:ln w="63500">
                <a:noFill/>
              </a:ln>
              <a:effectLst/>
            </p:spPr>
            <p:txBody>
              <a:bodyPr lIns="182880" tIns="182880" rIns="182880" bIns="182880" spcCol="91440" anchor="ctr"/>
              <a:lstStyle>
                <a:lvl1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100" b="0" kern="100" spc="-20" baseline="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2pPr>
                <a:lvl3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100000"/>
                  </a:lnSpc>
                  <a:spcBef>
                    <a:spcPts val="0"/>
                  </a:spcBef>
                  <a:spcAft>
                    <a:spcPts val="250"/>
                  </a:spcAft>
                  <a:buClr>
                    <a:schemeClr val="accent2"/>
                  </a:buClr>
                  <a:buFontTx/>
                  <a:buNone/>
                  <a:tabLst/>
                  <a:defRPr sz="1400" b="1" kern="100" spc="-20" baseline="0">
                    <a:solidFill>
                      <a:schemeClr val="accent2"/>
                    </a:solidFill>
                    <a:latin typeface="Calibri" panose="020F0502020204030204" pitchFamily="34" charset="0"/>
                    <a:ea typeface="+mn-ea"/>
                    <a:cs typeface="Calibri" panose="020F0502020204030204" pitchFamily="34" charset="0"/>
                  </a:defRPr>
                </a:lvl4pPr>
                <a:lvl5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200" b="0" kern="100" spc="-20" baseline="0">
                    <a:solidFill>
                      <a:schemeClr val="tx1"/>
                    </a:solidFill>
                    <a:latin typeface="Calibri" panose="020F0502020204030204" pitchFamily="34" charset="0"/>
                    <a:ea typeface="+mn-ea"/>
                    <a:cs typeface="Calibri" panose="020F0502020204030204" pitchFamily="34" charset="0"/>
                  </a:defRPr>
                </a:lvl5pPr>
                <a:lvl6pPr marL="402336" marR="0" indent="-219456" algn="l" defTabSz="1005840" rtl="0" eaLnBrk="1" fontAlgn="auto" latinLnBrk="0" hangingPunct="1">
                  <a:lnSpc>
                    <a:spcPct val="100000"/>
                  </a:lnSpc>
                  <a:spcBef>
                    <a:spcPts val="0"/>
                  </a:spcBef>
                  <a:spcAft>
                    <a:spcPts val="250"/>
                  </a:spcAft>
                  <a:buClr>
                    <a:schemeClr val="accent2"/>
                  </a:buClr>
                  <a:buSzTx/>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6pPr>
                <a:lvl7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100000"/>
                  </a:lnSpc>
                  <a:spcBef>
                    <a:spcPts val="0"/>
                  </a:spcBef>
                  <a:spcAft>
                    <a:spcPts val="250"/>
                  </a:spcAft>
                  <a:buFontTx/>
                  <a:buNone/>
                  <a:defRPr sz="1600" b="1" kern="100" spc="-20" baseline="0">
                    <a:solidFill>
                      <a:schemeClr val="accent2"/>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100000"/>
                  </a:lnSpc>
                  <a:spcBef>
                    <a:spcPts val="0"/>
                  </a:spcBef>
                  <a:spcAft>
                    <a:spcPts val="250"/>
                  </a:spcAft>
                  <a:buFontTx/>
                  <a:buNone/>
                  <a:defRPr sz="1800" b="1" kern="100" spc="-20" baseline="0">
                    <a:solidFill>
                      <a:schemeClr val="accent2"/>
                    </a:solidFill>
                    <a:latin typeface="Calibri" panose="020F0502020204030204" pitchFamily="34" charset="0"/>
                    <a:ea typeface="+mn-ea"/>
                    <a:cs typeface="Calibri" panose="020F0502020204030204" pitchFamily="34" charset="0"/>
                  </a:defRPr>
                </a:lvl9pPr>
              </a:lstStyle>
              <a:p>
                <a:pPr lvl="8"/>
                <a:endParaRPr lang="en-US">
                  <a:solidFill>
                    <a:schemeClr val="bg1"/>
                  </a:solidFill>
                </a:endParaRPr>
              </a:p>
            </p:txBody>
          </p:sp>
        </p:grpSp>
        <p:sp>
          <p:nvSpPr>
            <p:cNvPr id="151" name="Text Placeholder 4">
              <a:extLst>
                <a:ext uri="{FF2B5EF4-FFF2-40B4-BE49-F238E27FC236}">
                  <a16:creationId xmlns:a16="http://schemas.microsoft.com/office/drawing/2014/main" id="{151D135E-B9BD-C245-AF4A-76B947CBC81F}"/>
                </a:ext>
              </a:extLst>
            </p:cNvPr>
            <p:cNvSpPr txBox="1">
              <a:spLocks/>
            </p:cNvSpPr>
            <p:nvPr/>
          </p:nvSpPr>
          <p:spPr>
            <a:xfrm rot="16200000" flipV="1">
              <a:off x="9954385" y="5872776"/>
              <a:ext cx="433949" cy="63707"/>
            </a:xfrm>
            <a:prstGeom prst="flowChartManualOperation">
              <a:avLst/>
            </a:prstGeom>
            <a:gradFill flip="none" rotWithShape="1">
              <a:gsLst>
                <a:gs pos="0">
                  <a:schemeClr val="tx1">
                    <a:alpha val="0"/>
                    <a:lumMod val="60000"/>
                    <a:lumOff val="40000"/>
                  </a:schemeClr>
                </a:gs>
                <a:gs pos="80000">
                  <a:schemeClr val="tx1">
                    <a:alpha val="20000"/>
                    <a:lumMod val="59000"/>
                    <a:lumOff val="41000"/>
                  </a:schemeClr>
                </a:gs>
              </a:gsLst>
              <a:lin ang="16200000" scaled="1"/>
              <a:tileRect/>
            </a:gradFill>
            <a:ln w="19050">
              <a:noFill/>
            </a:ln>
            <a:effectLst/>
          </p:spPr>
          <p:txBody>
            <a:bodyPr lIns="182880" tIns="182880" rIns="182880" bIns="182880" anchor="ctr"/>
            <a:lstStyle>
              <a:lvl1pPr marL="0" indent="0" algn="l" defTabSz="1005840" rtl="0" eaLnBrk="1" latinLnBrk="0" hangingPunct="1">
                <a:lnSpc>
                  <a:spcPct val="90000"/>
                </a:lnSpc>
                <a:spcBef>
                  <a:spcPts val="0"/>
                </a:spcBef>
                <a:spcAft>
                  <a:spcPts val="0"/>
                </a:spcAft>
                <a:buClr>
                  <a:schemeClr val="accent2"/>
                </a:buClr>
                <a:buFontTx/>
                <a:buNone/>
                <a:tabLst/>
                <a:defRPr sz="800" b="1" kern="100" spc="-10" baseline="0">
                  <a:solidFill>
                    <a:schemeClr val="accent1"/>
                  </a:solidFill>
                  <a:latin typeface="Calibri" panose="020F0502020204030204" pitchFamily="34" charset="0"/>
                  <a:ea typeface="+mn-ea"/>
                  <a:cs typeface="Calibri" panose="020F0502020204030204" pitchFamily="34" charset="0"/>
                </a:defRPr>
              </a:lvl1pPr>
              <a:lvl2pPr marL="0" indent="0" algn="l" defTabSz="1005840" rtl="0" eaLnBrk="1" latinLnBrk="0" hangingPunct="1">
                <a:lnSpc>
                  <a:spcPct val="90000"/>
                </a:lnSpc>
                <a:spcBef>
                  <a:spcPts val="0"/>
                </a:spcBef>
                <a:spcAft>
                  <a:spcPts val="0"/>
                </a:spcAft>
                <a:buClr>
                  <a:schemeClr val="accent2"/>
                </a:buClr>
                <a:buFontTx/>
                <a:buNone/>
                <a:tabLst/>
                <a:defRPr sz="900" b="1" kern="100" spc="-10" baseline="0">
                  <a:solidFill>
                    <a:schemeClr val="accent1"/>
                  </a:solidFill>
                  <a:latin typeface="Calibri" panose="020F0502020204030204" pitchFamily="34" charset="0"/>
                  <a:ea typeface="+mn-ea"/>
                  <a:cs typeface="Calibri" panose="020F0502020204030204" pitchFamily="34" charset="0"/>
                </a:defRPr>
              </a:lvl2pPr>
              <a:lvl3pPr marL="0" indent="0" algn="l" defTabSz="1005840" rtl="0" eaLnBrk="1" latinLnBrk="0" hangingPunct="1">
                <a:lnSpc>
                  <a:spcPct val="90000"/>
                </a:lnSpc>
                <a:spcBef>
                  <a:spcPts val="0"/>
                </a:spcBef>
                <a:spcAft>
                  <a:spcPts val="0"/>
                </a:spcAft>
                <a:buClr>
                  <a:schemeClr val="accent2"/>
                </a:buClr>
                <a:buFontTx/>
                <a:buNone/>
                <a:tabLst/>
                <a:defRPr sz="1000" b="1" kern="100" spc="-10" baseline="0">
                  <a:solidFill>
                    <a:schemeClr val="accent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90000"/>
                </a:lnSpc>
                <a:spcBef>
                  <a:spcPts val="0"/>
                </a:spcBef>
                <a:spcAft>
                  <a:spcPts val="0"/>
                </a:spcAft>
                <a:buClr>
                  <a:schemeClr val="accent2"/>
                </a:buClr>
                <a:buFontTx/>
                <a:buNone/>
                <a:tabLst/>
                <a:defRPr sz="1050" b="1" kern="100" spc="-10" baseline="0">
                  <a:solidFill>
                    <a:schemeClr val="accent1"/>
                  </a:solidFill>
                  <a:latin typeface="Calibri" panose="020F0502020204030204" pitchFamily="34" charset="0"/>
                  <a:ea typeface="+mn-ea"/>
                  <a:cs typeface="Calibri" panose="020F0502020204030204" pitchFamily="34" charset="0"/>
                </a:defRPr>
              </a:lvl4pPr>
              <a:lvl5pPr marL="0" marR="0" indent="0" algn="l" defTabSz="1005840" rtl="0" eaLnBrk="1" fontAlgn="auto" latinLnBrk="0" hangingPunct="1">
                <a:lnSpc>
                  <a:spcPct val="90000"/>
                </a:lnSpc>
                <a:spcBef>
                  <a:spcPts val="0"/>
                </a:spcBef>
                <a:spcAft>
                  <a:spcPts val="0"/>
                </a:spcAft>
                <a:buClr>
                  <a:schemeClr val="accent2"/>
                </a:buClr>
                <a:buSzTx/>
                <a:buFontTx/>
                <a:buNone/>
                <a:tabLst/>
                <a:defRPr sz="1100" b="1" kern="100" spc="-10" baseline="0">
                  <a:solidFill>
                    <a:schemeClr val="accent1"/>
                  </a:solidFill>
                  <a:latin typeface="Calibri" panose="020F0502020204030204" pitchFamily="34" charset="0"/>
                  <a:ea typeface="+mn-ea"/>
                  <a:cs typeface="Calibri" panose="020F0502020204030204" pitchFamily="34" charset="0"/>
                </a:defRPr>
              </a:lvl5pPr>
              <a:lvl6pPr marL="0" marR="0" indent="0" algn="l" defTabSz="1005840" rtl="0" eaLnBrk="1" fontAlgn="auto" latinLnBrk="0" hangingPunct="1">
                <a:lnSpc>
                  <a:spcPct val="90000"/>
                </a:lnSpc>
                <a:spcBef>
                  <a:spcPts val="0"/>
                </a:spcBef>
                <a:spcAft>
                  <a:spcPts val="0"/>
                </a:spcAft>
                <a:buClrTx/>
                <a:buSzTx/>
                <a:buFontTx/>
                <a:buNone/>
                <a:tabLst/>
                <a:defRPr sz="1200" b="1" kern="100" spc="-10">
                  <a:solidFill>
                    <a:schemeClr val="accent1"/>
                  </a:solidFill>
                  <a:latin typeface="Calibri" panose="020F0502020204030204" pitchFamily="34" charset="0"/>
                  <a:ea typeface="+mn-ea"/>
                  <a:cs typeface="Calibri" panose="020F0502020204030204" pitchFamily="34" charset="0"/>
                </a:defRPr>
              </a:lvl6pPr>
              <a:lvl7pPr marL="0" indent="0" algn="l" defTabSz="1005840" rtl="0" eaLnBrk="1" latinLnBrk="0" hangingPunct="1">
                <a:lnSpc>
                  <a:spcPct val="90000"/>
                </a:lnSpc>
                <a:spcBef>
                  <a:spcPts val="0"/>
                </a:spcBef>
                <a:spcAft>
                  <a:spcPts val="0"/>
                </a:spcAft>
                <a:buFontTx/>
                <a:buNone/>
                <a:tabLst/>
                <a:defRPr sz="1400" b="1" kern="100" spc="-10">
                  <a:solidFill>
                    <a:schemeClr val="accent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90000"/>
                </a:lnSpc>
                <a:spcBef>
                  <a:spcPts val="0"/>
                </a:spcBef>
                <a:spcAft>
                  <a:spcPts val="0"/>
                </a:spcAft>
                <a:buFontTx/>
                <a:buNone/>
                <a:defRPr sz="1600" b="1" kern="100" spc="-10">
                  <a:solidFill>
                    <a:schemeClr val="accent1"/>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90000"/>
                </a:lnSpc>
                <a:spcBef>
                  <a:spcPts val="0"/>
                </a:spcBef>
                <a:spcAft>
                  <a:spcPts val="0"/>
                </a:spcAft>
                <a:buFont typeface="Arial" panose="020B0604020202020204" pitchFamily="34" charset="0"/>
                <a:buNone/>
                <a:defRPr sz="1800" b="1" kern="100" spc="-10">
                  <a:solidFill>
                    <a:schemeClr val="accent1"/>
                  </a:solidFill>
                  <a:latin typeface="Calibri" panose="020F0502020204030204" pitchFamily="34" charset="0"/>
                  <a:ea typeface="+mn-ea"/>
                  <a:cs typeface="Calibri" panose="020F0502020204030204" pitchFamily="34" charset="0"/>
                </a:defRPr>
              </a:lvl9pPr>
            </a:lstStyle>
            <a:p>
              <a:pPr lvl="5"/>
              <a:endParaRPr lang="en-US"/>
            </a:p>
          </p:txBody>
        </p:sp>
        <p:sp>
          <p:nvSpPr>
            <p:cNvPr id="139" name="Text Placeholder 4">
              <a:extLst>
                <a:ext uri="{FF2B5EF4-FFF2-40B4-BE49-F238E27FC236}">
                  <a16:creationId xmlns:a16="http://schemas.microsoft.com/office/drawing/2014/main" id="{34A72A55-B02B-284A-A96B-4AE5F663949B}"/>
                </a:ext>
              </a:extLst>
            </p:cNvPr>
            <p:cNvSpPr txBox="1">
              <a:spLocks/>
            </p:cNvSpPr>
            <p:nvPr/>
          </p:nvSpPr>
          <p:spPr>
            <a:xfrm>
              <a:off x="9138136" y="6225751"/>
              <a:ext cx="3108960" cy="548146"/>
            </a:xfrm>
            <a:prstGeom prst="roundRect">
              <a:avLst>
                <a:gd name="adj" fmla="val 50000"/>
              </a:avLst>
            </a:prstGeom>
            <a:solidFill>
              <a:schemeClr val="bg1"/>
            </a:solidFill>
            <a:ln w="19050">
              <a:solidFill>
                <a:schemeClr val="accent2"/>
              </a:solidFill>
            </a:ln>
            <a:effectLst>
              <a:outerShdw blurRad="381000" sx="90000" sy="90000" algn="ctr" rotWithShape="0">
                <a:prstClr val="black">
                  <a:alpha val="15000"/>
                </a:prstClr>
              </a:outerShdw>
            </a:effectLst>
          </p:spPr>
          <p:txBody>
            <a:bodyPr lIns="640080" tIns="182880" rIns="0" bIns="182880" anchor="ctr"/>
            <a:lstStyle>
              <a:lvl1pPr marL="0" indent="0" algn="l" defTabSz="1005840" rtl="0" eaLnBrk="1" latinLnBrk="0" hangingPunct="1">
                <a:lnSpc>
                  <a:spcPct val="90000"/>
                </a:lnSpc>
                <a:spcBef>
                  <a:spcPts val="0"/>
                </a:spcBef>
                <a:spcAft>
                  <a:spcPts val="0"/>
                </a:spcAft>
                <a:buClr>
                  <a:schemeClr val="accent2"/>
                </a:buClr>
                <a:buFontTx/>
                <a:buNone/>
                <a:tabLst/>
                <a:defRPr sz="800" b="1" kern="100" spc="-10" baseline="0">
                  <a:solidFill>
                    <a:schemeClr val="accent1"/>
                  </a:solidFill>
                  <a:latin typeface="Calibri" panose="020F0502020204030204" pitchFamily="34" charset="0"/>
                  <a:ea typeface="+mn-ea"/>
                  <a:cs typeface="Calibri" panose="020F0502020204030204" pitchFamily="34" charset="0"/>
                </a:defRPr>
              </a:lvl1pPr>
              <a:lvl2pPr marL="0" indent="0" algn="l" defTabSz="1005840" rtl="0" eaLnBrk="1" latinLnBrk="0" hangingPunct="1">
                <a:lnSpc>
                  <a:spcPct val="90000"/>
                </a:lnSpc>
                <a:spcBef>
                  <a:spcPts val="0"/>
                </a:spcBef>
                <a:spcAft>
                  <a:spcPts val="0"/>
                </a:spcAft>
                <a:buClr>
                  <a:schemeClr val="accent2"/>
                </a:buClr>
                <a:buFontTx/>
                <a:buNone/>
                <a:tabLst/>
                <a:defRPr sz="900" b="1" kern="100" spc="-10" baseline="0">
                  <a:solidFill>
                    <a:schemeClr val="accent1"/>
                  </a:solidFill>
                  <a:latin typeface="Calibri" panose="020F0502020204030204" pitchFamily="34" charset="0"/>
                  <a:ea typeface="+mn-ea"/>
                  <a:cs typeface="Calibri" panose="020F0502020204030204" pitchFamily="34" charset="0"/>
                </a:defRPr>
              </a:lvl2pPr>
              <a:lvl3pPr marL="0" indent="0" algn="l" defTabSz="1005840" rtl="0" eaLnBrk="1" latinLnBrk="0" hangingPunct="1">
                <a:lnSpc>
                  <a:spcPct val="90000"/>
                </a:lnSpc>
                <a:spcBef>
                  <a:spcPts val="0"/>
                </a:spcBef>
                <a:spcAft>
                  <a:spcPts val="0"/>
                </a:spcAft>
                <a:buClr>
                  <a:schemeClr val="accent2"/>
                </a:buClr>
                <a:buFontTx/>
                <a:buNone/>
                <a:tabLst/>
                <a:defRPr sz="1000" b="1" kern="100" spc="-10" baseline="0">
                  <a:solidFill>
                    <a:schemeClr val="accent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90000"/>
                </a:lnSpc>
                <a:spcBef>
                  <a:spcPts val="0"/>
                </a:spcBef>
                <a:spcAft>
                  <a:spcPts val="0"/>
                </a:spcAft>
                <a:buClr>
                  <a:schemeClr val="accent2"/>
                </a:buClr>
                <a:buFontTx/>
                <a:buNone/>
                <a:tabLst/>
                <a:defRPr sz="1050" b="1" kern="100" spc="-10" baseline="0">
                  <a:solidFill>
                    <a:schemeClr val="accent1"/>
                  </a:solidFill>
                  <a:latin typeface="Calibri" panose="020F0502020204030204" pitchFamily="34" charset="0"/>
                  <a:ea typeface="+mn-ea"/>
                  <a:cs typeface="Calibri" panose="020F0502020204030204" pitchFamily="34" charset="0"/>
                </a:defRPr>
              </a:lvl4pPr>
              <a:lvl5pPr marL="0" marR="0" indent="0" algn="l" defTabSz="1005840" rtl="0" eaLnBrk="1" fontAlgn="auto" latinLnBrk="0" hangingPunct="1">
                <a:lnSpc>
                  <a:spcPct val="90000"/>
                </a:lnSpc>
                <a:spcBef>
                  <a:spcPts val="0"/>
                </a:spcBef>
                <a:spcAft>
                  <a:spcPts val="0"/>
                </a:spcAft>
                <a:buClr>
                  <a:schemeClr val="accent2"/>
                </a:buClr>
                <a:buSzTx/>
                <a:buFontTx/>
                <a:buNone/>
                <a:tabLst/>
                <a:defRPr sz="1100" b="1" kern="100" spc="-10" baseline="0">
                  <a:solidFill>
                    <a:schemeClr val="accent1"/>
                  </a:solidFill>
                  <a:latin typeface="Calibri" panose="020F0502020204030204" pitchFamily="34" charset="0"/>
                  <a:ea typeface="+mn-ea"/>
                  <a:cs typeface="Calibri" panose="020F0502020204030204" pitchFamily="34" charset="0"/>
                </a:defRPr>
              </a:lvl5pPr>
              <a:lvl6pPr marL="0" marR="0" indent="0" algn="l" defTabSz="1005840" rtl="0" eaLnBrk="1" fontAlgn="auto" latinLnBrk="0" hangingPunct="1">
                <a:lnSpc>
                  <a:spcPct val="90000"/>
                </a:lnSpc>
                <a:spcBef>
                  <a:spcPts val="0"/>
                </a:spcBef>
                <a:spcAft>
                  <a:spcPts val="0"/>
                </a:spcAft>
                <a:buClrTx/>
                <a:buSzTx/>
                <a:buFontTx/>
                <a:buNone/>
                <a:tabLst/>
                <a:defRPr sz="1200" b="1" kern="100" spc="-10">
                  <a:solidFill>
                    <a:schemeClr val="accent1"/>
                  </a:solidFill>
                  <a:latin typeface="Calibri" panose="020F0502020204030204" pitchFamily="34" charset="0"/>
                  <a:ea typeface="+mn-ea"/>
                  <a:cs typeface="Calibri" panose="020F0502020204030204" pitchFamily="34" charset="0"/>
                </a:defRPr>
              </a:lvl6pPr>
              <a:lvl7pPr marL="0" indent="0" algn="l" defTabSz="1005840" rtl="0" eaLnBrk="1" latinLnBrk="0" hangingPunct="1">
                <a:lnSpc>
                  <a:spcPct val="90000"/>
                </a:lnSpc>
                <a:spcBef>
                  <a:spcPts val="0"/>
                </a:spcBef>
                <a:spcAft>
                  <a:spcPts val="0"/>
                </a:spcAft>
                <a:buFontTx/>
                <a:buNone/>
                <a:tabLst/>
                <a:defRPr sz="1400" b="1" kern="100" spc="-10">
                  <a:solidFill>
                    <a:schemeClr val="accent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90000"/>
                </a:lnSpc>
                <a:spcBef>
                  <a:spcPts val="0"/>
                </a:spcBef>
                <a:spcAft>
                  <a:spcPts val="0"/>
                </a:spcAft>
                <a:buFontTx/>
                <a:buNone/>
                <a:defRPr sz="1600" b="1" kern="100" spc="-10">
                  <a:solidFill>
                    <a:schemeClr val="accent1"/>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90000"/>
                </a:lnSpc>
                <a:spcBef>
                  <a:spcPts val="0"/>
                </a:spcBef>
                <a:spcAft>
                  <a:spcPts val="0"/>
                </a:spcAft>
                <a:buFont typeface="Arial" panose="020B0604020202020204" pitchFamily="34" charset="0"/>
                <a:buNone/>
                <a:defRPr sz="1800" b="1" kern="100" spc="-10">
                  <a:solidFill>
                    <a:schemeClr val="accent1"/>
                  </a:solidFill>
                  <a:latin typeface="Calibri" panose="020F0502020204030204" pitchFamily="34" charset="0"/>
                  <a:ea typeface="+mn-ea"/>
                  <a:cs typeface="Calibri" panose="020F0502020204030204" pitchFamily="34" charset="0"/>
                </a:defRPr>
              </a:lvl9pPr>
            </a:lstStyle>
            <a:p>
              <a:pPr marL="0" marR="0" lvl="0" indent="0" defTabSz="914400" rtl="0" eaLnBrk="0" fontAlgn="auto" latinLnBrk="0" hangingPunct="0">
                <a:lnSpc>
                  <a:spcPct val="100000"/>
                </a:lnSpc>
                <a:spcBef>
                  <a:spcPts val="0"/>
                </a:spcBef>
                <a:spcAft>
                  <a:spcPts val="0"/>
                </a:spcAft>
                <a:buClrTx/>
                <a:buSzTx/>
                <a:buFontTx/>
                <a:buNone/>
                <a:tabLst/>
                <a:defRPr/>
              </a:pPr>
              <a:r>
                <a:rPr kumimoji="0" lang="en-US" sz="1400" b="1" i="0" u="none" strike="noStrike" kern="0" cap="none" spc="0" normalizeH="0" baseline="0" noProof="1">
                  <a:ln>
                    <a:noFill/>
                  </a:ln>
                  <a:solidFill>
                    <a:srgbClr val="003763"/>
                  </a:solidFill>
                  <a:effectLst/>
                  <a:uLnTx/>
                  <a:uFillTx/>
                  <a:latin typeface="Calibri" panose="020F0502020204030204"/>
                  <a:ea typeface="+mn-ea"/>
                  <a:cs typeface="+mn-cs"/>
                </a:rPr>
                <a:t>Value-Based and Managed Care Alignment</a:t>
              </a:r>
            </a:p>
          </p:txBody>
        </p:sp>
        <p:grpSp>
          <p:nvGrpSpPr>
            <p:cNvPr id="140" name="Group 139">
              <a:extLst>
                <a:ext uri="{FF2B5EF4-FFF2-40B4-BE49-F238E27FC236}">
                  <a16:creationId xmlns:a16="http://schemas.microsoft.com/office/drawing/2014/main" id="{106E7121-DD82-644D-92CF-F2EB43C7CEA9}"/>
                </a:ext>
              </a:extLst>
            </p:cNvPr>
            <p:cNvGrpSpPr>
              <a:grpSpLocks noChangeAspect="1"/>
            </p:cNvGrpSpPr>
            <p:nvPr/>
          </p:nvGrpSpPr>
          <p:grpSpPr>
            <a:xfrm>
              <a:off x="9221480" y="6260010"/>
              <a:ext cx="479627" cy="479628"/>
              <a:chOff x="8555643" y="542725"/>
              <a:chExt cx="457200" cy="457200"/>
            </a:xfrm>
          </p:grpSpPr>
          <p:sp>
            <p:nvSpPr>
              <p:cNvPr id="147" name="Text Placeholder 4">
                <a:extLst>
                  <a:ext uri="{FF2B5EF4-FFF2-40B4-BE49-F238E27FC236}">
                    <a16:creationId xmlns:a16="http://schemas.microsoft.com/office/drawing/2014/main" id="{89FD8333-2FC1-F544-897A-6E31E9829EEE}"/>
                  </a:ext>
                </a:extLst>
              </p:cNvPr>
              <p:cNvSpPr txBox="1">
                <a:spLocks noChangeAspect="1"/>
              </p:cNvSpPr>
              <p:nvPr/>
            </p:nvSpPr>
            <p:spPr>
              <a:xfrm>
                <a:off x="8555643" y="542725"/>
                <a:ext cx="457200" cy="457200"/>
              </a:xfrm>
              <a:prstGeom prst="ellipse">
                <a:avLst/>
              </a:prstGeom>
              <a:solidFill>
                <a:schemeClr val="bg1"/>
              </a:solidFill>
              <a:ln w="63500">
                <a:noFill/>
              </a:ln>
              <a:effectLst>
                <a:outerShdw blurRad="190500" sx="112000" sy="112000" algn="ctr" rotWithShape="0">
                  <a:srgbClr val="000000">
                    <a:alpha val="15000"/>
                  </a:srgbClr>
                </a:outerShdw>
              </a:effectLst>
            </p:spPr>
            <p:txBody>
              <a:bodyPr lIns="182880" tIns="182880" rIns="182880" bIns="182880" spcCol="91440" anchor="ctr"/>
              <a:lstStyle>
                <a:lvl1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100" b="0" kern="100" spc="-20" baseline="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2pPr>
                <a:lvl3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100000"/>
                  </a:lnSpc>
                  <a:spcBef>
                    <a:spcPts val="0"/>
                  </a:spcBef>
                  <a:spcAft>
                    <a:spcPts val="250"/>
                  </a:spcAft>
                  <a:buClr>
                    <a:schemeClr val="accent2"/>
                  </a:buClr>
                  <a:buFontTx/>
                  <a:buNone/>
                  <a:tabLst/>
                  <a:defRPr sz="1400" b="1" kern="100" spc="-20" baseline="0">
                    <a:solidFill>
                      <a:schemeClr val="accent2"/>
                    </a:solidFill>
                    <a:latin typeface="Calibri" panose="020F0502020204030204" pitchFamily="34" charset="0"/>
                    <a:ea typeface="+mn-ea"/>
                    <a:cs typeface="Calibri" panose="020F0502020204030204" pitchFamily="34" charset="0"/>
                  </a:defRPr>
                </a:lvl4pPr>
                <a:lvl5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200" b="0" kern="100" spc="-20" baseline="0">
                    <a:solidFill>
                      <a:schemeClr val="tx1"/>
                    </a:solidFill>
                    <a:latin typeface="Calibri" panose="020F0502020204030204" pitchFamily="34" charset="0"/>
                    <a:ea typeface="+mn-ea"/>
                    <a:cs typeface="Calibri" panose="020F0502020204030204" pitchFamily="34" charset="0"/>
                  </a:defRPr>
                </a:lvl5pPr>
                <a:lvl6pPr marL="402336" marR="0" indent="-219456" algn="l" defTabSz="1005840" rtl="0" eaLnBrk="1" fontAlgn="auto" latinLnBrk="0" hangingPunct="1">
                  <a:lnSpc>
                    <a:spcPct val="100000"/>
                  </a:lnSpc>
                  <a:spcBef>
                    <a:spcPts val="0"/>
                  </a:spcBef>
                  <a:spcAft>
                    <a:spcPts val="250"/>
                  </a:spcAft>
                  <a:buClr>
                    <a:schemeClr val="accent2"/>
                  </a:buClr>
                  <a:buSzTx/>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6pPr>
                <a:lvl7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100000"/>
                  </a:lnSpc>
                  <a:spcBef>
                    <a:spcPts val="0"/>
                  </a:spcBef>
                  <a:spcAft>
                    <a:spcPts val="250"/>
                  </a:spcAft>
                  <a:buFontTx/>
                  <a:buNone/>
                  <a:defRPr sz="1600" b="1" kern="100" spc="-20" baseline="0">
                    <a:solidFill>
                      <a:schemeClr val="accent2"/>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100000"/>
                  </a:lnSpc>
                  <a:spcBef>
                    <a:spcPts val="0"/>
                  </a:spcBef>
                  <a:spcAft>
                    <a:spcPts val="250"/>
                  </a:spcAft>
                  <a:buFontTx/>
                  <a:buNone/>
                  <a:defRPr sz="1800" b="1" kern="100" spc="-20" baseline="0">
                    <a:solidFill>
                      <a:schemeClr val="accent2"/>
                    </a:solidFill>
                    <a:latin typeface="Calibri" panose="020F0502020204030204" pitchFamily="34" charset="0"/>
                    <a:ea typeface="+mn-ea"/>
                    <a:cs typeface="Calibri" panose="020F0502020204030204" pitchFamily="34" charset="0"/>
                  </a:defRPr>
                </a:lvl9pPr>
              </a:lstStyle>
              <a:p>
                <a:pPr lvl="8"/>
                <a:endParaRPr lang="en-US">
                  <a:solidFill>
                    <a:schemeClr val="bg1"/>
                  </a:solidFill>
                </a:endParaRPr>
              </a:p>
            </p:txBody>
          </p:sp>
          <p:sp>
            <p:nvSpPr>
              <p:cNvPr id="148" name="Text Placeholder 4">
                <a:extLst>
                  <a:ext uri="{FF2B5EF4-FFF2-40B4-BE49-F238E27FC236}">
                    <a16:creationId xmlns:a16="http://schemas.microsoft.com/office/drawing/2014/main" id="{61AF46E5-133D-6143-83D8-8F8DA85B0578}"/>
                  </a:ext>
                </a:extLst>
              </p:cNvPr>
              <p:cNvSpPr txBox="1">
                <a:spLocks noChangeAspect="1"/>
              </p:cNvSpPr>
              <p:nvPr/>
            </p:nvSpPr>
            <p:spPr>
              <a:xfrm>
                <a:off x="8601363" y="588445"/>
                <a:ext cx="365760" cy="365760"/>
              </a:xfrm>
              <a:prstGeom prst="ellipse">
                <a:avLst/>
              </a:prstGeom>
              <a:solidFill>
                <a:schemeClr val="accent2"/>
              </a:solidFill>
              <a:ln w="63500">
                <a:noFill/>
              </a:ln>
              <a:effectLst/>
            </p:spPr>
            <p:txBody>
              <a:bodyPr lIns="182880" tIns="182880" rIns="182880" bIns="182880" spcCol="91440" anchor="ctr"/>
              <a:lstStyle>
                <a:lvl1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100" b="0" kern="100" spc="-20" baseline="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2pPr>
                <a:lvl3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100000"/>
                  </a:lnSpc>
                  <a:spcBef>
                    <a:spcPts val="0"/>
                  </a:spcBef>
                  <a:spcAft>
                    <a:spcPts val="250"/>
                  </a:spcAft>
                  <a:buClr>
                    <a:schemeClr val="accent2"/>
                  </a:buClr>
                  <a:buFontTx/>
                  <a:buNone/>
                  <a:tabLst/>
                  <a:defRPr sz="1400" b="1" kern="100" spc="-20" baseline="0">
                    <a:solidFill>
                      <a:schemeClr val="accent2"/>
                    </a:solidFill>
                    <a:latin typeface="Calibri" panose="020F0502020204030204" pitchFamily="34" charset="0"/>
                    <a:ea typeface="+mn-ea"/>
                    <a:cs typeface="Calibri" panose="020F0502020204030204" pitchFamily="34" charset="0"/>
                  </a:defRPr>
                </a:lvl4pPr>
                <a:lvl5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200" b="0" kern="100" spc="-20" baseline="0">
                    <a:solidFill>
                      <a:schemeClr val="tx1"/>
                    </a:solidFill>
                    <a:latin typeface="Calibri" panose="020F0502020204030204" pitchFamily="34" charset="0"/>
                    <a:ea typeface="+mn-ea"/>
                    <a:cs typeface="Calibri" panose="020F0502020204030204" pitchFamily="34" charset="0"/>
                  </a:defRPr>
                </a:lvl5pPr>
                <a:lvl6pPr marL="402336" marR="0" indent="-219456" algn="l" defTabSz="1005840" rtl="0" eaLnBrk="1" fontAlgn="auto" latinLnBrk="0" hangingPunct="1">
                  <a:lnSpc>
                    <a:spcPct val="100000"/>
                  </a:lnSpc>
                  <a:spcBef>
                    <a:spcPts val="0"/>
                  </a:spcBef>
                  <a:spcAft>
                    <a:spcPts val="250"/>
                  </a:spcAft>
                  <a:buClr>
                    <a:schemeClr val="accent2"/>
                  </a:buClr>
                  <a:buSzTx/>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6pPr>
                <a:lvl7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100000"/>
                  </a:lnSpc>
                  <a:spcBef>
                    <a:spcPts val="0"/>
                  </a:spcBef>
                  <a:spcAft>
                    <a:spcPts val="250"/>
                  </a:spcAft>
                  <a:buFontTx/>
                  <a:buNone/>
                  <a:defRPr sz="1600" b="1" kern="100" spc="-20" baseline="0">
                    <a:solidFill>
                      <a:schemeClr val="accent2"/>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100000"/>
                  </a:lnSpc>
                  <a:spcBef>
                    <a:spcPts val="0"/>
                  </a:spcBef>
                  <a:spcAft>
                    <a:spcPts val="250"/>
                  </a:spcAft>
                  <a:buFontTx/>
                  <a:buNone/>
                  <a:defRPr sz="1800" b="1" kern="100" spc="-20" baseline="0">
                    <a:solidFill>
                      <a:schemeClr val="accent2"/>
                    </a:solidFill>
                    <a:latin typeface="Calibri" panose="020F0502020204030204" pitchFamily="34" charset="0"/>
                    <a:ea typeface="+mn-ea"/>
                    <a:cs typeface="Calibri" panose="020F0502020204030204" pitchFamily="34" charset="0"/>
                  </a:defRPr>
                </a:lvl9pPr>
              </a:lstStyle>
              <a:p>
                <a:pPr lvl="8"/>
                <a:endParaRPr lang="en-US">
                  <a:solidFill>
                    <a:schemeClr val="bg1"/>
                  </a:solidFill>
                </a:endParaRPr>
              </a:p>
            </p:txBody>
          </p:sp>
        </p:grpSp>
        <p:sp>
          <p:nvSpPr>
            <p:cNvPr id="146" name="Text Placeholder 4">
              <a:extLst>
                <a:ext uri="{FF2B5EF4-FFF2-40B4-BE49-F238E27FC236}">
                  <a16:creationId xmlns:a16="http://schemas.microsoft.com/office/drawing/2014/main" id="{4F8F5D43-0ACE-EB43-85CB-3E4D10AB1FAA}"/>
                </a:ext>
              </a:extLst>
            </p:cNvPr>
            <p:cNvSpPr txBox="1">
              <a:spLocks/>
            </p:cNvSpPr>
            <p:nvPr/>
          </p:nvSpPr>
          <p:spPr>
            <a:xfrm rot="16200000" flipV="1">
              <a:off x="9244319" y="6467971"/>
              <a:ext cx="433949" cy="63707"/>
            </a:xfrm>
            <a:prstGeom prst="flowChartManualOperation">
              <a:avLst/>
            </a:prstGeom>
            <a:gradFill flip="none" rotWithShape="1">
              <a:gsLst>
                <a:gs pos="0">
                  <a:schemeClr val="tx1">
                    <a:alpha val="0"/>
                    <a:lumMod val="60000"/>
                    <a:lumOff val="40000"/>
                  </a:schemeClr>
                </a:gs>
                <a:gs pos="80000">
                  <a:schemeClr val="tx1">
                    <a:alpha val="20000"/>
                    <a:lumMod val="59000"/>
                    <a:lumOff val="41000"/>
                  </a:schemeClr>
                </a:gs>
              </a:gsLst>
              <a:lin ang="16200000" scaled="1"/>
              <a:tileRect/>
            </a:gradFill>
            <a:ln w="19050">
              <a:noFill/>
            </a:ln>
            <a:effectLst/>
          </p:spPr>
          <p:txBody>
            <a:bodyPr lIns="182880" tIns="182880" rIns="182880" bIns="182880" anchor="ctr"/>
            <a:lstStyle>
              <a:lvl1pPr marL="0" indent="0" algn="l" defTabSz="1005840" rtl="0" eaLnBrk="1" latinLnBrk="0" hangingPunct="1">
                <a:lnSpc>
                  <a:spcPct val="90000"/>
                </a:lnSpc>
                <a:spcBef>
                  <a:spcPts val="0"/>
                </a:spcBef>
                <a:spcAft>
                  <a:spcPts val="0"/>
                </a:spcAft>
                <a:buClr>
                  <a:schemeClr val="accent2"/>
                </a:buClr>
                <a:buFontTx/>
                <a:buNone/>
                <a:tabLst/>
                <a:defRPr sz="800" b="1" kern="100" spc="-10" baseline="0">
                  <a:solidFill>
                    <a:schemeClr val="accent1"/>
                  </a:solidFill>
                  <a:latin typeface="Calibri" panose="020F0502020204030204" pitchFamily="34" charset="0"/>
                  <a:ea typeface="+mn-ea"/>
                  <a:cs typeface="Calibri" panose="020F0502020204030204" pitchFamily="34" charset="0"/>
                </a:defRPr>
              </a:lvl1pPr>
              <a:lvl2pPr marL="0" indent="0" algn="l" defTabSz="1005840" rtl="0" eaLnBrk="1" latinLnBrk="0" hangingPunct="1">
                <a:lnSpc>
                  <a:spcPct val="90000"/>
                </a:lnSpc>
                <a:spcBef>
                  <a:spcPts val="0"/>
                </a:spcBef>
                <a:spcAft>
                  <a:spcPts val="0"/>
                </a:spcAft>
                <a:buClr>
                  <a:schemeClr val="accent2"/>
                </a:buClr>
                <a:buFontTx/>
                <a:buNone/>
                <a:tabLst/>
                <a:defRPr sz="900" b="1" kern="100" spc="-10" baseline="0">
                  <a:solidFill>
                    <a:schemeClr val="accent1"/>
                  </a:solidFill>
                  <a:latin typeface="Calibri" panose="020F0502020204030204" pitchFamily="34" charset="0"/>
                  <a:ea typeface="+mn-ea"/>
                  <a:cs typeface="Calibri" panose="020F0502020204030204" pitchFamily="34" charset="0"/>
                </a:defRPr>
              </a:lvl2pPr>
              <a:lvl3pPr marL="0" indent="0" algn="l" defTabSz="1005840" rtl="0" eaLnBrk="1" latinLnBrk="0" hangingPunct="1">
                <a:lnSpc>
                  <a:spcPct val="90000"/>
                </a:lnSpc>
                <a:spcBef>
                  <a:spcPts val="0"/>
                </a:spcBef>
                <a:spcAft>
                  <a:spcPts val="0"/>
                </a:spcAft>
                <a:buClr>
                  <a:schemeClr val="accent2"/>
                </a:buClr>
                <a:buFontTx/>
                <a:buNone/>
                <a:tabLst/>
                <a:defRPr sz="1000" b="1" kern="100" spc="-10" baseline="0">
                  <a:solidFill>
                    <a:schemeClr val="accent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90000"/>
                </a:lnSpc>
                <a:spcBef>
                  <a:spcPts val="0"/>
                </a:spcBef>
                <a:spcAft>
                  <a:spcPts val="0"/>
                </a:spcAft>
                <a:buClr>
                  <a:schemeClr val="accent2"/>
                </a:buClr>
                <a:buFontTx/>
                <a:buNone/>
                <a:tabLst/>
                <a:defRPr sz="1050" b="1" kern="100" spc="-10" baseline="0">
                  <a:solidFill>
                    <a:schemeClr val="accent1"/>
                  </a:solidFill>
                  <a:latin typeface="Calibri" panose="020F0502020204030204" pitchFamily="34" charset="0"/>
                  <a:ea typeface="+mn-ea"/>
                  <a:cs typeface="Calibri" panose="020F0502020204030204" pitchFamily="34" charset="0"/>
                </a:defRPr>
              </a:lvl4pPr>
              <a:lvl5pPr marL="0" marR="0" indent="0" algn="l" defTabSz="1005840" rtl="0" eaLnBrk="1" fontAlgn="auto" latinLnBrk="0" hangingPunct="1">
                <a:lnSpc>
                  <a:spcPct val="90000"/>
                </a:lnSpc>
                <a:spcBef>
                  <a:spcPts val="0"/>
                </a:spcBef>
                <a:spcAft>
                  <a:spcPts val="0"/>
                </a:spcAft>
                <a:buClr>
                  <a:schemeClr val="accent2"/>
                </a:buClr>
                <a:buSzTx/>
                <a:buFontTx/>
                <a:buNone/>
                <a:tabLst/>
                <a:defRPr sz="1100" b="1" kern="100" spc="-10" baseline="0">
                  <a:solidFill>
                    <a:schemeClr val="accent1"/>
                  </a:solidFill>
                  <a:latin typeface="Calibri" panose="020F0502020204030204" pitchFamily="34" charset="0"/>
                  <a:ea typeface="+mn-ea"/>
                  <a:cs typeface="Calibri" panose="020F0502020204030204" pitchFamily="34" charset="0"/>
                </a:defRPr>
              </a:lvl5pPr>
              <a:lvl6pPr marL="0" marR="0" indent="0" algn="l" defTabSz="1005840" rtl="0" eaLnBrk="1" fontAlgn="auto" latinLnBrk="0" hangingPunct="1">
                <a:lnSpc>
                  <a:spcPct val="90000"/>
                </a:lnSpc>
                <a:spcBef>
                  <a:spcPts val="0"/>
                </a:spcBef>
                <a:spcAft>
                  <a:spcPts val="0"/>
                </a:spcAft>
                <a:buClrTx/>
                <a:buSzTx/>
                <a:buFontTx/>
                <a:buNone/>
                <a:tabLst/>
                <a:defRPr sz="1200" b="1" kern="100" spc="-10">
                  <a:solidFill>
                    <a:schemeClr val="accent1"/>
                  </a:solidFill>
                  <a:latin typeface="Calibri" panose="020F0502020204030204" pitchFamily="34" charset="0"/>
                  <a:ea typeface="+mn-ea"/>
                  <a:cs typeface="Calibri" panose="020F0502020204030204" pitchFamily="34" charset="0"/>
                </a:defRPr>
              </a:lvl6pPr>
              <a:lvl7pPr marL="0" indent="0" algn="l" defTabSz="1005840" rtl="0" eaLnBrk="1" latinLnBrk="0" hangingPunct="1">
                <a:lnSpc>
                  <a:spcPct val="90000"/>
                </a:lnSpc>
                <a:spcBef>
                  <a:spcPts val="0"/>
                </a:spcBef>
                <a:spcAft>
                  <a:spcPts val="0"/>
                </a:spcAft>
                <a:buFontTx/>
                <a:buNone/>
                <a:tabLst/>
                <a:defRPr sz="1400" b="1" kern="100" spc="-10">
                  <a:solidFill>
                    <a:schemeClr val="accent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90000"/>
                </a:lnSpc>
                <a:spcBef>
                  <a:spcPts val="0"/>
                </a:spcBef>
                <a:spcAft>
                  <a:spcPts val="0"/>
                </a:spcAft>
                <a:buFontTx/>
                <a:buNone/>
                <a:defRPr sz="1600" b="1" kern="100" spc="-10">
                  <a:solidFill>
                    <a:schemeClr val="accent1"/>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90000"/>
                </a:lnSpc>
                <a:spcBef>
                  <a:spcPts val="0"/>
                </a:spcBef>
                <a:spcAft>
                  <a:spcPts val="0"/>
                </a:spcAft>
                <a:buFont typeface="Arial" panose="020B0604020202020204" pitchFamily="34" charset="0"/>
                <a:buNone/>
                <a:defRPr sz="1800" b="1" kern="100" spc="-10">
                  <a:solidFill>
                    <a:schemeClr val="accent1"/>
                  </a:solidFill>
                  <a:latin typeface="Calibri" panose="020F0502020204030204" pitchFamily="34" charset="0"/>
                  <a:ea typeface="+mn-ea"/>
                  <a:cs typeface="Calibri" panose="020F0502020204030204" pitchFamily="34" charset="0"/>
                </a:defRPr>
              </a:lvl9pPr>
            </a:lstStyle>
            <a:p>
              <a:pPr lvl="5"/>
              <a:endParaRPr lang="en-US"/>
            </a:p>
          </p:txBody>
        </p:sp>
        <p:grpSp>
          <p:nvGrpSpPr>
            <p:cNvPr id="188" name="easyIcon">
              <a:extLst>
                <a:ext uri="{FF2B5EF4-FFF2-40B4-BE49-F238E27FC236}">
                  <a16:creationId xmlns:a16="http://schemas.microsoft.com/office/drawing/2014/main" id="{85A77D94-062F-9B95-1098-D3860F14BC33}"/>
                </a:ext>
              </a:extLst>
            </p:cNvPr>
            <p:cNvGrpSpPr>
              <a:grpSpLocks noChangeAspect="1"/>
            </p:cNvGrpSpPr>
            <p:nvPr>
              <p:custDataLst>
                <p:tags r:id="rId2"/>
              </p:custDataLst>
            </p:nvPr>
          </p:nvGrpSpPr>
          <p:grpSpPr>
            <a:xfrm>
              <a:off x="9246632" y="2780954"/>
              <a:ext cx="301475" cy="301475"/>
              <a:chOff x="558386" y="2299178"/>
              <a:chExt cx="595041" cy="595042"/>
            </a:xfrm>
          </p:grpSpPr>
          <p:sp>
            <p:nvSpPr>
              <p:cNvPr id="190" name="Background">
                <a:extLst>
                  <a:ext uri="{FF2B5EF4-FFF2-40B4-BE49-F238E27FC236}">
                    <a16:creationId xmlns:a16="http://schemas.microsoft.com/office/drawing/2014/main" id="{3E2F7004-8DBA-4563-EEC5-32D32077027D}"/>
                  </a:ext>
                </a:extLst>
              </p:cNvPr>
              <p:cNvSpPr>
                <a:spLocks noChangeAspect="1"/>
              </p:cNvSpPr>
              <p:nvPr/>
            </p:nvSpPr>
            <p:spPr>
              <a:xfrm>
                <a:off x="558386" y="2299178"/>
                <a:ext cx="595041" cy="595042"/>
              </a:xfrm>
              <a:prstGeom prst="rect">
                <a:avLst/>
              </a:prstGeom>
              <a:noFill/>
              <a:ln w="9525" cap="flat" cmpd="sng" algn="ctr">
                <a:noFill/>
                <a:prstDash val="solid"/>
                <a:miter lim="800000"/>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9525" cap="flat" cmpd="sng" algn="ctr">
                    <a:solidFill>
                      <a:srgbClr val="0067B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0059" tIns="70059" rIns="70059" bIns="70059" numCol="1" spcCol="0" rtlCol="0" fromWordArt="0" anchor="ctr" anchorCtr="0" forceAA="0" compatLnSpc="1">
                <a:prstTxWarp prst="textNoShape">
                  <a:avLst/>
                </a:prstTxWarp>
                <a:noAutofit/>
              </a:bodyPr>
              <a:lstStyle/>
              <a:p>
                <a:pPr algn="ctr"/>
                <a:endParaRPr lang="en-US" sz="1168" err="1">
                  <a:solidFill>
                    <a:srgbClr val="000000"/>
                  </a:solidFill>
                  <a:latin typeface="Calibri" panose="020F0502020204030204" pitchFamily="34" charset="0"/>
                </a:endParaRPr>
              </a:p>
            </p:txBody>
          </p:sp>
          <p:grpSp>
            <p:nvGrpSpPr>
              <p:cNvPr id="191" name="Group 262">
                <a:extLst>
                  <a:ext uri="{FF2B5EF4-FFF2-40B4-BE49-F238E27FC236}">
                    <a16:creationId xmlns:a16="http://schemas.microsoft.com/office/drawing/2014/main" id="{E9577284-FDE0-9EAA-5BC8-F98F8DE91192}"/>
                  </a:ext>
                </a:extLst>
              </p:cNvPr>
              <p:cNvGrpSpPr>
                <a:grpSpLocks noChangeAspect="1"/>
              </p:cNvGrpSpPr>
              <p:nvPr/>
            </p:nvGrpSpPr>
            <p:grpSpPr>
              <a:xfrm>
                <a:off x="603907" y="2338028"/>
                <a:ext cx="504000" cy="468837"/>
                <a:chOff x="7435850" y="3097213"/>
                <a:chExt cx="477838" cy="444500"/>
              </a:xfrm>
              <a:solidFill>
                <a:schemeClr val="accent2"/>
              </a:solidFill>
            </p:grpSpPr>
            <p:sp>
              <p:nvSpPr>
                <p:cNvPr id="192" name="Vector">
                  <a:extLst>
                    <a:ext uri="{FF2B5EF4-FFF2-40B4-BE49-F238E27FC236}">
                      <a16:creationId xmlns:a16="http://schemas.microsoft.com/office/drawing/2014/main" id="{A208D8EE-41A5-A101-8D21-AFFCC87E7577}"/>
                    </a:ext>
                  </a:extLst>
                </p:cNvPr>
                <p:cNvSpPr>
                  <a:spLocks/>
                </p:cNvSpPr>
                <p:nvPr/>
              </p:nvSpPr>
              <p:spPr bwMode="gray">
                <a:xfrm>
                  <a:off x="7454900" y="3451226"/>
                  <a:ext cx="441325" cy="14288"/>
                </a:xfrm>
                <a:custGeom>
                  <a:avLst/>
                  <a:gdLst>
                    <a:gd name="T0" fmla="*/ 132 w 134"/>
                    <a:gd name="T1" fmla="*/ 4 h 4"/>
                    <a:gd name="T2" fmla="*/ 2 w 134"/>
                    <a:gd name="T3" fmla="*/ 4 h 4"/>
                    <a:gd name="T4" fmla="*/ 0 w 134"/>
                    <a:gd name="T5" fmla="*/ 2 h 4"/>
                    <a:gd name="T6" fmla="*/ 2 w 134"/>
                    <a:gd name="T7" fmla="*/ 0 h 4"/>
                    <a:gd name="T8" fmla="*/ 132 w 134"/>
                    <a:gd name="T9" fmla="*/ 0 h 4"/>
                    <a:gd name="T10" fmla="*/ 134 w 134"/>
                    <a:gd name="T11" fmla="*/ 2 h 4"/>
                    <a:gd name="T12" fmla="*/ 132 w 13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34" h="4">
                      <a:moveTo>
                        <a:pt x="132" y="4"/>
                      </a:moveTo>
                      <a:cubicBezTo>
                        <a:pt x="2" y="4"/>
                        <a:pt x="2" y="4"/>
                        <a:pt x="2" y="4"/>
                      </a:cubicBezTo>
                      <a:cubicBezTo>
                        <a:pt x="1" y="4"/>
                        <a:pt x="0" y="3"/>
                        <a:pt x="0" y="2"/>
                      </a:cubicBezTo>
                      <a:cubicBezTo>
                        <a:pt x="0" y="1"/>
                        <a:pt x="1" y="0"/>
                        <a:pt x="2" y="0"/>
                      </a:cubicBezTo>
                      <a:cubicBezTo>
                        <a:pt x="132" y="0"/>
                        <a:pt x="132" y="0"/>
                        <a:pt x="132" y="0"/>
                      </a:cubicBezTo>
                      <a:cubicBezTo>
                        <a:pt x="133" y="0"/>
                        <a:pt x="134" y="1"/>
                        <a:pt x="134" y="2"/>
                      </a:cubicBezTo>
                      <a:cubicBezTo>
                        <a:pt x="134" y="3"/>
                        <a:pt x="133" y="4"/>
                        <a:pt x="13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193" name="Vector">
                  <a:extLst>
                    <a:ext uri="{FF2B5EF4-FFF2-40B4-BE49-F238E27FC236}">
                      <a16:creationId xmlns:a16="http://schemas.microsoft.com/office/drawing/2014/main" id="{85297AAB-926E-3541-8AAB-9C8A8799367B}"/>
                    </a:ext>
                  </a:extLst>
                </p:cNvPr>
                <p:cNvSpPr>
                  <a:spLocks/>
                </p:cNvSpPr>
                <p:nvPr/>
              </p:nvSpPr>
              <p:spPr bwMode="gray">
                <a:xfrm>
                  <a:off x="7454900" y="3209926"/>
                  <a:ext cx="14288" cy="295275"/>
                </a:xfrm>
                <a:custGeom>
                  <a:avLst/>
                  <a:gdLst>
                    <a:gd name="T0" fmla="*/ 2 w 4"/>
                    <a:gd name="T1" fmla="*/ 89 h 89"/>
                    <a:gd name="T2" fmla="*/ 0 w 4"/>
                    <a:gd name="T3" fmla="*/ 87 h 89"/>
                    <a:gd name="T4" fmla="*/ 0 w 4"/>
                    <a:gd name="T5" fmla="*/ 2 h 89"/>
                    <a:gd name="T6" fmla="*/ 2 w 4"/>
                    <a:gd name="T7" fmla="*/ 0 h 89"/>
                    <a:gd name="T8" fmla="*/ 4 w 4"/>
                    <a:gd name="T9" fmla="*/ 2 h 89"/>
                    <a:gd name="T10" fmla="*/ 4 w 4"/>
                    <a:gd name="T11" fmla="*/ 87 h 89"/>
                    <a:gd name="T12" fmla="*/ 2 w 4"/>
                    <a:gd name="T13" fmla="*/ 89 h 89"/>
                  </a:gdLst>
                  <a:ahLst/>
                  <a:cxnLst>
                    <a:cxn ang="0">
                      <a:pos x="T0" y="T1"/>
                    </a:cxn>
                    <a:cxn ang="0">
                      <a:pos x="T2" y="T3"/>
                    </a:cxn>
                    <a:cxn ang="0">
                      <a:pos x="T4" y="T5"/>
                    </a:cxn>
                    <a:cxn ang="0">
                      <a:pos x="T6" y="T7"/>
                    </a:cxn>
                    <a:cxn ang="0">
                      <a:pos x="T8" y="T9"/>
                    </a:cxn>
                    <a:cxn ang="0">
                      <a:pos x="T10" y="T11"/>
                    </a:cxn>
                    <a:cxn ang="0">
                      <a:pos x="T12" y="T13"/>
                    </a:cxn>
                  </a:cxnLst>
                  <a:rect l="0" t="0" r="r" b="b"/>
                  <a:pathLst>
                    <a:path w="4" h="89">
                      <a:moveTo>
                        <a:pt x="2" y="89"/>
                      </a:moveTo>
                      <a:cubicBezTo>
                        <a:pt x="1" y="89"/>
                        <a:pt x="0" y="88"/>
                        <a:pt x="0" y="87"/>
                      </a:cubicBezTo>
                      <a:cubicBezTo>
                        <a:pt x="0" y="2"/>
                        <a:pt x="0" y="2"/>
                        <a:pt x="0" y="2"/>
                      </a:cubicBezTo>
                      <a:cubicBezTo>
                        <a:pt x="0" y="1"/>
                        <a:pt x="1" y="0"/>
                        <a:pt x="2" y="0"/>
                      </a:cubicBezTo>
                      <a:cubicBezTo>
                        <a:pt x="3" y="0"/>
                        <a:pt x="4" y="1"/>
                        <a:pt x="4" y="2"/>
                      </a:cubicBezTo>
                      <a:cubicBezTo>
                        <a:pt x="4" y="87"/>
                        <a:pt x="4" y="87"/>
                        <a:pt x="4" y="87"/>
                      </a:cubicBezTo>
                      <a:cubicBezTo>
                        <a:pt x="4" y="88"/>
                        <a:pt x="3" y="89"/>
                        <a:pt x="2"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194" name="Vector">
                  <a:extLst>
                    <a:ext uri="{FF2B5EF4-FFF2-40B4-BE49-F238E27FC236}">
                      <a16:creationId xmlns:a16="http://schemas.microsoft.com/office/drawing/2014/main" id="{999C955D-8BB9-4A5F-2774-9AF6E2068905}"/>
                    </a:ext>
                  </a:extLst>
                </p:cNvPr>
                <p:cNvSpPr>
                  <a:spLocks noChangeArrowheads="1"/>
                </p:cNvSpPr>
                <p:nvPr/>
              </p:nvSpPr>
              <p:spPr bwMode="gray">
                <a:xfrm>
                  <a:off x="7461250" y="3378201"/>
                  <a:ext cx="185738" cy="142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195" name="Vector">
                  <a:extLst>
                    <a:ext uri="{FF2B5EF4-FFF2-40B4-BE49-F238E27FC236}">
                      <a16:creationId xmlns:a16="http://schemas.microsoft.com/office/drawing/2014/main" id="{022A1704-98C3-1B67-F345-E8E364F43F18}"/>
                    </a:ext>
                  </a:extLst>
                </p:cNvPr>
                <p:cNvSpPr>
                  <a:spLocks/>
                </p:cNvSpPr>
                <p:nvPr/>
              </p:nvSpPr>
              <p:spPr bwMode="gray">
                <a:xfrm>
                  <a:off x="7883525" y="3246438"/>
                  <a:ext cx="12700" cy="258763"/>
                </a:xfrm>
                <a:custGeom>
                  <a:avLst/>
                  <a:gdLst>
                    <a:gd name="T0" fmla="*/ 2 w 4"/>
                    <a:gd name="T1" fmla="*/ 78 h 78"/>
                    <a:gd name="T2" fmla="*/ 0 w 4"/>
                    <a:gd name="T3" fmla="*/ 76 h 78"/>
                    <a:gd name="T4" fmla="*/ 0 w 4"/>
                    <a:gd name="T5" fmla="*/ 2 h 78"/>
                    <a:gd name="T6" fmla="*/ 2 w 4"/>
                    <a:gd name="T7" fmla="*/ 0 h 78"/>
                    <a:gd name="T8" fmla="*/ 4 w 4"/>
                    <a:gd name="T9" fmla="*/ 2 h 78"/>
                    <a:gd name="T10" fmla="*/ 4 w 4"/>
                    <a:gd name="T11" fmla="*/ 76 h 78"/>
                    <a:gd name="T12" fmla="*/ 2 w 4"/>
                    <a:gd name="T13" fmla="*/ 78 h 78"/>
                  </a:gdLst>
                  <a:ahLst/>
                  <a:cxnLst>
                    <a:cxn ang="0">
                      <a:pos x="T0" y="T1"/>
                    </a:cxn>
                    <a:cxn ang="0">
                      <a:pos x="T2" y="T3"/>
                    </a:cxn>
                    <a:cxn ang="0">
                      <a:pos x="T4" y="T5"/>
                    </a:cxn>
                    <a:cxn ang="0">
                      <a:pos x="T6" y="T7"/>
                    </a:cxn>
                    <a:cxn ang="0">
                      <a:pos x="T8" y="T9"/>
                    </a:cxn>
                    <a:cxn ang="0">
                      <a:pos x="T10" y="T11"/>
                    </a:cxn>
                    <a:cxn ang="0">
                      <a:pos x="T12" y="T13"/>
                    </a:cxn>
                  </a:cxnLst>
                  <a:rect l="0" t="0" r="r" b="b"/>
                  <a:pathLst>
                    <a:path w="4" h="78">
                      <a:moveTo>
                        <a:pt x="2" y="78"/>
                      </a:moveTo>
                      <a:cubicBezTo>
                        <a:pt x="0" y="78"/>
                        <a:pt x="0" y="77"/>
                        <a:pt x="0" y="76"/>
                      </a:cubicBezTo>
                      <a:cubicBezTo>
                        <a:pt x="0" y="2"/>
                        <a:pt x="0" y="2"/>
                        <a:pt x="0" y="2"/>
                      </a:cubicBezTo>
                      <a:cubicBezTo>
                        <a:pt x="0" y="1"/>
                        <a:pt x="0" y="0"/>
                        <a:pt x="2" y="0"/>
                      </a:cubicBezTo>
                      <a:cubicBezTo>
                        <a:pt x="3" y="0"/>
                        <a:pt x="4" y="1"/>
                        <a:pt x="4" y="2"/>
                      </a:cubicBezTo>
                      <a:cubicBezTo>
                        <a:pt x="4" y="76"/>
                        <a:pt x="4" y="76"/>
                        <a:pt x="4" y="76"/>
                      </a:cubicBezTo>
                      <a:cubicBezTo>
                        <a:pt x="4" y="77"/>
                        <a:pt x="3" y="78"/>
                        <a:pt x="2"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196" name="Vector">
                  <a:extLst>
                    <a:ext uri="{FF2B5EF4-FFF2-40B4-BE49-F238E27FC236}">
                      <a16:creationId xmlns:a16="http://schemas.microsoft.com/office/drawing/2014/main" id="{1181B1F7-A9CA-D0D5-F24D-604257985E92}"/>
                    </a:ext>
                  </a:extLst>
                </p:cNvPr>
                <p:cNvSpPr>
                  <a:spLocks noEditPoints="1"/>
                </p:cNvSpPr>
                <p:nvPr/>
              </p:nvSpPr>
              <p:spPr bwMode="gray">
                <a:xfrm>
                  <a:off x="7491413" y="3246438"/>
                  <a:ext cx="88900" cy="88900"/>
                </a:xfrm>
                <a:custGeom>
                  <a:avLst/>
                  <a:gdLst>
                    <a:gd name="T0" fmla="*/ 14 w 27"/>
                    <a:gd name="T1" fmla="*/ 27 h 27"/>
                    <a:gd name="T2" fmla="*/ 0 w 27"/>
                    <a:gd name="T3" fmla="*/ 14 h 27"/>
                    <a:gd name="T4" fmla="*/ 14 w 27"/>
                    <a:gd name="T5" fmla="*/ 0 h 27"/>
                    <a:gd name="T6" fmla="*/ 27 w 27"/>
                    <a:gd name="T7" fmla="*/ 14 h 27"/>
                    <a:gd name="T8" fmla="*/ 14 w 27"/>
                    <a:gd name="T9" fmla="*/ 27 h 27"/>
                    <a:gd name="T10" fmla="*/ 14 w 27"/>
                    <a:gd name="T11" fmla="*/ 4 h 27"/>
                    <a:gd name="T12" fmla="*/ 4 w 27"/>
                    <a:gd name="T13" fmla="*/ 14 h 27"/>
                    <a:gd name="T14" fmla="*/ 14 w 27"/>
                    <a:gd name="T15" fmla="*/ 23 h 27"/>
                    <a:gd name="T16" fmla="*/ 23 w 27"/>
                    <a:gd name="T17" fmla="*/ 14 h 27"/>
                    <a:gd name="T18" fmla="*/ 14 w 27"/>
                    <a:gd name="T19" fmla="*/ 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27">
                      <a:moveTo>
                        <a:pt x="14" y="27"/>
                      </a:moveTo>
                      <a:cubicBezTo>
                        <a:pt x="6" y="27"/>
                        <a:pt x="0" y="21"/>
                        <a:pt x="0" y="14"/>
                      </a:cubicBezTo>
                      <a:cubicBezTo>
                        <a:pt x="0" y="6"/>
                        <a:pt x="6" y="0"/>
                        <a:pt x="14" y="0"/>
                      </a:cubicBezTo>
                      <a:cubicBezTo>
                        <a:pt x="21" y="0"/>
                        <a:pt x="27" y="6"/>
                        <a:pt x="27" y="14"/>
                      </a:cubicBezTo>
                      <a:cubicBezTo>
                        <a:pt x="27" y="21"/>
                        <a:pt x="21" y="27"/>
                        <a:pt x="14" y="27"/>
                      </a:cubicBezTo>
                      <a:close/>
                      <a:moveTo>
                        <a:pt x="14" y="4"/>
                      </a:moveTo>
                      <a:cubicBezTo>
                        <a:pt x="8" y="4"/>
                        <a:pt x="4" y="8"/>
                        <a:pt x="4" y="14"/>
                      </a:cubicBezTo>
                      <a:cubicBezTo>
                        <a:pt x="4" y="19"/>
                        <a:pt x="8" y="23"/>
                        <a:pt x="14" y="23"/>
                      </a:cubicBezTo>
                      <a:cubicBezTo>
                        <a:pt x="19" y="23"/>
                        <a:pt x="23" y="19"/>
                        <a:pt x="23" y="14"/>
                      </a:cubicBezTo>
                      <a:cubicBezTo>
                        <a:pt x="23" y="8"/>
                        <a:pt x="19" y="4"/>
                        <a:pt x="14"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197" name="Vector">
                  <a:extLst>
                    <a:ext uri="{FF2B5EF4-FFF2-40B4-BE49-F238E27FC236}">
                      <a16:creationId xmlns:a16="http://schemas.microsoft.com/office/drawing/2014/main" id="{B7125D4F-8BB9-A62E-34BE-91426B47F9C7}"/>
                    </a:ext>
                  </a:extLst>
                </p:cNvPr>
                <p:cNvSpPr>
                  <a:spLocks/>
                </p:cNvSpPr>
                <p:nvPr/>
              </p:nvSpPr>
              <p:spPr bwMode="gray">
                <a:xfrm>
                  <a:off x="7593013" y="3286126"/>
                  <a:ext cx="60325" cy="49213"/>
                </a:xfrm>
                <a:custGeom>
                  <a:avLst/>
                  <a:gdLst>
                    <a:gd name="T0" fmla="*/ 2 w 18"/>
                    <a:gd name="T1" fmla="*/ 15 h 15"/>
                    <a:gd name="T2" fmla="*/ 0 w 18"/>
                    <a:gd name="T3" fmla="*/ 13 h 15"/>
                    <a:gd name="T4" fmla="*/ 14 w 18"/>
                    <a:gd name="T5" fmla="*/ 0 h 15"/>
                    <a:gd name="T6" fmla="*/ 16 w 18"/>
                    <a:gd name="T7" fmla="*/ 0 h 15"/>
                    <a:gd name="T8" fmla="*/ 18 w 18"/>
                    <a:gd name="T9" fmla="*/ 2 h 15"/>
                    <a:gd name="T10" fmla="*/ 16 w 18"/>
                    <a:gd name="T11" fmla="*/ 4 h 15"/>
                    <a:gd name="T12" fmla="*/ 14 w 18"/>
                    <a:gd name="T13" fmla="*/ 4 h 15"/>
                    <a:gd name="T14" fmla="*/ 4 w 18"/>
                    <a:gd name="T15" fmla="*/ 13 h 15"/>
                    <a:gd name="T16" fmla="*/ 2 w 18"/>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5">
                      <a:moveTo>
                        <a:pt x="2" y="15"/>
                      </a:moveTo>
                      <a:cubicBezTo>
                        <a:pt x="1" y="15"/>
                        <a:pt x="0" y="14"/>
                        <a:pt x="0" y="13"/>
                      </a:cubicBezTo>
                      <a:cubicBezTo>
                        <a:pt x="0" y="6"/>
                        <a:pt x="6" y="0"/>
                        <a:pt x="14" y="0"/>
                      </a:cubicBezTo>
                      <a:cubicBezTo>
                        <a:pt x="16" y="0"/>
                        <a:pt x="16" y="0"/>
                        <a:pt x="16" y="0"/>
                      </a:cubicBezTo>
                      <a:cubicBezTo>
                        <a:pt x="17" y="0"/>
                        <a:pt x="18" y="0"/>
                        <a:pt x="18" y="2"/>
                      </a:cubicBezTo>
                      <a:cubicBezTo>
                        <a:pt x="18" y="3"/>
                        <a:pt x="17" y="4"/>
                        <a:pt x="16" y="4"/>
                      </a:cubicBezTo>
                      <a:cubicBezTo>
                        <a:pt x="14" y="4"/>
                        <a:pt x="14" y="4"/>
                        <a:pt x="14" y="4"/>
                      </a:cubicBezTo>
                      <a:cubicBezTo>
                        <a:pt x="8" y="4"/>
                        <a:pt x="4" y="8"/>
                        <a:pt x="4" y="13"/>
                      </a:cubicBezTo>
                      <a:cubicBezTo>
                        <a:pt x="4" y="14"/>
                        <a:pt x="3" y="15"/>
                        <a:pt x="2"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198" name="Vector">
                  <a:extLst>
                    <a:ext uri="{FF2B5EF4-FFF2-40B4-BE49-F238E27FC236}">
                      <a16:creationId xmlns:a16="http://schemas.microsoft.com/office/drawing/2014/main" id="{D223F6D9-33AB-4CC4-7939-D72E3DCD5001}"/>
                    </a:ext>
                  </a:extLst>
                </p:cNvPr>
                <p:cNvSpPr>
                  <a:spLocks noEditPoints="1"/>
                </p:cNvSpPr>
                <p:nvPr/>
              </p:nvSpPr>
              <p:spPr bwMode="gray">
                <a:xfrm>
                  <a:off x="7639050" y="3265488"/>
                  <a:ext cx="257175" cy="163513"/>
                </a:xfrm>
                <a:custGeom>
                  <a:avLst/>
                  <a:gdLst>
                    <a:gd name="T0" fmla="*/ 68 w 78"/>
                    <a:gd name="T1" fmla="*/ 49 h 49"/>
                    <a:gd name="T2" fmla="*/ 10 w 78"/>
                    <a:gd name="T3" fmla="*/ 49 h 49"/>
                    <a:gd name="T4" fmla="*/ 0 w 78"/>
                    <a:gd name="T5" fmla="*/ 39 h 49"/>
                    <a:gd name="T6" fmla="*/ 0 w 78"/>
                    <a:gd name="T7" fmla="*/ 6 h 49"/>
                    <a:gd name="T8" fmla="*/ 6 w 78"/>
                    <a:gd name="T9" fmla="*/ 0 h 49"/>
                    <a:gd name="T10" fmla="*/ 44 w 78"/>
                    <a:gd name="T11" fmla="*/ 0 h 49"/>
                    <a:gd name="T12" fmla="*/ 78 w 78"/>
                    <a:gd name="T13" fmla="*/ 34 h 49"/>
                    <a:gd name="T14" fmla="*/ 78 w 78"/>
                    <a:gd name="T15" fmla="*/ 39 h 49"/>
                    <a:gd name="T16" fmla="*/ 68 w 78"/>
                    <a:gd name="T17" fmla="*/ 49 h 49"/>
                    <a:gd name="T18" fmla="*/ 6 w 78"/>
                    <a:gd name="T19" fmla="*/ 4 h 49"/>
                    <a:gd name="T20" fmla="*/ 4 w 78"/>
                    <a:gd name="T21" fmla="*/ 6 h 49"/>
                    <a:gd name="T22" fmla="*/ 4 w 78"/>
                    <a:gd name="T23" fmla="*/ 39 h 49"/>
                    <a:gd name="T24" fmla="*/ 10 w 78"/>
                    <a:gd name="T25" fmla="*/ 45 h 49"/>
                    <a:gd name="T26" fmla="*/ 68 w 78"/>
                    <a:gd name="T27" fmla="*/ 45 h 49"/>
                    <a:gd name="T28" fmla="*/ 74 w 78"/>
                    <a:gd name="T29" fmla="*/ 39 h 49"/>
                    <a:gd name="T30" fmla="*/ 74 w 78"/>
                    <a:gd name="T31" fmla="*/ 34 h 49"/>
                    <a:gd name="T32" fmla="*/ 44 w 78"/>
                    <a:gd name="T33" fmla="*/ 4 h 49"/>
                    <a:gd name="T34" fmla="*/ 6 w 78"/>
                    <a:gd name="T35" fmla="*/ 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8" h="49">
                      <a:moveTo>
                        <a:pt x="68" y="49"/>
                      </a:moveTo>
                      <a:cubicBezTo>
                        <a:pt x="10" y="49"/>
                        <a:pt x="10" y="49"/>
                        <a:pt x="10" y="49"/>
                      </a:cubicBezTo>
                      <a:cubicBezTo>
                        <a:pt x="5" y="49"/>
                        <a:pt x="0" y="45"/>
                        <a:pt x="0" y="39"/>
                      </a:cubicBezTo>
                      <a:cubicBezTo>
                        <a:pt x="0" y="6"/>
                        <a:pt x="0" y="6"/>
                        <a:pt x="0" y="6"/>
                      </a:cubicBezTo>
                      <a:cubicBezTo>
                        <a:pt x="0" y="3"/>
                        <a:pt x="3" y="0"/>
                        <a:pt x="6" y="0"/>
                      </a:cubicBezTo>
                      <a:cubicBezTo>
                        <a:pt x="44" y="0"/>
                        <a:pt x="44" y="0"/>
                        <a:pt x="44" y="0"/>
                      </a:cubicBezTo>
                      <a:cubicBezTo>
                        <a:pt x="62" y="0"/>
                        <a:pt x="78" y="15"/>
                        <a:pt x="78" y="34"/>
                      </a:cubicBezTo>
                      <a:cubicBezTo>
                        <a:pt x="78" y="39"/>
                        <a:pt x="78" y="39"/>
                        <a:pt x="78" y="39"/>
                      </a:cubicBezTo>
                      <a:cubicBezTo>
                        <a:pt x="78" y="45"/>
                        <a:pt x="73" y="49"/>
                        <a:pt x="68" y="49"/>
                      </a:cubicBezTo>
                      <a:close/>
                      <a:moveTo>
                        <a:pt x="6" y="4"/>
                      </a:moveTo>
                      <a:cubicBezTo>
                        <a:pt x="5" y="4"/>
                        <a:pt x="4" y="5"/>
                        <a:pt x="4" y="6"/>
                      </a:cubicBezTo>
                      <a:cubicBezTo>
                        <a:pt x="4" y="39"/>
                        <a:pt x="4" y="39"/>
                        <a:pt x="4" y="39"/>
                      </a:cubicBezTo>
                      <a:cubicBezTo>
                        <a:pt x="4" y="42"/>
                        <a:pt x="7" y="45"/>
                        <a:pt x="10" y="45"/>
                      </a:cubicBezTo>
                      <a:cubicBezTo>
                        <a:pt x="68" y="45"/>
                        <a:pt x="68" y="45"/>
                        <a:pt x="68" y="45"/>
                      </a:cubicBezTo>
                      <a:cubicBezTo>
                        <a:pt x="71" y="45"/>
                        <a:pt x="74" y="42"/>
                        <a:pt x="74" y="39"/>
                      </a:cubicBezTo>
                      <a:cubicBezTo>
                        <a:pt x="74" y="34"/>
                        <a:pt x="74" y="34"/>
                        <a:pt x="74" y="34"/>
                      </a:cubicBezTo>
                      <a:cubicBezTo>
                        <a:pt x="74" y="17"/>
                        <a:pt x="60" y="4"/>
                        <a:pt x="44" y="4"/>
                      </a:cubicBezTo>
                      <a:lnTo>
                        <a:pt x="6"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199" name="Vector">
                  <a:extLst>
                    <a:ext uri="{FF2B5EF4-FFF2-40B4-BE49-F238E27FC236}">
                      <a16:creationId xmlns:a16="http://schemas.microsoft.com/office/drawing/2014/main" id="{8542A30D-FDDB-6674-29D6-05CA50322C9E}"/>
                    </a:ext>
                  </a:extLst>
                </p:cNvPr>
                <p:cNvSpPr>
                  <a:spLocks noEditPoints="1"/>
                </p:cNvSpPr>
                <p:nvPr/>
              </p:nvSpPr>
              <p:spPr bwMode="gray">
                <a:xfrm>
                  <a:off x="7454900" y="3338513"/>
                  <a:ext cx="141288" cy="53975"/>
                </a:xfrm>
                <a:custGeom>
                  <a:avLst/>
                  <a:gdLst>
                    <a:gd name="T0" fmla="*/ 41 w 43"/>
                    <a:gd name="T1" fmla="*/ 16 h 16"/>
                    <a:gd name="T2" fmla="*/ 2 w 43"/>
                    <a:gd name="T3" fmla="*/ 16 h 16"/>
                    <a:gd name="T4" fmla="*/ 0 w 43"/>
                    <a:gd name="T5" fmla="*/ 14 h 16"/>
                    <a:gd name="T6" fmla="*/ 0 w 43"/>
                    <a:gd name="T7" fmla="*/ 10 h 16"/>
                    <a:gd name="T8" fmla="*/ 10 w 43"/>
                    <a:gd name="T9" fmla="*/ 0 h 16"/>
                    <a:gd name="T10" fmla="*/ 30 w 43"/>
                    <a:gd name="T11" fmla="*/ 0 h 16"/>
                    <a:gd name="T12" fmla="*/ 43 w 43"/>
                    <a:gd name="T13" fmla="*/ 14 h 16"/>
                    <a:gd name="T14" fmla="*/ 41 w 43"/>
                    <a:gd name="T15" fmla="*/ 16 h 16"/>
                    <a:gd name="T16" fmla="*/ 4 w 43"/>
                    <a:gd name="T17" fmla="*/ 12 h 16"/>
                    <a:gd name="T18" fmla="*/ 39 w 43"/>
                    <a:gd name="T19" fmla="*/ 12 h 16"/>
                    <a:gd name="T20" fmla="*/ 30 w 43"/>
                    <a:gd name="T21" fmla="*/ 4 h 16"/>
                    <a:gd name="T22" fmla="*/ 10 w 43"/>
                    <a:gd name="T23" fmla="*/ 4 h 16"/>
                    <a:gd name="T24" fmla="*/ 4 w 43"/>
                    <a:gd name="T25" fmla="*/ 10 h 16"/>
                    <a:gd name="T26" fmla="*/ 4 w 43"/>
                    <a:gd name="T27"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 h="16">
                      <a:moveTo>
                        <a:pt x="41" y="16"/>
                      </a:moveTo>
                      <a:cubicBezTo>
                        <a:pt x="2" y="16"/>
                        <a:pt x="2" y="16"/>
                        <a:pt x="2" y="16"/>
                      </a:cubicBezTo>
                      <a:cubicBezTo>
                        <a:pt x="1" y="16"/>
                        <a:pt x="0" y="15"/>
                        <a:pt x="0" y="14"/>
                      </a:cubicBezTo>
                      <a:cubicBezTo>
                        <a:pt x="0" y="10"/>
                        <a:pt x="0" y="10"/>
                        <a:pt x="0" y="10"/>
                      </a:cubicBezTo>
                      <a:cubicBezTo>
                        <a:pt x="0" y="5"/>
                        <a:pt x="4" y="0"/>
                        <a:pt x="10" y="0"/>
                      </a:cubicBezTo>
                      <a:cubicBezTo>
                        <a:pt x="30" y="0"/>
                        <a:pt x="30" y="0"/>
                        <a:pt x="30" y="0"/>
                      </a:cubicBezTo>
                      <a:cubicBezTo>
                        <a:pt x="37" y="0"/>
                        <a:pt x="43" y="6"/>
                        <a:pt x="43" y="14"/>
                      </a:cubicBezTo>
                      <a:cubicBezTo>
                        <a:pt x="43" y="15"/>
                        <a:pt x="43" y="16"/>
                        <a:pt x="41" y="16"/>
                      </a:cubicBezTo>
                      <a:close/>
                      <a:moveTo>
                        <a:pt x="4" y="12"/>
                      </a:moveTo>
                      <a:cubicBezTo>
                        <a:pt x="39" y="12"/>
                        <a:pt x="39" y="12"/>
                        <a:pt x="39" y="12"/>
                      </a:cubicBezTo>
                      <a:cubicBezTo>
                        <a:pt x="38" y="8"/>
                        <a:pt x="35" y="4"/>
                        <a:pt x="30" y="4"/>
                      </a:cubicBezTo>
                      <a:cubicBezTo>
                        <a:pt x="10" y="4"/>
                        <a:pt x="10" y="4"/>
                        <a:pt x="10" y="4"/>
                      </a:cubicBezTo>
                      <a:cubicBezTo>
                        <a:pt x="7" y="4"/>
                        <a:pt x="4" y="7"/>
                        <a:pt x="4" y="10"/>
                      </a:cubicBezTo>
                      <a:lnTo>
                        <a:pt x="4"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200" name="Vector">
                  <a:extLst>
                    <a:ext uri="{FF2B5EF4-FFF2-40B4-BE49-F238E27FC236}">
                      <a16:creationId xmlns:a16="http://schemas.microsoft.com/office/drawing/2014/main" id="{0648A663-C1BA-57E4-1C85-F0E16D53F982}"/>
                    </a:ext>
                  </a:extLst>
                </p:cNvPr>
                <p:cNvSpPr>
                  <a:spLocks noEditPoints="1"/>
                </p:cNvSpPr>
                <p:nvPr/>
              </p:nvSpPr>
              <p:spPr bwMode="gray">
                <a:xfrm>
                  <a:off x="7435850" y="3490913"/>
                  <a:ext cx="52388" cy="50800"/>
                </a:xfrm>
                <a:custGeom>
                  <a:avLst/>
                  <a:gdLst>
                    <a:gd name="T0" fmla="*/ 8 w 16"/>
                    <a:gd name="T1" fmla="*/ 15 h 15"/>
                    <a:gd name="T2" fmla="*/ 0 w 16"/>
                    <a:gd name="T3" fmla="*/ 7 h 15"/>
                    <a:gd name="T4" fmla="*/ 8 w 16"/>
                    <a:gd name="T5" fmla="*/ 0 h 15"/>
                    <a:gd name="T6" fmla="*/ 16 w 16"/>
                    <a:gd name="T7" fmla="*/ 7 h 15"/>
                    <a:gd name="T8" fmla="*/ 8 w 16"/>
                    <a:gd name="T9" fmla="*/ 15 h 15"/>
                    <a:gd name="T10" fmla="*/ 8 w 16"/>
                    <a:gd name="T11" fmla="*/ 4 h 15"/>
                    <a:gd name="T12" fmla="*/ 4 w 16"/>
                    <a:gd name="T13" fmla="*/ 7 h 15"/>
                    <a:gd name="T14" fmla="*/ 8 w 16"/>
                    <a:gd name="T15" fmla="*/ 11 h 15"/>
                    <a:gd name="T16" fmla="*/ 12 w 16"/>
                    <a:gd name="T17" fmla="*/ 7 h 15"/>
                    <a:gd name="T18" fmla="*/ 8 w 16"/>
                    <a:gd name="T19" fmla="*/ 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5">
                      <a:moveTo>
                        <a:pt x="8" y="15"/>
                      </a:moveTo>
                      <a:cubicBezTo>
                        <a:pt x="4" y="15"/>
                        <a:pt x="0" y="11"/>
                        <a:pt x="0" y="7"/>
                      </a:cubicBezTo>
                      <a:cubicBezTo>
                        <a:pt x="0" y="3"/>
                        <a:pt x="4" y="0"/>
                        <a:pt x="8" y="0"/>
                      </a:cubicBezTo>
                      <a:cubicBezTo>
                        <a:pt x="12" y="0"/>
                        <a:pt x="16" y="3"/>
                        <a:pt x="16" y="7"/>
                      </a:cubicBezTo>
                      <a:cubicBezTo>
                        <a:pt x="16" y="11"/>
                        <a:pt x="12" y="15"/>
                        <a:pt x="8" y="15"/>
                      </a:cubicBezTo>
                      <a:close/>
                      <a:moveTo>
                        <a:pt x="8" y="4"/>
                      </a:moveTo>
                      <a:cubicBezTo>
                        <a:pt x="6" y="4"/>
                        <a:pt x="4" y="5"/>
                        <a:pt x="4" y="7"/>
                      </a:cubicBezTo>
                      <a:cubicBezTo>
                        <a:pt x="4" y="9"/>
                        <a:pt x="6" y="11"/>
                        <a:pt x="8" y="11"/>
                      </a:cubicBezTo>
                      <a:cubicBezTo>
                        <a:pt x="10" y="11"/>
                        <a:pt x="12" y="9"/>
                        <a:pt x="12" y="7"/>
                      </a:cubicBezTo>
                      <a:cubicBezTo>
                        <a:pt x="12" y="5"/>
                        <a:pt x="10" y="4"/>
                        <a:pt x="8"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201" name="Vector">
                  <a:extLst>
                    <a:ext uri="{FF2B5EF4-FFF2-40B4-BE49-F238E27FC236}">
                      <a16:creationId xmlns:a16="http://schemas.microsoft.com/office/drawing/2014/main" id="{A1652238-436D-BC5B-0D4A-4D47DAB1BCE9}"/>
                    </a:ext>
                  </a:extLst>
                </p:cNvPr>
                <p:cNvSpPr>
                  <a:spLocks noEditPoints="1"/>
                </p:cNvSpPr>
                <p:nvPr/>
              </p:nvSpPr>
              <p:spPr bwMode="gray">
                <a:xfrm>
                  <a:off x="7864475" y="3490913"/>
                  <a:ext cx="49213" cy="50800"/>
                </a:xfrm>
                <a:custGeom>
                  <a:avLst/>
                  <a:gdLst>
                    <a:gd name="T0" fmla="*/ 8 w 15"/>
                    <a:gd name="T1" fmla="*/ 15 h 15"/>
                    <a:gd name="T2" fmla="*/ 0 w 15"/>
                    <a:gd name="T3" fmla="*/ 7 h 15"/>
                    <a:gd name="T4" fmla="*/ 8 w 15"/>
                    <a:gd name="T5" fmla="*/ 0 h 15"/>
                    <a:gd name="T6" fmla="*/ 15 w 15"/>
                    <a:gd name="T7" fmla="*/ 7 h 15"/>
                    <a:gd name="T8" fmla="*/ 8 w 15"/>
                    <a:gd name="T9" fmla="*/ 15 h 15"/>
                    <a:gd name="T10" fmla="*/ 8 w 15"/>
                    <a:gd name="T11" fmla="*/ 4 h 15"/>
                    <a:gd name="T12" fmla="*/ 4 w 15"/>
                    <a:gd name="T13" fmla="*/ 7 h 15"/>
                    <a:gd name="T14" fmla="*/ 8 w 15"/>
                    <a:gd name="T15" fmla="*/ 11 h 15"/>
                    <a:gd name="T16" fmla="*/ 11 w 15"/>
                    <a:gd name="T17" fmla="*/ 7 h 15"/>
                    <a:gd name="T18" fmla="*/ 8 w 15"/>
                    <a:gd name="T19" fmla="*/ 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5">
                      <a:moveTo>
                        <a:pt x="8" y="15"/>
                      </a:moveTo>
                      <a:cubicBezTo>
                        <a:pt x="3" y="15"/>
                        <a:pt x="0" y="11"/>
                        <a:pt x="0" y="7"/>
                      </a:cubicBezTo>
                      <a:cubicBezTo>
                        <a:pt x="0" y="3"/>
                        <a:pt x="3" y="0"/>
                        <a:pt x="8" y="0"/>
                      </a:cubicBezTo>
                      <a:cubicBezTo>
                        <a:pt x="12" y="0"/>
                        <a:pt x="15" y="3"/>
                        <a:pt x="15" y="7"/>
                      </a:cubicBezTo>
                      <a:cubicBezTo>
                        <a:pt x="15" y="11"/>
                        <a:pt x="12" y="15"/>
                        <a:pt x="8" y="15"/>
                      </a:cubicBezTo>
                      <a:close/>
                      <a:moveTo>
                        <a:pt x="8" y="4"/>
                      </a:moveTo>
                      <a:cubicBezTo>
                        <a:pt x="6" y="4"/>
                        <a:pt x="4" y="5"/>
                        <a:pt x="4" y="7"/>
                      </a:cubicBezTo>
                      <a:cubicBezTo>
                        <a:pt x="4" y="9"/>
                        <a:pt x="6" y="11"/>
                        <a:pt x="8" y="11"/>
                      </a:cubicBezTo>
                      <a:cubicBezTo>
                        <a:pt x="10" y="11"/>
                        <a:pt x="11" y="9"/>
                        <a:pt x="11" y="7"/>
                      </a:cubicBezTo>
                      <a:cubicBezTo>
                        <a:pt x="11" y="5"/>
                        <a:pt x="10" y="4"/>
                        <a:pt x="8"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202" name="Vector">
                  <a:extLst>
                    <a:ext uri="{FF2B5EF4-FFF2-40B4-BE49-F238E27FC236}">
                      <a16:creationId xmlns:a16="http://schemas.microsoft.com/office/drawing/2014/main" id="{BC05FF95-39AF-5860-D5B9-074FD40678F1}"/>
                    </a:ext>
                  </a:extLst>
                </p:cNvPr>
                <p:cNvSpPr>
                  <a:spLocks noEditPoints="1"/>
                </p:cNvSpPr>
                <p:nvPr/>
              </p:nvSpPr>
              <p:spPr bwMode="gray">
                <a:xfrm>
                  <a:off x="7613650" y="3097213"/>
                  <a:ext cx="125413" cy="125413"/>
                </a:xfrm>
                <a:custGeom>
                  <a:avLst/>
                  <a:gdLst>
                    <a:gd name="T0" fmla="*/ 24 w 38"/>
                    <a:gd name="T1" fmla="*/ 38 h 38"/>
                    <a:gd name="T2" fmla="*/ 13 w 38"/>
                    <a:gd name="T3" fmla="*/ 38 h 38"/>
                    <a:gd name="T4" fmla="*/ 11 w 38"/>
                    <a:gd name="T5" fmla="*/ 36 h 38"/>
                    <a:gd name="T6" fmla="*/ 11 w 38"/>
                    <a:gd name="T7" fmla="*/ 27 h 38"/>
                    <a:gd name="T8" fmla="*/ 2 w 38"/>
                    <a:gd name="T9" fmla="*/ 27 h 38"/>
                    <a:gd name="T10" fmla="*/ 0 w 38"/>
                    <a:gd name="T11" fmla="*/ 25 h 38"/>
                    <a:gd name="T12" fmla="*/ 0 w 38"/>
                    <a:gd name="T13" fmla="*/ 14 h 38"/>
                    <a:gd name="T14" fmla="*/ 2 w 38"/>
                    <a:gd name="T15" fmla="*/ 12 h 38"/>
                    <a:gd name="T16" fmla="*/ 11 w 38"/>
                    <a:gd name="T17" fmla="*/ 12 h 38"/>
                    <a:gd name="T18" fmla="*/ 11 w 38"/>
                    <a:gd name="T19" fmla="*/ 2 h 38"/>
                    <a:gd name="T20" fmla="*/ 13 w 38"/>
                    <a:gd name="T21" fmla="*/ 0 h 38"/>
                    <a:gd name="T22" fmla="*/ 24 w 38"/>
                    <a:gd name="T23" fmla="*/ 0 h 38"/>
                    <a:gd name="T24" fmla="*/ 26 w 38"/>
                    <a:gd name="T25" fmla="*/ 2 h 38"/>
                    <a:gd name="T26" fmla="*/ 26 w 38"/>
                    <a:gd name="T27" fmla="*/ 12 h 38"/>
                    <a:gd name="T28" fmla="*/ 36 w 38"/>
                    <a:gd name="T29" fmla="*/ 12 h 38"/>
                    <a:gd name="T30" fmla="*/ 38 w 38"/>
                    <a:gd name="T31" fmla="*/ 14 h 38"/>
                    <a:gd name="T32" fmla="*/ 38 w 38"/>
                    <a:gd name="T33" fmla="*/ 25 h 38"/>
                    <a:gd name="T34" fmla="*/ 36 w 38"/>
                    <a:gd name="T35" fmla="*/ 27 h 38"/>
                    <a:gd name="T36" fmla="*/ 26 w 38"/>
                    <a:gd name="T37" fmla="*/ 27 h 38"/>
                    <a:gd name="T38" fmla="*/ 26 w 38"/>
                    <a:gd name="T39" fmla="*/ 36 h 38"/>
                    <a:gd name="T40" fmla="*/ 24 w 38"/>
                    <a:gd name="T41" fmla="*/ 38 h 38"/>
                    <a:gd name="T42" fmla="*/ 15 w 38"/>
                    <a:gd name="T43" fmla="*/ 34 h 38"/>
                    <a:gd name="T44" fmla="*/ 22 w 38"/>
                    <a:gd name="T45" fmla="*/ 34 h 38"/>
                    <a:gd name="T46" fmla="*/ 22 w 38"/>
                    <a:gd name="T47" fmla="*/ 25 h 38"/>
                    <a:gd name="T48" fmla="*/ 24 w 38"/>
                    <a:gd name="T49" fmla="*/ 23 h 38"/>
                    <a:gd name="T50" fmla="*/ 34 w 38"/>
                    <a:gd name="T51" fmla="*/ 23 h 38"/>
                    <a:gd name="T52" fmla="*/ 34 w 38"/>
                    <a:gd name="T53" fmla="*/ 16 h 38"/>
                    <a:gd name="T54" fmla="*/ 24 w 38"/>
                    <a:gd name="T55" fmla="*/ 16 h 38"/>
                    <a:gd name="T56" fmla="*/ 22 w 38"/>
                    <a:gd name="T57" fmla="*/ 14 h 38"/>
                    <a:gd name="T58" fmla="*/ 22 w 38"/>
                    <a:gd name="T59" fmla="*/ 4 h 38"/>
                    <a:gd name="T60" fmla="*/ 15 w 38"/>
                    <a:gd name="T61" fmla="*/ 4 h 38"/>
                    <a:gd name="T62" fmla="*/ 15 w 38"/>
                    <a:gd name="T63" fmla="*/ 14 h 38"/>
                    <a:gd name="T64" fmla="*/ 13 w 38"/>
                    <a:gd name="T65" fmla="*/ 16 h 38"/>
                    <a:gd name="T66" fmla="*/ 4 w 38"/>
                    <a:gd name="T67" fmla="*/ 16 h 38"/>
                    <a:gd name="T68" fmla="*/ 4 w 38"/>
                    <a:gd name="T69" fmla="*/ 23 h 38"/>
                    <a:gd name="T70" fmla="*/ 13 w 38"/>
                    <a:gd name="T71" fmla="*/ 23 h 38"/>
                    <a:gd name="T72" fmla="*/ 15 w 38"/>
                    <a:gd name="T73" fmla="*/ 25 h 38"/>
                    <a:gd name="T74" fmla="*/ 15 w 38"/>
                    <a:gd name="T75" fmla="*/ 3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 h="38">
                      <a:moveTo>
                        <a:pt x="24" y="38"/>
                      </a:moveTo>
                      <a:cubicBezTo>
                        <a:pt x="13" y="38"/>
                        <a:pt x="13" y="38"/>
                        <a:pt x="13" y="38"/>
                      </a:cubicBezTo>
                      <a:cubicBezTo>
                        <a:pt x="12" y="38"/>
                        <a:pt x="11" y="37"/>
                        <a:pt x="11" y="36"/>
                      </a:cubicBezTo>
                      <a:cubicBezTo>
                        <a:pt x="11" y="27"/>
                        <a:pt x="11" y="27"/>
                        <a:pt x="11" y="27"/>
                      </a:cubicBezTo>
                      <a:cubicBezTo>
                        <a:pt x="2" y="27"/>
                        <a:pt x="2" y="27"/>
                        <a:pt x="2" y="27"/>
                      </a:cubicBezTo>
                      <a:cubicBezTo>
                        <a:pt x="1" y="27"/>
                        <a:pt x="0" y="26"/>
                        <a:pt x="0" y="25"/>
                      </a:cubicBezTo>
                      <a:cubicBezTo>
                        <a:pt x="0" y="14"/>
                        <a:pt x="0" y="14"/>
                        <a:pt x="0" y="14"/>
                      </a:cubicBezTo>
                      <a:cubicBezTo>
                        <a:pt x="0" y="12"/>
                        <a:pt x="1" y="12"/>
                        <a:pt x="2" y="12"/>
                      </a:cubicBezTo>
                      <a:cubicBezTo>
                        <a:pt x="11" y="12"/>
                        <a:pt x="11" y="12"/>
                        <a:pt x="11" y="12"/>
                      </a:cubicBezTo>
                      <a:cubicBezTo>
                        <a:pt x="11" y="2"/>
                        <a:pt x="11" y="2"/>
                        <a:pt x="11" y="2"/>
                      </a:cubicBezTo>
                      <a:cubicBezTo>
                        <a:pt x="11" y="1"/>
                        <a:pt x="12" y="0"/>
                        <a:pt x="13" y="0"/>
                      </a:cubicBezTo>
                      <a:cubicBezTo>
                        <a:pt x="24" y="0"/>
                        <a:pt x="24" y="0"/>
                        <a:pt x="24" y="0"/>
                      </a:cubicBezTo>
                      <a:cubicBezTo>
                        <a:pt x="26" y="0"/>
                        <a:pt x="26" y="1"/>
                        <a:pt x="26" y="2"/>
                      </a:cubicBezTo>
                      <a:cubicBezTo>
                        <a:pt x="26" y="12"/>
                        <a:pt x="26" y="12"/>
                        <a:pt x="26" y="12"/>
                      </a:cubicBezTo>
                      <a:cubicBezTo>
                        <a:pt x="36" y="12"/>
                        <a:pt x="36" y="12"/>
                        <a:pt x="36" y="12"/>
                      </a:cubicBezTo>
                      <a:cubicBezTo>
                        <a:pt x="37" y="12"/>
                        <a:pt x="38" y="12"/>
                        <a:pt x="38" y="14"/>
                      </a:cubicBezTo>
                      <a:cubicBezTo>
                        <a:pt x="38" y="25"/>
                        <a:pt x="38" y="25"/>
                        <a:pt x="38" y="25"/>
                      </a:cubicBezTo>
                      <a:cubicBezTo>
                        <a:pt x="38" y="26"/>
                        <a:pt x="37" y="27"/>
                        <a:pt x="36" y="27"/>
                      </a:cubicBezTo>
                      <a:cubicBezTo>
                        <a:pt x="26" y="27"/>
                        <a:pt x="26" y="27"/>
                        <a:pt x="26" y="27"/>
                      </a:cubicBezTo>
                      <a:cubicBezTo>
                        <a:pt x="26" y="36"/>
                        <a:pt x="26" y="36"/>
                        <a:pt x="26" y="36"/>
                      </a:cubicBezTo>
                      <a:cubicBezTo>
                        <a:pt x="26" y="37"/>
                        <a:pt x="26" y="38"/>
                        <a:pt x="24" y="38"/>
                      </a:cubicBezTo>
                      <a:close/>
                      <a:moveTo>
                        <a:pt x="15" y="34"/>
                      </a:moveTo>
                      <a:cubicBezTo>
                        <a:pt x="22" y="34"/>
                        <a:pt x="22" y="34"/>
                        <a:pt x="22" y="34"/>
                      </a:cubicBezTo>
                      <a:cubicBezTo>
                        <a:pt x="22" y="25"/>
                        <a:pt x="22" y="25"/>
                        <a:pt x="22" y="25"/>
                      </a:cubicBezTo>
                      <a:cubicBezTo>
                        <a:pt x="22" y="24"/>
                        <a:pt x="23" y="23"/>
                        <a:pt x="24" y="23"/>
                      </a:cubicBezTo>
                      <a:cubicBezTo>
                        <a:pt x="34" y="23"/>
                        <a:pt x="34" y="23"/>
                        <a:pt x="34" y="23"/>
                      </a:cubicBezTo>
                      <a:cubicBezTo>
                        <a:pt x="34" y="16"/>
                        <a:pt x="34" y="16"/>
                        <a:pt x="34" y="16"/>
                      </a:cubicBezTo>
                      <a:cubicBezTo>
                        <a:pt x="24" y="16"/>
                        <a:pt x="24" y="16"/>
                        <a:pt x="24" y="16"/>
                      </a:cubicBezTo>
                      <a:cubicBezTo>
                        <a:pt x="23" y="16"/>
                        <a:pt x="22" y="15"/>
                        <a:pt x="22" y="14"/>
                      </a:cubicBezTo>
                      <a:cubicBezTo>
                        <a:pt x="22" y="4"/>
                        <a:pt x="22" y="4"/>
                        <a:pt x="22" y="4"/>
                      </a:cubicBezTo>
                      <a:cubicBezTo>
                        <a:pt x="15" y="4"/>
                        <a:pt x="15" y="4"/>
                        <a:pt x="15" y="4"/>
                      </a:cubicBezTo>
                      <a:cubicBezTo>
                        <a:pt x="15" y="14"/>
                        <a:pt x="15" y="14"/>
                        <a:pt x="15" y="14"/>
                      </a:cubicBezTo>
                      <a:cubicBezTo>
                        <a:pt x="15" y="15"/>
                        <a:pt x="14" y="16"/>
                        <a:pt x="13" y="16"/>
                      </a:cubicBezTo>
                      <a:cubicBezTo>
                        <a:pt x="4" y="16"/>
                        <a:pt x="4" y="16"/>
                        <a:pt x="4" y="16"/>
                      </a:cubicBezTo>
                      <a:cubicBezTo>
                        <a:pt x="4" y="23"/>
                        <a:pt x="4" y="23"/>
                        <a:pt x="4" y="23"/>
                      </a:cubicBezTo>
                      <a:cubicBezTo>
                        <a:pt x="13" y="23"/>
                        <a:pt x="13" y="23"/>
                        <a:pt x="13" y="23"/>
                      </a:cubicBezTo>
                      <a:cubicBezTo>
                        <a:pt x="14" y="23"/>
                        <a:pt x="15" y="24"/>
                        <a:pt x="15" y="25"/>
                      </a:cubicBezTo>
                      <a:lnTo>
                        <a:pt x="15" y="3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grpSp>
        </p:grpSp>
        <p:grpSp>
          <p:nvGrpSpPr>
            <p:cNvPr id="205" name="easyIcon">
              <a:extLst>
                <a:ext uri="{FF2B5EF4-FFF2-40B4-BE49-F238E27FC236}">
                  <a16:creationId xmlns:a16="http://schemas.microsoft.com/office/drawing/2014/main" id="{04E97A5E-0D0E-48E5-C57F-ACB4AC20B775}"/>
                </a:ext>
              </a:extLst>
            </p:cNvPr>
            <p:cNvGrpSpPr>
              <a:grpSpLocks noChangeAspect="1"/>
            </p:cNvGrpSpPr>
            <p:nvPr>
              <p:custDataLst>
                <p:tags r:id="rId3"/>
              </p:custDataLst>
            </p:nvPr>
          </p:nvGrpSpPr>
          <p:grpSpPr>
            <a:xfrm>
              <a:off x="9709329" y="3392165"/>
              <a:ext cx="268497" cy="268497"/>
              <a:chOff x="2524322" y="4601617"/>
              <a:chExt cx="714050" cy="714050"/>
            </a:xfrm>
          </p:grpSpPr>
          <p:sp>
            <p:nvSpPr>
              <p:cNvPr id="206" name="Background">
                <a:extLst>
                  <a:ext uri="{FF2B5EF4-FFF2-40B4-BE49-F238E27FC236}">
                    <a16:creationId xmlns:a16="http://schemas.microsoft.com/office/drawing/2014/main" id="{E048067C-821B-8C6E-F468-987586150101}"/>
                  </a:ext>
                </a:extLst>
              </p:cNvPr>
              <p:cNvSpPr/>
              <p:nvPr/>
            </p:nvSpPr>
            <p:spPr>
              <a:xfrm>
                <a:off x="2524322" y="4601617"/>
                <a:ext cx="714050" cy="714050"/>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207" name="Group 206">
                <a:extLst>
                  <a:ext uri="{FF2B5EF4-FFF2-40B4-BE49-F238E27FC236}">
                    <a16:creationId xmlns:a16="http://schemas.microsoft.com/office/drawing/2014/main" id="{0B28B19F-49EB-8AAB-1FA3-25BC9AC92AAF}"/>
                  </a:ext>
                </a:extLst>
              </p:cNvPr>
              <p:cNvGrpSpPr>
                <a:grpSpLocks noChangeAspect="1"/>
              </p:cNvGrpSpPr>
              <p:nvPr/>
            </p:nvGrpSpPr>
            <p:grpSpPr bwMode="gray">
              <a:xfrm>
                <a:off x="2594002" y="4670643"/>
                <a:ext cx="574695" cy="576001"/>
                <a:chOff x="7897813" y="2346325"/>
                <a:chExt cx="698500" cy="700088"/>
              </a:xfrm>
              <a:solidFill>
                <a:schemeClr val="accent2"/>
              </a:solidFill>
            </p:grpSpPr>
            <p:sp>
              <p:nvSpPr>
                <p:cNvPr id="208" name="Vector">
                  <a:extLst>
                    <a:ext uri="{FF2B5EF4-FFF2-40B4-BE49-F238E27FC236}">
                      <a16:creationId xmlns:a16="http://schemas.microsoft.com/office/drawing/2014/main" id="{D467BB58-34D8-7557-6D8B-CAF681A49972}"/>
                    </a:ext>
                  </a:extLst>
                </p:cNvPr>
                <p:cNvSpPr>
                  <a:spLocks/>
                </p:cNvSpPr>
                <p:nvPr/>
              </p:nvSpPr>
              <p:spPr bwMode="gray">
                <a:xfrm>
                  <a:off x="8477250" y="2390775"/>
                  <a:ext cx="76200" cy="501650"/>
                </a:xfrm>
                <a:custGeom>
                  <a:avLst/>
                  <a:gdLst>
                    <a:gd name="T0" fmla="*/ 112 w 112"/>
                    <a:gd name="T1" fmla="*/ 736 h 736"/>
                    <a:gd name="T2" fmla="*/ 80 w 112"/>
                    <a:gd name="T3" fmla="*/ 736 h 736"/>
                    <a:gd name="T4" fmla="*/ 80 w 112"/>
                    <a:gd name="T5" fmla="*/ 80 h 736"/>
                    <a:gd name="T6" fmla="*/ 32 w 112"/>
                    <a:gd name="T7" fmla="*/ 32 h 736"/>
                    <a:gd name="T8" fmla="*/ 0 w 112"/>
                    <a:gd name="T9" fmla="*/ 32 h 736"/>
                    <a:gd name="T10" fmla="*/ 0 w 112"/>
                    <a:gd name="T11" fmla="*/ 0 h 736"/>
                    <a:gd name="T12" fmla="*/ 32 w 112"/>
                    <a:gd name="T13" fmla="*/ 0 h 736"/>
                    <a:gd name="T14" fmla="*/ 112 w 112"/>
                    <a:gd name="T15" fmla="*/ 80 h 736"/>
                    <a:gd name="T16" fmla="*/ 112 w 112"/>
                    <a:gd name="T17" fmla="*/ 736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 h="736">
                      <a:moveTo>
                        <a:pt x="112" y="736"/>
                      </a:moveTo>
                      <a:cubicBezTo>
                        <a:pt x="80" y="736"/>
                        <a:pt x="80" y="736"/>
                        <a:pt x="80" y="736"/>
                      </a:cubicBezTo>
                      <a:cubicBezTo>
                        <a:pt x="80" y="80"/>
                        <a:pt x="80" y="80"/>
                        <a:pt x="80" y="80"/>
                      </a:cubicBezTo>
                      <a:cubicBezTo>
                        <a:pt x="80" y="54"/>
                        <a:pt x="58" y="32"/>
                        <a:pt x="32" y="32"/>
                      </a:cubicBezTo>
                      <a:cubicBezTo>
                        <a:pt x="0" y="32"/>
                        <a:pt x="0" y="32"/>
                        <a:pt x="0" y="32"/>
                      </a:cubicBezTo>
                      <a:cubicBezTo>
                        <a:pt x="0" y="0"/>
                        <a:pt x="0" y="0"/>
                        <a:pt x="0" y="0"/>
                      </a:cubicBezTo>
                      <a:cubicBezTo>
                        <a:pt x="32" y="0"/>
                        <a:pt x="32" y="0"/>
                        <a:pt x="32" y="0"/>
                      </a:cubicBezTo>
                      <a:cubicBezTo>
                        <a:pt x="76" y="0"/>
                        <a:pt x="112" y="36"/>
                        <a:pt x="112" y="80"/>
                      </a:cubicBezTo>
                      <a:lnTo>
                        <a:pt x="112" y="7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9" name="Vector">
                  <a:extLst>
                    <a:ext uri="{FF2B5EF4-FFF2-40B4-BE49-F238E27FC236}">
                      <a16:creationId xmlns:a16="http://schemas.microsoft.com/office/drawing/2014/main" id="{D3E73067-DBD2-082B-2C49-D4FA0F401BC2}"/>
                    </a:ext>
                  </a:extLst>
                </p:cNvPr>
                <p:cNvSpPr>
                  <a:spLocks/>
                </p:cNvSpPr>
                <p:nvPr/>
              </p:nvSpPr>
              <p:spPr bwMode="gray">
                <a:xfrm>
                  <a:off x="8050213" y="2925763"/>
                  <a:ext cx="503238" cy="76200"/>
                </a:xfrm>
                <a:custGeom>
                  <a:avLst/>
                  <a:gdLst>
                    <a:gd name="T0" fmla="*/ 656 w 736"/>
                    <a:gd name="T1" fmla="*/ 112 h 112"/>
                    <a:gd name="T2" fmla="*/ 0 w 736"/>
                    <a:gd name="T3" fmla="*/ 112 h 112"/>
                    <a:gd name="T4" fmla="*/ 0 w 736"/>
                    <a:gd name="T5" fmla="*/ 80 h 112"/>
                    <a:gd name="T6" fmla="*/ 656 w 736"/>
                    <a:gd name="T7" fmla="*/ 80 h 112"/>
                    <a:gd name="T8" fmla="*/ 704 w 736"/>
                    <a:gd name="T9" fmla="*/ 32 h 112"/>
                    <a:gd name="T10" fmla="*/ 704 w 736"/>
                    <a:gd name="T11" fmla="*/ 0 h 112"/>
                    <a:gd name="T12" fmla="*/ 736 w 736"/>
                    <a:gd name="T13" fmla="*/ 0 h 112"/>
                    <a:gd name="T14" fmla="*/ 736 w 736"/>
                    <a:gd name="T15" fmla="*/ 32 h 112"/>
                    <a:gd name="T16" fmla="*/ 656 w 736"/>
                    <a:gd name="T17"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6" h="112">
                      <a:moveTo>
                        <a:pt x="656" y="112"/>
                      </a:moveTo>
                      <a:cubicBezTo>
                        <a:pt x="0" y="112"/>
                        <a:pt x="0" y="112"/>
                        <a:pt x="0" y="112"/>
                      </a:cubicBezTo>
                      <a:cubicBezTo>
                        <a:pt x="0" y="80"/>
                        <a:pt x="0" y="80"/>
                        <a:pt x="0" y="80"/>
                      </a:cubicBezTo>
                      <a:cubicBezTo>
                        <a:pt x="656" y="80"/>
                        <a:pt x="656" y="80"/>
                        <a:pt x="656" y="80"/>
                      </a:cubicBezTo>
                      <a:cubicBezTo>
                        <a:pt x="682" y="80"/>
                        <a:pt x="704" y="59"/>
                        <a:pt x="704" y="32"/>
                      </a:cubicBezTo>
                      <a:cubicBezTo>
                        <a:pt x="704" y="0"/>
                        <a:pt x="704" y="0"/>
                        <a:pt x="704" y="0"/>
                      </a:cubicBezTo>
                      <a:cubicBezTo>
                        <a:pt x="736" y="0"/>
                        <a:pt x="736" y="0"/>
                        <a:pt x="736" y="0"/>
                      </a:cubicBezTo>
                      <a:cubicBezTo>
                        <a:pt x="736" y="32"/>
                        <a:pt x="736" y="32"/>
                        <a:pt x="736" y="32"/>
                      </a:cubicBezTo>
                      <a:cubicBezTo>
                        <a:pt x="736" y="76"/>
                        <a:pt x="700" y="112"/>
                        <a:pt x="656" y="1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6" name="Vector">
                  <a:extLst>
                    <a:ext uri="{FF2B5EF4-FFF2-40B4-BE49-F238E27FC236}">
                      <a16:creationId xmlns:a16="http://schemas.microsoft.com/office/drawing/2014/main" id="{CAECE701-93F4-A21B-22BC-8F7BA931BC98}"/>
                    </a:ext>
                  </a:extLst>
                </p:cNvPr>
                <p:cNvSpPr>
                  <a:spLocks/>
                </p:cNvSpPr>
                <p:nvPr/>
              </p:nvSpPr>
              <p:spPr bwMode="gray">
                <a:xfrm>
                  <a:off x="7942263" y="2498725"/>
                  <a:ext cx="76200" cy="503238"/>
                </a:xfrm>
                <a:custGeom>
                  <a:avLst/>
                  <a:gdLst>
                    <a:gd name="T0" fmla="*/ 112 w 112"/>
                    <a:gd name="T1" fmla="*/ 736 h 736"/>
                    <a:gd name="T2" fmla="*/ 80 w 112"/>
                    <a:gd name="T3" fmla="*/ 736 h 736"/>
                    <a:gd name="T4" fmla="*/ 0 w 112"/>
                    <a:gd name="T5" fmla="*/ 656 h 736"/>
                    <a:gd name="T6" fmla="*/ 0 w 112"/>
                    <a:gd name="T7" fmla="*/ 0 h 736"/>
                    <a:gd name="T8" fmla="*/ 32 w 112"/>
                    <a:gd name="T9" fmla="*/ 0 h 736"/>
                    <a:gd name="T10" fmla="*/ 32 w 112"/>
                    <a:gd name="T11" fmla="*/ 656 h 736"/>
                    <a:gd name="T12" fmla="*/ 80 w 112"/>
                    <a:gd name="T13" fmla="*/ 704 h 736"/>
                    <a:gd name="T14" fmla="*/ 112 w 112"/>
                    <a:gd name="T15" fmla="*/ 704 h 736"/>
                    <a:gd name="T16" fmla="*/ 112 w 112"/>
                    <a:gd name="T17" fmla="*/ 736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 h="736">
                      <a:moveTo>
                        <a:pt x="112" y="736"/>
                      </a:moveTo>
                      <a:cubicBezTo>
                        <a:pt x="80" y="736"/>
                        <a:pt x="80" y="736"/>
                        <a:pt x="80" y="736"/>
                      </a:cubicBezTo>
                      <a:cubicBezTo>
                        <a:pt x="36" y="736"/>
                        <a:pt x="0" y="700"/>
                        <a:pt x="0" y="656"/>
                      </a:cubicBezTo>
                      <a:cubicBezTo>
                        <a:pt x="0" y="0"/>
                        <a:pt x="0" y="0"/>
                        <a:pt x="0" y="0"/>
                      </a:cubicBezTo>
                      <a:cubicBezTo>
                        <a:pt x="32" y="0"/>
                        <a:pt x="32" y="0"/>
                        <a:pt x="32" y="0"/>
                      </a:cubicBezTo>
                      <a:cubicBezTo>
                        <a:pt x="32" y="656"/>
                        <a:pt x="32" y="656"/>
                        <a:pt x="32" y="656"/>
                      </a:cubicBezTo>
                      <a:cubicBezTo>
                        <a:pt x="32" y="683"/>
                        <a:pt x="53" y="704"/>
                        <a:pt x="80" y="704"/>
                      </a:cubicBezTo>
                      <a:cubicBezTo>
                        <a:pt x="112" y="704"/>
                        <a:pt x="112" y="704"/>
                        <a:pt x="112" y="704"/>
                      </a:cubicBezTo>
                      <a:lnTo>
                        <a:pt x="112" y="7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7" name="Vector">
                  <a:extLst>
                    <a:ext uri="{FF2B5EF4-FFF2-40B4-BE49-F238E27FC236}">
                      <a16:creationId xmlns:a16="http://schemas.microsoft.com/office/drawing/2014/main" id="{1F923B27-2E84-B763-834B-BB8B23BC7EF8}"/>
                    </a:ext>
                  </a:extLst>
                </p:cNvPr>
                <p:cNvSpPr>
                  <a:spLocks/>
                </p:cNvSpPr>
                <p:nvPr/>
              </p:nvSpPr>
              <p:spPr bwMode="gray">
                <a:xfrm>
                  <a:off x="7942263" y="2390775"/>
                  <a:ext cx="501650" cy="76200"/>
                </a:xfrm>
                <a:custGeom>
                  <a:avLst/>
                  <a:gdLst>
                    <a:gd name="T0" fmla="*/ 32 w 736"/>
                    <a:gd name="T1" fmla="*/ 112 h 112"/>
                    <a:gd name="T2" fmla="*/ 0 w 736"/>
                    <a:gd name="T3" fmla="*/ 112 h 112"/>
                    <a:gd name="T4" fmla="*/ 0 w 736"/>
                    <a:gd name="T5" fmla="*/ 80 h 112"/>
                    <a:gd name="T6" fmla="*/ 80 w 736"/>
                    <a:gd name="T7" fmla="*/ 0 h 112"/>
                    <a:gd name="T8" fmla="*/ 736 w 736"/>
                    <a:gd name="T9" fmla="*/ 0 h 112"/>
                    <a:gd name="T10" fmla="*/ 736 w 736"/>
                    <a:gd name="T11" fmla="*/ 32 h 112"/>
                    <a:gd name="T12" fmla="*/ 80 w 736"/>
                    <a:gd name="T13" fmla="*/ 32 h 112"/>
                    <a:gd name="T14" fmla="*/ 32 w 736"/>
                    <a:gd name="T15" fmla="*/ 80 h 112"/>
                    <a:gd name="T16" fmla="*/ 32 w 736"/>
                    <a:gd name="T17"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6" h="112">
                      <a:moveTo>
                        <a:pt x="32" y="112"/>
                      </a:moveTo>
                      <a:cubicBezTo>
                        <a:pt x="0" y="112"/>
                        <a:pt x="0" y="112"/>
                        <a:pt x="0" y="112"/>
                      </a:cubicBezTo>
                      <a:cubicBezTo>
                        <a:pt x="0" y="80"/>
                        <a:pt x="0" y="80"/>
                        <a:pt x="0" y="80"/>
                      </a:cubicBezTo>
                      <a:cubicBezTo>
                        <a:pt x="0" y="36"/>
                        <a:pt x="36" y="0"/>
                        <a:pt x="80" y="0"/>
                      </a:cubicBezTo>
                      <a:cubicBezTo>
                        <a:pt x="736" y="0"/>
                        <a:pt x="736" y="0"/>
                        <a:pt x="736" y="0"/>
                      </a:cubicBezTo>
                      <a:cubicBezTo>
                        <a:pt x="736" y="32"/>
                        <a:pt x="736" y="32"/>
                        <a:pt x="736" y="32"/>
                      </a:cubicBezTo>
                      <a:cubicBezTo>
                        <a:pt x="80" y="32"/>
                        <a:pt x="80" y="32"/>
                        <a:pt x="80" y="32"/>
                      </a:cubicBezTo>
                      <a:cubicBezTo>
                        <a:pt x="53" y="32"/>
                        <a:pt x="32" y="54"/>
                        <a:pt x="32" y="80"/>
                      </a:cubicBezTo>
                      <a:lnTo>
                        <a:pt x="32" y="1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8" name="Vector">
                  <a:extLst>
                    <a:ext uri="{FF2B5EF4-FFF2-40B4-BE49-F238E27FC236}">
                      <a16:creationId xmlns:a16="http://schemas.microsoft.com/office/drawing/2014/main" id="{657F1A3F-F9D9-BD08-5240-406BE524E20A}"/>
                    </a:ext>
                  </a:extLst>
                </p:cNvPr>
                <p:cNvSpPr>
                  <a:spLocks/>
                </p:cNvSpPr>
                <p:nvPr/>
              </p:nvSpPr>
              <p:spPr bwMode="gray">
                <a:xfrm>
                  <a:off x="8393113" y="2349500"/>
                  <a:ext cx="63500" cy="103188"/>
                </a:xfrm>
                <a:custGeom>
                  <a:avLst/>
                  <a:gdLst>
                    <a:gd name="T0" fmla="*/ 22 w 93"/>
                    <a:gd name="T1" fmla="*/ 151 h 151"/>
                    <a:gd name="T2" fmla="*/ 0 w 93"/>
                    <a:gd name="T3" fmla="*/ 128 h 151"/>
                    <a:gd name="T4" fmla="*/ 52 w 93"/>
                    <a:gd name="T5" fmla="*/ 75 h 151"/>
                    <a:gd name="T6" fmla="*/ 0 w 93"/>
                    <a:gd name="T7" fmla="*/ 23 h 151"/>
                    <a:gd name="T8" fmla="*/ 22 w 93"/>
                    <a:gd name="T9" fmla="*/ 0 h 151"/>
                    <a:gd name="T10" fmla="*/ 86 w 93"/>
                    <a:gd name="T11" fmla="*/ 64 h 151"/>
                    <a:gd name="T12" fmla="*/ 86 w 93"/>
                    <a:gd name="T13" fmla="*/ 87 h 151"/>
                    <a:gd name="T14" fmla="*/ 22 w 93"/>
                    <a:gd name="T15" fmla="*/ 151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51">
                      <a:moveTo>
                        <a:pt x="22" y="151"/>
                      </a:moveTo>
                      <a:cubicBezTo>
                        <a:pt x="0" y="128"/>
                        <a:pt x="0" y="128"/>
                        <a:pt x="0" y="128"/>
                      </a:cubicBezTo>
                      <a:cubicBezTo>
                        <a:pt x="52" y="75"/>
                        <a:pt x="52" y="75"/>
                        <a:pt x="52" y="75"/>
                      </a:cubicBezTo>
                      <a:cubicBezTo>
                        <a:pt x="0" y="23"/>
                        <a:pt x="0" y="23"/>
                        <a:pt x="0" y="23"/>
                      </a:cubicBezTo>
                      <a:cubicBezTo>
                        <a:pt x="22" y="0"/>
                        <a:pt x="22" y="0"/>
                        <a:pt x="22" y="0"/>
                      </a:cubicBezTo>
                      <a:cubicBezTo>
                        <a:pt x="86" y="64"/>
                        <a:pt x="86" y="64"/>
                        <a:pt x="86" y="64"/>
                      </a:cubicBezTo>
                      <a:cubicBezTo>
                        <a:pt x="93" y="70"/>
                        <a:pt x="93" y="80"/>
                        <a:pt x="86" y="87"/>
                      </a:cubicBezTo>
                      <a:lnTo>
                        <a:pt x="22" y="1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9" name="Vector">
                  <a:extLst>
                    <a:ext uri="{FF2B5EF4-FFF2-40B4-BE49-F238E27FC236}">
                      <a16:creationId xmlns:a16="http://schemas.microsoft.com/office/drawing/2014/main" id="{CC1889A4-B488-467B-59FF-34692F64374F}"/>
                    </a:ext>
                  </a:extLst>
                </p:cNvPr>
                <p:cNvSpPr>
                  <a:spLocks/>
                </p:cNvSpPr>
                <p:nvPr/>
              </p:nvSpPr>
              <p:spPr bwMode="gray">
                <a:xfrm>
                  <a:off x="8039100" y="2940050"/>
                  <a:ext cx="63500" cy="103188"/>
                </a:xfrm>
                <a:custGeom>
                  <a:avLst/>
                  <a:gdLst>
                    <a:gd name="T0" fmla="*/ 71 w 93"/>
                    <a:gd name="T1" fmla="*/ 151 h 151"/>
                    <a:gd name="T2" fmla="*/ 7 w 93"/>
                    <a:gd name="T3" fmla="*/ 87 h 151"/>
                    <a:gd name="T4" fmla="*/ 7 w 93"/>
                    <a:gd name="T5" fmla="*/ 64 h 151"/>
                    <a:gd name="T6" fmla="*/ 71 w 93"/>
                    <a:gd name="T7" fmla="*/ 0 h 151"/>
                    <a:gd name="T8" fmla="*/ 93 w 93"/>
                    <a:gd name="T9" fmla="*/ 23 h 151"/>
                    <a:gd name="T10" fmla="*/ 41 w 93"/>
                    <a:gd name="T11" fmla="*/ 75 h 151"/>
                    <a:gd name="T12" fmla="*/ 93 w 93"/>
                    <a:gd name="T13" fmla="*/ 128 h 151"/>
                    <a:gd name="T14" fmla="*/ 71 w 93"/>
                    <a:gd name="T15" fmla="*/ 151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51">
                      <a:moveTo>
                        <a:pt x="71" y="151"/>
                      </a:moveTo>
                      <a:cubicBezTo>
                        <a:pt x="7" y="87"/>
                        <a:pt x="7" y="87"/>
                        <a:pt x="7" y="87"/>
                      </a:cubicBezTo>
                      <a:cubicBezTo>
                        <a:pt x="0" y="80"/>
                        <a:pt x="0" y="70"/>
                        <a:pt x="7" y="64"/>
                      </a:cubicBezTo>
                      <a:cubicBezTo>
                        <a:pt x="71" y="0"/>
                        <a:pt x="71" y="0"/>
                        <a:pt x="71" y="0"/>
                      </a:cubicBezTo>
                      <a:cubicBezTo>
                        <a:pt x="93" y="23"/>
                        <a:pt x="93" y="23"/>
                        <a:pt x="93" y="23"/>
                      </a:cubicBezTo>
                      <a:cubicBezTo>
                        <a:pt x="41" y="75"/>
                        <a:pt x="41" y="75"/>
                        <a:pt x="41" y="75"/>
                      </a:cubicBezTo>
                      <a:cubicBezTo>
                        <a:pt x="93" y="128"/>
                        <a:pt x="93" y="128"/>
                        <a:pt x="93" y="128"/>
                      </a:cubicBezTo>
                      <a:lnTo>
                        <a:pt x="71" y="1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0" name="Vector">
                  <a:extLst>
                    <a:ext uri="{FF2B5EF4-FFF2-40B4-BE49-F238E27FC236}">
                      <a16:creationId xmlns:a16="http://schemas.microsoft.com/office/drawing/2014/main" id="{EF221D2B-5A2B-DACB-E4F6-915862E13312}"/>
                    </a:ext>
                  </a:extLst>
                </p:cNvPr>
                <p:cNvSpPr>
                  <a:spLocks/>
                </p:cNvSpPr>
                <p:nvPr/>
              </p:nvSpPr>
              <p:spPr bwMode="gray">
                <a:xfrm>
                  <a:off x="8491538" y="2841625"/>
                  <a:ext cx="101600" cy="61913"/>
                </a:xfrm>
                <a:custGeom>
                  <a:avLst/>
                  <a:gdLst>
                    <a:gd name="T0" fmla="*/ 75 w 150"/>
                    <a:gd name="T1" fmla="*/ 91 h 91"/>
                    <a:gd name="T2" fmla="*/ 64 w 150"/>
                    <a:gd name="T3" fmla="*/ 87 h 91"/>
                    <a:gd name="T4" fmla="*/ 0 w 150"/>
                    <a:gd name="T5" fmla="*/ 23 h 91"/>
                    <a:gd name="T6" fmla="*/ 22 w 150"/>
                    <a:gd name="T7" fmla="*/ 0 h 91"/>
                    <a:gd name="T8" fmla="*/ 75 w 150"/>
                    <a:gd name="T9" fmla="*/ 53 h 91"/>
                    <a:gd name="T10" fmla="*/ 128 w 150"/>
                    <a:gd name="T11" fmla="*/ 0 h 91"/>
                    <a:gd name="T12" fmla="*/ 150 w 150"/>
                    <a:gd name="T13" fmla="*/ 23 h 91"/>
                    <a:gd name="T14" fmla="*/ 86 w 150"/>
                    <a:gd name="T15" fmla="*/ 87 h 91"/>
                    <a:gd name="T16" fmla="*/ 75 w 150"/>
                    <a:gd name="T17"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 h="91">
                      <a:moveTo>
                        <a:pt x="75" y="91"/>
                      </a:moveTo>
                      <a:cubicBezTo>
                        <a:pt x="71" y="91"/>
                        <a:pt x="67" y="90"/>
                        <a:pt x="64" y="87"/>
                      </a:cubicBezTo>
                      <a:cubicBezTo>
                        <a:pt x="0" y="23"/>
                        <a:pt x="0" y="23"/>
                        <a:pt x="0" y="23"/>
                      </a:cubicBezTo>
                      <a:cubicBezTo>
                        <a:pt x="22" y="0"/>
                        <a:pt x="22" y="0"/>
                        <a:pt x="22" y="0"/>
                      </a:cubicBezTo>
                      <a:cubicBezTo>
                        <a:pt x="75" y="53"/>
                        <a:pt x="75" y="53"/>
                        <a:pt x="75" y="53"/>
                      </a:cubicBezTo>
                      <a:cubicBezTo>
                        <a:pt x="128" y="0"/>
                        <a:pt x="128" y="0"/>
                        <a:pt x="128" y="0"/>
                      </a:cubicBezTo>
                      <a:cubicBezTo>
                        <a:pt x="150" y="23"/>
                        <a:pt x="150" y="23"/>
                        <a:pt x="150" y="23"/>
                      </a:cubicBezTo>
                      <a:cubicBezTo>
                        <a:pt x="86" y="87"/>
                        <a:pt x="86" y="87"/>
                        <a:pt x="86" y="87"/>
                      </a:cubicBezTo>
                      <a:cubicBezTo>
                        <a:pt x="83" y="90"/>
                        <a:pt x="79" y="91"/>
                        <a:pt x="75"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1" name="Vector">
                  <a:extLst>
                    <a:ext uri="{FF2B5EF4-FFF2-40B4-BE49-F238E27FC236}">
                      <a16:creationId xmlns:a16="http://schemas.microsoft.com/office/drawing/2014/main" id="{E1F90884-9BC4-2B5F-CCB1-2FC94BA37F97}"/>
                    </a:ext>
                  </a:extLst>
                </p:cNvPr>
                <p:cNvSpPr>
                  <a:spLocks/>
                </p:cNvSpPr>
                <p:nvPr/>
              </p:nvSpPr>
              <p:spPr bwMode="gray">
                <a:xfrm>
                  <a:off x="7900988" y="2487613"/>
                  <a:ext cx="103188" cy="63500"/>
                </a:xfrm>
                <a:custGeom>
                  <a:avLst/>
                  <a:gdLst>
                    <a:gd name="T0" fmla="*/ 128 w 150"/>
                    <a:gd name="T1" fmla="*/ 93 h 93"/>
                    <a:gd name="T2" fmla="*/ 75 w 150"/>
                    <a:gd name="T3" fmla="*/ 40 h 93"/>
                    <a:gd name="T4" fmla="*/ 22 w 150"/>
                    <a:gd name="T5" fmla="*/ 93 h 93"/>
                    <a:gd name="T6" fmla="*/ 0 w 150"/>
                    <a:gd name="T7" fmla="*/ 70 h 93"/>
                    <a:gd name="T8" fmla="*/ 64 w 150"/>
                    <a:gd name="T9" fmla="*/ 6 h 93"/>
                    <a:gd name="T10" fmla="*/ 86 w 150"/>
                    <a:gd name="T11" fmla="*/ 6 h 93"/>
                    <a:gd name="T12" fmla="*/ 150 w 150"/>
                    <a:gd name="T13" fmla="*/ 70 h 93"/>
                    <a:gd name="T14" fmla="*/ 128 w 150"/>
                    <a:gd name="T15" fmla="*/ 93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93">
                      <a:moveTo>
                        <a:pt x="128" y="93"/>
                      </a:moveTo>
                      <a:cubicBezTo>
                        <a:pt x="75" y="40"/>
                        <a:pt x="75" y="40"/>
                        <a:pt x="75" y="40"/>
                      </a:cubicBezTo>
                      <a:cubicBezTo>
                        <a:pt x="22" y="93"/>
                        <a:pt x="22" y="93"/>
                        <a:pt x="22" y="93"/>
                      </a:cubicBezTo>
                      <a:cubicBezTo>
                        <a:pt x="0" y="70"/>
                        <a:pt x="0" y="70"/>
                        <a:pt x="0" y="70"/>
                      </a:cubicBezTo>
                      <a:cubicBezTo>
                        <a:pt x="64" y="6"/>
                        <a:pt x="64" y="6"/>
                        <a:pt x="64" y="6"/>
                      </a:cubicBezTo>
                      <a:cubicBezTo>
                        <a:pt x="70" y="0"/>
                        <a:pt x="80" y="0"/>
                        <a:pt x="86" y="6"/>
                      </a:cubicBezTo>
                      <a:cubicBezTo>
                        <a:pt x="150" y="70"/>
                        <a:pt x="150" y="70"/>
                        <a:pt x="150" y="70"/>
                      </a:cubicBezTo>
                      <a:lnTo>
                        <a:pt x="128" y="9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2" name="Vector">
                  <a:extLst>
                    <a:ext uri="{FF2B5EF4-FFF2-40B4-BE49-F238E27FC236}">
                      <a16:creationId xmlns:a16="http://schemas.microsoft.com/office/drawing/2014/main" id="{30F6BD90-C412-9556-2E1E-F6238DD444D6}"/>
                    </a:ext>
                  </a:extLst>
                </p:cNvPr>
                <p:cNvSpPr>
                  <a:spLocks noChangeArrowheads="1"/>
                </p:cNvSpPr>
                <p:nvPr/>
              </p:nvSpPr>
              <p:spPr bwMode="gray">
                <a:xfrm>
                  <a:off x="8575675" y="2520950"/>
                  <a:ext cx="20638" cy="2952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3" name="Vector">
                  <a:extLst>
                    <a:ext uri="{FF2B5EF4-FFF2-40B4-BE49-F238E27FC236}">
                      <a16:creationId xmlns:a16="http://schemas.microsoft.com/office/drawing/2014/main" id="{F765D3BC-8617-48CF-B272-C7C952DDC1A8}"/>
                    </a:ext>
                  </a:extLst>
                </p:cNvPr>
                <p:cNvSpPr>
                  <a:spLocks noChangeArrowheads="1"/>
                </p:cNvSpPr>
                <p:nvPr/>
              </p:nvSpPr>
              <p:spPr bwMode="gray">
                <a:xfrm>
                  <a:off x="7897813" y="2576513"/>
                  <a:ext cx="22225" cy="2952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6" name="Vector">
                  <a:extLst>
                    <a:ext uri="{FF2B5EF4-FFF2-40B4-BE49-F238E27FC236}">
                      <a16:creationId xmlns:a16="http://schemas.microsoft.com/office/drawing/2014/main" id="{5624E770-17C4-B421-BD9E-58D7DE1982F7}"/>
                    </a:ext>
                  </a:extLst>
                </p:cNvPr>
                <p:cNvSpPr>
                  <a:spLocks noChangeArrowheads="1"/>
                </p:cNvSpPr>
                <p:nvPr/>
              </p:nvSpPr>
              <p:spPr bwMode="gray">
                <a:xfrm>
                  <a:off x="8128000" y="3024188"/>
                  <a:ext cx="293688"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7" name="Vector">
                  <a:extLst>
                    <a:ext uri="{FF2B5EF4-FFF2-40B4-BE49-F238E27FC236}">
                      <a16:creationId xmlns:a16="http://schemas.microsoft.com/office/drawing/2014/main" id="{722DFE38-0B85-D2D3-B665-AA64F889404A}"/>
                    </a:ext>
                  </a:extLst>
                </p:cNvPr>
                <p:cNvSpPr>
                  <a:spLocks noChangeArrowheads="1"/>
                </p:cNvSpPr>
                <p:nvPr/>
              </p:nvSpPr>
              <p:spPr bwMode="gray">
                <a:xfrm>
                  <a:off x="8072438" y="2346325"/>
                  <a:ext cx="295275"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8" name="Vector">
                  <a:extLst>
                    <a:ext uri="{FF2B5EF4-FFF2-40B4-BE49-F238E27FC236}">
                      <a16:creationId xmlns:a16="http://schemas.microsoft.com/office/drawing/2014/main" id="{8861A971-18E5-B350-F640-E14C44417244}"/>
                    </a:ext>
                  </a:extLst>
                </p:cNvPr>
                <p:cNvSpPr>
                  <a:spLocks noChangeArrowheads="1"/>
                </p:cNvSpPr>
                <p:nvPr/>
              </p:nvSpPr>
              <p:spPr bwMode="gray">
                <a:xfrm>
                  <a:off x="8531225" y="3024188"/>
                  <a:ext cx="22225"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9" name="Vector">
                  <a:extLst>
                    <a:ext uri="{FF2B5EF4-FFF2-40B4-BE49-F238E27FC236}">
                      <a16:creationId xmlns:a16="http://schemas.microsoft.com/office/drawing/2014/main" id="{0789D116-CA54-9096-791F-805D7CC3C7F7}"/>
                    </a:ext>
                  </a:extLst>
                </p:cNvPr>
                <p:cNvSpPr>
                  <a:spLocks noChangeArrowheads="1"/>
                </p:cNvSpPr>
                <p:nvPr/>
              </p:nvSpPr>
              <p:spPr bwMode="gray">
                <a:xfrm>
                  <a:off x="8488363" y="3024188"/>
                  <a:ext cx="20638"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0" name="Vector">
                  <a:extLst>
                    <a:ext uri="{FF2B5EF4-FFF2-40B4-BE49-F238E27FC236}">
                      <a16:creationId xmlns:a16="http://schemas.microsoft.com/office/drawing/2014/main" id="{5BADF911-63D8-757E-632A-FE83803FE937}"/>
                    </a:ext>
                  </a:extLst>
                </p:cNvPr>
                <p:cNvSpPr>
                  <a:spLocks noChangeArrowheads="1"/>
                </p:cNvSpPr>
                <p:nvPr/>
              </p:nvSpPr>
              <p:spPr bwMode="gray">
                <a:xfrm>
                  <a:off x="8443913" y="3024188"/>
                  <a:ext cx="22225"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1" name="Vector">
                  <a:extLst>
                    <a:ext uri="{FF2B5EF4-FFF2-40B4-BE49-F238E27FC236}">
                      <a16:creationId xmlns:a16="http://schemas.microsoft.com/office/drawing/2014/main" id="{CB7E8A35-0ED2-DABB-604B-3CAB3A3F3E4E}"/>
                    </a:ext>
                  </a:extLst>
                </p:cNvPr>
                <p:cNvSpPr>
                  <a:spLocks noChangeArrowheads="1"/>
                </p:cNvSpPr>
                <p:nvPr/>
              </p:nvSpPr>
              <p:spPr bwMode="gray">
                <a:xfrm>
                  <a:off x="8029575" y="2346325"/>
                  <a:ext cx="20638"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2" name="Vector">
                  <a:extLst>
                    <a:ext uri="{FF2B5EF4-FFF2-40B4-BE49-F238E27FC236}">
                      <a16:creationId xmlns:a16="http://schemas.microsoft.com/office/drawing/2014/main" id="{B537237F-44FA-0339-C43D-78CC87F35396}"/>
                    </a:ext>
                  </a:extLst>
                </p:cNvPr>
                <p:cNvSpPr>
                  <a:spLocks noChangeArrowheads="1"/>
                </p:cNvSpPr>
                <p:nvPr/>
              </p:nvSpPr>
              <p:spPr bwMode="gray">
                <a:xfrm>
                  <a:off x="7985125" y="2346325"/>
                  <a:ext cx="22225"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3" name="Vector">
                  <a:extLst>
                    <a:ext uri="{FF2B5EF4-FFF2-40B4-BE49-F238E27FC236}">
                      <a16:creationId xmlns:a16="http://schemas.microsoft.com/office/drawing/2014/main" id="{6554E72B-D3D2-D853-9D8A-44BC0DA11137}"/>
                    </a:ext>
                  </a:extLst>
                </p:cNvPr>
                <p:cNvSpPr>
                  <a:spLocks noChangeArrowheads="1"/>
                </p:cNvSpPr>
                <p:nvPr/>
              </p:nvSpPr>
              <p:spPr bwMode="gray">
                <a:xfrm>
                  <a:off x="7942263" y="2346325"/>
                  <a:ext cx="20638"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4" name="Vector">
                  <a:extLst>
                    <a:ext uri="{FF2B5EF4-FFF2-40B4-BE49-F238E27FC236}">
                      <a16:creationId xmlns:a16="http://schemas.microsoft.com/office/drawing/2014/main" id="{168EBB38-FC18-EF97-177A-0FE28FDA939B}"/>
                    </a:ext>
                  </a:extLst>
                </p:cNvPr>
                <p:cNvSpPr>
                  <a:spLocks noChangeArrowheads="1"/>
                </p:cNvSpPr>
                <p:nvPr/>
              </p:nvSpPr>
              <p:spPr bwMode="gray">
                <a:xfrm>
                  <a:off x="7897813" y="2981325"/>
                  <a:ext cx="22225" cy="20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5" name="Vector">
                  <a:extLst>
                    <a:ext uri="{FF2B5EF4-FFF2-40B4-BE49-F238E27FC236}">
                      <a16:creationId xmlns:a16="http://schemas.microsoft.com/office/drawing/2014/main" id="{2DF32084-0C5F-3966-2653-474D7121B793}"/>
                    </a:ext>
                  </a:extLst>
                </p:cNvPr>
                <p:cNvSpPr>
                  <a:spLocks noChangeArrowheads="1"/>
                </p:cNvSpPr>
                <p:nvPr/>
              </p:nvSpPr>
              <p:spPr bwMode="gray">
                <a:xfrm>
                  <a:off x="7897813" y="2936875"/>
                  <a:ext cx="22225"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6" name="Vector">
                  <a:extLst>
                    <a:ext uri="{FF2B5EF4-FFF2-40B4-BE49-F238E27FC236}">
                      <a16:creationId xmlns:a16="http://schemas.microsoft.com/office/drawing/2014/main" id="{6082C390-20C6-B9F2-BB21-1AFB70E4AD35}"/>
                    </a:ext>
                  </a:extLst>
                </p:cNvPr>
                <p:cNvSpPr>
                  <a:spLocks noChangeArrowheads="1"/>
                </p:cNvSpPr>
                <p:nvPr/>
              </p:nvSpPr>
              <p:spPr bwMode="gray">
                <a:xfrm>
                  <a:off x="7897813" y="2892425"/>
                  <a:ext cx="22225"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7" name="Vector">
                  <a:extLst>
                    <a:ext uri="{FF2B5EF4-FFF2-40B4-BE49-F238E27FC236}">
                      <a16:creationId xmlns:a16="http://schemas.microsoft.com/office/drawing/2014/main" id="{5D0F2F5E-04CE-9F60-2DBC-F281B85948A4}"/>
                    </a:ext>
                  </a:extLst>
                </p:cNvPr>
                <p:cNvSpPr>
                  <a:spLocks noChangeArrowheads="1"/>
                </p:cNvSpPr>
                <p:nvPr/>
              </p:nvSpPr>
              <p:spPr bwMode="gray">
                <a:xfrm>
                  <a:off x="8575675" y="2478088"/>
                  <a:ext cx="20638" cy="20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8" name="Vector">
                  <a:extLst>
                    <a:ext uri="{FF2B5EF4-FFF2-40B4-BE49-F238E27FC236}">
                      <a16:creationId xmlns:a16="http://schemas.microsoft.com/office/drawing/2014/main" id="{94FE55AA-FEA1-3C96-0F9F-A7133F35FC31}"/>
                    </a:ext>
                  </a:extLst>
                </p:cNvPr>
                <p:cNvSpPr>
                  <a:spLocks noChangeArrowheads="1"/>
                </p:cNvSpPr>
                <p:nvPr/>
              </p:nvSpPr>
              <p:spPr bwMode="gray">
                <a:xfrm>
                  <a:off x="8575675" y="2433638"/>
                  <a:ext cx="20638"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9" name="Vector">
                  <a:extLst>
                    <a:ext uri="{FF2B5EF4-FFF2-40B4-BE49-F238E27FC236}">
                      <a16:creationId xmlns:a16="http://schemas.microsoft.com/office/drawing/2014/main" id="{A71B8C08-5990-4229-24AD-1B3E044FEEDD}"/>
                    </a:ext>
                  </a:extLst>
                </p:cNvPr>
                <p:cNvSpPr>
                  <a:spLocks noChangeArrowheads="1"/>
                </p:cNvSpPr>
                <p:nvPr/>
              </p:nvSpPr>
              <p:spPr bwMode="gray">
                <a:xfrm>
                  <a:off x="8575675" y="2390775"/>
                  <a:ext cx="20638" cy="20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0" name="Vector">
                  <a:extLst>
                    <a:ext uri="{FF2B5EF4-FFF2-40B4-BE49-F238E27FC236}">
                      <a16:creationId xmlns:a16="http://schemas.microsoft.com/office/drawing/2014/main" id="{7F2DEF74-157E-8B6A-3D39-5792D73E7ABE}"/>
                    </a:ext>
                  </a:extLst>
                </p:cNvPr>
                <p:cNvSpPr>
                  <a:spLocks noEditPoints="1"/>
                </p:cNvSpPr>
                <p:nvPr/>
              </p:nvSpPr>
              <p:spPr bwMode="gray">
                <a:xfrm>
                  <a:off x="8018463" y="2466975"/>
                  <a:ext cx="458788" cy="455613"/>
                </a:xfrm>
                <a:custGeom>
                  <a:avLst/>
                  <a:gdLst>
                    <a:gd name="T0" fmla="*/ 337 w 672"/>
                    <a:gd name="T1" fmla="*/ 592 h 668"/>
                    <a:gd name="T2" fmla="*/ 275 w 672"/>
                    <a:gd name="T3" fmla="*/ 667 h 668"/>
                    <a:gd name="T4" fmla="*/ 199 w 672"/>
                    <a:gd name="T5" fmla="*/ 552 h 668"/>
                    <a:gd name="T6" fmla="*/ 106 w 672"/>
                    <a:gd name="T7" fmla="*/ 581 h 668"/>
                    <a:gd name="T8" fmla="*/ 104 w 672"/>
                    <a:gd name="T9" fmla="*/ 444 h 668"/>
                    <a:gd name="T10" fmla="*/ 10 w 672"/>
                    <a:gd name="T11" fmla="*/ 418 h 668"/>
                    <a:gd name="T12" fmla="*/ 82 w 672"/>
                    <a:gd name="T13" fmla="*/ 301 h 668"/>
                    <a:gd name="T14" fmla="*/ 18 w 672"/>
                    <a:gd name="T15" fmla="*/ 229 h 668"/>
                    <a:gd name="T16" fmla="*/ 142 w 672"/>
                    <a:gd name="T17" fmla="*/ 170 h 668"/>
                    <a:gd name="T18" fmla="*/ 126 w 672"/>
                    <a:gd name="T19" fmla="*/ 74 h 668"/>
                    <a:gd name="T20" fmla="*/ 263 w 672"/>
                    <a:gd name="T21" fmla="*/ 91 h 668"/>
                    <a:gd name="T22" fmla="*/ 301 w 672"/>
                    <a:gd name="T23" fmla="*/ 2 h 668"/>
                    <a:gd name="T24" fmla="*/ 407 w 672"/>
                    <a:gd name="T25" fmla="*/ 91 h 668"/>
                    <a:gd name="T26" fmla="*/ 487 w 672"/>
                    <a:gd name="T27" fmla="*/ 37 h 668"/>
                    <a:gd name="T28" fmla="*/ 528 w 672"/>
                    <a:gd name="T29" fmla="*/ 168 h 668"/>
                    <a:gd name="T30" fmla="*/ 625 w 672"/>
                    <a:gd name="T31" fmla="*/ 166 h 668"/>
                    <a:gd name="T32" fmla="*/ 589 w 672"/>
                    <a:gd name="T33" fmla="*/ 299 h 668"/>
                    <a:gd name="T34" fmla="*/ 671 w 672"/>
                    <a:gd name="T35" fmla="*/ 350 h 668"/>
                    <a:gd name="T36" fmla="*/ 569 w 672"/>
                    <a:gd name="T37" fmla="*/ 441 h 668"/>
                    <a:gd name="T38" fmla="*/ 611 w 672"/>
                    <a:gd name="T39" fmla="*/ 529 h 668"/>
                    <a:gd name="T40" fmla="*/ 475 w 672"/>
                    <a:gd name="T41" fmla="*/ 551 h 668"/>
                    <a:gd name="T42" fmla="*/ 463 w 672"/>
                    <a:gd name="T43" fmla="*/ 647 h 668"/>
                    <a:gd name="T44" fmla="*/ 346 w 672"/>
                    <a:gd name="T45" fmla="*/ 560 h 668"/>
                    <a:gd name="T46" fmla="*/ 441 w 672"/>
                    <a:gd name="T47" fmla="*/ 621 h 668"/>
                    <a:gd name="T48" fmla="*/ 465 w 672"/>
                    <a:gd name="T49" fmla="*/ 519 h 668"/>
                    <a:gd name="T50" fmla="*/ 579 w 672"/>
                    <a:gd name="T51" fmla="*/ 519 h 668"/>
                    <a:gd name="T52" fmla="*/ 543 w 672"/>
                    <a:gd name="T53" fmla="*/ 421 h 668"/>
                    <a:gd name="T54" fmla="*/ 639 w 672"/>
                    <a:gd name="T55" fmla="*/ 359 h 668"/>
                    <a:gd name="T56" fmla="*/ 556 w 672"/>
                    <a:gd name="T57" fmla="*/ 295 h 668"/>
                    <a:gd name="T58" fmla="*/ 603 w 672"/>
                    <a:gd name="T59" fmla="*/ 192 h 668"/>
                    <a:gd name="T60" fmla="*/ 499 w 672"/>
                    <a:gd name="T61" fmla="*/ 183 h 668"/>
                    <a:gd name="T62" fmla="*/ 482 w 672"/>
                    <a:gd name="T63" fmla="*/ 70 h 668"/>
                    <a:gd name="T64" fmla="*/ 390 w 672"/>
                    <a:gd name="T65" fmla="*/ 119 h 668"/>
                    <a:gd name="T66" fmla="*/ 315 w 672"/>
                    <a:gd name="T67" fmla="*/ 33 h 668"/>
                    <a:gd name="T68" fmla="*/ 264 w 672"/>
                    <a:gd name="T69" fmla="*/ 124 h 668"/>
                    <a:gd name="T70" fmla="*/ 155 w 672"/>
                    <a:gd name="T71" fmla="*/ 93 h 668"/>
                    <a:gd name="T72" fmla="*/ 161 w 672"/>
                    <a:gd name="T73" fmla="*/ 197 h 668"/>
                    <a:gd name="T74" fmla="*/ 52 w 672"/>
                    <a:gd name="T75" fmla="*/ 229 h 668"/>
                    <a:gd name="T76" fmla="*/ 113 w 672"/>
                    <a:gd name="T77" fmla="*/ 314 h 668"/>
                    <a:gd name="T78" fmla="*/ 39 w 672"/>
                    <a:gd name="T79" fmla="*/ 400 h 668"/>
                    <a:gd name="T80" fmla="*/ 136 w 672"/>
                    <a:gd name="T81" fmla="*/ 438 h 668"/>
                    <a:gd name="T82" fmla="*/ 121 w 672"/>
                    <a:gd name="T83" fmla="*/ 550 h 668"/>
                    <a:gd name="T84" fmla="*/ 223 w 672"/>
                    <a:gd name="T85" fmla="*/ 529 h 668"/>
                    <a:gd name="T86" fmla="*/ 270 w 672"/>
                    <a:gd name="T87" fmla="*/ 633 h 668"/>
                    <a:gd name="T88" fmla="*/ 331 w 672"/>
                    <a:gd name="T89" fmla="*/ 560 h 668"/>
                    <a:gd name="T90" fmla="*/ 346 w 672"/>
                    <a:gd name="T91" fmla="*/ 560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72" h="668">
                      <a:moveTo>
                        <a:pt x="394" y="667"/>
                      </a:moveTo>
                      <a:cubicBezTo>
                        <a:pt x="389" y="667"/>
                        <a:pt x="383" y="664"/>
                        <a:pt x="381" y="659"/>
                      </a:cubicBezTo>
                      <a:cubicBezTo>
                        <a:pt x="337" y="592"/>
                        <a:pt x="337" y="592"/>
                        <a:pt x="337" y="592"/>
                      </a:cubicBezTo>
                      <a:cubicBezTo>
                        <a:pt x="336" y="592"/>
                        <a:pt x="335" y="592"/>
                        <a:pt x="335" y="592"/>
                      </a:cubicBezTo>
                      <a:cubicBezTo>
                        <a:pt x="291" y="659"/>
                        <a:pt x="291" y="659"/>
                        <a:pt x="291" y="659"/>
                      </a:cubicBezTo>
                      <a:cubicBezTo>
                        <a:pt x="288" y="665"/>
                        <a:pt x="282" y="668"/>
                        <a:pt x="275" y="667"/>
                      </a:cubicBezTo>
                      <a:cubicBezTo>
                        <a:pt x="252" y="662"/>
                        <a:pt x="230" y="656"/>
                        <a:pt x="209" y="647"/>
                      </a:cubicBezTo>
                      <a:cubicBezTo>
                        <a:pt x="203" y="645"/>
                        <a:pt x="199" y="639"/>
                        <a:pt x="199" y="632"/>
                      </a:cubicBezTo>
                      <a:cubicBezTo>
                        <a:pt x="199" y="552"/>
                        <a:pt x="199" y="552"/>
                        <a:pt x="199" y="552"/>
                      </a:cubicBezTo>
                      <a:cubicBezTo>
                        <a:pt x="198" y="552"/>
                        <a:pt x="197" y="551"/>
                        <a:pt x="197" y="551"/>
                      </a:cubicBezTo>
                      <a:cubicBezTo>
                        <a:pt x="124" y="584"/>
                        <a:pt x="124" y="584"/>
                        <a:pt x="124" y="584"/>
                      </a:cubicBezTo>
                      <a:cubicBezTo>
                        <a:pt x="118" y="587"/>
                        <a:pt x="111" y="586"/>
                        <a:pt x="106" y="581"/>
                      </a:cubicBezTo>
                      <a:cubicBezTo>
                        <a:pt x="89" y="565"/>
                        <a:pt x="74" y="548"/>
                        <a:pt x="61" y="529"/>
                      </a:cubicBezTo>
                      <a:cubicBezTo>
                        <a:pt x="57" y="524"/>
                        <a:pt x="57" y="517"/>
                        <a:pt x="61" y="511"/>
                      </a:cubicBezTo>
                      <a:cubicBezTo>
                        <a:pt x="104" y="444"/>
                        <a:pt x="104" y="444"/>
                        <a:pt x="104" y="444"/>
                      </a:cubicBezTo>
                      <a:cubicBezTo>
                        <a:pt x="103" y="443"/>
                        <a:pt x="103" y="442"/>
                        <a:pt x="103" y="441"/>
                      </a:cubicBezTo>
                      <a:cubicBezTo>
                        <a:pt x="24" y="430"/>
                        <a:pt x="24" y="430"/>
                        <a:pt x="24" y="430"/>
                      </a:cubicBezTo>
                      <a:cubicBezTo>
                        <a:pt x="17" y="429"/>
                        <a:pt x="12" y="424"/>
                        <a:pt x="10" y="418"/>
                      </a:cubicBezTo>
                      <a:cubicBezTo>
                        <a:pt x="5" y="396"/>
                        <a:pt x="2" y="373"/>
                        <a:pt x="1" y="350"/>
                      </a:cubicBezTo>
                      <a:cubicBezTo>
                        <a:pt x="0" y="343"/>
                        <a:pt x="4" y="337"/>
                        <a:pt x="10" y="334"/>
                      </a:cubicBezTo>
                      <a:cubicBezTo>
                        <a:pt x="82" y="301"/>
                        <a:pt x="82" y="301"/>
                        <a:pt x="82" y="301"/>
                      </a:cubicBezTo>
                      <a:cubicBezTo>
                        <a:pt x="83" y="300"/>
                        <a:pt x="83" y="299"/>
                        <a:pt x="83" y="299"/>
                      </a:cubicBezTo>
                      <a:cubicBezTo>
                        <a:pt x="22" y="246"/>
                        <a:pt x="22" y="246"/>
                        <a:pt x="22" y="246"/>
                      </a:cubicBezTo>
                      <a:cubicBezTo>
                        <a:pt x="18" y="242"/>
                        <a:pt x="16" y="235"/>
                        <a:pt x="18" y="229"/>
                      </a:cubicBezTo>
                      <a:cubicBezTo>
                        <a:pt x="25" y="207"/>
                        <a:pt x="35" y="186"/>
                        <a:pt x="47" y="166"/>
                      </a:cubicBezTo>
                      <a:cubicBezTo>
                        <a:pt x="50" y="161"/>
                        <a:pt x="56" y="158"/>
                        <a:pt x="63" y="158"/>
                      </a:cubicBezTo>
                      <a:cubicBezTo>
                        <a:pt x="142" y="170"/>
                        <a:pt x="142" y="170"/>
                        <a:pt x="142" y="170"/>
                      </a:cubicBezTo>
                      <a:cubicBezTo>
                        <a:pt x="142" y="169"/>
                        <a:pt x="143" y="168"/>
                        <a:pt x="144" y="168"/>
                      </a:cubicBezTo>
                      <a:cubicBezTo>
                        <a:pt x="121" y="91"/>
                        <a:pt x="121" y="91"/>
                        <a:pt x="121" y="91"/>
                      </a:cubicBezTo>
                      <a:cubicBezTo>
                        <a:pt x="119" y="85"/>
                        <a:pt x="121" y="78"/>
                        <a:pt x="126" y="74"/>
                      </a:cubicBezTo>
                      <a:cubicBezTo>
                        <a:pt x="144" y="60"/>
                        <a:pt x="164" y="47"/>
                        <a:pt x="184" y="37"/>
                      </a:cubicBezTo>
                      <a:cubicBezTo>
                        <a:pt x="190" y="34"/>
                        <a:pt x="197" y="35"/>
                        <a:pt x="202" y="39"/>
                      </a:cubicBezTo>
                      <a:cubicBezTo>
                        <a:pt x="263" y="91"/>
                        <a:pt x="263" y="91"/>
                        <a:pt x="263" y="91"/>
                      </a:cubicBezTo>
                      <a:cubicBezTo>
                        <a:pt x="263" y="91"/>
                        <a:pt x="264" y="91"/>
                        <a:pt x="265" y="91"/>
                      </a:cubicBezTo>
                      <a:cubicBezTo>
                        <a:pt x="288" y="14"/>
                        <a:pt x="288" y="14"/>
                        <a:pt x="288" y="14"/>
                      </a:cubicBezTo>
                      <a:cubicBezTo>
                        <a:pt x="290" y="7"/>
                        <a:pt x="295" y="3"/>
                        <a:pt x="301" y="2"/>
                      </a:cubicBezTo>
                      <a:cubicBezTo>
                        <a:pt x="324" y="0"/>
                        <a:pt x="348" y="0"/>
                        <a:pt x="370" y="2"/>
                      </a:cubicBezTo>
                      <a:cubicBezTo>
                        <a:pt x="377" y="3"/>
                        <a:pt x="382" y="7"/>
                        <a:pt x="384" y="14"/>
                      </a:cubicBezTo>
                      <a:cubicBezTo>
                        <a:pt x="407" y="91"/>
                        <a:pt x="407" y="91"/>
                        <a:pt x="407" y="91"/>
                      </a:cubicBezTo>
                      <a:cubicBezTo>
                        <a:pt x="408" y="91"/>
                        <a:pt x="408" y="91"/>
                        <a:pt x="409" y="91"/>
                      </a:cubicBezTo>
                      <a:cubicBezTo>
                        <a:pt x="470" y="39"/>
                        <a:pt x="470" y="39"/>
                        <a:pt x="470" y="39"/>
                      </a:cubicBezTo>
                      <a:cubicBezTo>
                        <a:pt x="475" y="35"/>
                        <a:pt x="482" y="34"/>
                        <a:pt x="487" y="37"/>
                      </a:cubicBezTo>
                      <a:cubicBezTo>
                        <a:pt x="508" y="47"/>
                        <a:pt x="528" y="60"/>
                        <a:pt x="546" y="74"/>
                      </a:cubicBezTo>
                      <a:cubicBezTo>
                        <a:pt x="551" y="78"/>
                        <a:pt x="553" y="85"/>
                        <a:pt x="551" y="91"/>
                      </a:cubicBezTo>
                      <a:cubicBezTo>
                        <a:pt x="528" y="168"/>
                        <a:pt x="528" y="168"/>
                        <a:pt x="528" y="168"/>
                      </a:cubicBezTo>
                      <a:cubicBezTo>
                        <a:pt x="529" y="168"/>
                        <a:pt x="530" y="169"/>
                        <a:pt x="530" y="170"/>
                      </a:cubicBezTo>
                      <a:cubicBezTo>
                        <a:pt x="609" y="158"/>
                        <a:pt x="609" y="158"/>
                        <a:pt x="609" y="158"/>
                      </a:cubicBezTo>
                      <a:cubicBezTo>
                        <a:pt x="616" y="157"/>
                        <a:pt x="622" y="161"/>
                        <a:pt x="625" y="166"/>
                      </a:cubicBezTo>
                      <a:cubicBezTo>
                        <a:pt x="637" y="186"/>
                        <a:pt x="647" y="207"/>
                        <a:pt x="654" y="229"/>
                      </a:cubicBezTo>
                      <a:cubicBezTo>
                        <a:pt x="656" y="235"/>
                        <a:pt x="654" y="242"/>
                        <a:pt x="649" y="246"/>
                      </a:cubicBezTo>
                      <a:cubicBezTo>
                        <a:pt x="589" y="299"/>
                        <a:pt x="589" y="299"/>
                        <a:pt x="589" y="299"/>
                      </a:cubicBezTo>
                      <a:cubicBezTo>
                        <a:pt x="589" y="299"/>
                        <a:pt x="589" y="300"/>
                        <a:pt x="589" y="301"/>
                      </a:cubicBezTo>
                      <a:cubicBezTo>
                        <a:pt x="662" y="334"/>
                        <a:pt x="662" y="334"/>
                        <a:pt x="662" y="334"/>
                      </a:cubicBezTo>
                      <a:cubicBezTo>
                        <a:pt x="668" y="337"/>
                        <a:pt x="672" y="343"/>
                        <a:pt x="671" y="350"/>
                      </a:cubicBezTo>
                      <a:cubicBezTo>
                        <a:pt x="670" y="373"/>
                        <a:pt x="667" y="396"/>
                        <a:pt x="662" y="418"/>
                      </a:cubicBezTo>
                      <a:cubicBezTo>
                        <a:pt x="660" y="424"/>
                        <a:pt x="655" y="429"/>
                        <a:pt x="648" y="430"/>
                      </a:cubicBezTo>
                      <a:cubicBezTo>
                        <a:pt x="569" y="441"/>
                        <a:pt x="569" y="441"/>
                        <a:pt x="569" y="441"/>
                      </a:cubicBezTo>
                      <a:cubicBezTo>
                        <a:pt x="569" y="442"/>
                        <a:pt x="569" y="443"/>
                        <a:pt x="568" y="444"/>
                      </a:cubicBezTo>
                      <a:cubicBezTo>
                        <a:pt x="611" y="511"/>
                        <a:pt x="611" y="511"/>
                        <a:pt x="611" y="511"/>
                      </a:cubicBezTo>
                      <a:cubicBezTo>
                        <a:pt x="615" y="517"/>
                        <a:pt x="615" y="524"/>
                        <a:pt x="611" y="529"/>
                      </a:cubicBezTo>
                      <a:cubicBezTo>
                        <a:pt x="598" y="548"/>
                        <a:pt x="583" y="565"/>
                        <a:pt x="566" y="581"/>
                      </a:cubicBezTo>
                      <a:cubicBezTo>
                        <a:pt x="561" y="586"/>
                        <a:pt x="554" y="587"/>
                        <a:pt x="548" y="584"/>
                      </a:cubicBezTo>
                      <a:cubicBezTo>
                        <a:pt x="475" y="551"/>
                        <a:pt x="475" y="551"/>
                        <a:pt x="475" y="551"/>
                      </a:cubicBezTo>
                      <a:cubicBezTo>
                        <a:pt x="475" y="551"/>
                        <a:pt x="474" y="552"/>
                        <a:pt x="473" y="552"/>
                      </a:cubicBezTo>
                      <a:cubicBezTo>
                        <a:pt x="473" y="632"/>
                        <a:pt x="473" y="632"/>
                        <a:pt x="473" y="632"/>
                      </a:cubicBezTo>
                      <a:cubicBezTo>
                        <a:pt x="473" y="639"/>
                        <a:pt x="469" y="645"/>
                        <a:pt x="463" y="647"/>
                      </a:cubicBezTo>
                      <a:cubicBezTo>
                        <a:pt x="442" y="656"/>
                        <a:pt x="420" y="662"/>
                        <a:pt x="397" y="667"/>
                      </a:cubicBezTo>
                      <a:cubicBezTo>
                        <a:pt x="396" y="667"/>
                        <a:pt x="395" y="667"/>
                        <a:pt x="394" y="667"/>
                      </a:cubicBezTo>
                      <a:close/>
                      <a:moveTo>
                        <a:pt x="346" y="560"/>
                      </a:moveTo>
                      <a:cubicBezTo>
                        <a:pt x="351" y="560"/>
                        <a:pt x="356" y="563"/>
                        <a:pt x="359" y="567"/>
                      </a:cubicBezTo>
                      <a:cubicBezTo>
                        <a:pt x="402" y="633"/>
                        <a:pt x="402" y="633"/>
                        <a:pt x="402" y="633"/>
                      </a:cubicBezTo>
                      <a:cubicBezTo>
                        <a:pt x="415" y="630"/>
                        <a:pt x="428" y="626"/>
                        <a:pt x="441" y="621"/>
                      </a:cubicBezTo>
                      <a:cubicBezTo>
                        <a:pt x="441" y="543"/>
                        <a:pt x="441" y="543"/>
                        <a:pt x="441" y="543"/>
                      </a:cubicBezTo>
                      <a:cubicBezTo>
                        <a:pt x="441" y="538"/>
                        <a:pt x="444" y="532"/>
                        <a:pt x="449" y="529"/>
                      </a:cubicBezTo>
                      <a:cubicBezTo>
                        <a:pt x="454" y="526"/>
                        <a:pt x="460" y="523"/>
                        <a:pt x="465" y="519"/>
                      </a:cubicBezTo>
                      <a:cubicBezTo>
                        <a:pt x="469" y="516"/>
                        <a:pt x="475" y="516"/>
                        <a:pt x="481" y="518"/>
                      </a:cubicBezTo>
                      <a:cubicBezTo>
                        <a:pt x="551" y="550"/>
                        <a:pt x="551" y="550"/>
                        <a:pt x="551" y="550"/>
                      </a:cubicBezTo>
                      <a:cubicBezTo>
                        <a:pt x="561" y="541"/>
                        <a:pt x="570" y="530"/>
                        <a:pt x="579" y="519"/>
                      </a:cubicBezTo>
                      <a:cubicBezTo>
                        <a:pt x="536" y="454"/>
                        <a:pt x="536" y="454"/>
                        <a:pt x="536" y="454"/>
                      </a:cubicBezTo>
                      <a:cubicBezTo>
                        <a:pt x="533" y="449"/>
                        <a:pt x="533" y="443"/>
                        <a:pt x="536" y="438"/>
                      </a:cubicBezTo>
                      <a:cubicBezTo>
                        <a:pt x="538" y="432"/>
                        <a:pt x="541" y="427"/>
                        <a:pt x="543" y="421"/>
                      </a:cubicBezTo>
                      <a:cubicBezTo>
                        <a:pt x="546" y="415"/>
                        <a:pt x="550" y="412"/>
                        <a:pt x="556" y="411"/>
                      </a:cubicBezTo>
                      <a:cubicBezTo>
                        <a:pt x="633" y="400"/>
                        <a:pt x="633" y="400"/>
                        <a:pt x="633" y="400"/>
                      </a:cubicBezTo>
                      <a:cubicBezTo>
                        <a:pt x="636" y="386"/>
                        <a:pt x="638" y="373"/>
                        <a:pt x="639" y="359"/>
                      </a:cubicBezTo>
                      <a:cubicBezTo>
                        <a:pt x="568" y="327"/>
                        <a:pt x="568" y="327"/>
                        <a:pt x="568" y="327"/>
                      </a:cubicBezTo>
                      <a:cubicBezTo>
                        <a:pt x="563" y="324"/>
                        <a:pt x="559" y="319"/>
                        <a:pt x="559" y="314"/>
                      </a:cubicBezTo>
                      <a:cubicBezTo>
                        <a:pt x="558" y="308"/>
                        <a:pt x="557" y="301"/>
                        <a:pt x="556" y="295"/>
                      </a:cubicBezTo>
                      <a:cubicBezTo>
                        <a:pt x="555" y="290"/>
                        <a:pt x="557" y="284"/>
                        <a:pt x="561" y="280"/>
                      </a:cubicBezTo>
                      <a:cubicBezTo>
                        <a:pt x="620" y="229"/>
                        <a:pt x="620" y="229"/>
                        <a:pt x="620" y="229"/>
                      </a:cubicBezTo>
                      <a:cubicBezTo>
                        <a:pt x="615" y="216"/>
                        <a:pt x="610" y="204"/>
                        <a:pt x="603" y="192"/>
                      </a:cubicBezTo>
                      <a:cubicBezTo>
                        <a:pt x="526" y="203"/>
                        <a:pt x="526" y="203"/>
                        <a:pt x="526" y="203"/>
                      </a:cubicBezTo>
                      <a:cubicBezTo>
                        <a:pt x="520" y="204"/>
                        <a:pt x="515" y="201"/>
                        <a:pt x="511" y="197"/>
                      </a:cubicBezTo>
                      <a:cubicBezTo>
                        <a:pt x="507" y="192"/>
                        <a:pt x="503" y="187"/>
                        <a:pt x="499" y="183"/>
                      </a:cubicBezTo>
                      <a:cubicBezTo>
                        <a:pt x="495" y="179"/>
                        <a:pt x="494" y="173"/>
                        <a:pt x="495" y="167"/>
                      </a:cubicBezTo>
                      <a:cubicBezTo>
                        <a:pt x="517" y="93"/>
                        <a:pt x="517" y="93"/>
                        <a:pt x="517" y="93"/>
                      </a:cubicBezTo>
                      <a:cubicBezTo>
                        <a:pt x="506" y="84"/>
                        <a:pt x="495" y="77"/>
                        <a:pt x="482" y="70"/>
                      </a:cubicBezTo>
                      <a:cubicBezTo>
                        <a:pt x="424" y="121"/>
                        <a:pt x="424" y="121"/>
                        <a:pt x="424" y="121"/>
                      </a:cubicBezTo>
                      <a:cubicBezTo>
                        <a:pt x="419" y="125"/>
                        <a:pt x="413" y="126"/>
                        <a:pt x="408" y="124"/>
                      </a:cubicBezTo>
                      <a:cubicBezTo>
                        <a:pt x="402" y="122"/>
                        <a:pt x="396" y="121"/>
                        <a:pt x="390" y="119"/>
                      </a:cubicBezTo>
                      <a:cubicBezTo>
                        <a:pt x="385" y="118"/>
                        <a:pt x="380" y="114"/>
                        <a:pt x="379" y="108"/>
                      </a:cubicBezTo>
                      <a:cubicBezTo>
                        <a:pt x="357" y="33"/>
                        <a:pt x="357" y="33"/>
                        <a:pt x="357" y="33"/>
                      </a:cubicBezTo>
                      <a:cubicBezTo>
                        <a:pt x="343" y="32"/>
                        <a:pt x="329" y="32"/>
                        <a:pt x="315" y="33"/>
                      </a:cubicBezTo>
                      <a:cubicBezTo>
                        <a:pt x="293" y="108"/>
                        <a:pt x="293" y="108"/>
                        <a:pt x="293" y="108"/>
                      </a:cubicBezTo>
                      <a:cubicBezTo>
                        <a:pt x="292" y="114"/>
                        <a:pt x="287" y="118"/>
                        <a:pt x="282" y="119"/>
                      </a:cubicBezTo>
                      <a:cubicBezTo>
                        <a:pt x="276" y="121"/>
                        <a:pt x="270" y="122"/>
                        <a:pt x="264" y="124"/>
                      </a:cubicBezTo>
                      <a:cubicBezTo>
                        <a:pt x="259" y="126"/>
                        <a:pt x="253" y="125"/>
                        <a:pt x="248" y="121"/>
                      </a:cubicBezTo>
                      <a:cubicBezTo>
                        <a:pt x="190" y="70"/>
                        <a:pt x="190" y="70"/>
                        <a:pt x="190" y="70"/>
                      </a:cubicBezTo>
                      <a:cubicBezTo>
                        <a:pt x="177" y="77"/>
                        <a:pt x="166" y="84"/>
                        <a:pt x="155" y="93"/>
                      </a:cubicBezTo>
                      <a:cubicBezTo>
                        <a:pt x="177" y="167"/>
                        <a:pt x="177" y="167"/>
                        <a:pt x="177" y="167"/>
                      </a:cubicBezTo>
                      <a:cubicBezTo>
                        <a:pt x="178" y="173"/>
                        <a:pt x="177" y="179"/>
                        <a:pt x="173" y="183"/>
                      </a:cubicBezTo>
                      <a:cubicBezTo>
                        <a:pt x="169" y="187"/>
                        <a:pt x="165" y="192"/>
                        <a:pt x="161" y="197"/>
                      </a:cubicBezTo>
                      <a:cubicBezTo>
                        <a:pt x="157" y="201"/>
                        <a:pt x="152" y="204"/>
                        <a:pt x="146" y="203"/>
                      </a:cubicBezTo>
                      <a:cubicBezTo>
                        <a:pt x="69" y="192"/>
                        <a:pt x="69" y="192"/>
                        <a:pt x="69" y="192"/>
                      </a:cubicBezTo>
                      <a:cubicBezTo>
                        <a:pt x="62" y="204"/>
                        <a:pt x="57" y="216"/>
                        <a:pt x="52" y="229"/>
                      </a:cubicBezTo>
                      <a:cubicBezTo>
                        <a:pt x="111" y="280"/>
                        <a:pt x="111" y="280"/>
                        <a:pt x="111" y="280"/>
                      </a:cubicBezTo>
                      <a:cubicBezTo>
                        <a:pt x="115" y="284"/>
                        <a:pt x="117" y="290"/>
                        <a:pt x="116" y="295"/>
                      </a:cubicBezTo>
                      <a:cubicBezTo>
                        <a:pt x="115" y="301"/>
                        <a:pt x="114" y="308"/>
                        <a:pt x="113" y="314"/>
                      </a:cubicBezTo>
                      <a:cubicBezTo>
                        <a:pt x="113" y="319"/>
                        <a:pt x="109" y="324"/>
                        <a:pt x="104" y="327"/>
                      </a:cubicBezTo>
                      <a:cubicBezTo>
                        <a:pt x="33" y="359"/>
                        <a:pt x="33" y="359"/>
                        <a:pt x="33" y="359"/>
                      </a:cubicBezTo>
                      <a:cubicBezTo>
                        <a:pt x="34" y="373"/>
                        <a:pt x="36" y="386"/>
                        <a:pt x="39" y="400"/>
                      </a:cubicBezTo>
                      <a:cubicBezTo>
                        <a:pt x="116" y="411"/>
                        <a:pt x="116" y="411"/>
                        <a:pt x="116" y="411"/>
                      </a:cubicBezTo>
                      <a:cubicBezTo>
                        <a:pt x="122" y="412"/>
                        <a:pt x="126" y="415"/>
                        <a:pt x="129" y="421"/>
                      </a:cubicBezTo>
                      <a:cubicBezTo>
                        <a:pt x="131" y="427"/>
                        <a:pt x="134" y="432"/>
                        <a:pt x="136" y="438"/>
                      </a:cubicBezTo>
                      <a:cubicBezTo>
                        <a:pt x="139" y="443"/>
                        <a:pt x="139" y="449"/>
                        <a:pt x="136" y="454"/>
                      </a:cubicBezTo>
                      <a:cubicBezTo>
                        <a:pt x="93" y="519"/>
                        <a:pt x="93" y="519"/>
                        <a:pt x="93" y="519"/>
                      </a:cubicBezTo>
                      <a:cubicBezTo>
                        <a:pt x="102" y="530"/>
                        <a:pt x="111" y="541"/>
                        <a:pt x="121" y="550"/>
                      </a:cubicBezTo>
                      <a:cubicBezTo>
                        <a:pt x="191" y="518"/>
                        <a:pt x="191" y="518"/>
                        <a:pt x="191" y="518"/>
                      </a:cubicBezTo>
                      <a:cubicBezTo>
                        <a:pt x="197" y="516"/>
                        <a:pt x="203" y="516"/>
                        <a:pt x="207" y="519"/>
                      </a:cubicBezTo>
                      <a:cubicBezTo>
                        <a:pt x="212" y="523"/>
                        <a:pt x="218" y="526"/>
                        <a:pt x="223" y="529"/>
                      </a:cubicBezTo>
                      <a:cubicBezTo>
                        <a:pt x="228" y="532"/>
                        <a:pt x="231" y="538"/>
                        <a:pt x="231" y="543"/>
                      </a:cubicBezTo>
                      <a:cubicBezTo>
                        <a:pt x="231" y="621"/>
                        <a:pt x="231" y="621"/>
                        <a:pt x="231" y="621"/>
                      </a:cubicBezTo>
                      <a:cubicBezTo>
                        <a:pt x="244" y="626"/>
                        <a:pt x="257" y="630"/>
                        <a:pt x="270" y="633"/>
                      </a:cubicBezTo>
                      <a:cubicBezTo>
                        <a:pt x="313" y="567"/>
                        <a:pt x="313" y="567"/>
                        <a:pt x="313" y="567"/>
                      </a:cubicBezTo>
                      <a:cubicBezTo>
                        <a:pt x="316" y="562"/>
                        <a:pt x="321" y="560"/>
                        <a:pt x="327" y="560"/>
                      </a:cubicBezTo>
                      <a:cubicBezTo>
                        <a:pt x="331" y="560"/>
                        <a:pt x="331" y="560"/>
                        <a:pt x="331" y="560"/>
                      </a:cubicBezTo>
                      <a:cubicBezTo>
                        <a:pt x="334" y="560"/>
                        <a:pt x="338" y="560"/>
                        <a:pt x="341" y="560"/>
                      </a:cubicBezTo>
                      <a:cubicBezTo>
                        <a:pt x="345" y="560"/>
                        <a:pt x="345" y="560"/>
                        <a:pt x="345" y="560"/>
                      </a:cubicBezTo>
                      <a:cubicBezTo>
                        <a:pt x="345" y="560"/>
                        <a:pt x="346" y="560"/>
                        <a:pt x="346" y="5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1" name="Vector">
                  <a:extLst>
                    <a:ext uri="{FF2B5EF4-FFF2-40B4-BE49-F238E27FC236}">
                      <a16:creationId xmlns:a16="http://schemas.microsoft.com/office/drawing/2014/main" id="{3C86C1CF-3B2E-3B04-52DE-E0C8C72694E6}"/>
                    </a:ext>
                  </a:extLst>
                </p:cNvPr>
                <p:cNvSpPr>
                  <a:spLocks noEditPoints="1"/>
                </p:cNvSpPr>
                <p:nvPr/>
              </p:nvSpPr>
              <p:spPr bwMode="gray">
                <a:xfrm>
                  <a:off x="8128000" y="2576513"/>
                  <a:ext cx="239713" cy="239713"/>
                </a:xfrm>
                <a:custGeom>
                  <a:avLst/>
                  <a:gdLst>
                    <a:gd name="T0" fmla="*/ 176 w 352"/>
                    <a:gd name="T1" fmla="*/ 352 h 352"/>
                    <a:gd name="T2" fmla="*/ 0 w 352"/>
                    <a:gd name="T3" fmla="*/ 176 h 352"/>
                    <a:gd name="T4" fmla="*/ 176 w 352"/>
                    <a:gd name="T5" fmla="*/ 0 h 352"/>
                    <a:gd name="T6" fmla="*/ 352 w 352"/>
                    <a:gd name="T7" fmla="*/ 176 h 352"/>
                    <a:gd name="T8" fmla="*/ 176 w 352"/>
                    <a:gd name="T9" fmla="*/ 352 h 352"/>
                    <a:gd name="T10" fmla="*/ 176 w 352"/>
                    <a:gd name="T11" fmla="*/ 32 h 352"/>
                    <a:gd name="T12" fmla="*/ 32 w 352"/>
                    <a:gd name="T13" fmla="*/ 176 h 352"/>
                    <a:gd name="T14" fmla="*/ 176 w 352"/>
                    <a:gd name="T15" fmla="*/ 320 h 352"/>
                    <a:gd name="T16" fmla="*/ 320 w 352"/>
                    <a:gd name="T17" fmla="*/ 176 h 352"/>
                    <a:gd name="T18" fmla="*/ 176 w 352"/>
                    <a:gd name="T19" fmla="*/ 32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352">
                      <a:moveTo>
                        <a:pt x="176" y="352"/>
                      </a:moveTo>
                      <a:cubicBezTo>
                        <a:pt x="79" y="352"/>
                        <a:pt x="0" y="273"/>
                        <a:pt x="0" y="176"/>
                      </a:cubicBezTo>
                      <a:cubicBezTo>
                        <a:pt x="0" y="79"/>
                        <a:pt x="79" y="0"/>
                        <a:pt x="176" y="0"/>
                      </a:cubicBezTo>
                      <a:cubicBezTo>
                        <a:pt x="273" y="0"/>
                        <a:pt x="352" y="79"/>
                        <a:pt x="352" y="176"/>
                      </a:cubicBezTo>
                      <a:cubicBezTo>
                        <a:pt x="352" y="273"/>
                        <a:pt x="273" y="352"/>
                        <a:pt x="176" y="352"/>
                      </a:cubicBezTo>
                      <a:close/>
                      <a:moveTo>
                        <a:pt x="176" y="32"/>
                      </a:moveTo>
                      <a:cubicBezTo>
                        <a:pt x="97" y="32"/>
                        <a:pt x="32" y="97"/>
                        <a:pt x="32" y="176"/>
                      </a:cubicBezTo>
                      <a:cubicBezTo>
                        <a:pt x="32" y="256"/>
                        <a:pt x="97" y="320"/>
                        <a:pt x="176" y="320"/>
                      </a:cubicBezTo>
                      <a:cubicBezTo>
                        <a:pt x="255" y="320"/>
                        <a:pt x="320" y="256"/>
                        <a:pt x="320" y="176"/>
                      </a:cubicBezTo>
                      <a:cubicBezTo>
                        <a:pt x="320" y="97"/>
                        <a:pt x="255" y="32"/>
                        <a:pt x="176"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2" name="Vector">
                  <a:extLst>
                    <a:ext uri="{FF2B5EF4-FFF2-40B4-BE49-F238E27FC236}">
                      <a16:creationId xmlns:a16="http://schemas.microsoft.com/office/drawing/2014/main" id="{A24AD58C-551A-D01A-3E12-579B1CF9CB1A}"/>
                    </a:ext>
                  </a:extLst>
                </p:cNvPr>
                <p:cNvSpPr>
                  <a:spLocks noEditPoints="1"/>
                </p:cNvSpPr>
                <p:nvPr/>
              </p:nvSpPr>
              <p:spPr bwMode="gray">
                <a:xfrm>
                  <a:off x="8224838" y="2674938"/>
                  <a:ext cx="44450" cy="42863"/>
                </a:xfrm>
                <a:custGeom>
                  <a:avLst/>
                  <a:gdLst>
                    <a:gd name="T0" fmla="*/ 32 w 64"/>
                    <a:gd name="T1" fmla="*/ 64 h 64"/>
                    <a:gd name="T2" fmla="*/ 0 w 64"/>
                    <a:gd name="T3" fmla="*/ 32 h 64"/>
                    <a:gd name="T4" fmla="*/ 32 w 64"/>
                    <a:gd name="T5" fmla="*/ 0 h 64"/>
                    <a:gd name="T6" fmla="*/ 64 w 64"/>
                    <a:gd name="T7" fmla="*/ 32 h 64"/>
                    <a:gd name="T8" fmla="*/ 32 w 64"/>
                    <a:gd name="T9" fmla="*/ 64 h 64"/>
                    <a:gd name="T10" fmla="*/ 32 w 64"/>
                    <a:gd name="T11" fmla="*/ 32 h 64"/>
                    <a:gd name="T12" fmla="*/ 32 w 64"/>
                    <a:gd name="T13" fmla="*/ 32 h 64"/>
                  </a:gdLst>
                  <a:ahLst/>
                  <a:cxnLst>
                    <a:cxn ang="0">
                      <a:pos x="T0" y="T1"/>
                    </a:cxn>
                    <a:cxn ang="0">
                      <a:pos x="T2" y="T3"/>
                    </a:cxn>
                    <a:cxn ang="0">
                      <a:pos x="T4" y="T5"/>
                    </a:cxn>
                    <a:cxn ang="0">
                      <a:pos x="T6" y="T7"/>
                    </a:cxn>
                    <a:cxn ang="0">
                      <a:pos x="T8" y="T9"/>
                    </a:cxn>
                    <a:cxn ang="0">
                      <a:pos x="T10" y="T11"/>
                    </a:cxn>
                    <a:cxn ang="0">
                      <a:pos x="T12" y="T13"/>
                    </a:cxn>
                  </a:cxnLst>
                  <a:rect l="0" t="0" r="r" b="b"/>
                  <a:pathLst>
                    <a:path w="64" h="64">
                      <a:moveTo>
                        <a:pt x="32" y="64"/>
                      </a:moveTo>
                      <a:cubicBezTo>
                        <a:pt x="14" y="64"/>
                        <a:pt x="0" y="50"/>
                        <a:pt x="0" y="32"/>
                      </a:cubicBezTo>
                      <a:cubicBezTo>
                        <a:pt x="0" y="15"/>
                        <a:pt x="14" y="0"/>
                        <a:pt x="32" y="0"/>
                      </a:cubicBezTo>
                      <a:cubicBezTo>
                        <a:pt x="50" y="0"/>
                        <a:pt x="64" y="15"/>
                        <a:pt x="64" y="32"/>
                      </a:cubicBezTo>
                      <a:cubicBezTo>
                        <a:pt x="64" y="50"/>
                        <a:pt x="50" y="64"/>
                        <a:pt x="32" y="64"/>
                      </a:cubicBezTo>
                      <a:close/>
                      <a:moveTo>
                        <a:pt x="32" y="32"/>
                      </a:moveTo>
                      <a:cubicBezTo>
                        <a:pt x="32" y="32"/>
                        <a:pt x="32" y="32"/>
                        <a:pt x="32"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3" name="Vector">
                  <a:extLst>
                    <a:ext uri="{FF2B5EF4-FFF2-40B4-BE49-F238E27FC236}">
                      <a16:creationId xmlns:a16="http://schemas.microsoft.com/office/drawing/2014/main" id="{3C9A7CDB-B1E9-B4A2-3598-3727C2C78B1A}"/>
                    </a:ext>
                  </a:extLst>
                </p:cNvPr>
                <p:cNvSpPr>
                  <a:spLocks noEditPoints="1"/>
                </p:cNvSpPr>
                <p:nvPr/>
              </p:nvSpPr>
              <p:spPr bwMode="gray">
                <a:xfrm>
                  <a:off x="8215313" y="2663825"/>
                  <a:ext cx="65088" cy="65088"/>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48 w 96"/>
                    <a:gd name="T11" fmla="*/ 32 h 96"/>
                    <a:gd name="T12" fmla="*/ 32 w 96"/>
                    <a:gd name="T13" fmla="*/ 48 h 96"/>
                    <a:gd name="T14" fmla="*/ 48 w 96"/>
                    <a:gd name="T15" fmla="*/ 64 h 96"/>
                    <a:gd name="T16" fmla="*/ 64 w 96"/>
                    <a:gd name="T17" fmla="*/ 48 h 96"/>
                    <a:gd name="T18" fmla="*/ 48 w 96"/>
                    <a:gd name="T19" fmla="*/ 3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96"/>
                      </a:moveTo>
                      <a:cubicBezTo>
                        <a:pt x="21" y="96"/>
                        <a:pt x="0" y="75"/>
                        <a:pt x="0" y="48"/>
                      </a:cubicBezTo>
                      <a:cubicBezTo>
                        <a:pt x="0" y="22"/>
                        <a:pt x="21" y="0"/>
                        <a:pt x="48" y="0"/>
                      </a:cubicBezTo>
                      <a:cubicBezTo>
                        <a:pt x="74" y="0"/>
                        <a:pt x="96" y="22"/>
                        <a:pt x="96" y="48"/>
                      </a:cubicBezTo>
                      <a:cubicBezTo>
                        <a:pt x="96" y="75"/>
                        <a:pt x="74" y="96"/>
                        <a:pt x="48" y="96"/>
                      </a:cubicBezTo>
                      <a:close/>
                      <a:moveTo>
                        <a:pt x="48" y="32"/>
                      </a:moveTo>
                      <a:cubicBezTo>
                        <a:pt x="39" y="32"/>
                        <a:pt x="32" y="40"/>
                        <a:pt x="32" y="48"/>
                      </a:cubicBezTo>
                      <a:cubicBezTo>
                        <a:pt x="32" y="57"/>
                        <a:pt x="39" y="64"/>
                        <a:pt x="48" y="64"/>
                      </a:cubicBezTo>
                      <a:cubicBezTo>
                        <a:pt x="57" y="64"/>
                        <a:pt x="64" y="57"/>
                        <a:pt x="64" y="48"/>
                      </a:cubicBezTo>
                      <a:cubicBezTo>
                        <a:pt x="64" y="40"/>
                        <a:pt x="57" y="32"/>
                        <a:pt x="48"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4" name="Vector">
                  <a:extLst>
                    <a:ext uri="{FF2B5EF4-FFF2-40B4-BE49-F238E27FC236}">
                      <a16:creationId xmlns:a16="http://schemas.microsoft.com/office/drawing/2014/main" id="{10D4D2B2-1A0E-F924-523B-DB4A1528BD63}"/>
                    </a:ext>
                  </a:extLst>
                </p:cNvPr>
                <p:cNvSpPr>
                  <a:spLocks noEditPoints="1"/>
                </p:cNvSpPr>
                <p:nvPr/>
              </p:nvSpPr>
              <p:spPr bwMode="gray">
                <a:xfrm>
                  <a:off x="8204200" y="2652713"/>
                  <a:ext cx="87313" cy="87313"/>
                </a:xfrm>
                <a:custGeom>
                  <a:avLst/>
                  <a:gdLst>
                    <a:gd name="T0" fmla="*/ 64 w 128"/>
                    <a:gd name="T1" fmla="*/ 128 h 128"/>
                    <a:gd name="T2" fmla="*/ 0 w 128"/>
                    <a:gd name="T3" fmla="*/ 64 h 128"/>
                    <a:gd name="T4" fmla="*/ 64 w 128"/>
                    <a:gd name="T5" fmla="*/ 0 h 128"/>
                    <a:gd name="T6" fmla="*/ 128 w 128"/>
                    <a:gd name="T7" fmla="*/ 64 h 128"/>
                    <a:gd name="T8" fmla="*/ 64 w 128"/>
                    <a:gd name="T9" fmla="*/ 128 h 128"/>
                    <a:gd name="T10" fmla="*/ 64 w 128"/>
                    <a:gd name="T11" fmla="*/ 32 h 128"/>
                    <a:gd name="T12" fmla="*/ 32 w 128"/>
                    <a:gd name="T13" fmla="*/ 64 h 128"/>
                    <a:gd name="T14" fmla="*/ 64 w 128"/>
                    <a:gd name="T15" fmla="*/ 96 h 128"/>
                    <a:gd name="T16" fmla="*/ 96 w 128"/>
                    <a:gd name="T17" fmla="*/ 64 h 128"/>
                    <a:gd name="T18" fmla="*/ 64 w 128"/>
                    <a:gd name="T19" fmla="*/ 3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128"/>
                      </a:moveTo>
                      <a:cubicBezTo>
                        <a:pt x="29" y="128"/>
                        <a:pt x="0" y="100"/>
                        <a:pt x="0" y="64"/>
                      </a:cubicBezTo>
                      <a:cubicBezTo>
                        <a:pt x="0" y="29"/>
                        <a:pt x="29" y="0"/>
                        <a:pt x="64" y="0"/>
                      </a:cubicBezTo>
                      <a:cubicBezTo>
                        <a:pt x="99" y="0"/>
                        <a:pt x="128" y="29"/>
                        <a:pt x="128" y="64"/>
                      </a:cubicBezTo>
                      <a:cubicBezTo>
                        <a:pt x="128" y="100"/>
                        <a:pt x="99" y="128"/>
                        <a:pt x="64" y="128"/>
                      </a:cubicBezTo>
                      <a:close/>
                      <a:moveTo>
                        <a:pt x="64" y="32"/>
                      </a:moveTo>
                      <a:cubicBezTo>
                        <a:pt x="46" y="32"/>
                        <a:pt x="32" y="47"/>
                        <a:pt x="32" y="64"/>
                      </a:cubicBezTo>
                      <a:cubicBezTo>
                        <a:pt x="32" y="82"/>
                        <a:pt x="46" y="96"/>
                        <a:pt x="64" y="96"/>
                      </a:cubicBezTo>
                      <a:cubicBezTo>
                        <a:pt x="82" y="96"/>
                        <a:pt x="96" y="82"/>
                        <a:pt x="96" y="64"/>
                      </a:cubicBezTo>
                      <a:cubicBezTo>
                        <a:pt x="96" y="47"/>
                        <a:pt x="82" y="32"/>
                        <a:pt x="64"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275" name="easyIcon">
              <a:extLst>
                <a:ext uri="{FF2B5EF4-FFF2-40B4-BE49-F238E27FC236}">
                  <a16:creationId xmlns:a16="http://schemas.microsoft.com/office/drawing/2014/main" id="{EC2E126A-C881-D012-5332-C8B368EE9AD0}"/>
                </a:ext>
              </a:extLst>
            </p:cNvPr>
            <p:cNvGrpSpPr>
              <a:grpSpLocks noChangeAspect="1"/>
            </p:cNvGrpSpPr>
            <p:nvPr>
              <p:custDataLst>
                <p:tags r:id="rId4"/>
              </p:custDataLst>
            </p:nvPr>
          </p:nvGrpSpPr>
          <p:grpSpPr>
            <a:xfrm>
              <a:off x="10006726" y="5142939"/>
              <a:ext cx="345778" cy="345777"/>
              <a:chOff x="9119580" y="2080348"/>
              <a:chExt cx="714051" cy="714050"/>
            </a:xfrm>
          </p:grpSpPr>
          <p:sp>
            <p:nvSpPr>
              <p:cNvPr id="276" name="Background">
                <a:extLst>
                  <a:ext uri="{FF2B5EF4-FFF2-40B4-BE49-F238E27FC236}">
                    <a16:creationId xmlns:a16="http://schemas.microsoft.com/office/drawing/2014/main" id="{8B1ED5A3-797B-AA56-738E-5F3D46B8D050}"/>
                  </a:ext>
                </a:extLst>
              </p:cNvPr>
              <p:cNvSpPr/>
              <p:nvPr/>
            </p:nvSpPr>
            <p:spPr>
              <a:xfrm>
                <a:off x="9119580" y="2080348"/>
                <a:ext cx="714051" cy="714050"/>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277" name="Group 276">
                <a:extLst>
                  <a:ext uri="{FF2B5EF4-FFF2-40B4-BE49-F238E27FC236}">
                    <a16:creationId xmlns:a16="http://schemas.microsoft.com/office/drawing/2014/main" id="{064B586A-5869-D2EF-7FA2-00B4A19E4B51}"/>
                  </a:ext>
                </a:extLst>
              </p:cNvPr>
              <p:cNvGrpSpPr>
                <a:grpSpLocks noChangeAspect="1"/>
              </p:cNvGrpSpPr>
              <p:nvPr/>
            </p:nvGrpSpPr>
            <p:grpSpPr bwMode="gray">
              <a:xfrm>
                <a:off x="9190210" y="2149374"/>
                <a:ext cx="572793" cy="576001"/>
                <a:chOff x="6437313" y="3824288"/>
                <a:chExt cx="566738" cy="569913"/>
              </a:xfrm>
              <a:solidFill>
                <a:schemeClr val="accent2"/>
              </a:solidFill>
            </p:grpSpPr>
            <p:sp>
              <p:nvSpPr>
                <p:cNvPr id="278" name="Vector">
                  <a:extLst>
                    <a:ext uri="{FF2B5EF4-FFF2-40B4-BE49-F238E27FC236}">
                      <a16:creationId xmlns:a16="http://schemas.microsoft.com/office/drawing/2014/main" id="{96A822F8-1A61-E9DB-4A28-FDD7E5CC8A3A}"/>
                    </a:ext>
                  </a:extLst>
                </p:cNvPr>
                <p:cNvSpPr>
                  <a:spLocks noEditPoints="1"/>
                </p:cNvSpPr>
                <p:nvPr/>
              </p:nvSpPr>
              <p:spPr bwMode="gray">
                <a:xfrm>
                  <a:off x="6437313" y="3824288"/>
                  <a:ext cx="566738" cy="569913"/>
                </a:xfrm>
                <a:custGeom>
                  <a:avLst/>
                  <a:gdLst>
                    <a:gd name="T0" fmla="*/ 429 w 833"/>
                    <a:gd name="T1" fmla="*/ 0 h 833"/>
                    <a:gd name="T2" fmla="*/ 429 w 833"/>
                    <a:gd name="T3" fmla="*/ 0 h 833"/>
                    <a:gd name="T4" fmla="*/ 403 w 833"/>
                    <a:gd name="T5" fmla="*/ 0 h 833"/>
                    <a:gd name="T6" fmla="*/ 403 w 833"/>
                    <a:gd name="T7" fmla="*/ 0 h 833"/>
                    <a:gd name="T8" fmla="*/ 0 w 833"/>
                    <a:gd name="T9" fmla="*/ 416 h 833"/>
                    <a:gd name="T10" fmla="*/ 416 w 833"/>
                    <a:gd name="T11" fmla="*/ 833 h 833"/>
                    <a:gd name="T12" fmla="*/ 833 w 833"/>
                    <a:gd name="T13" fmla="*/ 416 h 833"/>
                    <a:gd name="T14" fmla="*/ 429 w 833"/>
                    <a:gd name="T15" fmla="*/ 0 h 833"/>
                    <a:gd name="T16" fmla="*/ 807 w 833"/>
                    <a:gd name="T17" fmla="*/ 403 h 833"/>
                    <a:gd name="T18" fmla="*/ 728 w 833"/>
                    <a:gd name="T19" fmla="*/ 403 h 833"/>
                    <a:gd name="T20" fmla="*/ 429 w 833"/>
                    <a:gd name="T21" fmla="*/ 104 h 833"/>
                    <a:gd name="T22" fmla="*/ 429 w 833"/>
                    <a:gd name="T23" fmla="*/ 26 h 833"/>
                    <a:gd name="T24" fmla="*/ 807 w 833"/>
                    <a:gd name="T25" fmla="*/ 403 h 833"/>
                    <a:gd name="T26" fmla="*/ 646 w 833"/>
                    <a:gd name="T27" fmla="*/ 628 h 833"/>
                    <a:gd name="T28" fmla="*/ 728 w 833"/>
                    <a:gd name="T29" fmla="*/ 429 h 833"/>
                    <a:gd name="T30" fmla="*/ 807 w 833"/>
                    <a:gd name="T31" fmla="*/ 429 h 833"/>
                    <a:gd name="T32" fmla="*/ 701 w 833"/>
                    <a:gd name="T33" fmla="*/ 683 h 833"/>
                    <a:gd name="T34" fmla="*/ 646 w 833"/>
                    <a:gd name="T35" fmla="*/ 628 h 833"/>
                    <a:gd name="T36" fmla="*/ 130 w 833"/>
                    <a:gd name="T37" fmla="*/ 416 h 833"/>
                    <a:gd name="T38" fmla="*/ 416 w 833"/>
                    <a:gd name="T39" fmla="*/ 130 h 833"/>
                    <a:gd name="T40" fmla="*/ 703 w 833"/>
                    <a:gd name="T41" fmla="*/ 416 h 833"/>
                    <a:gd name="T42" fmla="*/ 416 w 833"/>
                    <a:gd name="T43" fmla="*/ 703 h 833"/>
                    <a:gd name="T44" fmla="*/ 130 w 833"/>
                    <a:gd name="T45" fmla="*/ 416 h 833"/>
                    <a:gd name="T46" fmla="*/ 403 w 833"/>
                    <a:gd name="T47" fmla="*/ 104 h 833"/>
                    <a:gd name="T48" fmla="*/ 205 w 833"/>
                    <a:gd name="T49" fmla="*/ 186 h 833"/>
                    <a:gd name="T50" fmla="*/ 150 w 833"/>
                    <a:gd name="T51" fmla="*/ 131 h 833"/>
                    <a:gd name="T52" fmla="*/ 403 w 833"/>
                    <a:gd name="T53" fmla="*/ 26 h 833"/>
                    <a:gd name="T54" fmla="*/ 403 w 833"/>
                    <a:gd name="T55" fmla="*/ 104 h 833"/>
                    <a:gd name="T56" fmla="*/ 131 w 833"/>
                    <a:gd name="T57" fmla="*/ 150 h 833"/>
                    <a:gd name="T58" fmla="*/ 186 w 833"/>
                    <a:gd name="T59" fmla="*/ 205 h 833"/>
                    <a:gd name="T60" fmla="*/ 104 w 833"/>
                    <a:gd name="T61" fmla="*/ 416 h 833"/>
                    <a:gd name="T62" fmla="*/ 186 w 833"/>
                    <a:gd name="T63" fmla="*/ 628 h 833"/>
                    <a:gd name="T64" fmla="*/ 131 w 833"/>
                    <a:gd name="T65" fmla="*/ 683 h 833"/>
                    <a:gd name="T66" fmla="*/ 26 w 833"/>
                    <a:gd name="T67" fmla="*/ 416 h 833"/>
                    <a:gd name="T68" fmla="*/ 131 w 833"/>
                    <a:gd name="T69" fmla="*/ 150 h 833"/>
                    <a:gd name="T70" fmla="*/ 150 w 833"/>
                    <a:gd name="T71" fmla="*/ 701 h 833"/>
                    <a:gd name="T72" fmla="*/ 205 w 833"/>
                    <a:gd name="T73" fmla="*/ 646 h 833"/>
                    <a:gd name="T74" fmla="*/ 416 w 833"/>
                    <a:gd name="T75" fmla="*/ 729 h 833"/>
                    <a:gd name="T76" fmla="*/ 628 w 833"/>
                    <a:gd name="T77" fmla="*/ 646 h 833"/>
                    <a:gd name="T78" fmla="*/ 683 w 833"/>
                    <a:gd name="T79" fmla="*/ 701 h 833"/>
                    <a:gd name="T80" fmla="*/ 416 w 833"/>
                    <a:gd name="T81" fmla="*/ 807 h 833"/>
                    <a:gd name="T82" fmla="*/ 150 w 833"/>
                    <a:gd name="T83" fmla="*/ 701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33" h="833">
                      <a:moveTo>
                        <a:pt x="429" y="0"/>
                      </a:moveTo>
                      <a:cubicBezTo>
                        <a:pt x="429" y="0"/>
                        <a:pt x="429" y="0"/>
                        <a:pt x="429" y="0"/>
                      </a:cubicBezTo>
                      <a:cubicBezTo>
                        <a:pt x="403" y="0"/>
                        <a:pt x="403" y="0"/>
                        <a:pt x="403" y="0"/>
                      </a:cubicBezTo>
                      <a:cubicBezTo>
                        <a:pt x="403" y="0"/>
                        <a:pt x="403" y="0"/>
                        <a:pt x="403" y="0"/>
                      </a:cubicBezTo>
                      <a:cubicBezTo>
                        <a:pt x="180" y="7"/>
                        <a:pt x="0" y="191"/>
                        <a:pt x="0" y="416"/>
                      </a:cubicBezTo>
                      <a:cubicBezTo>
                        <a:pt x="0" y="646"/>
                        <a:pt x="187" y="833"/>
                        <a:pt x="416" y="833"/>
                      </a:cubicBezTo>
                      <a:cubicBezTo>
                        <a:pt x="646" y="833"/>
                        <a:pt x="833" y="646"/>
                        <a:pt x="833" y="416"/>
                      </a:cubicBezTo>
                      <a:cubicBezTo>
                        <a:pt x="833" y="191"/>
                        <a:pt x="653" y="7"/>
                        <a:pt x="429" y="0"/>
                      </a:cubicBezTo>
                      <a:close/>
                      <a:moveTo>
                        <a:pt x="807" y="403"/>
                      </a:moveTo>
                      <a:cubicBezTo>
                        <a:pt x="728" y="403"/>
                        <a:pt x="728" y="403"/>
                        <a:pt x="728" y="403"/>
                      </a:cubicBezTo>
                      <a:cubicBezTo>
                        <a:pt x="722" y="241"/>
                        <a:pt x="591" y="111"/>
                        <a:pt x="429" y="104"/>
                      </a:cubicBezTo>
                      <a:cubicBezTo>
                        <a:pt x="429" y="26"/>
                        <a:pt x="429" y="26"/>
                        <a:pt x="429" y="26"/>
                      </a:cubicBezTo>
                      <a:cubicBezTo>
                        <a:pt x="634" y="33"/>
                        <a:pt x="800" y="198"/>
                        <a:pt x="807" y="403"/>
                      </a:cubicBezTo>
                      <a:close/>
                      <a:moveTo>
                        <a:pt x="646" y="628"/>
                      </a:moveTo>
                      <a:cubicBezTo>
                        <a:pt x="695" y="575"/>
                        <a:pt x="725" y="506"/>
                        <a:pt x="728" y="429"/>
                      </a:cubicBezTo>
                      <a:cubicBezTo>
                        <a:pt x="807" y="429"/>
                        <a:pt x="807" y="429"/>
                        <a:pt x="807" y="429"/>
                      </a:cubicBezTo>
                      <a:cubicBezTo>
                        <a:pt x="803" y="527"/>
                        <a:pt x="764" y="616"/>
                        <a:pt x="701" y="683"/>
                      </a:cubicBezTo>
                      <a:lnTo>
                        <a:pt x="646" y="628"/>
                      </a:lnTo>
                      <a:close/>
                      <a:moveTo>
                        <a:pt x="130" y="416"/>
                      </a:moveTo>
                      <a:cubicBezTo>
                        <a:pt x="130" y="258"/>
                        <a:pt x="258" y="130"/>
                        <a:pt x="416" y="130"/>
                      </a:cubicBezTo>
                      <a:cubicBezTo>
                        <a:pt x="574" y="130"/>
                        <a:pt x="703" y="258"/>
                        <a:pt x="703" y="416"/>
                      </a:cubicBezTo>
                      <a:cubicBezTo>
                        <a:pt x="703" y="574"/>
                        <a:pt x="574" y="703"/>
                        <a:pt x="416" y="703"/>
                      </a:cubicBezTo>
                      <a:cubicBezTo>
                        <a:pt x="258" y="703"/>
                        <a:pt x="130" y="574"/>
                        <a:pt x="130" y="416"/>
                      </a:cubicBezTo>
                      <a:close/>
                      <a:moveTo>
                        <a:pt x="403" y="104"/>
                      </a:moveTo>
                      <a:cubicBezTo>
                        <a:pt x="327" y="107"/>
                        <a:pt x="258" y="138"/>
                        <a:pt x="205" y="186"/>
                      </a:cubicBezTo>
                      <a:cubicBezTo>
                        <a:pt x="150" y="131"/>
                        <a:pt x="150" y="131"/>
                        <a:pt x="150" y="131"/>
                      </a:cubicBezTo>
                      <a:cubicBezTo>
                        <a:pt x="217" y="69"/>
                        <a:pt x="305" y="29"/>
                        <a:pt x="403" y="26"/>
                      </a:cubicBezTo>
                      <a:lnTo>
                        <a:pt x="403" y="104"/>
                      </a:lnTo>
                      <a:close/>
                      <a:moveTo>
                        <a:pt x="131" y="150"/>
                      </a:moveTo>
                      <a:cubicBezTo>
                        <a:pt x="186" y="205"/>
                        <a:pt x="186" y="205"/>
                        <a:pt x="186" y="205"/>
                      </a:cubicBezTo>
                      <a:cubicBezTo>
                        <a:pt x="135" y="261"/>
                        <a:pt x="104" y="335"/>
                        <a:pt x="104" y="416"/>
                      </a:cubicBezTo>
                      <a:cubicBezTo>
                        <a:pt x="104" y="498"/>
                        <a:pt x="135" y="572"/>
                        <a:pt x="186" y="628"/>
                      </a:cubicBezTo>
                      <a:cubicBezTo>
                        <a:pt x="131" y="683"/>
                        <a:pt x="131" y="683"/>
                        <a:pt x="131" y="683"/>
                      </a:cubicBezTo>
                      <a:cubicBezTo>
                        <a:pt x="66" y="613"/>
                        <a:pt x="26" y="519"/>
                        <a:pt x="26" y="416"/>
                      </a:cubicBezTo>
                      <a:cubicBezTo>
                        <a:pt x="26" y="313"/>
                        <a:pt x="66" y="219"/>
                        <a:pt x="131" y="150"/>
                      </a:cubicBezTo>
                      <a:close/>
                      <a:moveTo>
                        <a:pt x="150" y="701"/>
                      </a:moveTo>
                      <a:cubicBezTo>
                        <a:pt x="205" y="646"/>
                        <a:pt x="205" y="646"/>
                        <a:pt x="205" y="646"/>
                      </a:cubicBezTo>
                      <a:cubicBezTo>
                        <a:pt x="261" y="697"/>
                        <a:pt x="335" y="729"/>
                        <a:pt x="416" y="729"/>
                      </a:cubicBezTo>
                      <a:cubicBezTo>
                        <a:pt x="498" y="729"/>
                        <a:pt x="572" y="697"/>
                        <a:pt x="628" y="646"/>
                      </a:cubicBezTo>
                      <a:cubicBezTo>
                        <a:pt x="683" y="701"/>
                        <a:pt x="683" y="701"/>
                        <a:pt x="683" y="701"/>
                      </a:cubicBezTo>
                      <a:cubicBezTo>
                        <a:pt x="613" y="767"/>
                        <a:pt x="519" y="807"/>
                        <a:pt x="416" y="807"/>
                      </a:cubicBezTo>
                      <a:cubicBezTo>
                        <a:pt x="313" y="807"/>
                        <a:pt x="220" y="767"/>
                        <a:pt x="150" y="70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279" name="Group 278">
                  <a:extLst>
                    <a:ext uri="{FF2B5EF4-FFF2-40B4-BE49-F238E27FC236}">
                      <a16:creationId xmlns:a16="http://schemas.microsoft.com/office/drawing/2014/main" id="{01FEFAAE-34BD-1772-772D-8A34F4743CF7}"/>
                    </a:ext>
                  </a:extLst>
                </p:cNvPr>
                <p:cNvGrpSpPr/>
                <p:nvPr/>
              </p:nvGrpSpPr>
              <p:grpSpPr bwMode="gray">
                <a:xfrm>
                  <a:off x="6472238" y="3949700"/>
                  <a:ext cx="407988" cy="319088"/>
                  <a:chOff x="6472238" y="3949700"/>
                  <a:chExt cx="407988" cy="319088"/>
                </a:xfrm>
                <a:grpFill/>
              </p:grpSpPr>
              <p:sp>
                <p:nvSpPr>
                  <p:cNvPr id="280" name="Vector">
                    <a:extLst>
                      <a:ext uri="{FF2B5EF4-FFF2-40B4-BE49-F238E27FC236}">
                        <a16:creationId xmlns:a16="http://schemas.microsoft.com/office/drawing/2014/main" id="{4F707339-667E-D607-B1C6-AC84C2F34484}"/>
                      </a:ext>
                    </a:extLst>
                  </p:cNvPr>
                  <p:cNvSpPr>
                    <a:spLocks noEditPoints="1"/>
                  </p:cNvSpPr>
                  <p:nvPr/>
                </p:nvSpPr>
                <p:spPr bwMode="gray">
                  <a:xfrm>
                    <a:off x="6561138" y="3949700"/>
                    <a:ext cx="319088" cy="319088"/>
                  </a:xfrm>
                  <a:custGeom>
                    <a:avLst/>
                    <a:gdLst>
                      <a:gd name="T0" fmla="*/ 469 w 469"/>
                      <a:gd name="T1" fmla="*/ 234 h 469"/>
                      <a:gd name="T2" fmla="*/ 234 w 469"/>
                      <a:gd name="T3" fmla="*/ 0 h 469"/>
                      <a:gd name="T4" fmla="*/ 0 w 469"/>
                      <a:gd name="T5" fmla="*/ 234 h 469"/>
                      <a:gd name="T6" fmla="*/ 234 w 469"/>
                      <a:gd name="T7" fmla="*/ 469 h 469"/>
                      <a:gd name="T8" fmla="*/ 469 w 469"/>
                      <a:gd name="T9" fmla="*/ 234 h 469"/>
                      <a:gd name="T10" fmla="*/ 26 w 469"/>
                      <a:gd name="T11" fmla="*/ 234 h 469"/>
                      <a:gd name="T12" fmla="*/ 234 w 469"/>
                      <a:gd name="T13" fmla="*/ 26 h 469"/>
                      <a:gd name="T14" fmla="*/ 443 w 469"/>
                      <a:gd name="T15" fmla="*/ 234 h 469"/>
                      <a:gd name="T16" fmla="*/ 234 w 469"/>
                      <a:gd name="T17" fmla="*/ 443 h 469"/>
                      <a:gd name="T18" fmla="*/ 26 w 469"/>
                      <a:gd name="T19" fmla="*/ 234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9" h="469">
                        <a:moveTo>
                          <a:pt x="469" y="234"/>
                        </a:moveTo>
                        <a:cubicBezTo>
                          <a:pt x="469" y="105"/>
                          <a:pt x="364" y="0"/>
                          <a:pt x="234" y="0"/>
                        </a:cubicBezTo>
                        <a:cubicBezTo>
                          <a:pt x="105" y="0"/>
                          <a:pt x="0" y="105"/>
                          <a:pt x="0" y="234"/>
                        </a:cubicBezTo>
                        <a:cubicBezTo>
                          <a:pt x="0" y="363"/>
                          <a:pt x="105" y="469"/>
                          <a:pt x="234" y="469"/>
                        </a:cubicBezTo>
                        <a:cubicBezTo>
                          <a:pt x="364" y="469"/>
                          <a:pt x="469" y="363"/>
                          <a:pt x="469" y="234"/>
                        </a:cubicBezTo>
                        <a:close/>
                        <a:moveTo>
                          <a:pt x="26" y="234"/>
                        </a:moveTo>
                        <a:cubicBezTo>
                          <a:pt x="26" y="119"/>
                          <a:pt x="119" y="26"/>
                          <a:pt x="234" y="26"/>
                        </a:cubicBezTo>
                        <a:cubicBezTo>
                          <a:pt x="349" y="26"/>
                          <a:pt x="443" y="119"/>
                          <a:pt x="443" y="234"/>
                        </a:cubicBezTo>
                        <a:cubicBezTo>
                          <a:pt x="443" y="349"/>
                          <a:pt x="349" y="443"/>
                          <a:pt x="234" y="443"/>
                        </a:cubicBezTo>
                        <a:cubicBezTo>
                          <a:pt x="119" y="443"/>
                          <a:pt x="26" y="349"/>
                          <a:pt x="26" y="2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1" name="Vector">
                    <a:extLst>
                      <a:ext uri="{FF2B5EF4-FFF2-40B4-BE49-F238E27FC236}">
                        <a16:creationId xmlns:a16="http://schemas.microsoft.com/office/drawing/2014/main" id="{88BCC44C-53D7-4570-EF6B-6CAF06F70592}"/>
                      </a:ext>
                    </a:extLst>
                  </p:cNvPr>
                  <p:cNvSpPr>
                    <a:spLocks noChangeArrowheads="1"/>
                  </p:cNvSpPr>
                  <p:nvPr/>
                </p:nvSpPr>
                <p:spPr bwMode="gray">
                  <a:xfrm>
                    <a:off x="6516688" y="3957638"/>
                    <a:ext cx="17463" cy="174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2" name="Vector">
                    <a:extLst>
                      <a:ext uri="{FF2B5EF4-FFF2-40B4-BE49-F238E27FC236}">
                        <a16:creationId xmlns:a16="http://schemas.microsoft.com/office/drawing/2014/main" id="{B064497A-3067-A3A2-F3FB-BC31869475C9}"/>
                      </a:ext>
                    </a:extLst>
                  </p:cNvPr>
                  <p:cNvSpPr>
                    <a:spLocks noChangeArrowheads="1"/>
                  </p:cNvSpPr>
                  <p:nvPr/>
                </p:nvSpPr>
                <p:spPr bwMode="gray">
                  <a:xfrm>
                    <a:off x="6499225" y="3994150"/>
                    <a:ext cx="17463" cy="174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3" name="Vector">
                    <a:extLst>
                      <a:ext uri="{FF2B5EF4-FFF2-40B4-BE49-F238E27FC236}">
                        <a16:creationId xmlns:a16="http://schemas.microsoft.com/office/drawing/2014/main" id="{27790DC7-AAEF-9BA2-A70B-6B2B9B4DE930}"/>
                      </a:ext>
                    </a:extLst>
                  </p:cNvPr>
                  <p:cNvSpPr>
                    <a:spLocks noChangeArrowheads="1"/>
                  </p:cNvSpPr>
                  <p:nvPr/>
                </p:nvSpPr>
                <p:spPr bwMode="gray">
                  <a:xfrm>
                    <a:off x="6480175" y="4029075"/>
                    <a:ext cx="19050" cy="174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4" name="Vector">
                    <a:extLst>
                      <a:ext uri="{FF2B5EF4-FFF2-40B4-BE49-F238E27FC236}">
                        <a16:creationId xmlns:a16="http://schemas.microsoft.com/office/drawing/2014/main" id="{D329A8F5-61E0-D9CB-53AB-EC84434BB290}"/>
                      </a:ext>
                    </a:extLst>
                  </p:cNvPr>
                  <p:cNvSpPr>
                    <a:spLocks noChangeArrowheads="1"/>
                  </p:cNvSpPr>
                  <p:nvPr/>
                </p:nvSpPr>
                <p:spPr bwMode="gray">
                  <a:xfrm>
                    <a:off x="6472238" y="4064000"/>
                    <a:ext cx="17463" cy="174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5" name="Vector">
                    <a:extLst>
                      <a:ext uri="{FF2B5EF4-FFF2-40B4-BE49-F238E27FC236}">
                        <a16:creationId xmlns:a16="http://schemas.microsoft.com/office/drawing/2014/main" id="{B577448D-288A-BCE9-87F6-C04D5F1FECDE}"/>
                      </a:ext>
                    </a:extLst>
                  </p:cNvPr>
                  <p:cNvSpPr>
                    <a:spLocks noChangeArrowheads="1"/>
                  </p:cNvSpPr>
                  <p:nvPr/>
                </p:nvSpPr>
                <p:spPr bwMode="gray">
                  <a:xfrm>
                    <a:off x="6472238" y="4100513"/>
                    <a:ext cx="17463" cy="174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6" name="Vector">
                    <a:extLst>
                      <a:ext uri="{FF2B5EF4-FFF2-40B4-BE49-F238E27FC236}">
                        <a16:creationId xmlns:a16="http://schemas.microsoft.com/office/drawing/2014/main" id="{4966C499-5365-26EE-C8EF-5F4AED4243F8}"/>
                      </a:ext>
                    </a:extLst>
                  </p:cNvPr>
                  <p:cNvSpPr>
                    <a:spLocks noChangeArrowheads="1"/>
                  </p:cNvSpPr>
                  <p:nvPr/>
                </p:nvSpPr>
                <p:spPr bwMode="gray">
                  <a:xfrm>
                    <a:off x="6472238" y="4135438"/>
                    <a:ext cx="17463" cy="174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7" name="Vector">
                    <a:extLst>
                      <a:ext uri="{FF2B5EF4-FFF2-40B4-BE49-F238E27FC236}">
                        <a16:creationId xmlns:a16="http://schemas.microsoft.com/office/drawing/2014/main" id="{7CE83795-25AF-BE34-BB0A-2B9FA6ED41A5}"/>
                      </a:ext>
                    </a:extLst>
                  </p:cNvPr>
                  <p:cNvSpPr>
                    <a:spLocks noChangeArrowheads="1"/>
                  </p:cNvSpPr>
                  <p:nvPr/>
                </p:nvSpPr>
                <p:spPr bwMode="gray">
                  <a:xfrm>
                    <a:off x="6480175" y="4170363"/>
                    <a:ext cx="19050" cy="190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8" name="Vector">
                    <a:extLst>
                      <a:ext uri="{FF2B5EF4-FFF2-40B4-BE49-F238E27FC236}">
                        <a16:creationId xmlns:a16="http://schemas.microsoft.com/office/drawing/2014/main" id="{BC61CFBE-2D89-9E69-5F3B-48923D494AEE}"/>
                      </a:ext>
                    </a:extLst>
                  </p:cNvPr>
                  <p:cNvSpPr>
                    <a:spLocks noChangeArrowheads="1"/>
                  </p:cNvSpPr>
                  <p:nvPr/>
                </p:nvSpPr>
                <p:spPr bwMode="gray">
                  <a:xfrm>
                    <a:off x="6499225" y="4206875"/>
                    <a:ext cx="17463" cy="174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9" name="Vector">
                    <a:extLst>
                      <a:ext uri="{FF2B5EF4-FFF2-40B4-BE49-F238E27FC236}">
                        <a16:creationId xmlns:a16="http://schemas.microsoft.com/office/drawing/2014/main" id="{14A08DEB-6ECC-A017-5A82-51EB52E0D6B2}"/>
                      </a:ext>
                    </a:extLst>
                  </p:cNvPr>
                  <p:cNvSpPr>
                    <a:spLocks noChangeArrowheads="1"/>
                  </p:cNvSpPr>
                  <p:nvPr/>
                </p:nvSpPr>
                <p:spPr bwMode="gray">
                  <a:xfrm>
                    <a:off x="6516688" y="4243388"/>
                    <a:ext cx="17463" cy="174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90" name="Vector">
                    <a:extLst>
                      <a:ext uri="{FF2B5EF4-FFF2-40B4-BE49-F238E27FC236}">
                        <a16:creationId xmlns:a16="http://schemas.microsoft.com/office/drawing/2014/main" id="{1B6F82DE-7450-274A-6AFF-F1A945DF1042}"/>
                      </a:ext>
                    </a:extLst>
                  </p:cNvPr>
                  <p:cNvSpPr>
                    <a:spLocks/>
                  </p:cNvSpPr>
                  <p:nvPr/>
                </p:nvSpPr>
                <p:spPr bwMode="gray">
                  <a:xfrm>
                    <a:off x="6675438" y="4011613"/>
                    <a:ext cx="88900" cy="195263"/>
                  </a:xfrm>
                  <a:custGeom>
                    <a:avLst/>
                    <a:gdLst>
                      <a:gd name="T0" fmla="*/ 78 w 130"/>
                      <a:gd name="T1" fmla="*/ 286 h 286"/>
                      <a:gd name="T2" fmla="*/ 78 w 130"/>
                      <a:gd name="T3" fmla="*/ 259 h 286"/>
                      <a:gd name="T4" fmla="*/ 130 w 130"/>
                      <a:gd name="T5" fmla="*/ 195 h 286"/>
                      <a:gd name="T6" fmla="*/ 71 w 130"/>
                      <a:gd name="T7" fmla="*/ 131 h 286"/>
                      <a:gd name="T8" fmla="*/ 26 w 130"/>
                      <a:gd name="T9" fmla="*/ 91 h 286"/>
                      <a:gd name="T10" fmla="*/ 65 w 130"/>
                      <a:gd name="T11" fmla="*/ 52 h 286"/>
                      <a:gd name="T12" fmla="*/ 104 w 130"/>
                      <a:gd name="T13" fmla="*/ 91 h 286"/>
                      <a:gd name="T14" fmla="*/ 130 w 130"/>
                      <a:gd name="T15" fmla="*/ 91 h 286"/>
                      <a:gd name="T16" fmla="*/ 78 w 130"/>
                      <a:gd name="T17" fmla="*/ 27 h 286"/>
                      <a:gd name="T18" fmla="*/ 78 w 130"/>
                      <a:gd name="T19" fmla="*/ 0 h 286"/>
                      <a:gd name="T20" fmla="*/ 52 w 130"/>
                      <a:gd name="T21" fmla="*/ 0 h 286"/>
                      <a:gd name="T22" fmla="*/ 52 w 130"/>
                      <a:gd name="T23" fmla="*/ 27 h 286"/>
                      <a:gd name="T24" fmla="*/ 0 w 130"/>
                      <a:gd name="T25" fmla="*/ 91 h 286"/>
                      <a:gd name="T26" fmla="*/ 60 w 130"/>
                      <a:gd name="T27" fmla="*/ 155 h 286"/>
                      <a:gd name="T28" fmla="*/ 104 w 130"/>
                      <a:gd name="T29" fmla="*/ 195 h 286"/>
                      <a:gd name="T30" fmla="*/ 65 w 130"/>
                      <a:gd name="T31" fmla="*/ 234 h 286"/>
                      <a:gd name="T32" fmla="*/ 26 w 130"/>
                      <a:gd name="T33" fmla="*/ 195 h 286"/>
                      <a:gd name="T34" fmla="*/ 0 w 130"/>
                      <a:gd name="T35" fmla="*/ 195 h 286"/>
                      <a:gd name="T36" fmla="*/ 52 w 130"/>
                      <a:gd name="T37" fmla="*/ 259 h 286"/>
                      <a:gd name="T38" fmla="*/ 52 w 130"/>
                      <a:gd name="T39" fmla="*/ 286 h 286"/>
                      <a:gd name="T40" fmla="*/ 78 w 130"/>
                      <a:gd name="T41"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286">
                        <a:moveTo>
                          <a:pt x="78" y="286"/>
                        </a:moveTo>
                        <a:cubicBezTo>
                          <a:pt x="78" y="259"/>
                          <a:pt x="78" y="259"/>
                          <a:pt x="78" y="259"/>
                        </a:cubicBezTo>
                        <a:cubicBezTo>
                          <a:pt x="108" y="253"/>
                          <a:pt x="130" y="227"/>
                          <a:pt x="130" y="195"/>
                        </a:cubicBezTo>
                        <a:cubicBezTo>
                          <a:pt x="130" y="159"/>
                          <a:pt x="77" y="134"/>
                          <a:pt x="71" y="131"/>
                        </a:cubicBezTo>
                        <a:cubicBezTo>
                          <a:pt x="53" y="123"/>
                          <a:pt x="26" y="105"/>
                          <a:pt x="26" y="91"/>
                        </a:cubicBezTo>
                        <a:cubicBezTo>
                          <a:pt x="26" y="70"/>
                          <a:pt x="44" y="52"/>
                          <a:pt x="65" y="52"/>
                        </a:cubicBezTo>
                        <a:cubicBezTo>
                          <a:pt x="87" y="52"/>
                          <a:pt x="104" y="70"/>
                          <a:pt x="104" y="91"/>
                        </a:cubicBezTo>
                        <a:cubicBezTo>
                          <a:pt x="130" y="91"/>
                          <a:pt x="130" y="91"/>
                          <a:pt x="130" y="91"/>
                        </a:cubicBezTo>
                        <a:cubicBezTo>
                          <a:pt x="130" y="60"/>
                          <a:pt x="108" y="33"/>
                          <a:pt x="78" y="27"/>
                        </a:cubicBezTo>
                        <a:cubicBezTo>
                          <a:pt x="78" y="0"/>
                          <a:pt x="78" y="0"/>
                          <a:pt x="78" y="0"/>
                        </a:cubicBezTo>
                        <a:cubicBezTo>
                          <a:pt x="52" y="0"/>
                          <a:pt x="52" y="0"/>
                          <a:pt x="52" y="0"/>
                        </a:cubicBezTo>
                        <a:cubicBezTo>
                          <a:pt x="52" y="27"/>
                          <a:pt x="52" y="27"/>
                          <a:pt x="52" y="27"/>
                        </a:cubicBezTo>
                        <a:cubicBezTo>
                          <a:pt x="23" y="33"/>
                          <a:pt x="0" y="60"/>
                          <a:pt x="0" y="91"/>
                        </a:cubicBezTo>
                        <a:cubicBezTo>
                          <a:pt x="0" y="127"/>
                          <a:pt x="54" y="152"/>
                          <a:pt x="60" y="155"/>
                        </a:cubicBezTo>
                        <a:cubicBezTo>
                          <a:pt x="78" y="163"/>
                          <a:pt x="104" y="182"/>
                          <a:pt x="104" y="195"/>
                        </a:cubicBezTo>
                        <a:cubicBezTo>
                          <a:pt x="104" y="217"/>
                          <a:pt x="87" y="234"/>
                          <a:pt x="65" y="234"/>
                        </a:cubicBezTo>
                        <a:cubicBezTo>
                          <a:pt x="44" y="234"/>
                          <a:pt x="26" y="217"/>
                          <a:pt x="26" y="195"/>
                        </a:cubicBezTo>
                        <a:cubicBezTo>
                          <a:pt x="0" y="195"/>
                          <a:pt x="0" y="195"/>
                          <a:pt x="0" y="195"/>
                        </a:cubicBezTo>
                        <a:cubicBezTo>
                          <a:pt x="0" y="227"/>
                          <a:pt x="23" y="253"/>
                          <a:pt x="52" y="259"/>
                        </a:cubicBezTo>
                        <a:cubicBezTo>
                          <a:pt x="52" y="286"/>
                          <a:pt x="52" y="286"/>
                          <a:pt x="52" y="286"/>
                        </a:cubicBezTo>
                        <a:lnTo>
                          <a:pt x="78" y="28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91" name="Vector">
                    <a:extLst>
                      <a:ext uri="{FF2B5EF4-FFF2-40B4-BE49-F238E27FC236}">
                        <a16:creationId xmlns:a16="http://schemas.microsoft.com/office/drawing/2014/main" id="{91074F7E-DC26-28AD-A403-BD295E98AF7A}"/>
                      </a:ext>
                    </a:extLst>
                  </p:cNvPr>
                  <p:cNvSpPr>
                    <a:spLocks noChangeArrowheads="1"/>
                  </p:cNvSpPr>
                  <p:nvPr/>
                </p:nvSpPr>
                <p:spPr bwMode="gray">
                  <a:xfrm>
                    <a:off x="6623051" y="4100513"/>
                    <a:ext cx="17463" cy="174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92" name="Vector">
                    <a:extLst>
                      <a:ext uri="{FF2B5EF4-FFF2-40B4-BE49-F238E27FC236}">
                        <a16:creationId xmlns:a16="http://schemas.microsoft.com/office/drawing/2014/main" id="{81031C2A-7C05-6138-6A0F-8318E930F201}"/>
                      </a:ext>
                    </a:extLst>
                  </p:cNvPr>
                  <p:cNvSpPr>
                    <a:spLocks noChangeArrowheads="1"/>
                  </p:cNvSpPr>
                  <p:nvPr/>
                </p:nvSpPr>
                <p:spPr bwMode="gray">
                  <a:xfrm>
                    <a:off x="6800851" y="4100513"/>
                    <a:ext cx="17463" cy="174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grpSp>
          <p:nvGrpSpPr>
            <p:cNvPr id="310" name="easyIcon">
              <a:extLst>
                <a:ext uri="{FF2B5EF4-FFF2-40B4-BE49-F238E27FC236}">
                  <a16:creationId xmlns:a16="http://schemas.microsoft.com/office/drawing/2014/main" id="{6B9D230E-7A6D-9541-3D4F-EDB83C4AD3EC}"/>
                </a:ext>
              </a:extLst>
            </p:cNvPr>
            <p:cNvGrpSpPr>
              <a:grpSpLocks noChangeAspect="1"/>
            </p:cNvGrpSpPr>
            <p:nvPr>
              <p:custDataLst>
                <p:tags r:id="rId5"/>
              </p:custDataLst>
            </p:nvPr>
          </p:nvGrpSpPr>
          <p:grpSpPr>
            <a:xfrm>
              <a:off x="9771466" y="5788900"/>
              <a:ext cx="232979" cy="232979"/>
              <a:chOff x="3287518" y="2114301"/>
              <a:chExt cx="714051" cy="714051"/>
            </a:xfrm>
          </p:grpSpPr>
          <p:sp>
            <p:nvSpPr>
              <p:cNvPr id="311" name="Background">
                <a:extLst>
                  <a:ext uri="{FF2B5EF4-FFF2-40B4-BE49-F238E27FC236}">
                    <a16:creationId xmlns:a16="http://schemas.microsoft.com/office/drawing/2014/main" id="{58CB9796-0956-C85D-6DE1-1179291F4BB2}"/>
                  </a:ext>
                </a:extLst>
              </p:cNvPr>
              <p:cNvSpPr/>
              <p:nvPr/>
            </p:nvSpPr>
            <p:spPr>
              <a:xfrm>
                <a:off x="3287518" y="2114301"/>
                <a:ext cx="714051" cy="714051"/>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312" name="Group 259">
                <a:extLst>
                  <a:ext uri="{FF2B5EF4-FFF2-40B4-BE49-F238E27FC236}">
                    <a16:creationId xmlns:a16="http://schemas.microsoft.com/office/drawing/2014/main" id="{5349B5CE-111B-5ABC-57F5-A32BC129F119}"/>
                  </a:ext>
                </a:extLst>
              </p:cNvPr>
              <p:cNvGrpSpPr>
                <a:grpSpLocks noChangeAspect="1"/>
              </p:cNvGrpSpPr>
              <p:nvPr/>
            </p:nvGrpSpPr>
            <p:grpSpPr bwMode="gray">
              <a:xfrm>
                <a:off x="3356543" y="2183326"/>
                <a:ext cx="576001" cy="576001"/>
                <a:chOff x="6819900" y="2336800"/>
                <a:chExt cx="706438" cy="706438"/>
              </a:xfrm>
              <a:solidFill>
                <a:schemeClr val="accent2"/>
              </a:solidFill>
            </p:grpSpPr>
            <p:sp>
              <p:nvSpPr>
                <p:cNvPr id="313" name="Vector">
                  <a:extLst>
                    <a:ext uri="{FF2B5EF4-FFF2-40B4-BE49-F238E27FC236}">
                      <a16:creationId xmlns:a16="http://schemas.microsoft.com/office/drawing/2014/main" id="{74597EA1-EB0B-82B5-60E3-66E940408706}"/>
                    </a:ext>
                  </a:extLst>
                </p:cNvPr>
                <p:cNvSpPr>
                  <a:spLocks noChangeArrowheads="1"/>
                </p:cNvSpPr>
                <p:nvPr/>
              </p:nvSpPr>
              <p:spPr bwMode="gray">
                <a:xfrm>
                  <a:off x="6996113" y="2976563"/>
                  <a:ext cx="44450"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14" name="Vector">
                  <a:extLst>
                    <a:ext uri="{FF2B5EF4-FFF2-40B4-BE49-F238E27FC236}">
                      <a16:creationId xmlns:a16="http://schemas.microsoft.com/office/drawing/2014/main" id="{709C21BB-5786-F2DF-29E8-D0C22476BB0A}"/>
                    </a:ext>
                  </a:extLst>
                </p:cNvPr>
                <p:cNvSpPr>
                  <a:spLocks noChangeArrowheads="1"/>
                </p:cNvSpPr>
                <p:nvPr/>
              </p:nvSpPr>
              <p:spPr bwMode="gray">
                <a:xfrm>
                  <a:off x="6942138" y="2381250"/>
                  <a:ext cx="22225"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15" name="Vector">
                  <a:extLst>
                    <a:ext uri="{FF2B5EF4-FFF2-40B4-BE49-F238E27FC236}">
                      <a16:creationId xmlns:a16="http://schemas.microsoft.com/office/drawing/2014/main" id="{FF5CFA66-44A4-9749-4F32-7DD5C842D75F}"/>
                    </a:ext>
                  </a:extLst>
                </p:cNvPr>
                <p:cNvSpPr>
                  <a:spLocks noChangeArrowheads="1"/>
                </p:cNvSpPr>
                <p:nvPr/>
              </p:nvSpPr>
              <p:spPr bwMode="gray">
                <a:xfrm>
                  <a:off x="6986588" y="2381250"/>
                  <a:ext cx="109538"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16" name="Vector">
                  <a:extLst>
                    <a:ext uri="{FF2B5EF4-FFF2-40B4-BE49-F238E27FC236}">
                      <a16:creationId xmlns:a16="http://schemas.microsoft.com/office/drawing/2014/main" id="{2ABC39EB-6C20-360A-4503-E853ACD80A57}"/>
                    </a:ext>
                  </a:extLst>
                </p:cNvPr>
                <p:cNvSpPr>
                  <a:spLocks noChangeArrowheads="1"/>
                </p:cNvSpPr>
                <p:nvPr/>
              </p:nvSpPr>
              <p:spPr bwMode="gray">
                <a:xfrm>
                  <a:off x="6831013" y="2424113"/>
                  <a:ext cx="376238"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17" name="Vector">
                  <a:extLst>
                    <a:ext uri="{FF2B5EF4-FFF2-40B4-BE49-F238E27FC236}">
                      <a16:creationId xmlns:a16="http://schemas.microsoft.com/office/drawing/2014/main" id="{DE9EBBEA-92D7-D84C-CEAB-726CEFEA9B80}"/>
                    </a:ext>
                  </a:extLst>
                </p:cNvPr>
                <p:cNvSpPr>
                  <a:spLocks noChangeArrowheads="1"/>
                </p:cNvSpPr>
                <p:nvPr/>
              </p:nvSpPr>
              <p:spPr bwMode="gray">
                <a:xfrm>
                  <a:off x="6831013" y="2933700"/>
                  <a:ext cx="376238"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18" name="Vector">
                  <a:extLst>
                    <a:ext uri="{FF2B5EF4-FFF2-40B4-BE49-F238E27FC236}">
                      <a16:creationId xmlns:a16="http://schemas.microsoft.com/office/drawing/2014/main" id="{D28AA342-0842-BBDF-26CA-2A3A76A39491}"/>
                    </a:ext>
                  </a:extLst>
                </p:cNvPr>
                <p:cNvSpPr>
                  <a:spLocks/>
                </p:cNvSpPr>
                <p:nvPr/>
              </p:nvSpPr>
              <p:spPr bwMode="gray">
                <a:xfrm>
                  <a:off x="6819900" y="2336800"/>
                  <a:ext cx="398463" cy="706438"/>
                </a:xfrm>
                <a:custGeom>
                  <a:avLst/>
                  <a:gdLst>
                    <a:gd name="T0" fmla="*/ 128 w 144"/>
                    <a:gd name="T1" fmla="*/ 256 h 256"/>
                    <a:gd name="T2" fmla="*/ 16 w 144"/>
                    <a:gd name="T3" fmla="*/ 256 h 256"/>
                    <a:gd name="T4" fmla="*/ 0 w 144"/>
                    <a:gd name="T5" fmla="*/ 240 h 256"/>
                    <a:gd name="T6" fmla="*/ 0 w 144"/>
                    <a:gd name="T7" fmla="*/ 16 h 256"/>
                    <a:gd name="T8" fmla="*/ 16 w 144"/>
                    <a:gd name="T9" fmla="*/ 0 h 256"/>
                    <a:gd name="T10" fmla="*/ 128 w 144"/>
                    <a:gd name="T11" fmla="*/ 0 h 256"/>
                    <a:gd name="T12" fmla="*/ 144 w 144"/>
                    <a:gd name="T13" fmla="*/ 16 h 256"/>
                    <a:gd name="T14" fmla="*/ 144 w 144"/>
                    <a:gd name="T15" fmla="*/ 184 h 256"/>
                    <a:gd name="T16" fmla="*/ 136 w 144"/>
                    <a:gd name="T17" fmla="*/ 184 h 256"/>
                    <a:gd name="T18" fmla="*/ 136 w 144"/>
                    <a:gd name="T19" fmla="*/ 16 h 256"/>
                    <a:gd name="T20" fmla="*/ 128 w 144"/>
                    <a:gd name="T21" fmla="*/ 8 h 256"/>
                    <a:gd name="T22" fmla="*/ 16 w 144"/>
                    <a:gd name="T23" fmla="*/ 8 h 256"/>
                    <a:gd name="T24" fmla="*/ 8 w 144"/>
                    <a:gd name="T25" fmla="*/ 16 h 256"/>
                    <a:gd name="T26" fmla="*/ 8 w 144"/>
                    <a:gd name="T27" fmla="*/ 240 h 256"/>
                    <a:gd name="T28" fmla="*/ 16 w 144"/>
                    <a:gd name="T29" fmla="*/ 248 h 256"/>
                    <a:gd name="T30" fmla="*/ 128 w 144"/>
                    <a:gd name="T31" fmla="*/ 248 h 256"/>
                    <a:gd name="T32" fmla="*/ 136 w 144"/>
                    <a:gd name="T33" fmla="*/ 240 h 256"/>
                    <a:gd name="T34" fmla="*/ 136 w 144"/>
                    <a:gd name="T35" fmla="*/ 208 h 256"/>
                    <a:gd name="T36" fmla="*/ 144 w 144"/>
                    <a:gd name="T37" fmla="*/ 208 h 256"/>
                    <a:gd name="T38" fmla="*/ 144 w 144"/>
                    <a:gd name="T39" fmla="*/ 240 h 256"/>
                    <a:gd name="T40" fmla="*/ 128 w 144"/>
                    <a:gd name="T41" fmla="*/ 25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256">
                      <a:moveTo>
                        <a:pt x="128" y="256"/>
                      </a:moveTo>
                      <a:cubicBezTo>
                        <a:pt x="16" y="256"/>
                        <a:pt x="16" y="256"/>
                        <a:pt x="16" y="256"/>
                      </a:cubicBezTo>
                      <a:cubicBezTo>
                        <a:pt x="7" y="256"/>
                        <a:pt x="0" y="249"/>
                        <a:pt x="0" y="240"/>
                      </a:cubicBezTo>
                      <a:cubicBezTo>
                        <a:pt x="0" y="16"/>
                        <a:pt x="0" y="16"/>
                        <a:pt x="0" y="16"/>
                      </a:cubicBezTo>
                      <a:cubicBezTo>
                        <a:pt x="0" y="7"/>
                        <a:pt x="7" y="0"/>
                        <a:pt x="16" y="0"/>
                      </a:cubicBezTo>
                      <a:cubicBezTo>
                        <a:pt x="128" y="0"/>
                        <a:pt x="128" y="0"/>
                        <a:pt x="128" y="0"/>
                      </a:cubicBezTo>
                      <a:cubicBezTo>
                        <a:pt x="137" y="0"/>
                        <a:pt x="144" y="7"/>
                        <a:pt x="144" y="16"/>
                      </a:cubicBezTo>
                      <a:cubicBezTo>
                        <a:pt x="144" y="184"/>
                        <a:pt x="144" y="184"/>
                        <a:pt x="144" y="184"/>
                      </a:cubicBezTo>
                      <a:cubicBezTo>
                        <a:pt x="136" y="184"/>
                        <a:pt x="136" y="184"/>
                        <a:pt x="136" y="184"/>
                      </a:cubicBezTo>
                      <a:cubicBezTo>
                        <a:pt x="136" y="16"/>
                        <a:pt x="136" y="16"/>
                        <a:pt x="136" y="16"/>
                      </a:cubicBezTo>
                      <a:cubicBezTo>
                        <a:pt x="136" y="12"/>
                        <a:pt x="132" y="8"/>
                        <a:pt x="128" y="8"/>
                      </a:cubicBezTo>
                      <a:cubicBezTo>
                        <a:pt x="16" y="8"/>
                        <a:pt x="16" y="8"/>
                        <a:pt x="16" y="8"/>
                      </a:cubicBezTo>
                      <a:cubicBezTo>
                        <a:pt x="12" y="8"/>
                        <a:pt x="8" y="12"/>
                        <a:pt x="8" y="16"/>
                      </a:cubicBezTo>
                      <a:cubicBezTo>
                        <a:pt x="8" y="240"/>
                        <a:pt x="8" y="240"/>
                        <a:pt x="8" y="240"/>
                      </a:cubicBezTo>
                      <a:cubicBezTo>
                        <a:pt x="8" y="244"/>
                        <a:pt x="12" y="248"/>
                        <a:pt x="16" y="248"/>
                      </a:cubicBezTo>
                      <a:cubicBezTo>
                        <a:pt x="128" y="248"/>
                        <a:pt x="128" y="248"/>
                        <a:pt x="128" y="248"/>
                      </a:cubicBezTo>
                      <a:cubicBezTo>
                        <a:pt x="132" y="248"/>
                        <a:pt x="136" y="244"/>
                        <a:pt x="136" y="240"/>
                      </a:cubicBezTo>
                      <a:cubicBezTo>
                        <a:pt x="136" y="208"/>
                        <a:pt x="136" y="208"/>
                        <a:pt x="136" y="208"/>
                      </a:cubicBezTo>
                      <a:cubicBezTo>
                        <a:pt x="144" y="208"/>
                        <a:pt x="144" y="208"/>
                        <a:pt x="144" y="208"/>
                      </a:cubicBezTo>
                      <a:cubicBezTo>
                        <a:pt x="144" y="240"/>
                        <a:pt x="144" y="240"/>
                        <a:pt x="144" y="240"/>
                      </a:cubicBezTo>
                      <a:cubicBezTo>
                        <a:pt x="144" y="249"/>
                        <a:pt x="137" y="256"/>
                        <a:pt x="128" y="2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19" name="Vector">
                  <a:extLst>
                    <a:ext uri="{FF2B5EF4-FFF2-40B4-BE49-F238E27FC236}">
                      <a16:creationId xmlns:a16="http://schemas.microsoft.com/office/drawing/2014/main" id="{03FD5C1D-FCEE-4FC0-B14E-70FC128F2981}"/>
                    </a:ext>
                  </a:extLst>
                </p:cNvPr>
                <p:cNvSpPr>
                  <a:spLocks/>
                </p:cNvSpPr>
                <p:nvPr/>
              </p:nvSpPr>
              <p:spPr bwMode="gray">
                <a:xfrm>
                  <a:off x="7239000" y="2370138"/>
                  <a:ext cx="287338" cy="319088"/>
                </a:xfrm>
                <a:custGeom>
                  <a:avLst/>
                  <a:gdLst>
                    <a:gd name="T0" fmla="*/ 52 w 104"/>
                    <a:gd name="T1" fmla="*/ 116 h 116"/>
                    <a:gd name="T2" fmla="*/ 50 w 104"/>
                    <a:gd name="T3" fmla="*/ 115 h 116"/>
                    <a:gd name="T4" fmla="*/ 0 w 104"/>
                    <a:gd name="T5" fmla="*/ 44 h 116"/>
                    <a:gd name="T6" fmla="*/ 0 w 104"/>
                    <a:gd name="T7" fmla="*/ 20 h 116"/>
                    <a:gd name="T8" fmla="*/ 20 w 104"/>
                    <a:gd name="T9" fmla="*/ 0 h 116"/>
                    <a:gd name="T10" fmla="*/ 20 w 104"/>
                    <a:gd name="T11" fmla="*/ 8 h 116"/>
                    <a:gd name="T12" fmla="*/ 8 w 104"/>
                    <a:gd name="T13" fmla="*/ 20 h 116"/>
                    <a:gd name="T14" fmla="*/ 8 w 104"/>
                    <a:gd name="T15" fmla="*/ 44 h 116"/>
                    <a:gd name="T16" fmla="*/ 52 w 104"/>
                    <a:gd name="T17" fmla="*/ 107 h 116"/>
                    <a:gd name="T18" fmla="*/ 96 w 104"/>
                    <a:gd name="T19" fmla="*/ 44 h 116"/>
                    <a:gd name="T20" fmla="*/ 96 w 104"/>
                    <a:gd name="T21" fmla="*/ 20 h 116"/>
                    <a:gd name="T22" fmla="*/ 84 w 104"/>
                    <a:gd name="T23" fmla="*/ 8 h 116"/>
                    <a:gd name="T24" fmla="*/ 84 w 104"/>
                    <a:gd name="T25" fmla="*/ 0 h 116"/>
                    <a:gd name="T26" fmla="*/ 104 w 104"/>
                    <a:gd name="T27" fmla="*/ 20 h 116"/>
                    <a:gd name="T28" fmla="*/ 104 w 104"/>
                    <a:gd name="T29" fmla="*/ 44 h 116"/>
                    <a:gd name="T30" fmla="*/ 54 w 104"/>
                    <a:gd name="T31" fmla="*/ 115 h 116"/>
                    <a:gd name="T32" fmla="*/ 52 w 104"/>
                    <a:gd name="T33"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4" h="116">
                      <a:moveTo>
                        <a:pt x="52" y="116"/>
                      </a:moveTo>
                      <a:cubicBezTo>
                        <a:pt x="51" y="116"/>
                        <a:pt x="50" y="116"/>
                        <a:pt x="50" y="115"/>
                      </a:cubicBezTo>
                      <a:cubicBezTo>
                        <a:pt x="48" y="114"/>
                        <a:pt x="0" y="82"/>
                        <a:pt x="0" y="44"/>
                      </a:cubicBezTo>
                      <a:cubicBezTo>
                        <a:pt x="0" y="20"/>
                        <a:pt x="0" y="20"/>
                        <a:pt x="0" y="20"/>
                      </a:cubicBezTo>
                      <a:cubicBezTo>
                        <a:pt x="0" y="9"/>
                        <a:pt x="9" y="0"/>
                        <a:pt x="20" y="0"/>
                      </a:cubicBezTo>
                      <a:cubicBezTo>
                        <a:pt x="20" y="8"/>
                        <a:pt x="20" y="8"/>
                        <a:pt x="20" y="8"/>
                      </a:cubicBezTo>
                      <a:cubicBezTo>
                        <a:pt x="13" y="8"/>
                        <a:pt x="8" y="13"/>
                        <a:pt x="8" y="20"/>
                      </a:cubicBezTo>
                      <a:cubicBezTo>
                        <a:pt x="8" y="44"/>
                        <a:pt x="8" y="44"/>
                        <a:pt x="8" y="44"/>
                      </a:cubicBezTo>
                      <a:cubicBezTo>
                        <a:pt x="8" y="73"/>
                        <a:pt x="43" y="100"/>
                        <a:pt x="52" y="107"/>
                      </a:cubicBezTo>
                      <a:cubicBezTo>
                        <a:pt x="61" y="100"/>
                        <a:pt x="96" y="73"/>
                        <a:pt x="96" y="44"/>
                      </a:cubicBezTo>
                      <a:cubicBezTo>
                        <a:pt x="96" y="20"/>
                        <a:pt x="96" y="20"/>
                        <a:pt x="96" y="20"/>
                      </a:cubicBezTo>
                      <a:cubicBezTo>
                        <a:pt x="96" y="13"/>
                        <a:pt x="91" y="8"/>
                        <a:pt x="84" y="8"/>
                      </a:cubicBezTo>
                      <a:cubicBezTo>
                        <a:pt x="84" y="0"/>
                        <a:pt x="84" y="0"/>
                        <a:pt x="84" y="0"/>
                      </a:cubicBezTo>
                      <a:cubicBezTo>
                        <a:pt x="95" y="0"/>
                        <a:pt x="104" y="9"/>
                        <a:pt x="104" y="20"/>
                      </a:cubicBezTo>
                      <a:cubicBezTo>
                        <a:pt x="104" y="44"/>
                        <a:pt x="104" y="44"/>
                        <a:pt x="104" y="44"/>
                      </a:cubicBezTo>
                      <a:cubicBezTo>
                        <a:pt x="104" y="82"/>
                        <a:pt x="56" y="114"/>
                        <a:pt x="54" y="115"/>
                      </a:cubicBezTo>
                      <a:cubicBezTo>
                        <a:pt x="54" y="116"/>
                        <a:pt x="53" y="116"/>
                        <a:pt x="52" y="1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0" name="Vector">
                  <a:extLst>
                    <a:ext uri="{FF2B5EF4-FFF2-40B4-BE49-F238E27FC236}">
                      <a16:creationId xmlns:a16="http://schemas.microsoft.com/office/drawing/2014/main" id="{18949C78-06E2-563B-F48A-386B20309E7F}"/>
                    </a:ext>
                  </a:extLst>
                </p:cNvPr>
                <p:cNvSpPr>
                  <a:spLocks noEditPoints="1"/>
                </p:cNvSpPr>
                <p:nvPr/>
              </p:nvSpPr>
              <p:spPr bwMode="gray">
                <a:xfrm>
                  <a:off x="7283450" y="2336800"/>
                  <a:ext cx="66675" cy="87313"/>
                </a:xfrm>
                <a:custGeom>
                  <a:avLst/>
                  <a:gdLst>
                    <a:gd name="T0" fmla="*/ 16 w 24"/>
                    <a:gd name="T1" fmla="*/ 32 h 32"/>
                    <a:gd name="T2" fmla="*/ 8 w 24"/>
                    <a:gd name="T3" fmla="*/ 32 h 32"/>
                    <a:gd name="T4" fmla="*/ 0 w 24"/>
                    <a:gd name="T5" fmla="*/ 24 h 32"/>
                    <a:gd name="T6" fmla="*/ 0 w 24"/>
                    <a:gd name="T7" fmla="*/ 8 h 32"/>
                    <a:gd name="T8" fmla="*/ 8 w 24"/>
                    <a:gd name="T9" fmla="*/ 0 h 32"/>
                    <a:gd name="T10" fmla="*/ 16 w 24"/>
                    <a:gd name="T11" fmla="*/ 0 h 32"/>
                    <a:gd name="T12" fmla="*/ 24 w 24"/>
                    <a:gd name="T13" fmla="*/ 8 h 32"/>
                    <a:gd name="T14" fmla="*/ 24 w 24"/>
                    <a:gd name="T15" fmla="*/ 24 h 32"/>
                    <a:gd name="T16" fmla="*/ 16 w 24"/>
                    <a:gd name="T17" fmla="*/ 32 h 32"/>
                    <a:gd name="T18" fmla="*/ 8 w 24"/>
                    <a:gd name="T19" fmla="*/ 8 h 32"/>
                    <a:gd name="T20" fmla="*/ 8 w 24"/>
                    <a:gd name="T21" fmla="*/ 24 h 32"/>
                    <a:gd name="T22" fmla="*/ 16 w 24"/>
                    <a:gd name="T23" fmla="*/ 24 h 32"/>
                    <a:gd name="T24" fmla="*/ 16 w 24"/>
                    <a:gd name="T25" fmla="*/ 8 h 32"/>
                    <a:gd name="T26" fmla="*/ 8 w 24"/>
                    <a:gd name="T2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32">
                      <a:moveTo>
                        <a:pt x="16" y="32"/>
                      </a:moveTo>
                      <a:cubicBezTo>
                        <a:pt x="8" y="32"/>
                        <a:pt x="8" y="32"/>
                        <a:pt x="8" y="32"/>
                      </a:cubicBezTo>
                      <a:cubicBezTo>
                        <a:pt x="4" y="32"/>
                        <a:pt x="0" y="28"/>
                        <a:pt x="0" y="24"/>
                      </a:cubicBezTo>
                      <a:cubicBezTo>
                        <a:pt x="0" y="8"/>
                        <a:pt x="0" y="8"/>
                        <a:pt x="0" y="8"/>
                      </a:cubicBezTo>
                      <a:cubicBezTo>
                        <a:pt x="0" y="4"/>
                        <a:pt x="4" y="0"/>
                        <a:pt x="8" y="0"/>
                      </a:cubicBezTo>
                      <a:cubicBezTo>
                        <a:pt x="16" y="0"/>
                        <a:pt x="16" y="0"/>
                        <a:pt x="16" y="0"/>
                      </a:cubicBezTo>
                      <a:cubicBezTo>
                        <a:pt x="20" y="0"/>
                        <a:pt x="24" y="4"/>
                        <a:pt x="24" y="8"/>
                      </a:cubicBezTo>
                      <a:cubicBezTo>
                        <a:pt x="24" y="24"/>
                        <a:pt x="24" y="24"/>
                        <a:pt x="24" y="24"/>
                      </a:cubicBezTo>
                      <a:cubicBezTo>
                        <a:pt x="24" y="28"/>
                        <a:pt x="20" y="32"/>
                        <a:pt x="16" y="32"/>
                      </a:cubicBezTo>
                      <a:close/>
                      <a:moveTo>
                        <a:pt x="8" y="8"/>
                      </a:moveTo>
                      <a:cubicBezTo>
                        <a:pt x="8" y="24"/>
                        <a:pt x="8" y="24"/>
                        <a:pt x="8" y="24"/>
                      </a:cubicBezTo>
                      <a:cubicBezTo>
                        <a:pt x="16" y="24"/>
                        <a:pt x="16" y="24"/>
                        <a:pt x="16" y="24"/>
                      </a:cubicBezTo>
                      <a:cubicBezTo>
                        <a:pt x="16" y="8"/>
                        <a:pt x="16" y="8"/>
                        <a:pt x="16" y="8"/>
                      </a:cubicBezTo>
                      <a:lnTo>
                        <a:pt x="8"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1" name="Vector">
                  <a:extLst>
                    <a:ext uri="{FF2B5EF4-FFF2-40B4-BE49-F238E27FC236}">
                      <a16:creationId xmlns:a16="http://schemas.microsoft.com/office/drawing/2014/main" id="{EF74FAF1-21B1-0324-09FB-CAE84DE8A567}"/>
                    </a:ext>
                  </a:extLst>
                </p:cNvPr>
                <p:cNvSpPr>
                  <a:spLocks noEditPoints="1"/>
                </p:cNvSpPr>
                <p:nvPr/>
              </p:nvSpPr>
              <p:spPr bwMode="gray">
                <a:xfrm>
                  <a:off x="7416800" y="2336800"/>
                  <a:ext cx="65088" cy="87313"/>
                </a:xfrm>
                <a:custGeom>
                  <a:avLst/>
                  <a:gdLst>
                    <a:gd name="T0" fmla="*/ 16 w 24"/>
                    <a:gd name="T1" fmla="*/ 32 h 32"/>
                    <a:gd name="T2" fmla="*/ 8 w 24"/>
                    <a:gd name="T3" fmla="*/ 32 h 32"/>
                    <a:gd name="T4" fmla="*/ 0 w 24"/>
                    <a:gd name="T5" fmla="*/ 24 h 32"/>
                    <a:gd name="T6" fmla="*/ 0 w 24"/>
                    <a:gd name="T7" fmla="*/ 8 h 32"/>
                    <a:gd name="T8" fmla="*/ 8 w 24"/>
                    <a:gd name="T9" fmla="*/ 0 h 32"/>
                    <a:gd name="T10" fmla="*/ 16 w 24"/>
                    <a:gd name="T11" fmla="*/ 0 h 32"/>
                    <a:gd name="T12" fmla="*/ 24 w 24"/>
                    <a:gd name="T13" fmla="*/ 8 h 32"/>
                    <a:gd name="T14" fmla="*/ 24 w 24"/>
                    <a:gd name="T15" fmla="*/ 24 h 32"/>
                    <a:gd name="T16" fmla="*/ 16 w 24"/>
                    <a:gd name="T17" fmla="*/ 32 h 32"/>
                    <a:gd name="T18" fmla="*/ 8 w 24"/>
                    <a:gd name="T19" fmla="*/ 8 h 32"/>
                    <a:gd name="T20" fmla="*/ 8 w 24"/>
                    <a:gd name="T21" fmla="*/ 24 h 32"/>
                    <a:gd name="T22" fmla="*/ 16 w 24"/>
                    <a:gd name="T23" fmla="*/ 24 h 32"/>
                    <a:gd name="T24" fmla="*/ 16 w 24"/>
                    <a:gd name="T25" fmla="*/ 8 h 32"/>
                    <a:gd name="T26" fmla="*/ 8 w 24"/>
                    <a:gd name="T2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32">
                      <a:moveTo>
                        <a:pt x="16" y="32"/>
                      </a:moveTo>
                      <a:cubicBezTo>
                        <a:pt x="8" y="32"/>
                        <a:pt x="8" y="32"/>
                        <a:pt x="8" y="32"/>
                      </a:cubicBezTo>
                      <a:cubicBezTo>
                        <a:pt x="4" y="32"/>
                        <a:pt x="0" y="28"/>
                        <a:pt x="0" y="24"/>
                      </a:cubicBezTo>
                      <a:cubicBezTo>
                        <a:pt x="0" y="8"/>
                        <a:pt x="0" y="8"/>
                        <a:pt x="0" y="8"/>
                      </a:cubicBezTo>
                      <a:cubicBezTo>
                        <a:pt x="0" y="4"/>
                        <a:pt x="4" y="0"/>
                        <a:pt x="8" y="0"/>
                      </a:cubicBezTo>
                      <a:cubicBezTo>
                        <a:pt x="16" y="0"/>
                        <a:pt x="16" y="0"/>
                        <a:pt x="16" y="0"/>
                      </a:cubicBezTo>
                      <a:cubicBezTo>
                        <a:pt x="20" y="0"/>
                        <a:pt x="24" y="4"/>
                        <a:pt x="24" y="8"/>
                      </a:cubicBezTo>
                      <a:cubicBezTo>
                        <a:pt x="24" y="24"/>
                        <a:pt x="24" y="24"/>
                        <a:pt x="24" y="24"/>
                      </a:cubicBezTo>
                      <a:cubicBezTo>
                        <a:pt x="24" y="28"/>
                        <a:pt x="20" y="32"/>
                        <a:pt x="16" y="32"/>
                      </a:cubicBezTo>
                      <a:close/>
                      <a:moveTo>
                        <a:pt x="8" y="8"/>
                      </a:moveTo>
                      <a:cubicBezTo>
                        <a:pt x="8" y="24"/>
                        <a:pt x="8" y="24"/>
                        <a:pt x="8" y="24"/>
                      </a:cubicBezTo>
                      <a:cubicBezTo>
                        <a:pt x="16" y="24"/>
                        <a:pt x="16" y="24"/>
                        <a:pt x="16" y="24"/>
                      </a:cubicBezTo>
                      <a:cubicBezTo>
                        <a:pt x="16" y="8"/>
                        <a:pt x="16" y="8"/>
                        <a:pt x="16" y="8"/>
                      </a:cubicBezTo>
                      <a:lnTo>
                        <a:pt x="8"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2" name="Vector">
                  <a:extLst>
                    <a:ext uri="{FF2B5EF4-FFF2-40B4-BE49-F238E27FC236}">
                      <a16:creationId xmlns:a16="http://schemas.microsoft.com/office/drawing/2014/main" id="{26E0B593-36AC-5D85-9643-AA0385289EB5}"/>
                    </a:ext>
                  </a:extLst>
                </p:cNvPr>
                <p:cNvSpPr>
                  <a:spLocks/>
                </p:cNvSpPr>
                <p:nvPr/>
              </p:nvSpPr>
              <p:spPr bwMode="gray">
                <a:xfrm>
                  <a:off x="7239000" y="2490788"/>
                  <a:ext cx="287338" cy="111125"/>
                </a:xfrm>
                <a:custGeom>
                  <a:avLst/>
                  <a:gdLst>
                    <a:gd name="T0" fmla="*/ 52 w 104"/>
                    <a:gd name="T1" fmla="*/ 40 h 40"/>
                    <a:gd name="T2" fmla="*/ 0 w 104"/>
                    <a:gd name="T3" fmla="*/ 0 h 40"/>
                    <a:gd name="T4" fmla="*/ 8 w 104"/>
                    <a:gd name="T5" fmla="*/ 0 h 40"/>
                    <a:gd name="T6" fmla="*/ 52 w 104"/>
                    <a:gd name="T7" fmla="*/ 32 h 40"/>
                    <a:gd name="T8" fmla="*/ 96 w 104"/>
                    <a:gd name="T9" fmla="*/ 0 h 40"/>
                    <a:gd name="T10" fmla="*/ 104 w 104"/>
                    <a:gd name="T11" fmla="*/ 0 h 40"/>
                    <a:gd name="T12" fmla="*/ 52 w 10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104" h="40">
                      <a:moveTo>
                        <a:pt x="52" y="40"/>
                      </a:moveTo>
                      <a:cubicBezTo>
                        <a:pt x="23" y="40"/>
                        <a:pt x="0" y="22"/>
                        <a:pt x="0" y="0"/>
                      </a:cubicBezTo>
                      <a:cubicBezTo>
                        <a:pt x="8" y="0"/>
                        <a:pt x="8" y="0"/>
                        <a:pt x="8" y="0"/>
                      </a:cubicBezTo>
                      <a:cubicBezTo>
                        <a:pt x="8" y="18"/>
                        <a:pt x="28" y="32"/>
                        <a:pt x="52" y="32"/>
                      </a:cubicBezTo>
                      <a:cubicBezTo>
                        <a:pt x="76" y="32"/>
                        <a:pt x="96" y="18"/>
                        <a:pt x="96" y="0"/>
                      </a:cubicBezTo>
                      <a:cubicBezTo>
                        <a:pt x="104" y="0"/>
                        <a:pt x="104" y="0"/>
                        <a:pt x="104" y="0"/>
                      </a:cubicBezTo>
                      <a:cubicBezTo>
                        <a:pt x="104" y="22"/>
                        <a:pt x="81" y="40"/>
                        <a:pt x="52"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3" name="Vector">
                  <a:extLst>
                    <a:ext uri="{FF2B5EF4-FFF2-40B4-BE49-F238E27FC236}">
                      <a16:creationId xmlns:a16="http://schemas.microsoft.com/office/drawing/2014/main" id="{AFD45810-23D5-A1A0-44B2-F6F5D5D3188F}"/>
                    </a:ext>
                  </a:extLst>
                </p:cNvPr>
                <p:cNvSpPr>
                  <a:spLocks noEditPoints="1"/>
                </p:cNvSpPr>
                <p:nvPr/>
              </p:nvSpPr>
              <p:spPr bwMode="gray">
                <a:xfrm>
                  <a:off x="6942138" y="2490788"/>
                  <a:ext cx="153988" cy="155575"/>
                </a:xfrm>
                <a:custGeom>
                  <a:avLst/>
                  <a:gdLst>
                    <a:gd name="T0" fmla="*/ 28 w 56"/>
                    <a:gd name="T1" fmla="*/ 56 h 56"/>
                    <a:gd name="T2" fmla="*/ 0 w 56"/>
                    <a:gd name="T3" fmla="*/ 28 h 56"/>
                    <a:gd name="T4" fmla="*/ 28 w 56"/>
                    <a:gd name="T5" fmla="*/ 0 h 56"/>
                    <a:gd name="T6" fmla="*/ 56 w 56"/>
                    <a:gd name="T7" fmla="*/ 28 h 56"/>
                    <a:gd name="T8" fmla="*/ 28 w 56"/>
                    <a:gd name="T9" fmla="*/ 56 h 56"/>
                    <a:gd name="T10" fmla="*/ 28 w 56"/>
                    <a:gd name="T11" fmla="*/ 8 h 56"/>
                    <a:gd name="T12" fmla="*/ 8 w 56"/>
                    <a:gd name="T13" fmla="*/ 28 h 56"/>
                    <a:gd name="T14" fmla="*/ 28 w 56"/>
                    <a:gd name="T15" fmla="*/ 48 h 56"/>
                    <a:gd name="T16" fmla="*/ 48 w 56"/>
                    <a:gd name="T17" fmla="*/ 28 h 56"/>
                    <a:gd name="T18" fmla="*/ 28 w 56"/>
                    <a:gd name="T19" fmla="*/ 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13" y="56"/>
                        <a:pt x="0" y="43"/>
                        <a:pt x="0" y="28"/>
                      </a:cubicBezTo>
                      <a:cubicBezTo>
                        <a:pt x="0" y="13"/>
                        <a:pt x="13" y="0"/>
                        <a:pt x="28" y="0"/>
                      </a:cubicBezTo>
                      <a:cubicBezTo>
                        <a:pt x="43" y="0"/>
                        <a:pt x="56" y="13"/>
                        <a:pt x="56" y="28"/>
                      </a:cubicBezTo>
                      <a:cubicBezTo>
                        <a:pt x="56" y="43"/>
                        <a:pt x="43" y="56"/>
                        <a:pt x="28" y="56"/>
                      </a:cubicBezTo>
                      <a:close/>
                      <a:moveTo>
                        <a:pt x="28" y="8"/>
                      </a:moveTo>
                      <a:cubicBezTo>
                        <a:pt x="17" y="8"/>
                        <a:pt x="8" y="17"/>
                        <a:pt x="8" y="28"/>
                      </a:cubicBezTo>
                      <a:cubicBezTo>
                        <a:pt x="8" y="39"/>
                        <a:pt x="17" y="48"/>
                        <a:pt x="28" y="48"/>
                      </a:cubicBezTo>
                      <a:cubicBezTo>
                        <a:pt x="39" y="48"/>
                        <a:pt x="48" y="39"/>
                        <a:pt x="48" y="28"/>
                      </a:cubicBezTo>
                      <a:cubicBezTo>
                        <a:pt x="48" y="17"/>
                        <a:pt x="39" y="8"/>
                        <a:pt x="28"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4" name="Vector">
                  <a:extLst>
                    <a:ext uri="{FF2B5EF4-FFF2-40B4-BE49-F238E27FC236}">
                      <a16:creationId xmlns:a16="http://schemas.microsoft.com/office/drawing/2014/main" id="{9A2C26E1-DB6A-9A12-306F-87C39E6BAF1B}"/>
                    </a:ext>
                  </a:extLst>
                </p:cNvPr>
                <p:cNvSpPr>
                  <a:spLocks noEditPoints="1"/>
                </p:cNvSpPr>
                <p:nvPr/>
              </p:nvSpPr>
              <p:spPr bwMode="gray">
                <a:xfrm>
                  <a:off x="6996113" y="2546350"/>
                  <a:ext cx="44450" cy="44450"/>
                </a:xfrm>
                <a:custGeom>
                  <a:avLst/>
                  <a:gdLst>
                    <a:gd name="T0" fmla="*/ 8 w 16"/>
                    <a:gd name="T1" fmla="*/ 16 h 16"/>
                    <a:gd name="T2" fmla="*/ 0 w 16"/>
                    <a:gd name="T3" fmla="*/ 8 h 16"/>
                    <a:gd name="T4" fmla="*/ 8 w 16"/>
                    <a:gd name="T5" fmla="*/ 0 h 16"/>
                    <a:gd name="T6" fmla="*/ 16 w 16"/>
                    <a:gd name="T7" fmla="*/ 8 h 16"/>
                    <a:gd name="T8" fmla="*/ 8 w 16"/>
                    <a:gd name="T9" fmla="*/ 16 h 16"/>
                    <a:gd name="T10" fmla="*/ 8 w 16"/>
                    <a:gd name="T11" fmla="*/ 8 h 16"/>
                    <a:gd name="T12" fmla="*/ 8 w 16"/>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8" y="16"/>
                      </a:moveTo>
                      <a:cubicBezTo>
                        <a:pt x="4" y="16"/>
                        <a:pt x="0" y="12"/>
                        <a:pt x="0" y="8"/>
                      </a:cubicBezTo>
                      <a:cubicBezTo>
                        <a:pt x="0" y="4"/>
                        <a:pt x="4" y="0"/>
                        <a:pt x="8" y="0"/>
                      </a:cubicBezTo>
                      <a:cubicBezTo>
                        <a:pt x="12" y="0"/>
                        <a:pt x="16" y="4"/>
                        <a:pt x="16" y="8"/>
                      </a:cubicBezTo>
                      <a:cubicBezTo>
                        <a:pt x="16" y="12"/>
                        <a:pt x="12" y="16"/>
                        <a:pt x="8" y="16"/>
                      </a:cubicBezTo>
                      <a:close/>
                      <a:moveTo>
                        <a:pt x="8" y="8"/>
                      </a:moveTo>
                      <a:cubicBezTo>
                        <a:pt x="8" y="8"/>
                        <a:pt x="8" y="8"/>
                        <a:pt x="8"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5" name="Vector">
                  <a:extLst>
                    <a:ext uri="{FF2B5EF4-FFF2-40B4-BE49-F238E27FC236}">
                      <a16:creationId xmlns:a16="http://schemas.microsoft.com/office/drawing/2014/main" id="{67E78FB2-A4F9-2789-4670-EDD3D0CC1F93}"/>
                    </a:ext>
                  </a:extLst>
                </p:cNvPr>
                <p:cNvSpPr>
                  <a:spLocks/>
                </p:cNvSpPr>
                <p:nvPr/>
              </p:nvSpPr>
              <p:spPr bwMode="gray">
                <a:xfrm>
                  <a:off x="6886575" y="2668588"/>
                  <a:ext cx="508000" cy="341313"/>
                </a:xfrm>
                <a:custGeom>
                  <a:avLst/>
                  <a:gdLst>
                    <a:gd name="T0" fmla="*/ 168 w 184"/>
                    <a:gd name="T1" fmla="*/ 124 h 124"/>
                    <a:gd name="T2" fmla="*/ 152 w 184"/>
                    <a:gd name="T3" fmla="*/ 108 h 124"/>
                    <a:gd name="T4" fmla="*/ 152 w 184"/>
                    <a:gd name="T5" fmla="*/ 40 h 124"/>
                    <a:gd name="T6" fmla="*/ 144 w 184"/>
                    <a:gd name="T7" fmla="*/ 32 h 124"/>
                    <a:gd name="T8" fmla="*/ 136 w 184"/>
                    <a:gd name="T9" fmla="*/ 40 h 124"/>
                    <a:gd name="T10" fmla="*/ 136 w 184"/>
                    <a:gd name="T11" fmla="*/ 64 h 124"/>
                    <a:gd name="T12" fmla="*/ 120 w 184"/>
                    <a:gd name="T13" fmla="*/ 80 h 124"/>
                    <a:gd name="T14" fmla="*/ 16 w 184"/>
                    <a:gd name="T15" fmla="*/ 80 h 124"/>
                    <a:gd name="T16" fmla="*/ 0 w 184"/>
                    <a:gd name="T17" fmla="*/ 64 h 124"/>
                    <a:gd name="T18" fmla="*/ 16 w 184"/>
                    <a:gd name="T19" fmla="*/ 48 h 124"/>
                    <a:gd name="T20" fmla="*/ 80 w 184"/>
                    <a:gd name="T21" fmla="*/ 48 h 124"/>
                    <a:gd name="T22" fmla="*/ 88 w 184"/>
                    <a:gd name="T23" fmla="*/ 40 h 124"/>
                    <a:gd name="T24" fmla="*/ 80 w 184"/>
                    <a:gd name="T25" fmla="*/ 32 h 124"/>
                    <a:gd name="T26" fmla="*/ 60 w 184"/>
                    <a:gd name="T27" fmla="*/ 32 h 124"/>
                    <a:gd name="T28" fmla="*/ 44 w 184"/>
                    <a:gd name="T29" fmla="*/ 16 h 124"/>
                    <a:gd name="T30" fmla="*/ 44 w 184"/>
                    <a:gd name="T31" fmla="*/ 0 h 124"/>
                    <a:gd name="T32" fmla="*/ 52 w 184"/>
                    <a:gd name="T33" fmla="*/ 0 h 124"/>
                    <a:gd name="T34" fmla="*/ 52 w 184"/>
                    <a:gd name="T35" fmla="*/ 16 h 124"/>
                    <a:gd name="T36" fmla="*/ 60 w 184"/>
                    <a:gd name="T37" fmla="*/ 24 h 124"/>
                    <a:gd name="T38" fmla="*/ 80 w 184"/>
                    <a:gd name="T39" fmla="*/ 24 h 124"/>
                    <a:gd name="T40" fmla="*/ 96 w 184"/>
                    <a:gd name="T41" fmla="*/ 40 h 124"/>
                    <a:gd name="T42" fmla="*/ 80 w 184"/>
                    <a:gd name="T43" fmla="*/ 56 h 124"/>
                    <a:gd name="T44" fmla="*/ 16 w 184"/>
                    <a:gd name="T45" fmla="*/ 56 h 124"/>
                    <a:gd name="T46" fmla="*/ 8 w 184"/>
                    <a:gd name="T47" fmla="*/ 64 h 124"/>
                    <a:gd name="T48" fmla="*/ 16 w 184"/>
                    <a:gd name="T49" fmla="*/ 72 h 124"/>
                    <a:gd name="T50" fmla="*/ 120 w 184"/>
                    <a:gd name="T51" fmla="*/ 72 h 124"/>
                    <a:gd name="T52" fmla="*/ 128 w 184"/>
                    <a:gd name="T53" fmla="*/ 64 h 124"/>
                    <a:gd name="T54" fmla="*/ 128 w 184"/>
                    <a:gd name="T55" fmla="*/ 40 h 124"/>
                    <a:gd name="T56" fmla="*/ 144 w 184"/>
                    <a:gd name="T57" fmla="*/ 24 h 124"/>
                    <a:gd name="T58" fmla="*/ 160 w 184"/>
                    <a:gd name="T59" fmla="*/ 40 h 124"/>
                    <a:gd name="T60" fmla="*/ 160 w 184"/>
                    <a:gd name="T61" fmla="*/ 108 h 124"/>
                    <a:gd name="T62" fmla="*/ 168 w 184"/>
                    <a:gd name="T63" fmla="*/ 116 h 124"/>
                    <a:gd name="T64" fmla="*/ 176 w 184"/>
                    <a:gd name="T65" fmla="*/ 108 h 124"/>
                    <a:gd name="T66" fmla="*/ 176 w 184"/>
                    <a:gd name="T67" fmla="*/ 4 h 124"/>
                    <a:gd name="T68" fmla="*/ 184 w 184"/>
                    <a:gd name="T69" fmla="*/ 4 h 124"/>
                    <a:gd name="T70" fmla="*/ 184 w 184"/>
                    <a:gd name="T71" fmla="*/ 108 h 124"/>
                    <a:gd name="T72" fmla="*/ 168 w 184"/>
                    <a:gd name="T7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4" h="124">
                      <a:moveTo>
                        <a:pt x="168" y="124"/>
                      </a:moveTo>
                      <a:cubicBezTo>
                        <a:pt x="159" y="124"/>
                        <a:pt x="152" y="117"/>
                        <a:pt x="152" y="108"/>
                      </a:cubicBezTo>
                      <a:cubicBezTo>
                        <a:pt x="152" y="40"/>
                        <a:pt x="152" y="40"/>
                        <a:pt x="152" y="40"/>
                      </a:cubicBezTo>
                      <a:cubicBezTo>
                        <a:pt x="152" y="36"/>
                        <a:pt x="148" y="32"/>
                        <a:pt x="144" y="32"/>
                      </a:cubicBezTo>
                      <a:cubicBezTo>
                        <a:pt x="140" y="32"/>
                        <a:pt x="136" y="36"/>
                        <a:pt x="136" y="40"/>
                      </a:cubicBezTo>
                      <a:cubicBezTo>
                        <a:pt x="136" y="64"/>
                        <a:pt x="136" y="64"/>
                        <a:pt x="136" y="64"/>
                      </a:cubicBezTo>
                      <a:cubicBezTo>
                        <a:pt x="136" y="73"/>
                        <a:pt x="129" y="80"/>
                        <a:pt x="120" y="80"/>
                      </a:cubicBezTo>
                      <a:cubicBezTo>
                        <a:pt x="16" y="80"/>
                        <a:pt x="16" y="80"/>
                        <a:pt x="16" y="80"/>
                      </a:cubicBezTo>
                      <a:cubicBezTo>
                        <a:pt x="7" y="80"/>
                        <a:pt x="0" y="73"/>
                        <a:pt x="0" y="64"/>
                      </a:cubicBezTo>
                      <a:cubicBezTo>
                        <a:pt x="0" y="55"/>
                        <a:pt x="7" y="48"/>
                        <a:pt x="16" y="48"/>
                      </a:cubicBezTo>
                      <a:cubicBezTo>
                        <a:pt x="80" y="48"/>
                        <a:pt x="80" y="48"/>
                        <a:pt x="80" y="48"/>
                      </a:cubicBezTo>
                      <a:cubicBezTo>
                        <a:pt x="84" y="48"/>
                        <a:pt x="88" y="44"/>
                        <a:pt x="88" y="40"/>
                      </a:cubicBezTo>
                      <a:cubicBezTo>
                        <a:pt x="88" y="36"/>
                        <a:pt x="84" y="32"/>
                        <a:pt x="80" y="32"/>
                      </a:cubicBezTo>
                      <a:cubicBezTo>
                        <a:pt x="60" y="32"/>
                        <a:pt x="60" y="32"/>
                        <a:pt x="60" y="32"/>
                      </a:cubicBezTo>
                      <a:cubicBezTo>
                        <a:pt x="51" y="32"/>
                        <a:pt x="44" y="25"/>
                        <a:pt x="44" y="16"/>
                      </a:cubicBezTo>
                      <a:cubicBezTo>
                        <a:pt x="44" y="0"/>
                        <a:pt x="44" y="0"/>
                        <a:pt x="44" y="0"/>
                      </a:cubicBezTo>
                      <a:cubicBezTo>
                        <a:pt x="52" y="0"/>
                        <a:pt x="52" y="0"/>
                        <a:pt x="52" y="0"/>
                      </a:cubicBezTo>
                      <a:cubicBezTo>
                        <a:pt x="52" y="16"/>
                        <a:pt x="52" y="16"/>
                        <a:pt x="52" y="16"/>
                      </a:cubicBezTo>
                      <a:cubicBezTo>
                        <a:pt x="52" y="20"/>
                        <a:pt x="56" y="24"/>
                        <a:pt x="60" y="24"/>
                      </a:cubicBezTo>
                      <a:cubicBezTo>
                        <a:pt x="80" y="24"/>
                        <a:pt x="80" y="24"/>
                        <a:pt x="80" y="24"/>
                      </a:cubicBezTo>
                      <a:cubicBezTo>
                        <a:pt x="89" y="24"/>
                        <a:pt x="96" y="31"/>
                        <a:pt x="96" y="40"/>
                      </a:cubicBezTo>
                      <a:cubicBezTo>
                        <a:pt x="96" y="49"/>
                        <a:pt x="89" y="56"/>
                        <a:pt x="80" y="56"/>
                      </a:cubicBezTo>
                      <a:cubicBezTo>
                        <a:pt x="16" y="56"/>
                        <a:pt x="16" y="56"/>
                        <a:pt x="16" y="56"/>
                      </a:cubicBezTo>
                      <a:cubicBezTo>
                        <a:pt x="12" y="56"/>
                        <a:pt x="8" y="60"/>
                        <a:pt x="8" y="64"/>
                      </a:cubicBezTo>
                      <a:cubicBezTo>
                        <a:pt x="8" y="68"/>
                        <a:pt x="12" y="72"/>
                        <a:pt x="16" y="72"/>
                      </a:cubicBezTo>
                      <a:cubicBezTo>
                        <a:pt x="120" y="72"/>
                        <a:pt x="120" y="72"/>
                        <a:pt x="120" y="72"/>
                      </a:cubicBezTo>
                      <a:cubicBezTo>
                        <a:pt x="124" y="72"/>
                        <a:pt x="128" y="68"/>
                        <a:pt x="128" y="64"/>
                      </a:cubicBezTo>
                      <a:cubicBezTo>
                        <a:pt x="128" y="40"/>
                        <a:pt x="128" y="40"/>
                        <a:pt x="128" y="40"/>
                      </a:cubicBezTo>
                      <a:cubicBezTo>
                        <a:pt x="128" y="31"/>
                        <a:pt x="135" y="24"/>
                        <a:pt x="144" y="24"/>
                      </a:cubicBezTo>
                      <a:cubicBezTo>
                        <a:pt x="153" y="24"/>
                        <a:pt x="160" y="31"/>
                        <a:pt x="160" y="40"/>
                      </a:cubicBezTo>
                      <a:cubicBezTo>
                        <a:pt x="160" y="108"/>
                        <a:pt x="160" y="108"/>
                        <a:pt x="160" y="108"/>
                      </a:cubicBezTo>
                      <a:cubicBezTo>
                        <a:pt x="160" y="112"/>
                        <a:pt x="164" y="116"/>
                        <a:pt x="168" y="116"/>
                      </a:cubicBezTo>
                      <a:cubicBezTo>
                        <a:pt x="172" y="116"/>
                        <a:pt x="176" y="112"/>
                        <a:pt x="176" y="108"/>
                      </a:cubicBezTo>
                      <a:cubicBezTo>
                        <a:pt x="176" y="4"/>
                        <a:pt x="176" y="4"/>
                        <a:pt x="176" y="4"/>
                      </a:cubicBezTo>
                      <a:cubicBezTo>
                        <a:pt x="184" y="4"/>
                        <a:pt x="184" y="4"/>
                        <a:pt x="184" y="4"/>
                      </a:cubicBezTo>
                      <a:cubicBezTo>
                        <a:pt x="184" y="108"/>
                        <a:pt x="184" y="108"/>
                        <a:pt x="184" y="108"/>
                      </a:cubicBezTo>
                      <a:cubicBezTo>
                        <a:pt x="184" y="117"/>
                        <a:pt x="177" y="124"/>
                        <a:pt x="168" y="1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326" name="easyIcon">
              <a:extLst>
                <a:ext uri="{FF2B5EF4-FFF2-40B4-BE49-F238E27FC236}">
                  <a16:creationId xmlns:a16="http://schemas.microsoft.com/office/drawing/2014/main" id="{CFA29C6C-AC9F-C239-5B56-40E0E1F7FE23}"/>
                </a:ext>
              </a:extLst>
            </p:cNvPr>
            <p:cNvGrpSpPr>
              <a:grpSpLocks noChangeAspect="1"/>
            </p:cNvGrpSpPr>
            <p:nvPr>
              <p:custDataLst>
                <p:tags r:id="rId6"/>
              </p:custDataLst>
            </p:nvPr>
          </p:nvGrpSpPr>
          <p:grpSpPr>
            <a:xfrm>
              <a:off x="10048116" y="4559928"/>
              <a:ext cx="292442" cy="292442"/>
              <a:chOff x="4734595" y="4593209"/>
              <a:chExt cx="714050" cy="714050"/>
            </a:xfrm>
          </p:grpSpPr>
          <p:sp>
            <p:nvSpPr>
              <p:cNvPr id="327" name="Background">
                <a:extLst>
                  <a:ext uri="{FF2B5EF4-FFF2-40B4-BE49-F238E27FC236}">
                    <a16:creationId xmlns:a16="http://schemas.microsoft.com/office/drawing/2014/main" id="{6BDE5317-62E9-BF20-C592-9603703B7309}"/>
                  </a:ext>
                </a:extLst>
              </p:cNvPr>
              <p:cNvSpPr/>
              <p:nvPr/>
            </p:nvSpPr>
            <p:spPr>
              <a:xfrm>
                <a:off x="4734595" y="4593209"/>
                <a:ext cx="714050" cy="714050"/>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328" name="Group 127">
                <a:extLst>
                  <a:ext uri="{FF2B5EF4-FFF2-40B4-BE49-F238E27FC236}">
                    <a16:creationId xmlns:a16="http://schemas.microsoft.com/office/drawing/2014/main" id="{7BD92916-1BD9-6E4A-1108-F13EAC63EACB}"/>
                  </a:ext>
                </a:extLst>
              </p:cNvPr>
              <p:cNvGrpSpPr>
                <a:grpSpLocks noChangeAspect="1"/>
              </p:cNvGrpSpPr>
              <p:nvPr/>
            </p:nvGrpSpPr>
            <p:grpSpPr bwMode="gray">
              <a:xfrm>
                <a:off x="4821741" y="4662234"/>
                <a:ext cx="539759" cy="576001"/>
                <a:chOff x="10340975" y="4679950"/>
                <a:chExt cx="661988" cy="706438"/>
              </a:xfrm>
              <a:solidFill>
                <a:schemeClr val="accent2"/>
              </a:solidFill>
            </p:grpSpPr>
            <p:sp>
              <p:nvSpPr>
                <p:cNvPr id="329" name="Vector">
                  <a:extLst>
                    <a:ext uri="{FF2B5EF4-FFF2-40B4-BE49-F238E27FC236}">
                      <a16:creationId xmlns:a16="http://schemas.microsoft.com/office/drawing/2014/main" id="{F1D18A0C-05FB-5420-8411-E5A437D2086B}"/>
                    </a:ext>
                  </a:extLst>
                </p:cNvPr>
                <p:cNvSpPr>
                  <a:spLocks/>
                </p:cNvSpPr>
                <p:nvPr/>
              </p:nvSpPr>
              <p:spPr bwMode="gray">
                <a:xfrm>
                  <a:off x="10340975" y="4889500"/>
                  <a:ext cx="352425" cy="496888"/>
                </a:xfrm>
                <a:custGeom>
                  <a:avLst/>
                  <a:gdLst>
                    <a:gd name="T0" fmla="*/ 116 w 128"/>
                    <a:gd name="T1" fmla="*/ 180 h 180"/>
                    <a:gd name="T2" fmla="*/ 12 w 128"/>
                    <a:gd name="T3" fmla="*/ 180 h 180"/>
                    <a:gd name="T4" fmla="*/ 0 w 128"/>
                    <a:gd name="T5" fmla="*/ 168 h 180"/>
                    <a:gd name="T6" fmla="*/ 0 w 128"/>
                    <a:gd name="T7" fmla="*/ 48 h 180"/>
                    <a:gd name="T8" fmla="*/ 11 w 128"/>
                    <a:gd name="T9" fmla="*/ 29 h 180"/>
                    <a:gd name="T10" fmla="*/ 20 w 128"/>
                    <a:gd name="T11" fmla="*/ 16 h 180"/>
                    <a:gd name="T12" fmla="*/ 20 w 128"/>
                    <a:gd name="T13" fmla="*/ 0 h 180"/>
                    <a:gd name="T14" fmla="*/ 28 w 128"/>
                    <a:gd name="T15" fmla="*/ 0 h 180"/>
                    <a:gd name="T16" fmla="*/ 28 w 128"/>
                    <a:gd name="T17" fmla="*/ 16 h 180"/>
                    <a:gd name="T18" fmla="*/ 17 w 128"/>
                    <a:gd name="T19" fmla="*/ 35 h 180"/>
                    <a:gd name="T20" fmla="*/ 8 w 128"/>
                    <a:gd name="T21" fmla="*/ 48 h 180"/>
                    <a:gd name="T22" fmla="*/ 8 w 128"/>
                    <a:gd name="T23" fmla="*/ 168 h 180"/>
                    <a:gd name="T24" fmla="*/ 12 w 128"/>
                    <a:gd name="T25" fmla="*/ 172 h 180"/>
                    <a:gd name="T26" fmla="*/ 116 w 128"/>
                    <a:gd name="T27" fmla="*/ 172 h 180"/>
                    <a:gd name="T28" fmla="*/ 120 w 128"/>
                    <a:gd name="T29" fmla="*/ 168 h 180"/>
                    <a:gd name="T30" fmla="*/ 120 w 128"/>
                    <a:gd name="T31" fmla="*/ 48 h 180"/>
                    <a:gd name="T32" fmla="*/ 111 w 128"/>
                    <a:gd name="T33" fmla="*/ 35 h 180"/>
                    <a:gd name="T34" fmla="*/ 100 w 128"/>
                    <a:gd name="T35" fmla="*/ 16 h 180"/>
                    <a:gd name="T36" fmla="*/ 100 w 128"/>
                    <a:gd name="T37" fmla="*/ 0 h 180"/>
                    <a:gd name="T38" fmla="*/ 108 w 128"/>
                    <a:gd name="T39" fmla="*/ 0 h 180"/>
                    <a:gd name="T40" fmla="*/ 108 w 128"/>
                    <a:gd name="T41" fmla="*/ 16 h 180"/>
                    <a:gd name="T42" fmla="*/ 117 w 128"/>
                    <a:gd name="T43" fmla="*/ 29 h 180"/>
                    <a:gd name="T44" fmla="*/ 128 w 128"/>
                    <a:gd name="T45" fmla="*/ 48 h 180"/>
                    <a:gd name="T46" fmla="*/ 128 w 128"/>
                    <a:gd name="T47" fmla="*/ 168 h 180"/>
                    <a:gd name="T48" fmla="*/ 116 w 128"/>
                    <a:gd name="T4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180">
                      <a:moveTo>
                        <a:pt x="116" y="180"/>
                      </a:moveTo>
                      <a:cubicBezTo>
                        <a:pt x="12" y="180"/>
                        <a:pt x="12" y="180"/>
                        <a:pt x="12" y="180"/>
                      </a:cubicBezTo>
                      <a:cubicBezTo>
                        <a:pt x="5" y="180"/>
                        <a:pt x="0" y="175"/>
                        <a:pt x="0" y="168"/>
                      </a:cubicBezTo>
                      <a:cubicBezTo>
                        <a:pt x="0" y="48"/>
                        <a:pt x="0" y="48"/>
                        <a:pt x="0" y="48"/>
                      </a:cubicBezTo>
                      <a:cubicBezTo>
                        <a:pt x="0" y="43"/>
                        <a:pt x="5" y="36"/>
                        <a:pt x="11" y="29"/>
                      </a:cubicBezTo>
                      <a:cubicBezTo>
                        <a:pt x="15" y="25"/>
                        <a:pt x="20" y="19"/>
                        <a:pt x="20" y="16"/>
                      </a:cubicBezTo>
                      <a:cubicBezTo>
                        <a:pt x="20" y="0"/>
                        <a:pt x="20" y="0"/>
                        <a:pt x="20" y="0"/>
                      </a:cubicBezTo>
                      <a:cubicBezTo>
                        <a:pt x="28" y="0"/>
                        <a:pt x="28" y="0"/>
                        <a:pt x="28" y="0"/>
                      </a:cubicBezTo>
                      <a:cubicBezTo>
                        <a:pt x="28" y="16"/>
                        <a:pt x="28" y="16"/>
                        <a:pt x="28" y="16"/>
                      </a:cubicBezTo>
                      <a:cubicBezTo>
                        <a:pt x="28" y="21"/>
                        <a:pt x="23" y="28"/>
                        <a:pt x="17" y="35"/>
                      </a:cubicBezTo>
                      <a:cubicBezTo>
                        <a:pt x="13" y="39"/>
                        <a:pt x="8" y="45"/>
                        <a:pt x="8" y="48"/>
                      </a:cubicBezTo>
                      <a:cubicBezTo>
                        <a:pt x="8" y="168"/>
                        <a:pt x="8" y="168"/>
                        <a:pt x="8" y="168"/>
                      </a:cubicBezTo>
                      <a:cubicBezTo>
                        <a:pt x="8" y="170"/>
                        <a:pt x="10" y="172"/>
                        <a:pt x="12" y="172"/>
                      </a:cubicBezTo>
                      <a:cubicBezTo>
                        <a:pt x="116" y="172"/>
                        <a:pt x="116" y="172"/>
                        <a:pt x="116" y="172"/>
                      </a:cubicBezTo>
                      <a:cubicBezTo>
                        <a:pt x="118" y="172"/>
                        <a:pt x="120" y="170"/>
                        <a:pt x="120" y="168"/>
                      </a:cubicBezTo>
                      <a:cubicBezTo>
                        <a:pt x="120" y="48"/>
                        <a:pt x="120" y="48"/>
                        <a:pt x="120" y="48"/>
                      </a:cubicBezTo>
                      <a:cubicBezTo>
                        <a:pt x="120" y="45"/>
                        <a:pt x="115" y="39"/>
                        <a:pt x="111" y="35"/>
                      </a:cubicBezTo>
                      <a:cubicBezTo>
                        <a:pt x="105" y="28"/>
                        <a:pt x="100" y="21"/>
                        <a:pt x="100" y="16"/>
                      </a:cubicBezTo>
                      <a:cubicBezTo>
                        <a:pt x="100" y="0"/>
                        <a:pt x="100" y="0"/>
                        <a:pt x="100" y="0"/>
                      </a:cubicBezTo>
                      <a:cubicBezTo>
                        <a:pt x="108" y="0"/>
                        <a:pt x="108" y="0"/>
                        <a:pt x="108" y="0"/>
                      </a:cubicBezTo>
                      <a:cubicBezTo>
                        <a:pt x="108" y="16"/>
                        <a:pt x="108" y="16"/>
                        <a:pt x="108" y="16"/>
                      </a:cubicBezTo>
                      <a:cubicBezTo>
                        <a:pt x="108" y="19"/>
                        <a:pt x="113" y="25"/>
                        <a:pt x="117" y="29"/>
                      </a:cubicBezTo>
                      <a:cubicBezTo>
                        <a:pt x="123" y="36"/>
                        <a:pt x="128" y="43"/>
                        <a:pt x="128" y="48"/>
                      </a:cubicBezTo>
                      <a:cubicBezTo>
                        <a:pt x="128" y="168"/>
                        <a:pt x="128" y="168"/>
                        <a:pt x="128" y="168"/>
                      </a:cubicBezTo>
                      <a:cubicBezTo>
                        <a:pt x="128" y="175"/>
                        <a:pt x="123" y="180"/>
                        <a:pt x="116" y="1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30" name="Vector">
                  <a:extLst>
                    <a:ext uri="{FF2B5EF4-FFF2-40B4-BE49-F238E27FC236}">
                      <a16:creationId xmlns:a16="http://schemas.microsoft.com/office/drawing/2014/main" id="{727148B3-F325-EB89-A675-B3FF295356F1}"/>
                    </a:ext>
                  </a:extLst>
                </p:cNvPr>
                <p:cNvSpPr>
                  <a:spLocks noEditPoints="1"/>
                </p:cNvSpPr>
                <p:nvPr/>
              </p:nvSpPr>
              <p:spPr bwMode="gray">
                <a:xfrm>
                  <a:off x="10363200" y="4811713"/>
                  <a:ext cx="307975" cy="88900"/>
                </a:xfrm>
                <a:custGeom>
                  <a:avLst/>
                  <a:gdLst>
                    <a:gd name="T0" fmla="*/ 104 w 112"/>
                    <a:gd name="T1" fmla="*/ 32 h 32"/>
                    <a:gd name="T2" fmla="*/ 8 w 112"/>
                    <a:gd name="T3" fmla="*/ 32 h 32"/>
                    <a:gd name="T4" fmla="*/ 0 w 112"/>
                    <a:gd name="T5" fmla="*/ 24 h 32"/>
                    <a:gd name="T6" fmla="*/ 0 w 112"/>
                    <a:gd name="T7" fmla="*/ 8 h 32"/>
                    <a:gd name="T8" fmla="*/ 8 w 112"/>
                    <a:gd name="T9" fmla="*/ 0 h 32"/>
                    <a:gd name="T10" fmla="*/ 104 w 112"/>
                    <a:gd name="T11" fmla="*/ 0 h 32"/>
                    <a:gd name="T12" fmla="*/ 112 w 112"/>
                    <a:gd name="T13" fmla="*/ 8 h 32"/>
                    <a:gd name="T14" fmla="*/ 112 w 112"/>
                    <a:gd name="T15" fmla="*/ 24 h 32"/>
                    <a:gd name="T16" fmla="*/ 104 w 112"/>
                    <a:gd name="T17" fmla="*/ 32 h 32"/>
                    <a:gd name="T18" fmla="*/ 8 w 112"/>
                    <a:gd name="T19" fmla="*/ 8 h 32"/>
                    <a:gd name="T20" fmla="*/ 8 w 112"/>
                    <a:gd name="T21" fmla="*/ 24 h 32"/>
                    <a:gd name="T22" fmla="*/ 104 w 112"/>
                    <a:gd name="T23" fmla="*/ 24 h 32"/>
                    <a:gd name="T24" fmla="*/ 104 w 112"/>
                    <a:gd name="T25" fmla="*/ 8 h 32"/>
                    <a:gd name="T26" fmla="*/ 8 w 112"/>
                    <a:gd name="T2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32">
                      <a:moveTo>
                        <a:pt x="104" y="32"/>
                      </a:moveTo>
                      <a:cubicBezTo>
                        <a:pt x="8" y="32"/>
                        <a:pt x="8" y="32"/>
                        <a:pt x="8" y="32"/>
                      </a:cubicBezTo>
                      <a:cubicBezTo>
                        <a:pt x="4" y="32"/>
                        <a:pt x="0" y="28"/>
                        <a:pt x="0" y="24"/>
                      </a:cubicBezTo>
                      <a:cubicBezTo>
                        <a:pt x="0" y="8"/>
                        <a:pt x="0" y="8"/>
                        <a:pt x="0" y="8"/>
                      </a:cubicBezTo>
                      <a:cubicBezTo>
                        <a:pt x="0" y="4"/>
                        <a:pt x="4" y="0"/>
                        <a:pt x="8" y="0"/>
                      </a:cubicBezTo>
                      <a:cubicBezTo>
                        <a:pt x="104" y="0"/>
                        <a:pt x="104" y="0"/>
                        <a:pt x="104" y="0"/>
                      </a:cubicBezTo>
                      <a:cubicBezTo>
                        <a:pt x="108" y="0"/>
                        <a:pt x="112" y="4"/>
                        <a:pt x="112" y="8"/>
                      </a:cubicBezTo>
                      <a:cubicBezTo>
                        <a:pt x="112" y="24"/>
                        <a:pt x="112" y="24"/>
                        <a:pt x="112" y="24"/>
                      </a:cubicBezTo>
                      <a:cubicBezTo>
                        <a:pt x="112" y="28"/>
                        <a:pt x="108" y="32"/>
                        <a:pt x="104" y="32"/>
                      </a:cubicBezTo>
                      <a:close/>
                      <a:moveTo>
                        <a:pt x="8" y="8"/>
                      </a:moveTo>
                      <a:cubicBezTo>
                        <a:pt x="8" y="24"/>
                        <a:pt x="8" y="24"/>
                        <a:pt x="8" y="24"/>
                      </a:cubicBezTo>
                      <a:cubicBezTo>
                        <a:pt x="104" y="24"/>
                        <a:pt x="104" y="24"/>
                        <a:pt x="104" y="24"/>
                      </a:cubicBezTo>
                      <a:cubicBezTo>
                        <a:pt x="104" y="8"/>
                        <a:pt x="104" y="8"/>
                        <a:pt x="104" y="8"/>
                      </a:cubicBezTo>
                      <a:lnTo>
                        <a:pt x="8"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31" name="Vector">
                  <a:extLst>
                    <a:ext uri="{FF2B5EF4-FFF2-40B4-BE49-F238E27FC236}">
                      <a16:creationId xmlns:a16="http://schemas.microsoft.com/office/drawing/2014/main" id="{DA74C2B1-92A3-682B-75D4-18C0DEE84E72}"/>
                    </a:ext>
                  </a:extLst>
                </p:cNvPr>
                <p:cNvSpPr>
                  <a:spLocks noChangeArrowheads="1"/>
                </p:cNvSpPr>
                <p:nvPr/>
              </p:nvSpPr>
              <p:spPr bwMode="gray">
                <a:xfrm>
                  <a:off x="10407650" y="4922838"/>
                  <a:ext cx="220663"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32" name="Vector">
                  <a:extLst>
                    <a:ext uri="{FF2B5EF4-FFF2-40B4-BE49-F238E27FC236}">
                      <a16:creationId xmlns:a16="http://schemas.microsoft.com/office/drawing/2014/main" id="{C62E273C-3B3B-ACA5-4A78-6FD9C710367D}"/>
                    </a:ext>
                  </a:extLst>
                </p:cNvPr>
                <p:cNvSpPr>
                  <a:spLocks noChangeArrowheads="1"/>
                </p:cNvSpPr>
                <p:nvPr/>
              </p:nvSpPr>
              <p:spPr bwMode="gray">
                <a:xfrm>
                  <a:off x="10418763" y="4822825"/>
                  <a:ext cx="20638" cy="66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33" name="Vector">
                  <a:extLst>
                    <a:ext uri="{FF2B5EF4-FFF2-40B4-BE49-F238E27FC236}">
                      <a16:creationId xmlns:a16="http://schemas.microsoft.com/office/drawing/2014/main" id="{D464EDE1-7968-E79F-22B6-8A3C7C57EF68}"/>
                    </a:ext>
                  </a:extLst>
                </p:cNvPr>
                <p:cNvSpPr>
                  <a:spLocks noChangeArrowheads="1"/>
                </p:cNvSpPr>
                <p:nvPr/>
              </p:nvSpPr>
              <p:spPr bwMode="gray">
                <a:xfrm>
                  <a:off x="10461625" y="4822825"/>
                  <a:ext cx="22225" cy="66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34" name="Vector">
                  <a:extLst>
                    <a:ext uri="{FF2B5EF4-FFF2-40B4-BE49-F238E27FC236}">
                      <a16:creationId xmlns:a16="http://schemas.microsoft.com/office/drawing/2014/main" id="{4689FC80-F485-977B-033E-DD699B8B0B8D}"/>
                    </a:ext>
                  </a:extLst>
                </p:cNvPr>
                <p:cNvSpPr>
                  <a:spLocks noChangeArrowheads="1"/>
                </p:cNvSpPr>
                <p:nvPr/>
              </p:nvSpPr>
              <p:spPr bwMode="gray">
                <a:xfrm>
                  <a:off x="10550525" y="4822825"/>
                  <a:ext cx="22225" cy="66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35" name="Vector">
                  <a:extLst>
                    <a:ext uri="{FF2B5EF4-FFF2-40B4-BE49-F238E27FC236}">
                      <a16:creationId xmlns:a16="http://schemas.microsoft.com/office/drawing/2014/main" id="{25AC2ADD-9163-A035-4371-99EF0DFA08F9}"/>
                    </a:ext>
                  </a:extLst>
                </p:cNvPr>
                <p:cNvSpPr>
                  <a:spLocks noChangeArrowheads="1"/>
                </p:cNvSpPr>
                <p:nvPr/>
              </p:nvSpPr>
              <p:spPr bwMode="gray">
                <a:xfrm>
                  <a:off x="10506075" y="4822825"/>
                  <a:ext cx="22225" cy="66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36" name="Vector">
                  <a:extLst>
                    <a:ext uri="{FF2B5EF4-FFF2-40B4-BE49-F238E27FC236}">
                      <a16:creationId xmlns:a16="http://schemas.microsoft.com/office/drawing/2014/main" id="{B2670D1A-1933-FA1E-275F-FF23E15F7A53}"/>
                    </a:ext>
                  </a:extLst>
                </p:cNvPr>
                <p:cNvSpPr>
                  <a:spLocks noChangeArrowheads="1"/>
                </p:cNvSpPr>
                <p:nvPr/>
              </p:nvSpPr>
              <p:spPr bwMode="gray">
                <a:xfrm>
                  <a:off x="10594975" y="4822825"/>
                  <a:ext cx="22225" cy="66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37" name="Vector">
                  <a:extLst>
                    <a:ext uri="{FF2B5EF4-FFF2-40B4-BE49-F238E27FC236}">
                      <a16:creationId xmlns:a16="http://schemas.microsoft.com/office/drawing/2014/main" id="{7FE7501B-1FD7-ABEE-9A06-2A5916FB405F}"/>
                    </a:ext>
                  </a:extLst>
                </p:cNvPr>
                <p:cNvSpPr>
                  <a:spLocks noEditPoints="1"/>
                </p:cNvSpPr>
                <p:nvPr/>
              </p:nvSpPr>
              <p:spPr bwMode="gray">
                <a:xfrm>
                  <a:off x="10407650" y="5099050"/>
                  <a:ext cx="153988" cy="155575"/>
                </a:xfrm>
                <a:custGeom>
                  <a:avLst/>
                  <a:gdLst>
                    <a:gd name="T0" fmla="*/ 69 w 97"/>
                    <a:gd name="T1" fmla="*/ 98 h 98"/>
                    <a:gd name="T2" fmla="*/ 27 w 97"/>
                    <a:gd name="T3" fmla="*/ 98 h 98"/>
                    <a:gd name="T4" fmla="*/ 27 w 97"/>
                    <a:gd name="T5" fmla="*/ 70 h 98"/>
                    <a:gd name="T6" fmla="*/ 0 w 97"/>
                    <a:gd name="T7" fmla="*/ 70 h 98"/>
                    <a:gd name="T8" fmla="*/ 0 w 97"/>
                    <a:gd name="T9" fmla="*/ 28 h 98"/>
                    <a:gd name="T10" fmla="*/ 27 w 97"/>
                    <a:gd name="T11" fmla="*/ 28 h 98"/>
                    <a:gd name="T12" fmla="*/ 27 w 97"/>
                    <a:gd name="T13" fmla="*/ 0 h 98"/>
                    <a:gd name="T14" fmla="*/ 69 w 97"/>
                    <a:gd name="T15" fmla="*/ 0 h 98"/>
                    <a:gd name="T16" fmla="*/ 69 w 97"/>
                    <a:gd name="T17" fmla="*/ 28 h 98"/>
                    <a:gd name="T18" fmla="*/ 97 w 97"/>
                    <a:gd name="T19" fmla="*/ 28 h 98"/>
                    <a:gd name="T20" fmla="*/ 97 w 97"/>
                    <a:gd name="T21" fmla="*/ 70 h 98"/>
                    <a:gd name="T22" fmla="*/ 69 w 97"/>
                    <a:gd name="T23" fmla="*/ 70 h 98"/>
                    <a:gd name="T24" fmla="*/ 69 w 97"/>
                    <a:gd name="T25" fmla="*/ 98 h 98"/>
                    <a:gd name="T26" fmla="*/ 41 w 97"/>
                    <a:gd name="T27" fmla="*/ 84 h 98"/>
                    <a:gd name="T28" fmla="*/ 55 w 97"/>
                    <a:gd name="T29" fmla="*/ 84 h 98"/>
                    <a:gd name="T30" fmla="*/ 55 w 97"/>
                    <a:gd name="T31" fmla="*/ 56 h 98"/>
                    <a:gd name="T32" fmla="*/ 83 w 97"/>
                    <a:gd name="T33" fmla="*/ 56 h 98"/>
                    <a:gd name="T34" fmla="*/ 83 w 97"/>
                    <a:gd name="T35" fmla="*/ 42 h 98"/>
                    <a:gd name="T36" fmla="*/ 55 w 97"/>
                    <a:gd name="T37" fmla="*/ 42 h 98"/>
                    <a:gd name="T38" fmla="*/ 55 w 97"/>
                    <a:gd name="T39" fmla="*/ 14 h 98"/>
                    <a:gd name="T40" fmla="*/ 41 w 97"/>
                    <a:gd name="T41" fmla="*/ 14 h 98"/>
                    <a:gd name="T42" fmla="*/ 41 w 97"/>
                    <a:gd name="T43" fmla="*/ 42 h 98"/>
                    <a:gd name="T44" fmla="*/ 13 w 97"/>
                    <a:gd name="T45" fmla="*/ 42 h 98"/>
                    <a:gd name="T46" fmla="*/ 13 w 97"/>
                    <a:gd name="T47" fmla="*/ 56 h 98"/>
                    <a:gd name="T48" fmla="*/ 41 w 97"/>
                    <a:gd name="T49" fmla="*/ 56 h 98"/>
                    <a:gd name="T50" fmla="*/ 41 w 97"/>
                    <a:gd name="T51" fmla="*/ 8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7" h="98">
                      <a:moveTo>
                        <a:pt x="69" y="98"/>
                      </a:moveTo>
                      <a:lnTo>
                        <a:pt x="27" y="98"/>
                      </a:lnTo>
                      <a:lnTo>
                        <a:pt x="27" y="70"/>
                      </a:lnTo>
                      <a:lnTo>
                        <a:pt x="0" y="70"/>
                      </a:lnTo>
                      <a:lnTo>
                        <a:pt x="0" y="28"/>
                      </a:lnTo>
                      <a:lnTo>
                        <a:pt x="27" y="28"/>
                      </a:lnTo>
                      <a:lnTo>
                        <a:pt x="27" y="0"/>
                      </a:lnTo>
                      <a:lnTo>
                        <a:pt x="69" y="0"/>
                      </a:lnTo>
                      <a:lnTo>
                        <a:pt x="69" y="28"/>
                      </a:lnTo>
                      <a:lnTo>
                        <a:pt x="97" y="28"/>
                      </a:lnTo>
                      <a:lnTo>
                        <a:pt x="97" y="70"/>
                      </a:lnTo>
                      <a:lnTo>
                        <a:pt x="69" y="70"/>
                      </a:lnTo>
                      <a:lnTo>
                        <a:pt x="69" y="98"/>
                      </a:lnTo>
                      <a:close/>
                      <a:moveTo>
                        <a:pt x="41" y="84"/>
                      </a:moveTo>
                      <a:lnTo>
                        <a:pt x="55" y="84"/>
                      </a:lnTo>
                      <a:lnTo>
                        <a:pt x="55" y="56"/>
                      </a:lnTo>
                      <a:lnTo>
                        <a:pt x="83" y="56"/>
                      </a:lnTo>
                      <a:lnTo>
                        <a:pt x="83" y="42"/>
                      </a:lnTo>
                      <a:lnTo>
                        <a:pt x="55" y="42"/>
                      </a:lnTo>
                      <a:lnTo>
                        <a:pt x="55" y="14"/>
                      </a:lnTo>
                      <a:lnTo>
                        <a:pt x="41" y="14"/>
                      </a:lnTo>
                      <a:lnTo>
                        <a:pt x="41" y="42"/>
                      </a:lnTo>
                      <a:lnTo>
                        <a:pt x="13" y="42"/>
                      </a:lnTo>
                      <a:lnTo>
                        <a:pt x="13" y="56"/>
                      </a:lnTo>
                      <a:lnTo>
                        <a:pt x="41" y="56"/>
                      </a:lnTo>
                      <a:lnTo>
                        <a:pt x="41" y="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38" name="Vector">
                  <a:extLst>
                    <a:ext uri="{FF2B5EF4-FFF2-40B4-BE49-F238E27FC236}">
                      <a16:creationId xmlns:a16="http://schemas.microsoft.com/office/drawing/2014/main" id="{5F1EB785-51AA-4497-5FAA-C891255C1058}"/>
                    </a:ext>
                  </a:extLst>
                </p:cNvPr>
                <p:cNvSpPr>
                  <a:spLocks/>
                </p:cNvSpPr>
                <p:nvPr/>
              </p:nvSpPr>
              <p:spPr bwMode="gray">
                <a:xfrm>
                  <a:off x="10385425" y="5032375"/>
                  <a:ext cx="242888" cy="287338"/>
                </a:xfrm>
                <a:custGeom>
                  <a:avLst/>
                  <a:gdLst>
                    <a:gd name="T0" fmla="*/ 153 w 153"/>
                    <a:gd name="T1" fmla="*/ 181 h 181"/>
                    <a:gd name="T2" fmla="*/ 0 w 153"/>
                    <a:gd name="T3" fmla="*/ 181 h 181"/>
                    <a:gd name="T4" fmla="*/ 0 w 153"/>
                    <a:gd name="T5" fmla="*/ 167 h 181"/>
                    <a:gd name="T6" fmla="*/ 139 w 153"/>
                    <a:gd name="T7" fmla="*/ 167 h 181"/>
                    <a:gd name="T8" fmla="*/ 139 w 153"/>
                    <a:gd name="T9" fmla="*/ 14 h 181"/>
                    <a:gd name="T10" fmla="*/ 125 w 153"/>
                    <a:gd name="T11" fmla="*/ 14 h 181"/>
                    <a:gd name="T12" fmla="*/ 125 w 153"/>
                    <a:gd name="T13" fmla="*/ 0 h 181"/>
                    <a:gd name="T14" fmla="*/ 153 w 153"/>
                    <a:gd name="T15" fmla="*/ 0 h 181"/>
                    <a:gd name="T16" fmla="*/ 153 w 153"/>
                    <a:gd name="T17" fmla="*/ 181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81">
                      <a:moveTo>
                        <a:pt x="153" y="181"/>
                      </a:moveTo>
                      <a:lnTo>
                        <a:pt x="0" y="181"/>
                      </a:lnTo>
                      <a:lnTo>
                        <a:pt x="0" y="167"/>
                      </a:lnTo>
                      <a:lnTo>
                        <a:pt x="139" y="167"/>
                      </a:lnTo>
                      <a:lnTo>
                        <a:pt x="139" y="14"/>
                      </a:lnTo>
                      <a:lnTo>
                        <a:pt x="125" y="14"/>
                      </a:lnTo>
                      <a:lnTo>
                        <a:pt x="125" y="0"/>
                      </a:lnTo>
                      <a:lnTo>
                        <a:pt x="153" y="0"/>
                      </a:lnTo>
                      <a:lnTo>
                        <a:pt x="153" y="18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39" name="Vector">
                  <a:extLst>
                    <a:ext uri="{FF2B5EF4-FFF2-40B4-BE49-F238E27FC236}">
                      <a16:creationId xmlns:a16="http://schemas.microsoft.com/office/drawing/2014/main" id="{ED30DA62-DB14-8394-EB67-3B0E9BB9A121}"/>
                    </a:ext>
                  </a:extLst>
                </p:cNvPr>
                <p:cNvSpPr>
                  <a:spLocks noChangeArrowheads="1"/>
                </p:cNvSpPr>
                <p:nvPr/>
              </p:nvSpPr>
              <p:spPr bwMode="gray">
                <a:xfrm>
                  <a:off x="10352088" y="5032375"/>
                  <a:ext cx="209550"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0" name="Vector">
                  <a:extLst>
                    <a:ext uri="{FF2B5EF4-FFF2-40B4-BE49-F238E27FC236}">
                      <a16:creationId xmlns:a16="http://schemas.microsoft.com/office/drawing/2014/main" id="{5AE66A35-E3C4-AC5B-68CA-1643115EB0D7}"/>
                    </a:ext>
                  </a:extLst>
                </p:cNvPr>
                <p:cNvSpPr>
                  <a:spLocks/>
                </p:cNvSpPr>
                <p:nvPr/>
              </p:nvSpPr>
              <p:spPr bwMode="gray">
                <a:xfrm>
                  <a:off x="10650538" y="4679950"/>
                  <a:ext cx="352425" cy="706438"/>
                </a:xfrm>
                <a:custGeom>
                  <a:avLst/>
                  <a:gdLst>
                    <a:gd name="T0" fmla="*/ 116 w 128"/>
                    <a:gd name="T1" fmla="*/ 256 h 256"/>
                    <a:gd name="T2" fmla="*/ 24 w 128"/>
                    <a:gd name="T3" fmla="*/ 256 h 256"/>
                    <a:gd name="T4" fmla="*/ 24 w 128"/>
                    <a:gd name="T5" fmla="*/ 248 h 256"/>
                    <a:gd name="T6" fmla="*/ 116 w 128"/>
                    <a:gd name="T7" fmla="*/ 248 h 256"/>
                    <a:gd name="T8" fmla="*/ 120 w 128"/>
                    <a:gd name="T9" fmla="*/ 244 h 256"/>
                    <a:gd name="T10" fmla="*/ 120 w 128"/>
                    <a:gd name="T11" fmla="*/ 12 h 256"/>
                    <a:gd name="T12" fmla="*/ 116 w 128"/>
                    <a:gd name="T13" fmla="*/ 8 h 256"/>
                    <a:gd name="T14" fmla="*/ 12 w 128"/>
                    <a:gd name="T15" fmla="*/ 8 h 256"/>
                    <a:gd name="T16" fmla="*/ 8 w 128"/>
                    <a:gd name="T17" fmla="*/ 12 h 256"/>
                    <a:gd name="T18" fmla="*/ 8 w 128"/>
                    <a:gd name="T19" fmla="*/ 40 h 256"/>
                    <a:gd name="T20" fmla="*/ 0 w 128"/>
                    <a:gd name="T21" fmla="*/ 40 h 256"/>
                    <a:gd name="T22" fmla="*/ 0 w 128"/>
                    <a:gd name="T23" fmla="*/ 12 h 256"/>
                    <a:gd name="T24" fmla="*/ 12 w 128"/>
                    <a:gd name="T25" fmla="*/ 0 h 256"/>
                    <a:gd name="T26" fmla="*/ 116 w 128"/>
                    <a:gd name="T27" fmla="*/ 0 h 256"/>
                    <a:gd name="T28" fmla="*/ 128 w 128"/>
                    <a:gd name="T29" fmla="*/ 12 h 256"/>
                    <a:gd name="T30" fmla="*/ 128 w 128"/>
                    <a:gd name="T31" fmla="*/ 244 h 256"/>
                    <a:gd name="T32" fmla="*/ 116 w 128"/>
                    <a:gd name="T33" fmla="*/ 25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8" h="256">
                      <a:moveTo>
                        <a:pt x="116" y="256"/>
                      </a:moveTo>
                      <a:cubicBezTo>
                        <a:pt x="24" y="256"/>
                        <a:pt x="24" y="256"/>
                        <a:pt x="24" y="256"/>
                      </a:cubicBezTo>
                      <a:cubicBezTo>
                        <a:pt x="24" y="248"/>
                        <a:pt x="24" y="248"/>
                        <a:pt x="24" y="248"/>
                      </a:cubicBezTo>
                      <a:cubicBezTo>
                        <a:pt x="116" y="248"/>
                        <a:pt x="116" y="248"/>
                        <a:pt x="116" y="248"/>
                      </a:cubicBezTo>
                      <a:cubicBezTo>
                        <a:pt x="118" y="248"/>
                        <a:pt x="120" y="246"/>
                        <a:pt x="120" y="244"/>
                      </a:cubicBezTo>
                      <a:cubicBezTo>
                        <a:pt x="120" y="12"/>
                        <a:pt x="120" y="12"/>
                        <a:pt x="120" y="12"/>
                      </a:cubicBezTo>
                      <a:cubicBezTo>
                        <a:pt x="120" y="10"/>
                        <a:pt x="118" y="8"/>
                        <a:pt x="116" y="8"/>
                      </a:cubicBezTo>
                      <a:cubicBezTo>
                        <a:pt x="12" y="8"/>
                        <a:pt x="12" y="8"/>
                        <a:pt x="12" y="8"/>
                      </a:cubicBezTo>
                      <a:cubicBezTo>
                        <a:pt x="10" y="8"/>
                        <a:pt x="8" y="10"/>
                        <a:pt x="8" y="12"/>
                      </a:cubicBezTo>
                      <a:cubicBezTo>
                        <a:pt x="8" y="40"/>
                        <a:pt x="8" y="40"/>
                        <a:pt x="8" y="40"/>
                      </a:cubicBezTo>
                      <a:cubicBezTo>
                        <a:pt x="0" y="40"/>
                        <a:pt x="0" y="40"/>
                        <a:pt x="0" y="40"/>
                      </a:cubicBezTo>
                      <a:cubicBezTo>
                        <a:pt x="0" y="12"/>
                        <a:pt x="0" y="12"/>
                        <a:pt x="0" y="12"/>
                      </a:cubicBezTo>
                      <a:cubicBezTo>
                        <a:pt x="0" y="5"/>
                        <a:pt x="5" y="0"/>
                        <a:pt x="12" y="0"/>
                      </a:cubicBezTo>
                      <a:cubicBezTo>
                        <a:pt x="116" y="0"/>
                        <a:pt x="116" y="0"/>
                        <a:pt x="116" y="0"/>
                      </a:cubicBezTo>
                      <a:cubicBezTo>
                        <a:pt x="123" y="0"/>
                        <a:pt x="128" y="5"/>
                        <a:pt x="128" y="12"/>
                      </a:cubicBezTo>
                      <a:cubicBezTo>
                        <a:pt x="128" y="244"/>
                        <a:pt x="128" y="244"/>
                        <a:pt x="128" y="244"/>
                      </a:cubicBezTo>
                      <a:cubicBezTo>
                        <a:pt x="128" y="251"/>
                        <a:pt x="123" y="256"/>
                        <a:pt x="116" y="2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1" name="Vector">
                  <a:extLst>
                    <a:ext uri="{FF2B5EF4-FFF2-40B4-BE49-F238E27FC236}">
                      <a16:creationId xmlns:a16="http://schemas.microsoft.com/office/drawing/2014/main" id="{45B69EDD-652C-ED65-4C53-4FAB67BADD1A}"/>
                    </a:ext>
                  </a:extLst>
                </p:cNvPr>
                <p:cNvSpPr>
                  <a:spLocks noEditPoints="1"/>
                </p:cNvSpPr>
                <p:nvPr/>
              </p:nvSpPr>
              <p:spPr bwMode="gray">
                <a:xfrm>
                  <a:off x="10848975" y="4745038"/>
                  <a:ext cx="87313" cy="8890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2" name="Vector">
                  <a:extLst>
                    <a:ext uri="{FF2B5EF4-FFF2-40B4-BE49-F238E27FC236}">
                      <a16:creationId xmlns:a16="http://schemas.microsoft.com/office/drawing/2014/main" id="{C263B9DE-D27A-6250-26BF-71559109930F}"/>
                    </a:ext>
                  </a:extLst>
                </p:cNvPr>
                <p:cNvSpPr>
                  <a:spLocks noEditPoints="1"/>
                </p:cNvSpPr>
                <p:nvPr/>
              </p:nvSpPr>
              <p:spPr bwMode="gray">
                <a:xfrm>
                  <a:off x="10848975" y="4867275"/>
                  <a:ext cx="87313" cy="8890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3" name="Vector">
                  <a:extLst>
                    <a:ext uri="{FF2B5EF4-FFF2-40B4-BE49-F238E27FC236}">
                      <a16:creationId xmlns:a16="http://schemas.microsoft.com/office/drawing/2014/main" id="{85363A67-5555-F2EF-67AC-415BC2545895}"/>
                    </a:ext>
                  </a:extLst>
                </p:cNvPr>
                <p:cNvSpPr>
                  <a:spLocks noEditPoints="1"/>
                </p:cNvSpPr>
                <p:nvPr/>
              </p:nvSpPr>
              <p:spPr bwMode="gray">
                <a:xfrm>
                  <a:off x="10848975" y="4987925"/>
                  <a:ext cx="87313" cy="8890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4" name="Vector">
                  <a:extLst>
                    <a:ext uri="{FF2B5EF4-FFF2-40B4-BE49-F238E27FC236}">
                      <a16:creationId xmlns:a16="http://schemas.microsoft.com/office/drawing/2014/main" id="{2E3C06C0-A5AF-9466-8580-4C6BF48D3BDF}"/>
                    </a:ext>
                  </a:extLst>
                </p:cNvPr>
                <p:cNvSpPr>
                  <a:spLocks noEditPoints="1"/>
                </p:cNvSpPr>
                <p:nvPr/>
              </p:nvSpPr>
              <p:spPr bwMode="gray">
                <a:xfrm>
                  <a:off x="10848975" y="5110163"/>
                  <a:ext cx="87313" cy="8890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5" name="Vector">
                  <a:extLst>
                    <a:ext uri="{FF2B5EF4-FFF2-40B4-BE49-F238E27FC236}">
                      <a16:creationId xmlns:a16="http://schemas.microsoft.com/office/drawing/2014/main" id="{58AECEC8-CBB4-98B3-FA2C-4227B4F61472}"/>
                    </a:ext>
                  </a:extLst>
                </p:cNvPr>
                <p:cNvSpPr>
                  <a:spLocks noEditPoints="1"/>
                </p:cNvSpPr>
                <p:nvPr/>
              </p:nvSpPr>
              <p:spPr bwMode="gray">
                <a:xfrm>
                  <a:off x="10848975" y="5232400"/>
                  <a:ext cx="87313" cy="87313"/>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6" name="Vector">
                  <a:extLst>
                    <a:ext uri="{FF2B5EF4-FFF2-40B4-BE49-F238E27FC236}">
                      <a16:creationId xmlns:a16="http://schemas.microsoft.com/office/drawing/2014/main" id="{D11FA53E-0546-F868-4929-0889435DBC6D}"/>
                    </a:ext>
                  </a:extLst>
                </p:cNvPr>
                <p:cNvSpPr>
                  <a:spLocks noEditPoints="1"/>
                </p:cNvSpPr>
                <p:nvPr/>
              </p:nvSpPr>
              <p:spPr bwMode="gray">
                <a:xfrm>
                  <a:off x="10715625" y="4745038"/>
                  <a:ext cx="88900" cy="8890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7" name="Vector">
                  <a:extLst>
                    <a:ext uri="{FF2B5EF4-FFF2-40B4-BE49-F238E27FC236}">
                      <a16:creationId xmlns:a16="http://schemas.microsoft.com/office/drawing/2014/main" id="{B65B550F-26EF-0AD2-6FCD-58894F461844}"/>
                    </a:ext>
                  </a:extLst>
                </p:cNvPr>
                <p:cNvSpPr>
                  <a:spLocks noEditPoints="1"/>
                </p:cNvSpPr>
                <p:nvPr/>
              </p:nvSpPr>
              <p:spPr bwMode="gray">
                <a:xfrm>
                  <a:off x="10715625" y="4867275"/>
                  <a:ext cx="88900" cy="8890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8" name="Vector">
                  <a:extLst>
                    <a:ext uri="{FF2B5EF4-FFF2-40B4-BE49-F238E27FC236}">
                      <a16:creationId xmlns:a16="http://schemas.microsoft.com/office/drawing/2014/main" id="{95D16080-D44C-4A1F-3FE2-256E6159F40B}"/>
                    </a:ext>
                  </a:extLst>
                </p:cNvPr>
                <p:cNvSpPr>
                  <a:spLocks noEditPoints="1"/>
                </p:cNvSpPr>
                <p:nvPr/>
              </p:nvSpPr>
              <p:spPr bwMode="gray">
                <a:xfrm>
                  <a:off x="10715625" y="4987925"/>
                  <a:ext cx="88900" cy="8890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9" name="Vector">
                  <a:extLst>
                    <a:ext uri="{FF2B5EF4-FFF2-40B4-BE49-F238E27FC236}">
                      <a16:creationId xmlns:a16="http://schemas.microsoft.com/office/drawing/2014/main" id="{9E557AA4-F685-57E1-C520-66CE9AF92C87}"/>
                    </a:ext>
                  </a:extLst>
                </p:cNvPr>
                <p:cNvSpPr>
                  <a:spLocks noEditPoints="1"/>
                </p:cNvSpPr>
                <p:nvPr/>
              </p:nvSpPr>
              <p:spPr bwMode="gray">
                <a:xfrm>
                  <a:off x="10715625" y="5110163"/>
                  <a:ext cx="88900" cy="8890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0" name="Vector">
                  <a:extLst>
                    <a:ext uri="{FF2B5EF4-FFF2-40B4-BE49-F238E27FC236}">
                      <a16:creationId xmlns:a16="http://schemas.microsoft.com/office/drawing/2014/main" id="{E41570CC-BA03-00FB-8FAF-3F8765CA9886}"/>
                    </a:ext>
                  </a:extLst>
                </p:cNvPr>
                <p:cNvSpPr>
                  <a:spLocks noEditPoints="1"/>
                </p:cNvSpPr>
                <p:nvPr/>
              </p:nvSpPr>
              <p:spPr bwMode="gray">
                <a:xfrm>
                  <a:off x="10715625" y="5232400"/>
                  <a:ext cx="88900" cy="87313"/>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351" name="easyIcon">
              <a:extLst>
                <a:ext uri="{FF2B5EF4-FFF2-40B4-BE49-F238E27FC236}">
                  <a16:creationId xmlns:a16="http://schemas.microsoft.com/office/drawing/2014/main" id="{DAE79A46-29D4-B093-C248-3DAD90FC70A7}"/>
                </a:ext>
              </a:extLst>
            </p:cNvPr>
            <p:cNvGrpSpPr>
              <a:grpSpLocks noChangeAspect="1"/>
            </p:cNvGrpSpPr>
            <p:nvPr>
              <p:custDataLst>
                <p:tags r:id="rId7"/>
              </p:custDataLst>
            </p:nvPr>
          </p:nvGrpSpPr>
          <p:grpSpPr>
            <a:xfrm>
              <a:off x="9312606" y="6350144"/>
              <a:ext cx="297375" cy="297375"/>
              <a:chOff x="4711241" y="4601617"/>
              <a:chExt cx="714050" cy="714050"/>
            </a:xfrm>
          </p:grpSpPr>
          <p:sp>
            <p:nvSpPr>
              <p:cNvPr id="352" name="Background">
                <a:extLst>
                  <a:ext uri="{FF2B5EF4-FFF2-40B4-BE49-F238E27FC236}">
                    <a16:creationId xmlns:a16="http://schemas.microsoft.com/office/drawing/2014/main" id="{72966778-8184-3E09-2C73-082487CD6247}"/>
                  </a:ext>
                </a:extLst>
              </p:cNvPr>
              <p:cNvSpPr/>
              <p:nvPr/>
            </p:nvSpPr>
            <p:spPr>
              <a:xfrm>
                <a:off x="4711241" y="4601617"/>
                <a:ext cx="714050" cy="714050"/>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353" name="Group 352">
                <a:extLst>
                  <a:ext uri="{FF2B5EF4-FFF2-40B4-BE49-F238E27FC236}">
                    <a16:creationId xmlns:a16="http://schemas.microsoft.com/office/drawing/2014/main" id="{7CF9D1EE-241C-DC8D-9904-53488CB8E895}"/>
                  </a:ext>
                </a:extLst>
              </p:cNvPr>
              <p:cNvGrpSpPr>
                <a:grpSpLocks noChangeAspect="1"/>
              </p:cNvGrpSpPr>
              <p:nvPr/>
            </p:nvGrpSpPr>
            <p:grpSpPr bwMode="gray">
              <a:xfrm>
                <a:off x="4780268" y="4670643"/>
                <a:ext cx="576001" cy="576001"/>
                <a:chOff x="11380788" y="1187450"/>
                <a:chExt cx="700088" cy="700088"/>
              </a:xfrm>
              <a:solidFill>
                <a:schemeClr val="accent2"/>
              </a:solidFill>
            </p:grpSpPr>
            <p:sp>
              <p:nvSpPr>
                <p:cNvPr id="354" name="Vector">
                  <a:extLst>
                    <a:ext uri="{FF2B5EF4-FFF2-40B4-BE49-F238E27FC236}">
                      <a16:creationId xmlns:a16="http://schemas.microsoft.com/office/drawing/2014/main" id="{89033F06-2F8A-3BBA-2BE2-40D5EBBFD4C0}"/>
                    </a:ext>
                  </a:extLst>
                </p:cNvPr>
                <p:cNvSpPr>
                  <a:spLocks/>
                </p:cNvSpPr>
                <p:nvPr/>
              </p:nvSpPr>
              <p:spPr bwMode="gray">
                <a:xfrm>
                  <a:off x="11512551" y="1263650"/>
                  <a:ext cx="87313" cy="339725"/>
                </a:xfrm>
                <a:custGeom>
                  <a:avLst/>
                  <a:gdLst>
                    <a:gd name="T0" fmla="*/ 14 w 55"/>
                    <a:gd name="T1" fmla="*/ 214 h 214"/>
                    <a:gd name="T2" fmla="*/ 0 w 55"/>
                    <a:gd name="T3" fmla="*/ 214 h 214"/>
                    <a:gd name="T4" fmla="*/ 0 w 55"/>
                    <a:gd name="T5" fmla="*/ 0 h 214"/>
                    <a:gd name="T6" fmla="*/ 55 w 55"/>
                    <a:gd name="T7" fmla="*/ 0 h 214"/>
                    <a:gd name="T8" fmla="*/ 55 w 55"/>
                    <a:gd name="T9" fmla="*/ 14 h 214"/>
                    <a:gd name="T10" fmla="*/ 14 w 55"/>
                    <a:gd name="T11" fmla="*/ 14 h 214"/>
                    <a:gd name="T12" fmla="*/ 14 w 55"/>
                    <a:gd name="T13" fmla="*/ 214 h 214"/>
                  </a:gdLst>
                  <a:ahLst/>
                  <a:cxnLst>
                    <a:cxn ang="0">
                      <a:pos x="T0" y="T1"/>
                    </a:cxn>
                    <a:cxn ang="0">
                      <a:pos x="T2" y="T3"/>
                    </a:cxn>
                    <a:cxn ang="0">
                      <a:pos x="T4" y="T5"/>
                    </a:cxn>
                    <a:cxn ang="0">
                      <a:pos x="T6" y="T7"/>
                    </a:cxn>
                    <a:cxn ang="0">
                      <a:pos x="T8" y="T9"/>
                    </a:cxn>
                    <a:cxn ang="0">
                      <a:pos x="T10" y="T11"/>
                    </a:cxn>
                    <a:cxn ang="0">
                      <a:pos x="T12" y="T13"/>
                    </a:cxn>
                  </a:cxnLst>
                  <a:rect l="0" t="0" r="r" b="b"/>
                  <a:pathLst>
                    <a:path w="55" h="214">
                      <a:moveTo>
                        <a:pt x="14" y="214"/>
                      </a:moveTo>
                      <a:lnTo>
                        <a:pt x="0" y="214"/>
                      </a:lnTo>
                      <a:lnTo>
                        <a:pt x="0" y="0"/>
                      </a:lnTo>
                      <a:lnTo>
                        <a:pt x="55" y="0"/>
                      </a:lnTo>
                      <a:lnTo>
                        <a:pt x="55" y="14"/>
                      </a:lnTo>
                      <a:lnTo>
                        <a:pt x="14" y="14"/>
                      </a:lnTo>
                      <a:lnTo>
                        <a:pt x="14" y="2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5" name="Vector">
                  <a:extLst>
                    <a:ext uri="{FF2B5EF4-FFF2-40B4-BE49-F238E27FC236}">
                      <a16:creationId xmlns:a16="http://schemas.microsoft.com/office/drawing/2014/main" id="{00838766-0762-DD5B-0080-8648911C5AA6}"/>
                    </a:ext>
                  </a:extLst>
                </p:cNvPr>
                <p:cNvSpPr>
                  <a:spLocks/>
                </p:cNvSpPr>
                <p:nvPr/>
              </p:nvSpPr>
              <p:spPr bwMode="gray">
                <a:xfrm>
                  <a:off x="11861801" y="1263650"/>
                  <a:ext cx="109538" cy="623888"/>
                </a:xfrm>
                <a:custGeom>
                  <a:avLst/>
                  <a:gdLst>
                    <a:gd name="T0" fmla="*/ 69 w 69"/>
                    <a:gd name="T1" fmla="*/ 393 h 393"/>
                    <a:gd name="T2" fmla="*/ 0 w 69"/>
                    <a:gd name="T3" fmla="*/ 393 h 393"/>
                    <a:gd name="T4" fmla="*/ 0 w 69"/>
                    <a:gd name="T5" fmla="*/ 379 h 393"/>
                    <a:gd name="T6" fmla="*/ 55 w 69"/>
                    <a:gd name="T7" fmla="*/ 379 h 393"/>
                    <a:gd name="T8" fmla="*/ 55 w 69"/>
                    <a:gd name="T9" fmla="*/ 14 h 393"/>
                    <a:gd name="T10" fmla="*/ 14 w 69"/>
                    <a:gd name="T11" fmla="*/ 14 h 393"/>
                    <a:gd name="T12" fmla="*/ 14 w 69"/>
                    <a:gd name="T13" fmla="*/ 0 h 393"/>
                    <a:gd name="T14" fmla="*/ 69 w 69"/>
                    <a:gd name="T15" fmla="*/ 0 h 393"/>
                    <a:gd name="T16" fmla="*/ 69 w 69"/>
                    <a:gd name="T17" fmla="*/ 393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393">
                      <a:moveTo>
                        <a:pt x="69" y="393"/>
                      </a:moveTo>
                      <a:lnTo>
                        <a:pt x="0" y="393"/>
                      </a:lnTo>
                      <a:lnTo>
                        <a:pt x="0" y="379"/>
                      </a:lnTo>
                      <a:lnTo>
                        <a:pt x="55" y="379"/>
                      </a:lnTo>
                      <a:lnTo>
                        <a:pt x="55" y="14"/>
                      </a:lnTo>
                      <a:lnTo>
                        <a:pt x="14" y="14"/>
                      </a:lnTo>
                      <a:lnTo>
                        <a:pt x="14" y="0"/>
                      </a:lnTo>
                      <a:lnTo>
                        <a:pt x="69" y="0"/>
                      </a:lnTo>
                      <a:lnTo>
                        <a:pt x="69" y="39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6" name="Vector">
                  <a:extLst>
                    <a:ext uri="{FF2B5EF4-FFF2-40B4-BE49-F238E27FC236}">
                      <a16:creationId xmlns:a16="http://schemas.microsoft.com/office/drawing/2014/main" id="{471B8039-8E7C-128F-901D-A04E4FE0C91F}"/>
                    </a:ext>
                  </a:extLst>
                </p:cNvPr>
                <p:cNvSpPr>
                  <a:spLocks noEditPoints="1"/>
                </p:cNvSpPr>
                <p:nvPr/>
              </p:nvSpPr>
              <p:spPr bwMode="gray">
                <a:xfrm>
                  <a:off x="11622088" y="1187450"/>
                  <a:ext cx="239713" cy="120650"/>
                </a:xfrm>
                <a:custGeom>
                  <a:avLst/>
                  <a:gdLst>
                    <a:gd name="T0" fmla="*/ 352 w 352"/>
                    <a:gd name="T1" fmla="*/ 176 h 176"/>
                    <a:gd name="T2" fmla="*/ 0 w 352"/>
                    <a:gd name="T3" fmla="*/ 176 h 176"/>
                    <a:gd name="T4" fmla="*/ 0 w 352"/>
                    <a:gd name="T5" fmla="*/ 80 h 176"/>
                    <a:gd name="T6" fmla="*/ 81 w 352"/>
                    <a:gd name="T7" fmla="*/ 80 h 176"/>
                    <a:gd name="T8" fmla="*/ 176 w 352"/>
                    <a:gd name="T9" fmla="*/ 0 h 176"/>
                    <a:gd name="T10" fmla="*/ 271 w 352"/>
                    <a:gd name="T11" fmla="*/ 80 h 176"/>
                    <a:gd name="T12" fmla="*/ 352 w 352"/>
                    <a:gd name="T13" fmla="*/ 80 h 176"/>
                    <a:gd name="T14" fmla="*/ 352 w 352"/>
                    <a:gd name="T15" fmla="*/ 176 h 176"/>
                    <a:gd name="T16" fmla="*/ 32 w 352"/>
                    <a:gd name="T17" fmla="*/ 144 h 176"/>
                    <a:gd name="T18" fmla="*/ 320 w 352"/>
                    <a:gd name="T19" fmla="*/ 144 h 176"/>
                    <a:gd name="T20" fmla="*/ 320 w 352"/>
                    <a:gd name="T21" fmla="*/ 112 h 176"/>
                    <a:gd name="T22" fmla="*/ 240 w 352"/>
                    <a:gd name="T23" fmla="*/ 112 h 176"/>
                    <a:gd name="T24" fmla="*/ 240 w 352"/>
                    <a:gd name="T25" fmla="*/ 96 h 176"/>
                    <a:gd name="T26" fmla="*/ 176 w 352"/>
                    <a:gd name="T27" fmla="*/ 32 h 176"/>
                    <a:gd name="T28" fmla="*/ 112 w 352"/>
                    <a:gd name="T29" fmla="*/ 96 h 176"/>
                    <a:gd name="T30" fmla="*/ 112 w 352"/>
                    <a:gd name="T31" fmla="*/ 112 h 176"/>
                    <a:gd name="T32" fmla="*/ 32 w 352"/>
                    <a:gd name="T33" fmla="*/ 112 h 176"/>
                    <a:gd name="T34" fmla="*/ 32 w 352"/>
                    <a:gd name="T35" fmla="*/ 14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2" h="176">
                      <a:moveTo>
                        <a:pt x="352" y="176"/>
                      </a:moveTo>
                      <a:cubicBezTo>
                        <a:pt x="0" y="176"/>
                        <a:pt x="0" y="176"/>
                        <a:pt x="0" y="176"/>
                      </a:cubicBezTo>
                      <a:cubicBezTo>
                        <a:pt x="0" y="80"/>
                        <a:pt x="0" y="80"/>
                        <a:pt x="0" y="80"/>
                      </a:cubicBezTo>
                      <a:cubicBezTo>
                        <a:pt x="81" y="80"/>
                        <a:pt x="81" y="80"/>
                        <a:pt x="81" y="80"/>
                      </a:cubicBezTo>
                      <a:cubicBezTo>
                        <a:pt x="88" y="34"/>
                        <a:pt x="127" y="0"/>
                        <a:pt x="176" y="0"/>
                      </a:cubicBezTo>
                      <a:cubicBezTo>
                        <a:pt x="225" y="0"/>
                        <a:pt x="264" y="34"/>
                        <a:pt x="271" y="80"/>
                      </a:cubicBezTo>
                      <a:cubicBezTo>
                        <a:pt x="352" y="80"/>
                        <a:pt x="352" y="80"/>
                        <a:pt x="352" y="80"/>
                      </a:cubicBezTo>
                      <a:lnTo>
                        <a:pt x="352" y="176"/>
                      </a:lnTo>
                      <a:close/>
                      <a:moveTo>
                        <a:pt x="32" y="144"/>
                      </a:moveTo>
                      <a:cubicBezTo>
                        <a:pt x="320" y="144"/>
                        <a:pt x="320" y="144"/>
                        <a:pt x="320" y="144"/>
                      </a:cubicBezTo>
                      <a:cubicBezTo>
                        <a:pt x="320" y="112"/>
                        <a:pt x="320" y="112"/>
                        <a:pt x="320" y="112"/>
                      </a:cubicBezTo>
                      <a:cubicBezTo>
                        <a:pt x="240" y="112"/>
                        <a:pt x="240" y="112"/>
                        <a:pt x="240" y="112"/>
                      </a:cubicBezTo>
                      <a:cubicBezTo>
                        <a:pt x="240" y="96"/>
                        <a:pt x="240" y="96"/>
                        <a:pt x="240" y="96"/>
                      </a:cubicBezTo>
                      <a:cubicBezTo>
                        <a:pt x="240" y="59"/>
                        <a:pt x="213" y="32"/>
                        <a:pt x="176" y="32"/>
                      </a:cubicBezTo>
                      <a:cubicBezTo>
                        <a:pt x="139" y="32"/>
                        <a:pt x="112" y="59"/>
                        <a:pt x="112" y="96"/>
                      </a:cubicBezTo>
                      <a:cubicBezTo>
                        <a:pt x="112" y="112"/>
                        <a:pt x="112" y="112"/>
                        <a:pt x="112" y="112"/>
                      </a:cubicBezTo>
                      <a:cubicBezTo>
                        <a:pt x="32" y="112"/>
                        <a:pt x="32" y="112"/>
                        <a:pt x="32" y="112"/>
                      </a:cubicBezTo>
                      <a:lnTo>
                        <a:pt x="32" y="1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7" name="Vector">
                  <a:extLst>
                    <a:ext uri="{FF2B5EF4-FFF2-40B4-BE49-F238E27FC236}">
                      <a16:creationId xmlns:a16="http://schemas.microsoft.com/office/drawing/2014/main" id="{3A3A38CC-A489-CBFF-96CB-24EAF0A36EBD}"/>
                    </a:ext>
                  </a:extLst>
                </p:cNvPr>
                <p:cNvSpPr>
                  <a:spLocks noChangeArrowheads="1"/>
                </p:cNvSpPr>
                <p:nvPr/>
              </p:nvSpPr>
              <p:spPr bwMode="gray">
                <a:xfrm>
                  <a:off x="11731626" y="1243013"/>
                  <a:ext cx="22225" cy="20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8" name="Vector">
                  <a:extLst>
                    <a:ext uri="{FF2B5EF4-FFF2-40B4-BE49-F238E27FC236}">
                      <a16:creationId xmlns:a16="http://schemas.microsoft.com/office/drawing/2014/main" id="{6956ADA8-7990-2BA8-BCEF-C2243730E97E}"/>
                    </a:ext>
                  </a:extLst>
                </p:cNvPr>
                <p:cNvSpPr>
                  <a:spLocks noChangeArrowheads="1"/>
                </p:cNvSpPr>
                <p:nvPr/>
              </p:nvSpPr>
              <p:spPr bwMode="gray">
                <a:xfrm>
                  <a:off x="11557001" y="1274763"/>
                  <a:ext cx="20638" cy="3063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9" name="Vector">
                  <a:extLst>
                    <a:ext uri="{FF2B5EF4-FFF2-40B4-BE49-F238E27FC236}">
                      <a16:creationId xmlns:a16="http://schemas.microsoft.com/office/drawing/2014/main" id="{796BF8F3-1F16-DEC4-D211-6A828C0CFF10}"/>
                    </a:ext>
                  </a:extLst>
                </p:cNvPr>
                <p:cNvSpPr>
                  <a:spLocks noChangeArrowheads="1"/>
                </p:cNvSpPr>
                <p:nvPr/>
              </p:nvSpPr>
              <p:spPr bwMode="gray">
                <a:xfrm>
                  <a:off x="11906251" y="1274763"/>
                  <a:ext cx="22225" cy="4048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60" name="Vector">
                  <a:extLst>
                    <a:ext uri="{FF2B5EF4-FFF2-40B4-BE49-F238E27FC236}">
                      <a16:creationId xmlns:a16="http://schemas.microsoft.com/office/drawing/2014/main" id="{2E0757DB-CEE5-D825-8ED4-9412541119C3}"/>
                    </a:ext>
                  </a:extLst>
                </p:cNvPr>
                <p:cNvSpPr>
                  <a:spLocks noChangeArrowheads="1"/>
                </p:cNvSpPr>
                <p:nvPr/>
              </p:nvSpPr>
              <p:spPr bwMode="gray">
                <a:xfrm>
                  <a:off x="11622088" y="1406525"/>
                  <a:ext cx="22225"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61" name="Vector">
                  <a:extLst>
                    <a:ext uri="{FF2B5EF4-FFF2-40B4-BE49-F238E27FC236}">
                      <a16:creationId xmlns:a16="http://schemas.microsoft.com/office/drawing/2014/main" id="{C21F4200-F5D4-06B4-8E93-0D8E13DF3239}"/>
                    </a:ext>
                  </a:extLst>
                </p:cNvPr>
                <p:cNvSpPr>
                  <a:spLocks noChangeArrowheads="1"/>
                </p:cNvSpPr>
                <p:nvPr/>
              </p:nvSpPr>
              <p:spPr bwMode="gray">
                <a:xfrm>
                  <a:off x="11666538" y="1406525"/>
                  <a:ext cx="195263"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62" name="Vector">
                  <a:extLst>
                    <a:ext uri="{FF2B5EF4-FFF2-40B4-BE49-F238E27FC236}">
                      <a16:creationId xmlns:a16="http://schemas.microsoft.com/office/drawing/2014/main" id="{E572A937-27B0-0993-0215-0596E7989EC2}"/>
                    </a:ext>
                  </a:extLst>
                </p:cNvPr>
                <p:cNvSpPr>
                  <a:spLocks noChangeArrowheads="1"/>
                </p:cNvSpPr>
                <p:nvPr/>
              </p:nvSpPr>
              <p:spPr bwMode="gray">
                <a:xfrm>
                  <a:off x="11622088" y="1449388"/>
                  <a:ext cx="22225"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63" name="Vector">
                  <a:extLst>
                    <a:ext uri="{FF2B5EF4-FFF2-40B4-BE49-F238E27FC236}">
                      <a16:creationId xmlns:a16="http://schemas.microsoft.com/office/drawing/2014/main" id="{405B4D77-E8BE-F05C-7C76-526CB4C0331E}"/>
                    </a:ext>
                  </a:extLst>
                </p:cNvPr>
                <p:cNvSpPr>
                  <a:spLocks noChangeArrowheads="1"/>
                </p:cNvSpPr>
                <p:nvPr/>
              </p:nvSpPr>
              <p:spPr bwMode="gray">
                <a:xfrm>
                  <a:off x="11666538" y="1449388"/>
                  <a:ext cx="195263"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64" name="Vector">
                  <a:extLst>
                    <a:ext uri="{FF2B5EF4-FFF2-40B4-BE49-F238E27FC236}">
                      <a16:creationId xmlns:a16="http://schemas.microsoft.com/office/drawing/2014/main" id="{75A8835C-CC63-2218-AA2F-742A3768581D}"/>
                    </a:ext>
                  </a:extLst>
                </p:cNvPr>
                <p:cNvSpPr>
                  <a:spLocks noChangeArrowheads="1"/>
                </p:cNvSpPr>
                <p:nvPr/>
              </p:nvSpPr>
              <p:spPr bwMode="gray">
                <a:xfrm>
                  <a:off x="11622088" y="1362075"/>
                  <a:ext cx="22225"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65" name="Vector">
                  <a:extLst>
                    <a:ext uri="{FF2B5EF4-FFF2-40B4-BE49-F238E27FC236}">
                      <a16:creationId xmlns:a16="http://schemas.microsoft.com/office/drawing/2014/main" id="{D62B9BA6-A668-A6CC-9CDC-E44FF2118FD0}"/>
                    </a:ext>
                  </a:extLst>
                </p:cNvPr>
                <p:cNvSpPr>
                  <a:spLocks noChangeArrowheads="1"/>
                </p:cNvSpPr>
                <p:nvPr/>
              </p:nvSpPr>
              <p:spPr bwMode="gray">
                <a:xfrm>
                  <a:off x="11666538" y="1362075"/>
                  <a:ext cx="195263"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66" name="Vector">
                  <a:extLst>
                    <a:ext uri="{FF2B5EF4-FFF2-40B4-BE49-F238E27FC236}">
                      <a16:creationId xmlns:a16="http://schemas.microsoft.com/office/drawing/2014/main" id="{A92C68F5-E6AF-7C9A-3429-A4EDDAD0FE88}"/>
                    </a:ext>
                  </a:extLst>
                </p:cNvPr>
                <p:cNvSpPr>
                  <a:spLocks noChangeArrowheads="1"/>
                </p:cNvSpPr>
                <p:nvPr/>
              </p:nvSpPr>
              <p:spPr bwMode="gray">
                <a:xfrm>
                  <a:off x="11622088" y="1493838"/>
                  <a:ext cx="22225"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67" name="Vector">
                  <a:extLst>
                    <a:ext uri="{FF2B5EF4-FFF2-40B4-BE49-F238E27FC236}">
                      <a16:creationId xmlns:a16="http://schemas.microsoft.com/office/drawing/2014/main" id="{76048F36-0993-192F-C42B-9249E19A2D5C}"/>
                    </a:ext>
                  </a:extLst>
                </p:cNvPr>
                <p:cNvSpPr>
                  <a:spLocks noChangeArrowheads="1"/>
                </p:cNvSpPr>
                <p:nvPr/>
              </p:nvSpPr>
              <p:spPr bwMode="gray">
                <a:xfrm>
                  <a:off x="11666538" y="1493838"/>
                  <a:ext cx="195263"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68" name="Vector">
                  <a:extLst>
                    <a:ext uri="{FF2B5EF4-FFF2-40B4-BE49-F238E27FC236}">
                      <a16:creationId xmlns:a16="http://schemas.microsoft.com/office/drawing/2014/main" id="{A7D86BE1-63A8-3609-3BEE-4A5D2D546EBB}"/>
                    </a:ext>
                  </a:extLst>
                </p:cNvPr>
                <p:cNvSpPr>
                  <a:spLocks noChangeArrowheads="1"/>
                </p:cNvSpPr>
                <p:nvPr/>
              </p:nvSpPr>
              <p:spPr bwMode="gray">
                <a:xfrm>
                  <a:off x="11622088" y="1536700"/>
                  <a:ext cx="22225"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69" name="Vector">
                  <a:extLst>
                    <a:ext uri="{FF2B5EF4-FFF2-40B4-BE49-F238E27FC236}">
                      <a16:creationId xmlns:a16="http://schemas.microsoft.com/office/drawing/2014/main" id="{FB8DCF0E-7DD5-F277-853C-978AF204116D}"/>
                    </a:ext>
                  </a:extLst>
                </p:cNvPr>
                <p:cNvSpPr>
                  <a:spLocks noChangeArrowheads="1"/>
                </p:cNvSpPr>
                <p:nvPr/>
              </p:nvSpPr>
              <p:spPr bwMode="gray">
                <a:xfrm>
                  <a:off x="11666538" y="1536700"/>
                  <a:ext cx="195263"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70" name="Vector">
                  <a:extLst>
                    <a:ext uri="{FF2B5EF4-FFF2-40B4-BE49-F238E27FC236}">
                      <a16:creationId xmlns:a16="http://schemas.microsoft.com/office/drawing/2014/main" id="{F24EF44E-DEE8-DBEA-8703-34FC698F4EE2}"/>
                    </a:ext>
                  </a:extLst>
                </p:cNvPr>
                <p:cNvSpPr>
                  <a:spLocks noEditPoints="1"/>
                </p:cNvSpPr>
                <p:nvPr/>
              </p:nvSpPr>
              <p:spPr bwMode="gray">
                <a:xfrm>
                  <a:off x="12015788" y="1263650"/>
                  <a:ext cx="65088" cy="623888"/>
                </a:xfrm>
                <a:custGeom>
                  <a:avLst/>
                  <a:gdLst>
                    <a:gd name="T0" fmla="*/ 41 w 41"/>
                    <a:gd name="T1" fmla="*/ 393 h 393"/>
                    <a:gd name="T2" fmla="*/ 0 w 41"/>
                    <a:gd name="T3" fmla="*/ 393 h 393"/>
                    <a:gd name="T4" fmla="*/ 0 w 41"/>
                    <a:gd name="T5" fmla="*/ 20 h 393"/>
                    <a:gd name="T6" fmla="*/ 9 w 41"/>
                    <a:gd name="T7" fmla="*/ 0 h 393"/>
                    <a:gd name="T8" fmla="*/ 31 w 41"/>
                    <a:gd name="T9" fmla="*/ 0 h 393"/>
                    <a:gd name="T10" fmla="*/ 41 w 41"/>
                    <a:gd name="T11" fmla="*/ 20 h 393"/>
                    <a:gd name="T12" fmla="*/ 41 w 41"/>
                    <a:gd name="T13" fmla="*/ 393 h 393"/>
                    <a:gd name="T14" fmla="*/ 13 w 41"/>
                    <a:gd name="T15" fmla="*/ 379 h 393"/>
                    <a:gd name="T16" fmla="*/ 27 w 41"/>
                    <a:gd name="T17" fmla="*/ 379 h 393"/>
                    <a:gd name="T18" fmla="*/ 27 w 41"/>
                    <a:gd name="T19" fmla="*/ 23 h 393"/>
                    <a:gd name="T20" fmla="*/ 23 w 41"/>
                    <a:gd name="T21" fmla="*/ 14 h 393"/>
                    <a:gd name="T22" fmla="*/ 18 w 41"/>
                    <a:gd name="T23" fmla="*/ 14 h 393"/>
                    <a:gd name="T24" fmla="*/ 13 w 41"/>
                    <a:gd name="T25" fmla="*/ 23 h 393"/>
                    <a:gd name="T26" fmla="*/ 13 w 41"/>
                    <a:gd name="T27" fmla="*/ 379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 h="393">
                      <a:moveTo>
                        <a:pt x="41" y="393"/>
                      </a:moveTo>
                      <a:lnTo>
                        <a:pt x="0" y="393"/>
                      </a:lnTo>
                      <a:lnTo>
                        <a:pt x="0" y="20"/>
                      </a:lnTo>
                      <a:lnTo>
                        <a:pt x="9" y="0"/>
                      </a:lnTo>
                      <a:lnTo>
                        <a:pt x="31" y="0"/>
                      </a:lnTo>
                      <a:lnTo>
                        <a:pt x="41" y="20"/>
                      </a:lnTo>
                      <a:lnTo>
                        <a:pt x="41" y="393"/>
                      </a:lnTo>
                      <a:close/>
                      <a:moveTo>
                        <a:pt x="13" y="379"/>
                      </a:moveTo>
                      <a:lnTo>
                        <a:pt x="27" y="379"/>
                      </a:lnTo>
                      <a:lnTo>
                        <a:pt x="27" y="23"/>
                      </a:lnTo>
                      <a:lnTo>
                        <a:pt x="23" y="14"/>
                      </a:lnTo>
                      <a:lnTo>
                        <a:pt x="18" y="14"/>
                      </a:lnTo>
                      <a:lnTo>
                        <a:pt x="13" y="23"/>
                      </a:lnTo>
                      <a:lnTo>
                        <a:pt x="13" y="3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71" name="Vector">
                  <a:extLst>
                    <a:ext uri="{FF2B5EF4-FFF2-40B4-BE49-F238E27FC236}">
                      <a16:creationId xmlns:a16="http://schemas.microsoft.com/office/drawing/2014/main" id="{643A479B-4F87-DFDE-8CD9-0545AE944516}"/>
                    </a:ext>
                  </a:extLst>
                </p:cNvPr>
                <p:cNvSpPr>
                  <a:spLocks noChangeArrowheads="1"/>
                </p:cNvSpPr>
                <p:nvPr/>
              </p:nvSpPr>
              <p:spPr bwMode="gray">
                <a:xfrm>
                  <a:off x="12036426" y="1243013"/>
                  <a:ext cx="22225" cy="317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72" name="Vector">
                  <a:extLst>
                    <a:ext uri="{FF2B5EF4-FFF2-40B4-BE49-F238E27FC236}">
                      <a16:creationId xmlns:a16="http://schemas.microsoft.com/office/drawing/2014/main" id="{5F40E4EB-9E99-58A7-A22F-C0DAEF6275D6}"/>
                    </a:ext>
                  </a:extLst>
                </p:cNvPr>
                <p:cNvSpPr>
                  <a:spLocks noChangeArrowheads="1"/>
                </p:cNvSpPr>
                <p:nvPr/>
              </p:nvSpPr>
              <p:spPr bwMode="gray">
                <a:xfrm>
                  <a:off x="12026901" y="1350963"/>
                  <a:ext cx="42863"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73" name="Vector">
                  <a:extLst>
                    <a:ext uri="{FF2B5EF4-FFF2-40B4-BE49-F238E27FC236}">
                      <a16:creationId xmlns:a16="http://schemas.microsoft.com/office/drawing/2014/main" id="{EDA68DE8-EDC6-BF0C-B3F9-7BA37984C4A9}"/>
                    </a:ext>
                  </a:extLst>
                </p:cNvPr>
                <p:cNvSpPr>
                  <a:spLocks noChangeArrowheads="1"/>
                </p:cNvSpPr>
                <p:nvPr/>
              </p:nvSpPr>
              <p:spPr bwMode="gray">
                <a:xfrm>
                  <a:off x="12026901" y="1395413"/>
                  <a:ext cx="42863"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74" name="Vector">
                  <a:extLst>
                    <a:ext uri="{FF2B5EF4-FFF2-40B4-BE49-F238E27FC236}">
                      <a16:creationId xmlns:a16="http://schemas.microsoft.com/office/drawing/2014/main" id="{0811DBA2-0535-4CB4-D30D-F496DDB52421}"/>
                    </a:ext>
                  </a:extLst>
                </p:cNvPr>
                <p:cNvSpPr>
                  <a:spLocks noChangeArrowheads="1"/>
                </p:cNvSpPr>
                <p:nvPr/>
              </p:nvSpPr>
              <p:spPr bwMode="gray">
                <a:xfrm>
                  <a:off x="12026901" y="1438275"/>
                  <a:ext cx="42863"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75" name="Vector">
                  <a:extLst>
                    <a:ext uri="{FF2B5EF4-FFF2-40B4-BE49-F238E27FC236}">
                      <a16:creationId xmlns:a16="http://schemas.microsoft.com/office/drawing/2014/main" id="{7CFEAF31-7576-4608-9770-85F2FA09FC93}"/>
                    </a:ext>
                  </a:extLst>
                </p:cNvPr>
                <p:cNvSpPr>
                  <a:spLocks noChangeArrowheads="1"/>
                </p:cNvSpPr>
                <p:nvPr/>
              </p:nvSpPr>
              <p:spPr bwMode="gray">
                <a:xfrm>
                  <a:off x="12026901" y="1822450"/>
                  <a:ext cx="42863" cy="20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76" name="Vector">
                  <a:extLst>
                    <a:ext uri="{FF2B5EF4-FFF2-40B4-BE49-F238E27FC236}">
                      <a16:creationId xmlns:a16="http://schemas.microsoft.com/office/drawing/2014/main" id="{5D8F86EA-6856-6EF8-3A57-BB9FA1A3740B}"/>
                    </a:ext>
                  </a:extLst>
                </p:cNvPr>
                <p:cNvSpPr>
                  <a:spLocks noEditPoints="1"/>
                </p:cNvSpPr>
                <p:nvPr/>
              </p:nvSpPr>
              <p:spPr bwMode="gray">
                <a:xfrm>
                  <a:off x="11380788" y="1603375"/>
                  <a:ext cx="547688" cy="284163"/>
                </a:xfrm>
                <a:custGeom>
                  <a:avLst/>
                  <a:gdLst>
                    <a:gd name="T0" fmla="*/ 401 w 802"/>
                    <a:gd name="T1" fmla="*/ 416 h 416"/>
                    <a:gd name="T2" fmla="*/ 5 w 802"/>
                    <a:gd name="T3" fmla="*/ 219 h 416"/>
                    <a:gd name="T4" fmla="*/ 5 w 802"/>
                    <a:gd name="T5" fmla="*/ 198 h 416"/>
                    <a:gd name="T6" fmla="*/ 401 w 802"/>
                    <a:gd name="T7" fmla="*/ 0 h 416"/>
                    <a:gd name="T8" fmla="*/ 797 w 802"/>
                    <a:gd name="T9" fmla="*/ 198 h 416"/>
                    <a:gd name="T10" fmla="*/ 797 w 802"/>
                    <a:gd name="T11" fmla="*/ 219 h 416"/>
                    <a:gd name="T12" fmla="*/ 401 w 802"/>
                    <a:gd name="T13" fmla="*/ 416 h 416"/>
                    <a:gd name="T14" fmla="*/ 39 w 802"/>
                    <a:gd name="T15" fmla="*/ 208 h 416"/>
                    <a:gd name="T16" fmla="*/ 401 w 802"/>
                    <a:gd name="T17" fmla="*/ 384 h 416"/>
                    <a:gd name="T18" fmla="*/ 763 w 802"/>
                    <a:gd name="T19" fmla="*/ 208 h 416"/>
                    <a:gd name="T20" fmla="*/ 401 w 802"/>
                    <a:gd name="T21" fmla="*/ 32 h 416"/>
                    <a:gd name="T22" fmla="*/ 39 w 802"/>
                    <a:gd name="T23" fmla="*/ 208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02" h="416">
                      <a:moveTo>
                        <a:pt x="401" y="416"/>
                      </a:moveTo>
                      <a:cubicBezTo>
                        <a:pt x="184" y="416"/>
                        <a:pt x="12" y="227"/>
                        <a:pt x="5" y="219"/>
                      </a:cubicBezTo>
                      <a:cubicBezTo>
                        <a:pt x="0" y="213"/>
                        <a:pt x="0" y="204"/>
                        <a:pt x="5" y="198"/>
                      </a:cubicBezTo>
                      <a:cubicBezTo>
                        <a:pt x="12" y="190"/>
                        <a:pt x="184" y="0"/>
                        <a:pt x="401" y="0"/>
                      </a:cubicBezTo>
                      <a:cubicBezTo>
                        <a:pt x="618" y="0"/>
                        <a:pt x="790" y="190"/>
                        <a:pt x="797" y="198"/>
                      </a:cubicBezTo>
                      <a:cubicBezTo>
                        <a:pt x="802" y="204"/>
                        <a:pt x="802" y="213"/>
                        <a:pt x="797" y="219"/>
                      </a:cubicBezTo>
                      <a:cubicBezTo>
                        <a:pt x="790" y="227"/>
                        <a:pt x="618" y="416"/>
                        <a:pt x="401" y="416"/>
                      </a:cubicBezTo>
                      <a:close/>
                      <a:moveTo>
                        <a:pt x="39" y="208"/>
                      </a:moveTo>
                      <a:cubicBezTo>
                        <a:pt x="79" y="248"/>
                        <a:pt x="227" y="384"/>
                        <a:pt x="401" y="384"/>
                      </a:cubicBezTo>
                      <a:cubicBezTo>
                        <a:pt x="575" y="384"/>
                        <a:pt x="723" y="248"/>
                        <a:pt x="763" y="208"/>
                      </a:cubicBezTo>
                      <a:cubicBezTo>
                        <a:pt x="723" y="169"/>
                        <a:pt x="575" y="32"/>
                        <a:pt x="401" y="32"/>
                      </a:cubicBezTo>
                      <a:cubicBezTo>
                        <a:pt x="227" y="32"/>
                        <a:pt x="79" y="169"/>
                        <a:pt x="39" y="20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77" name="Vector">
                  <a:extLst>
                    <a:ext uri="{FF2B5EF4-FFF2-40B4-BE49-F238E27FC236}">
                      <a16:creationId xmlns:a16="http://schemas.microsoft.com/office/drawing/2014/main" id="{8ACE1D04-1DC6-2EA1-AFE4-DA5DED6F3322}"/>
                    </a:ext>
                  </a:extLst>
                </p:cNvPr>
                <p:cNvSpPr>
                  <a:spLocks noEditPoints="1"/>
                </p:cNvSpPr>
                <p:nvPr/>
              </p:nvSpPr>
              <p:spPr bwMode="gray">
                <a:xfrm>
                  <a:off x="11512551" y="1603375"/>
                  <a:ext cx="284163" cy="284163"/>
                </a:xfrm>
                <a:custGeom>
                  <a:avLst/>
                  <a:gdLst>
                    <a:gd name="T0" fmla="*/ 208 w 416"/>
                    <a:gd name="T1" fmla="*/ 416 h 416"/>
                    <a:gd name="T2" fmla="*/ 0 w 416"/>
                    <a:gd name="T3" fmla="*/ 208 h 416"/>
                    <a:gd name="T4" fmla="*/ 208 w 416"/>
                    <a:gd name="T5" fmla="*/ 0 h 416"/>
                    <a:gd name="T6" fmla="*/ 416 w 416"/>
                    <a:gd name="T7" fmla="*/ 208 h 416"/>
                    <a:gd name="T8" fmla="*/ 208 w 416"/>
                    <a:gd name="T9" fmla="*/ 416 h 416"/>
                    <a:gd name="T10" fmla="*/ 208 w 416"/>
                    <a:gd name="T11" fmla="*/ 32 h 416"/>
                    <a:gd name="T12" fmla="*/ 32 w 416"/>
                    <a:gd name="T13" fmla="*/ 208 h 416"/>
                    <a:gd name="T14" fmla="*/ 208 w 416"/>
                    <a:gd name="T15" fmla="*/ 384 h 416"/>
                    <a:gd name="T16" fmla="*/ 384 w 416"/>
                    <a:gd name="T17" fmla="*/ 208 h 416"/>
                    <a:gd name="T18" fmla="*/ 208 w 416"/>
                    <a:gd name="T19" fmla="*/ 32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6" h="416">
                      <a:moveTo>
                        <a:pt x="208" y="416"/>
                      </a:moveTo>
                      <a:cubicBezTo>
                        <a:pt x="93" y="416"/>
                        <a:pt x="0" y="323"/>
                        <a:pt x="0" y="208"/>
                      </a:cubicBezTo>
                      <a:cubicBezTo>
                        <a:pt x="0" y="94"/>
                        <a:pt x="93" y="0"/>
                        <a:pt x="208" y="0"/>
                      </a:cubicBezTo>
                      <a:cubicBezTo>
                        <a:pt x="323" y="0"/>
                        <a:pt x="416" y="94"/>
                        <a:pt x="416" y="208"/>
                      </a:cubicBezTo>
                      <a:cubicBezTo>
                        <a:pt x="416" y="323"/>
                        <a:pt x="323" y="416"/>
                        <a:pt x="208" y="416"/>
                      </a:cubicBezTo>
                      <a:close/>
                      <a:moveTo>
                        <a:pt x="208" y="32"/>
                      </a:moveTo>
                      <a:cubicBezTo>
                        <a:pt x="111" y="32"/>
                        <a:pt x="32" y="111"/>
                        <a:pt x="32" y="208"/>
                      </a:cubicBezTo>
                      <a:cubicBezTo>
                        <a:pt x="32" y="305"/>
                        <a:pt x="111" y="384"/>
                        <a:pt x="208" y="384"/>
                      </a:cubicBezTo>
                      <a:cubicBezTo>
                        <a:pt x="305" y="384"/>
                        <a:pt x="384" y="305"/>
                        <a:pt x="384" y="208"/>
                      </a:cubicBezTo>
                      <a:cubicBezTo>
                        <a:pt x="384" y="111"/>
                        <a:pt x="305" y="32"/>
                        <a:pt x="208"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78" name="Vector">
                  <a:extLst>
                    <a:ext uri="{FF2B5EF4-FFF2-40B4-BE49-F238E27FC236}">
                      <a16:creationId xmlns:a16="http://schemas.microsoft.com/office/drawing/2014/main" id="{629CB97D-A829-CDD6-56DE-C47155E77E68}"/>
                    </a:ext>
                  </a:extLst>
                </p:cNvPr>
                <p:cNvSpPr>
                  <a:spLocks/>
                </p:cNvSpPr>
                <p:nvPr/>
              </p:nvSpPr>
              <p:spPr bwMode="gray">
                <a:xfrm>
                  <a:off x="11557001" y="1646238"/>
                  <a:ext cx="196850" cy="196850"/>
                </a:xfrm>
                <a:custGeom>
                  <a:avLst/>
                  <a:gdLst>
                    <a:gd name="T0" fmla="*/ 144 w 288"/>
                    <a:gd name="T1" fmla="*/ 288 h 288"/>
                    <a:gd name="T2" fmla="*/ 0 w 288"/>
                    <a:gd name="T3" fmla="*/ 144 h 288"/>
                    <a:gd name="T4" fmla="*/ 144 w 288"/>
                    <a:gd name="T5" fmla="*/ 0 h 288"/>
                    <a:gd name="T6" fmla="*/ 144 w 288"/>
                    <a:gd name="T7" fmla="*/ 32 h 288"/>
                    <a:gd name="T8" fmla="*/ 32 w 288"/>
                    <a:gd name="T9" fmla="*/ 144 h 288"/>
                    <a:gd name="T10" fmla="*/ 144 w 288"/>
                    <a:gd name="T11" fmla="*/ 256 h 288"/>
                    <a:gd name="T12" fmla="*/ 256 w 288"/>
                    <a:gd name="T13" fmla="*/ 144 h 288"/>
                    <a:gd name="T14" fmla="*/ 288 w 288"/>
                    <a:gd name="T15" fmla="*/ 144 h 288"/>
                    <a:gd name="T16" fmla="*/ 144 w 288"/>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8" h="288">
                      <a:moveTo>
                        <a:pt x="144" y="288"/>
                      </a:moveTo>
                      <a:cubicBezTo>
                        <a:pt x="65" y="288"/>
                        <a:pt x="0" y="224"/>
                        <a:pt x="0" y="144"/>
                      </a:cubicBezTo>
                      <a:cubicBezTo>
                        <a:pt x="0" y="65"/>
                        <a:pt x="65" y="0"/>
                        <a:pt x="144" y="0"/>
                      </a:cubicBezTo>
                      <a:cubicBezTo>
                        <a:pt x="144" y="32"/>
                        <a:pt x="144" y="32"/>
                        <a:pt x="144" y="32"/>
                      </a:cubicBezTo>
                      <a:cubicBezTo>
                        <a:pt x="82" y="32"/>
                        <a:pt x="32" y="83"/>
                        <a:pt x="32" y="144"/>
                      </a:cubicBezTo>
                      <a:cubicBezTo>
                        <a:pt x="32" y="206"/>
                        <a:pt x="82" y="256"/>
                        <a:pt x="144" y="256"/>
                      </a:cubicBezTo>
                      <a:cubicBezTo>
                        <a:pt x="206" y="256"/>
                        <a:pt x="256" y="206"/>
                        <a:pt x="256" y="144"/>
                      </a:cubicBezTo>
                      <a:cubicBezTo>
                        <a:pt x="288" y="144"/>
                        <a:pt x="288" y="144"/>
                        <a:pt x="288" y="144"/>
                      </a:cubicBezTo>
                      <a:cubicBezTo>
                        <a:pt x="288" y="224"/>
                        <a:pt x="223" y="288"/>
                        <a:pt x="144" y="28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79" name="Vector">
                  <a:extLst>
                    <a:ext uri="{FF2B5EF4-FFF2-40B4-BE49-F238E27FC236}">
                      <a16:creationId xmlns:a16="http://schemas.microsoft.com/office/drawing/2014/main" id="{D54215B0-84AD-25DE-2584-A0802A3F6F92}"/>
                    </a:ext>
                  </a:extLst>
                </p:cNvPr>
                <p:cNvSpPr>
                  <a:spLocks/>
                </p:cNvSpPr>
                <p:nvPr/>
              </p:nvSpPr>
              <p:spPr bwMode="gray">
                <a:xfrm>
                  <a:off x="11614151" y="1693863"/>
                  <a:ext cx="114300" cy="84138"/>
                </a:xfrm>
                <a:custGeom>
                  <a:avLst/>
                  <a:gdLst>
                    <a:gd name="T0" fmla="*/ 59 w 166"/>
                    <a:gd name="T1" fmla="*/ 123 h 123"/>
                    <a:gd name="T2" fmla="*/ 48 w 166"/>
                    <a:gd name="T3" fmla="*/ 119 h 123"/>
                    <a:gd name="T4" fmla="*/ 0 w 166"/>
                    <a:gd name="T5" fmla="*/ 71 h 123"/>
                    <a:gd name="T6" fmla="*/ 22 w 166"/>
                    <a:gd name="T7" fmla="*/ 48 h 123"/>
                    <a:gd name="T8" fmla="*/ 59 w 166"/>
                    <a:gd name="T9" fmla="*/ 85 h 123"/>
                    <a:gd name="T10" fmla="*/ 144 w 166"/>
                    <a:gd name="T11" fmla="*/ 0 h 123"/>
                    <a:gd name="T12" fmla="*/ 166 w 166"/>
                    <a:gd name="T13" fmla="*/ 23 h 123"/>
                    <a:gd name="T14" fmla="*/ 70 w 166"/>
                    <a:gd name="T15" fmla="*/ 119 h 123"/>
                    <a:gd name="T16" fmla="*/ 59 w 166"/>
                    <a:gd name="T17"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123">
                      <a:moveTo>
                        <a:pt x="59" y="123"/>
                      </a:moveTo>
                      <a:cubicBezTo>
                        <a:pt x="55" y="123"/>
                        <a:pt x="51" y="122"/>
                        <a:pt x="48" y="119"/>
                      </a:cubicBezTo>
                      <a:cubicBezTo>
                        <a:pt x="0" y="71"/>
                        <a:pt x="0" y="71"/>
                        <a:pt x="0" y="71"/>
                      </a:cubicBezTo>
                      <a:cubicBezTo>
                        <a:pt x="22" y="48"/>
                        <a:pt x="22" y="48"/>
                        <a:pt x="22" y="48"/>
                      </a:cubicBezTo>
                      <a:cubicBezTo>
                        <a:pt x="59" y="85"/>
                        <a:pt x="59" y="85"/>
                        <a:pt x="59" y="85"/>
                      </a:cubicBezTo>
                      <a:cubicBezTo>
                        <a:pt x="144" y="0"/>
                        <a:pt x="144" y="0"/>
                        <a:pt x="144" y="0"/>
                      </a:cubicBezTo>
                      <a:cubicBezTo>
                        <a:pt x="166" y="23"/>
                        <a:pt x="166" y="23"/>
                        <a:pt x="166" y="23"/>
                      </a:cubicBezTo>
                      <a:cubicBezTo>
                        <a:pt x="70" y="119"/>
                        <a:pt x="70" y="119"/>
                        <a:pt x="70" y="119"/>
                      </a:cubicBezTo>
                      <a:cubicBezTo>
                        <a:pt x="67" y="122"/>
                        <a:pt x="63" y="123"/>
                        <a:pt x="59" y="12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80" name="Vector">
                  <a:extLst>
                    <a:ext uri="{FF2B5EF4-FFF2-40B4-BE49-F238E27FC236}">
                      <a16:creationId xmlns:a16="http://schemas.microsoft.com/office/drawing/2014/main" id="{6696C3D3-BD12-FBBB-38C1-D40033D76B9F}"/>
                    </a:ext>
                  </a:extLst>
                </p:cNvPr>
                <p:cNvSpPr>
                  <a:spLocks noChangeArrowheads="1"/>
                </p:cNvSpPr>
                <p:nvPr/>
              </p:nvSpPr>
              <p:spPr bwMode="gray">
                <a:xfrm>
                  <a:off x="11818938" y="1865313"/>
                  <a:ext cx="22225"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407" name="easyIcon">
              <a:extLst>
                <a:ext uri="{FF2B5EF4-FFF2-40B4-BE49-F238E27FC236}">
                  <a16:creationId xmlns:a16="http://schemas.microsoft.com/office/drawing/2014/main" id="{8ABB4855-CFAA-9493-6D79-596D39DA3CD9}"/>
                </a:ext>
              </a:extLst>
            </p:cNvPr>
            <p:cNvGrpSpPr>
              <a:grpSpLocks noChangeAspect="1"/>
            </p:cNvGrpSpPr>
            <p:nvPr>
              <p:custDataLst>
                <p:tags r:id="rId8"/>
              </p:custDataLst>
            </p:nvPr>
          </p:nvGrpSpPr>
          <p:grpSpPr>
            <a:xfrm>
              <a:off x="9982425" y="3980331"/>
              <a:ext cx="283115" cy="283115"/>
              <a:chOff x="6218963" y="2084765"/>
              <a:chExt cx="714051" cy="714050"/>
            </a:xfrm>
          </p:grpSpPr>
          <p:sp>
            <p:nvSpPr>
              <p:cNvPr id="408" name="Background">
                <a:extLst>
                  <a:ext uri="{FF2B5EF4-FFF2-40B4-BE49-F238E27FC236}">
                    <a16:creationId xmlns:a16="http://schemas.microsoft.com/office/drawing/2014/main" id="{7C42C148-2AB7-6CC9-5F0C-0B7C48DA3B94}"/>
                  </a:ext>
                </a:extLst>
              </p:cNvPr>
              <p:cNvSpPr/>
              <p:nvPr/>
            </p:nvSpPr>
            <p:spPr>
              <a:xfrm>
                <a:off x="6218963" y="2084765"/>
                <a:ext cx="714051" cy="714050"/>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409" name="Group 408">
                <a:extLst>
                  <a:ext uri="{FF2B5EF4-FFF2-40B4-BE49-F238E27FC236}">
                    <a16:creationId xmlns:a16="http://schemas.microsoft.com/office/drawing/2014/main" id="{CC2C7DD2-0AB4-8EE6-3EFA-2C52D11BD335}"/>
                  </a:ext>
                </a:extLst>
              </p:cNvPr>
              <p:cNvGrpSpPr>
                <a:grpSpLocks noChangeAspect="1"/>
              </p:cNvGrpSpPr>
              <p:nvPr/>
            </p:nvGrpSpPr>
            <p:grpSpPr bwMode="gray">
              <a:xfrm>
                <a:off x="6288636" y="2153791"/>
                <a:ext cx="574710" cy="576001"/>
                <a:chOff x="3514725" y="4678363"/>
                <a:chExt cx="706438" cy="708025"/>
              </a:xfrm>
              <a:solidFill>
                <a:schemeClr val="accent2"/>
              </a:solidFill>
            </p:grpSpPr>
            <p:sp>
              <p:nvSpPr>
                <p:cNvPr id="410" name="Vector">
                  <a:extLst>
                    <a:ext uri="{FF2B5EF4-FFF2-40B4-BE49-F238E27FC236}">
                      <a16:creationId xmlns:a16="http://schemas.microsoft.com/office/drawing/2014/main" id="{53129B58-1E69-D7E7-B89F-A0589EAE1A8F}"/>
                    </a:ext>
                  </a:extLst>
                </p:cNvPr>
                <p:cNvSpPr>
                  <a:spLocks/>
                </p:cNvSpPr>
                <p:nvPr/>
              </p:nvSpPr>
              <p:spPr bwMode="gray">
                <a:xfrm>
                  <a:off x="3514725" y="5065713"/>
                  <a:ext cx="93663" cy="120650"/>
                </a:xfrm>
                <a:custGeom>
                  <a:avLst/>
                  <a:gdLst>
                    <a:gd name="T0" fmla="*/ 72 w 102"/>
                    <a:gd name="T1" fmla="*/ 131 h 131"/>
                    <a:gd name="T2" fmla="*/ 36 w 102"/>
                    <a:gd name="T3" fmla="*/ 131 h 131"/>
                    <a:gd name="T4" fmla="*/ 0 w 102"/>
                    <a:gd name="T5" fmla="*/ 83 h 131"/>
                    <a:gd name="T6" fmla="*/ 0 w 102"/>
                    <a:gd name="T7" fmla="*/ 52 h 131"/>
                    <a:gd name="T8" fmla="*/ 90 w 102"/>
                    <a:gd name="T9" fmla="*/ 0 h 131"/>
                    <a:gd name="T10" fmla="*/ 102 w 102"/>
                    <a:gd name="T11" fmla="*/ 21 h 131"/>
                    <a:gd name="T12" fmla="*/ 24 w 102"/>
                    <a:gd name="T13" fmla="*/ 66 h 131"/>
                    <a:gd name="T14" fmla="*/ 24 w 102"/>
                    <a:gd name="T15" fmla="*/ 83 h 131"/>
                    <a:gd name="T16" fmla="*/ 36 w 102"/>
                    <a:gd name="T17" fmla="*/ 107 h 131"/>
                    <a:gd name="T18" fmla="*/ 72 w 102"/>
                    <a:gd name="T19" fmla="*/ 107 h 131"/>
                    <a:gd name="T20" fmla="*/ 72 w 102"/>
                    <a:gd name="T21"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 h="131">
                      <a:moveTo>
                        <a:pt x="72" y="131"/>
                      </a:moveTo>
                      <a:cubicBezTo>
                        <a:pt x="36" y="131"/>
                        <a:pt x="36" y="131"/>
                        <a:pt x="36" y="131"/>
                      </a:cubicBezTo>
                      <a:cubicBezTo>
                        <a:pt x="16" y="131"/>
                        <a:pt x="0" y="109"/>
                        <a:pt x="0" y="83"/>
                      </a:cubicBezTo>
                      <a:cubicBezTo>
                        <a:pt x="0" y="52"/>
                        <a:pt x="0" y="52"/>
                        <a:pt x="0" y="52"/>
                      </a:cubicBezTo>
                      <a:cubicBezTo>
                        <a:pt x="90" y="0"/>
                        <a:pt x="90" y="0"/>
                        <a:pt x="90" y="0"/>
                      </a:cubicBezTo>
                      <a:cubicBezTo>
                        <a:pt x="102" y="21"/>
                        <a:pt x="102" y="21"/>
                        <a:pt x="102" y="21"/>
                      </a:cubicBezTo>
                      <a:cubicBezTo>
                        <a:pt x="24" y="66"/>
                        <a:pt x="24" y="66"/>
                        <a:pt x="24" y="66"/>
                      </a:cubicBezTo>
                      <a:cubicBezTo>
                        <a:pt x="24" y="83"/>
                        <a:pt x="24" y="83"/>
                        <a:pt x="24" y="83"/>
                      </a:cubicBezTo>
                      <a:cubicBezTo>
                        <a:pt x="24" y="97"/>
                        <a:pt x="32" y="107"/>
                        <a:pt x="36" y="107"/>
                      </a:cubicBezTo>
                      <a:cubicBezTo>
                        <a:pt x="72" y="107"/>
                        <a:pt x="72" y="107"/>
                        <a:pt x="72" y="107"/>
                      </a:cubicBezTo>
                      <a:lnTo>
                        <a:pt x="72" y="1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11" name="Vector">
                  <a:extLst>
                    <a:ext uri="{FF2B5EF4-FFF2-40B4-BE49-F238E27FC236}">
                      <a16:creationId xmlns:a16="http://schemas.microsoft.com/office/drawing/2014/main" id="{7A31AE71-1E79-92E3-29AB-09110EE63D9D}"/>
                    </a:ext>
                  </a:extLst>
                </p:cNvPr>
                <p:cNvSpPr>
                  <a:spLocks/>
                </p:cNvSpPr>
                <p:nvPr/>
              </p:nvSpPr>
              <p:spPr bwMode="gray">
                <a:xfrm>
                  <a:off x="3663950" y="5065713"/>
                  <a:ext cx="174625" cy="66675"/>
                </a:xfrm>
                <a:custGeom>
                  <a:avLst/>
                  <a:gdLst>
                    <a:gd name="T0" fmla="*/ 52 w 110"/>
                    <a:gd name="T1" fmla="*/ 42 h 42"/>
                    <a:gd name="T2" fmla="*/ 0 w 110"/>
                    <a:gd name="T3" fmla="*/ 12 h 42"/>
                    <a:gd name="T4" fmla="*/ 7 w 110"/>
                    <a:gd name="T5" fmla="*/ 0 h 42"/>
                    <a:gd name="T6" fmla="*/ 52 w 110"/>
                    <a:gd name="T7" fmla="*/ 26 h 42"/>
                    <a:gd name="T8" fmla="*/ 105 w 110"/>
                    <a:gd name="T9" fmla="*/ 0 h 42"/>
                    <a:gd name="T10" fmla="*/ 110 w 110"/>
                    <a:gd name="T11" fmla="*/ 12 h 42"/>
                    <a:gd name="T12" fmla="*/ 52 w 110"/>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110" h="42">
                      <a:moveTo>
                        <a:pt x="52" y="42"/>
                      </a:moveTo>
                      <a:lnTo>
                        <a:pt x="0" y="12"/>
                      </a:lnTo>
                      <a:lnTo>
                        <a:pt x="7" y="0"/>
                      </a:lnTo>
                      <a:lnTo>
                        <a:pt x="52" y="26"/>
                      </a:lnTo>
                      <a:lnTo>
                        <a:pt x="105" y="0"/>
                      </a:lnTo>
                      <a:lnTo>
                        <a:pt x="110" y="12"/>
                      </a:lnTo>
                      <a:lnTo>
                        <a:pt x="52" y="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12" name="Vector">
                  <a:extLst>
                    <a:ext uri="{FF2B5EF4-FFF2-40B4-BE49-F238E27FC236}">
                      <a16:creationId xmlns:a16="http://schemas.microsoft.com/office/drawing/2014/main" id="{BFB271AB-1D0D-A35C-C7C7-EBABBC188367}"/>
                    </a:ext>
                  </a:extLst>
                </p:cNvPr>
                <p:cNvSpPr>
                  <a:spLocks/>
                </p:cNvSpPr>
                <p:nvPr/>
              </p:nvSpPr>
              <p:spPr bwMode="gray">
                <a:xfrm>
                  <a:off x="3895725" y="5065713"/>
                  <a:ext cx="176213" cy="66675"/>
                </a:xfrm>
                <a:custGeom>
                  <a:avLst/>
                  <a:gdLst>
                    <a:gd name="T0" fmla="*/ 59 w 111"/>
                    <a:gd name="T1" fmla="*/ 42 h 42"/>
                    <a:gd name="T2" fmla="*/ 0 w 111"/>
                    <a:gd name="T3" fmla="*/ 12 h 42"/>
                    <a:gd name="T4" fmla="*/ 6 w 111"/>
                    <a:gd name="T5" fmla="*/ 0 h 42"/>
                    <a:gd name="T6" fmla="*/ 59 w 111"/>
                    <a:gd name="T7" fmla="*/ 26 h 42"/>
                    <a:gd name="T8" fmla="*/ 104 w 111"/>
                    <a:gd name="T9" fmla="*/ 0 h 42"/>
                    <a:gd name="T10" fmla="*/ 111 w 111"/>
                    <a:gd name="T11" fmla="*/ 12 h 42"/>
                    <a:gd name="T12" fmla="*/ 59 w 111"/>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111" h="42">
                      <a:moveTo>
                        <a:pt x="59" y="42"/>
                      </a:moveTo>
                      <a:lnTo>
                        <a:pt x="0" y="12"/>
                      </a:lnTo>
                      <a:lnTo>
                        <a:pt x="6" y="0"/>
                      </a:lnTo>
                      <a:lnTo>
                        <a:pt x="59" y="26"/>
                      </a:lnTo>
                      <a:lnTo>
                        <a:pt x="104" y="0"/>
                      </a:lnTo>
                      <a:lnTo>
                        <a:pt x="111" y="12"/>
                      </a:lnTo>
                      <a:lnTo>
                        <a:pt x="59" y="4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13" name="Vector">
                  <a:extLst>
                    <a:ext uri="{FF2B5EF4-FFF2-40B4-BE49-F238E27FC236}">
                      <a16:creationId xmlns:a16="http://schemas.microsoft.com/office/drawing/2014/main" id="{F48FC3BA-06BC-32A6-438E-160598DB6F10}"/>
                    </a:ext>
                  </a:extLst>
                </p:cNvPr>
                <p:cNvSpPr>
                  <a:spLocks/>
                </p:cNvSpPr>
                <p:nvPr/>
              </p:nvSpPr>
              <p:spPr bwMode="gray">
                <a:xfrm>
                  <a:off x="4127500" y="5065713"/>
                  <a:ext cx="93663" cy="120650"/>
                </a:xfrm>
                <a:custGeom>
                  <a:avLst/>
                  <a:gdLst>
                    <a:gd name="T0" fmla="*/ 66 w 102"/>
                    <a:gd name="T1" fmla="*/ 131 h 131"/>
                    <a:gd name="T2" fmla="*/ 30 w 102"/>
                    <a:gd name="T3" fmla="*/ 131 h 131"/>
                    <a:gd name="T4" fmla="*/ 30 w 102"/>
                    <a:gd name="T5" fmla="*/ 107 h 131"/>
                    <a:gd name="T6" fmla="*/ 66 w 102"/>
                    <a:gd name="T7" fmla="*/ 107 h 131"/>
                    <a:gd name="T8" fmla="*/ 78 w 102"/>
                    <a:gd name="T9" fmla="*/ 83 h 131"/>
                    <a:gd name="T10" fmla="*/ 78 w 102"/>
                    <a:gd name="T11" fmla="*/ 66 h 131"/>
                    <a:gd name="T12" fmla="*/ 0 w 102"/>
                    <a:gd name="T13" fmla="*/ 21 h 131"/>
                    <a:gd name="T14" fmla="*/ 12 w 102"/>
                    <a:gd name="T15" fmla="*/ 0 h 131"/>
                    <a:gd name="T16" fmla="*/ 102 w 102"/>
                    <a:gd name="T17" fmla="*/ 52 h 131"/>
                    <a:gd name="T18" fmla="*/ 102 w 102"/>
                    <a:gd name="T19" fmla="*/ 83 h 131"/>
                    <a:gd name="T20" fmla="*/ 66 w 102"/>
                    <a:gd name="T21"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 h="131">
                      <a:moveTo>
                        <a:pt x="66" y="131"/>
                      </a:moveTo>
                      <a:cubicBezTo>
                        <a:pt x="30" y="131"/>
                        <a:pt x="30" y="131"/>
                        <a:pt x="30" y="131"/>
                      </a:cubicBezTo>
                      <a:cubicBezTo>
                        <a:pt x="30" y="107"/>
                        <a:pt x="30" y="107"/>
                        <a:pt x="30" y="107"/>
                      </a:cubicBezTo>
                      <a:cubicBezTo>
                        <a:pt x="66" y="107"/>
                        <a:pt x="66" y="107"/>
                        <a:pt x="66" y="107"/>
                      </a:cubicBezTo>
                      <a:cubicBezTo>
                        <a:pt x="70" y="107"/>
                        <a:pt x="78" y="97"/>
                        <a:pt x="78" y="83"/>
                      </a:cubicBezTo>
                      <a:cubicBezTo>
                        <a:pt x="78" y="66"/>
                        <a:pt x="78" y="66"/>
                        <a:pt x="78" y="66"/>
                      </a:cubicBezTo>
                      <a:cubicBezTo>
                        <a:pt x="0" y="21"/>
                        <a:pt x="0" y="21"/>
                        <a:pt x="0" y="21"/>
                      </a:cubicBezTo>
                      <a:cubicBezTo>
                        <a:pt x="12" y="0"/>
                        <a:pt x="12" y="0"/>
                        <a:pt x="12" y="0"/>
                      </a:cubicBezTo>
                      <a:cubicBezTo>
                        <a:pt x="102" y="52"/>
                        <a:pt x="102" y="52"/>
                        <a:pt x="102" y="52"/>
                      </a:cubicBezTo>
                      <a:cubicBezTo>
                        <a:pt x="102" y="83"/>
                        <a:pt x="102" y="83"/>
                        <a:pt x="102" y="83"/>
                      </a:cubicBezTo>
                      <a:cubicBezTo>
                        <a:pt x="102" y="109"/>
                        <a:pt x="86" y="131"/>
                        <a:pt x="66"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14" name="Vector">
                  <a:extLst>
                    <a:ext uri="{FF2B5EF4-FFF2-40B4-BE49-F238E27FC236}">
                      <a16:creationId xmlns:a16="http://schemas.microsoft.com/office/drawing/2014/main" id="{5619D676-EB6B-B940-6A46-B060208C5ED1}"/>
                    </a:ext>
                  </a:extLst>
                </p:cNvPr>
                <p:cNvSpPr>
                  <a:spLocks noEditPoints="1"/>
                </p:cNvSpPr>
                <p:nvPr/>
              </p:nvSpPr>
              <p:spPr bwMode="gray">
                <a:xfrm>
                  <a:off x="3568700" y="4943476"/>
                  <a:ext cx="133350" cy="155575"/>
                </a:xfrm>
                <a:custGeom>
                  <a:avLst/>
                  <a:gdLst>
                    <a:gd name="T0" fmla="*/ 72 w 144"/>
                    <a:gd name="T1" fmla="*/ 168 h 168"/>
                    <a:gd name="T2" fmla="*/ 0 w 144"/>
                    <a:gd name="T3" fmla="*/ 78 h 168"/>
                    <a:gd name="T4" fmla="*/ 72 w 144"/>
                    <a:gd name="T5" fmla="*/ 0 h 168"/>
                    <a:gd name="T6" fmla="*/ 144 w 144"/>
                    <a:gd name="T7" fmla="*/ 78 h 168"/>
                    <a:gd name="T8" fmla="*/ 72 w 144"/>
                    <a:gd name="T9" fmla="*/ 168 h 168"/>
                    <a:gd name="T10" fmla="*/ 72 w 144"/>
                    <a:gd name="T11" fmla="*/ 24 h 168"/>
                    <a:gd name="T12" fmla="*/ 24 w 144"/>
                    <a:gd name="T13" fmla="*/ 78 h 168"/>
                    <a:gd name="T14" fmla="*/ 72 w 144"/>
                    <a:gd name="T15" fmla="*/ 144 h 168"/>
                    <a:gd name="T16" fmla="*/ 120 w 144"/>
                    <a:gd name="T17" fmla="*/ 78 h 168"/>
                    <a:gd name="T18" fmla="*/ 72 w 144"/>
                    <a:gd name="T19" fmla="*/ 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68">
                      <a:moveTo>
                        <a:pt x="72" y="168"/>
                      </a:moveTo>
                      <a:cubicBezTo>
                        <a:pt x="31" y="168"/>
                        <a:pt x="0" y="129"/>
                        <a:pt x="0" y="78"/>
                      </a:cubicBezTo>
                      <a:cubicBezTo>
                        <a:pt x="0" y="41"/>
                        <a:pt x="8" y="0"/>
                        <a:pt x="72" y="0"/>
                      </a:cubicBezTo>
                      <a:cubicBezTo>
                        <a:pt x="136" y="0"/>
                        <a:pt x="144" y="41"/>
                        <a:pt x="144" y="78"/>
                      </a:cubicBezTo>
                      <a:cubicBezTo>
                        <a:pt x="144" y="129"/>
                        <a:pt x="113" y="168"/>
                        <a:pt x="72" y="168"/>
                      </a:cubicBezTo>
                      <a:close/>
                      <a:moveTo>
                        <a:pt x="72" y="24"/>
                      </a:moveTo>
                      <a:cubicBezTo>
                        <a:pt x="36" y="24"/>
                        <a:pt x="24" y="37"/>
                        <a:pt x="24" y="78"/>
                      </a:cubicBezTo>
                      <a:cubicBezTo>
                        <a:pt x="24" y="110"/>
                        <a:pt x="41" y="144"/>
                        <a:pt x="72" y="144"/>
                      </a:cubicBezTo>
                      <a:cubicBezTo>
                        <a:pt x="103" y="144"/>
                        <a:pt x="120" y="110"/>
                        <a:pt x="120" y="78"/>
                      </a:cubicBezTo>
                      <a:cubicBezTo>
                        <a:pt x="120" y="37"/>
                        <a:pt x="108" y="24"/>
                        <a:pt x="72"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15" name="Vector">
                  <a:extLst>
                    <a:ext uri="{FF2B5EF4-FFF2-40B4-BE49-F238E27FC236}">
                      <a16:creationId xmlns:a16="http://schemas.microsoft.com/office/drawing/2014/main" id="{4E815F67-A427-A1D4-C773-3FD3A226BF8B}"/>
                    </a:ext>
                  </a:extLst>
                </p:cNvPr>
                <p:cNvSpPr>
                  <a:spLocks noEditPoints="1"/>
                </p:cNvSpPr>
                <p:nvPr/>
              </p:nvSpPr>
              <p:spPr bwMode="gray">
                <a:xfrm>
                  <a:off x="3802062" y="4943476"/>
                  <a:ext cx="131763" cy="155575"/>
                </a:xfrm>
                <a:custGeom>
                  <a:avLst/>
                  <a:gdLst>
                    <a:gd name="T0" fmla="*/ 72 w 144"/>
                    <a:gd name="T1" fmla="*/ 168 h 168"/>
                    <a:gd name="T2" fmla="*/ 0 w 144"/>
                    <a:gd name="T3" fmla="*/ 78 h 168"/>
                    <a:gd name="T4" fmla="*/ 72 w 144"/>
                    <a:gd name="T5" fmla="*/ 0 h 168"/>
                    <a:gd name="T6" fmla="*/ 144 w 144"/>
                    <a:gd name="T7" fmla="*/ 78 h 168"/>
                    <a:gd name="T8" fmla="*/ 72 w 144"/>
                    <a:gd name="T9" fmla="*/ 168 h 168"/>
                    <a:gd name="T10" fmla="*/ 72 w 144"/>
                    <a:gd name="T11" fmla="*/ 24 h 168"/>
                    <a:gd name="T12" fmla="*/ 24 w 144"/>
                    <a:gd name="T13" fmla="*/ 78 h 168"/>
                    <a:gd name="T14" fmla="*/ 72 w 144"/>
                    <a:gd name="T15" fmla="*/ 144 h 168"/>
                    <a:gd name="T16" fmla="*/ 120 w 144"/>
                    <a:gd name="T17" fmla="*/ 78 h 168"/>
                    <a:gd name="T18" fmla="*/ 72 w 144"/>
                    <a:gd name="T19" fmla="*/ 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68">
                      <a:moveTo>
                        <a:pt x="72" y="168"/>
                      </a:moveTo>
                      <a:cubicBezTo>
                        <a:pt x="31" y="168"/>
                        <a:pt x="0" y="129"/>
                        <a:pt x="0" y="78"/>
                      </a:cubicBezTo>
                      <a:cubicBezTo>
                        <a:pt x="0" y="41"/>
                        <a:pt x="8" y="0"/>
                        <a:pt x="72" y="0"/>
                      </a:cubicBezTo>
                      <a:cubicBezTo>
                        <a:pt x="136" y="0"/>
                        <a:pt x="144" y="41"/>
                        <a:pt x="144" y="78"/>
                      </a:cubicBezTo>
                      <a:cubicBezTo>
                        <a:pt x="144" y="129"/>
                        <a:pt x="113" y="168"/>
                        <a:pt x="72" y="168"/>
                      </a:cubicBezTo>
                      <a:close/>
                      <a:moveTo>
                        <a:pt x="72" y="24"/>
                      </a:moveTo>
                      <a:cubicBezTo>
                        <a:pt x="36" y="24"/>
                        <a:pt x="24" y="37"/>
                        <a:pt x="24" y="78"/>
                      </a:cubicBezTo>
                      <a:cubicBezTo>
                        <a:pt x="24" y="110"/>
                        <a:pt x="41" y="144"/>
                        <a:pt x="72" y="144"/>
                      </a:cubicBezTo>
                      <a:cubicBezTo>
                        <a:pt x="103" y="144"/>
                        <a:pt x="120" y="110"/>
                        <a:pt x="120" y="78"/>
                      </a:cubicBezTo>
                      <a:cubicBezTo>
                        <a:pt x="120" y="37"/>
                        <a:pt x="108" y="24"/>
                        <a:pt x="72"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16" name="Vector">
                  <a:extLst>
                    <a:ext uri="{FF2B5EF4-FFF2-40B4-BE49-F238E27FC236}">
                      <a16:creationId xmlns:a16="http://schemas.microsoft.com/office/drawing/2014/main" id="{8BC702CC-CED0-FEE7-ABC2-69FECCB30428}"/>
                    </a:ext>
                  </a:extLst>
                </p:cNvPr>
                <p:cNvSpPr>
                  <a:spLocks noEditPoints="1"/>
                </p:cNvSpPr>
                <p:nvPr/>
              </p:nvSpPr>
              <p:spPr bwMode="gray">
                <a:xfrm>
                  <a:off x="4033837" y="4943476"/>
                  <a:ext cx="131763" cy="155575"/>
                </a:xfrm>
                <a:custGeom>
                  <a:avLst/>
                  <a:gdLst>
                    <a:gd name="T0" fmla="*/ 72 w 144"/>
                    <a:gd name="T1" fmla="*/ 168 h 168"/>
                    <a:gd name="T2" fmla="*/ 0 w 144"/>
                    <a:gd name="T3" fmla="*/ 78 h 168"/>
                    <a:gd name="T4" fmla="*/ 72 w 144"/>
                    <a:gd name="T5" fmla="*/ 0 h 168"/>
                    <a:gd name="T6" fmla="*/ 144 w 144"/>
                    <a:gd name="T7" fmla="*/ 78 h 168"/>
                    <a:gd name="T8" fmla="*/ 72 w 144"/>
                    <a:gd name="T9" fmla="*/ 168 h 168"/>
                    <a:gd name="T10" fmla="*/ 72 w 144"/>
                    <a:gd name="T11" fmla="*/ 24 h 168"/>
                    <a:gd name="T12" fmla="*/ 24 w 144"/>
                    <a:gd name="T13" fmla="*/ 78 h 168"/>
                    <a:gd name="T14" fmla="*/ 72 w 144"/>
                    <a:gd name="T15" fmla="*/ 144 h 168"/>
                    <a:gd name="T16" fmla="*/ 120 w 144"/>
                    <a:gd name="T17" fmla="*/ 78 h 168"/>
                    <a:gd name="T18" fmla="*/ 72 w 144"/>
                    <a:gd name="T19" fmla="*/ 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68">
                      <a:moveTo>
                        <a:pt x="72" y="168"/>
                      </a:moveTo>
                      <a:cubicBezTo>
                        <a:pt x="31" y="168"/>
                        <a:pt x="0" y="129"/>
                        <a:pt x="0" y="78"/>
                      </a:cubicBezTo>
                      <a:cubicBezTo>
                        <a:pt x="0" y="41"/>
                        <a:pt x="8" y="0"/>
                        <a:pt x="72" y="0"/>
                      </a:cubicBezTo>
                      <a:cubicBezTo>
                        <a:pt x="136" y="0"/>
                        <a:pt x="144" y="41"/>
                        <a:pt x="144" y="78"/>
                      </a:cubicBezTo>
                      <a:cubicBezTo>
                        <a:pt x="144" y="129"/>
                        <a:pt x="113" y="168"/>
                        <a:pt x="72" y="168"/>
                      </a:cubicBezTo>
                      <a:close/>
                      <a:moveTo>
                        <a:pt x="72" y="24"/>
                      </a:moveTo>
                      <a:cubicBezTo>
                        <a:pt x="36" y="24"/>
                        <a:pt x="24" y="37"/>
                        <a:pt x="24" y="78"/>
                      </a:cubicBezTo>
                      <a:cubicBezTo>
                        <a:pt x="24" y="110"/>
                        <a:pt x="41" y="144"/>
                        <a:pt x="72" y="144"/>
                      </a:cubicBezTo>
                      <a:cubicBezTo>
                        <a:pt x="103" y="144"/>
                        <a:pt x="120" y="110"/>
                        <a:pt x="120" y="78"/>
                      </a:cubicBezTo>
                      <a:cubicBezTo>
                        <a:pt x="120" y="37"/>
                        <a:pt x="108" y="24"/>
                        <a:pt x="72"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17" name="Vector">
                  <a:extLst>
                    <a:ext uri="{FF2B5EF4-FFF2-40B4-BE49-F238E27FC236}">
                      <a16:creationId xmlns:a16="http://schemas.microsoft.com/office/drawing/2014/main" id="{EBA11350-B7B2-99DB-C536-43679C1A5AFC}"/>
                    </a:ext>
                  </a:extLst>
                </p:cNvPr>
                <p:cNvSpPr>
                  <a:spLocks noChangeArrowheads="1"/>
                </p:cNvSpPr>
                <p:nvPr/>
              </p:nvSpPr>
              <p:spPr bwMode="gray">
                <a:xfrm>
                  <a:off x="3735387" y="5119688"/>
                  <a:ext cx="22225" cy="333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18" name="Vector">
                  <a:extLst>
                    <a:ext uri="{FF2B5EF4-FFF2-40B4-BE49-F238E27FC236}">
                      <a16:creationId xmlns:a16="http://schemas.microsoft.com/office/drawing/2014/main" id="{07317761-5A96-06EE-5F51-DE824BB6BD19}"/>
                    </a:ext>
                  </a:extLst>
                </p:cNvPr>
                <p:cNvSpPr>
                  <a:spLocks noChangeArrowheads="1"/>
                </p:cNvSpPr>
                <p:nvPr/>
              </p:nvSpPr>
              <p:spPr bwMode="gray">
                <a:xfrm>
                  <a:off x="3978275" y="5119688"/>
                  <a:ext cx="22225" cy="333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19" name="Vector">
                  <a:extLst>
                    <a:ext uri="{FF2B5EF4-FFF2-40B4-BE49-F238E27FC236}">
                      <a16:creationId xmlns:a16="http://schemas.microsoft.com/office/drawing/2014/main" id="{CDA8826E-8C9D-2032-970F-A6D82D588048}"/>
                    </a:ext>
                  </a:extLst>
                </p:cNvPr>
                <p:cNvSpPr>
                  <a:spLocks noEditPoints="1"/>
                </p:cNvSpPr>
                <p:nvPr/>
              </p:nvSpPr>
              <p:spPr bwMode="gray">
                <a:xfrm>
                  <a:off x="3802062" y="4678363"/>
                  <a:ext cx="131763" cy="153988"/>
                </a:xfrm>
                <a:custGeom>
                  <a:avLst/>
                  <a:gdLst>
                    <a:gd name="T0" fmla="*/ 72 w 144"/>
                    <a:gd name="T1" fmla="*/ 168 h 168"/>
                    <a:gd name="T2" fmla="*/ 0 w 144"/>
                    <a:gd name="T3" fmla="*/ 78 h 168"/>
                    <a:gd name="T4" fmla="*/ 72 w 144"/>
                    <a:gd name="T5" fmla="*/ 0 h 168"/>
                    <a:gd name="T6" fmla="*/ 144 w 144"/>
                    <a:gd name="T7" fmla="*/ 78 h 168"/>
                    <a:gd name="T8" fmla="*/ 72 w 144"/>
                    <a:gd name="T9" fmla="*/ 168 h 168"/>
                    <a:gd name="T10" fmla="*/ 72 w 144"/>
                    <a:gd name="T11" fmla="*/ 24 h 168"/>
                    <a:gd name="T12" fmla="*/ 24 w 144"/>
                    <a:gd name="T13" fmla="*/ 78 h 168"/>
                    <a:gd name="T14" fmla="*/ 72 w 144"/>
                    <a:gd name="T15" fmla="*/ 144 h 168"/>
                    <a:gd name="T16" fmla="*/ 120 w 144"/>
                    <a:gd name="T17" fmla="*/ 78 h 168"/>
                    <a:gd name="T18" fmla="*/ 72 w 144"/>
                    <a:gd name="T19" fmla="*/ 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68">
                      <a:moveTo>
                        <a:pt x="72" y="168"/>
                      </a:moveTo>
                      <a:cubicBezTo>
                        <a:pt x="31" y="168"/>
                        <a:pt x="0" y="129"/>
                        <a:pt x="0" y="78"/>
                      </a:cubicBezTo>
                      <a:cubicBezTo>
                        <a:pt x="0" y="41"/>
                        <a:pt x="8" y="0"/>
                        <a:pt x="72" y="0"/>
                      </a:cubicBezTo>
                      <a:cubicBezTo>
                        <a:pt x="136" y="0"/>
                        <a:pt x="144" y="41"/>
                        <a:pt x="144" y="78"/>
                      </a:cubicBezTo>
                      <a:cubicBezTo>
                        <a:pt x="144" y="129"/>
                        <a:pt x="113" y="168"/>
                        <a:pt x="72" y="168"/>
                      </a:cubicBezTo>
                      <a:close/>
                      <a:moveTo>
                        <a:pt x="72" y="24"/>
                      </a:moveTo>
                      <a:cubicBezTo>
                        <a:pt x="36" y="24"/>
                        <a:pt x="24" y="37"/>
                        <a:pt x="24" y="78"/>
                      </a:cubicBezTo>
                      <a:cubicBezTo>
                        <a:pt x="24" y="110"/>
                        <a:pt x="41" y="144"/>
                        <a:pt x="72" y="144"/>
                      </a:cubicBezTo>
                      <a:cubicBezTo>
                        <a:pt x="103" y="144"/>
                        <a:pt x="120" y="110"/>
                        <a:pt x="120" y="78"/>
                      </a:cubicBezTo>
                      <a:cubicBezTo>
                        <a:pt x="120" y="37"/>
                        <a:pt x="108" y="24"/>
                        <a:pt x="72"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20" name="Vector">
                  <a:extLst>
                    <a:ext uri="{FF2B5EF4-FFF2-40B4-BE49-F238E27FC236}">
                      <a16:creationId xmlns:a16="http://schemas.microsoft.com/office/drawing/2014/main" id="{3ECE7D3C-DBCC-9FE1-37FC-FF50C747B951}"/>
                    </a:ext>
                  </a:extLst>
                </p:cNvPr>
                <p:cNvSpPr>
                  <a:spLocks/>
                </p:cNvSpPr>
                <p:nvPr/>
              </p:nvSpPr>
              <p:spPr bwMode="gray">
                <a:xfrm>
                  <a:off x="3746500" y="4800601"/>
                  <a:ext cx="242888" cy="120650"/>
                </a:xfrm>
                <a:custGeom>
                  <a:avLst/>
                  <a:gdLst>
                    <a:gd name="T0" fmla="*/ 228 w 264"/>
                    <a:gd name="T1" fmla="*/ 131 h 131"/>
                    <a:gd name="T2" fmla="*/ 36 w 264"/>
                    <a:gd name="T3" fmla="*/ 131 h 131"/>
                    <a:gd name="T4" fmla="*/ 0 w 264"/>
                    <a:gd name="T5" fmla="*/ 83 h 131"/>
                    <a:gd name="T6" fmla="*/ 0 w 264"/>
                    <a:gd name="T7" fmla="*/ 52 h 131"/>
                    <a:gd name="T8" fmla="*/ 90 w 264"/>
                    <a:gd name="T9" fmla="*/ 0 h 131"/>
                    <a:gd name="T10" fmla="*/ 102 w 264"/>
                    <a:gd name="T11" fmla="*/ 21 h 131"/>
                    <a:gd name="T12" fmla="*/ 24 w 264"/>
                    <a:gd name="T13" fmla="*/ 66 h 131"/>
                    <a:gd name="T14" fmla="*/ 24 w 264"/>
                    <a:gd name="T15" fmla="*/ 83 h 131"/>
                    <a:gd name="T16" fmla="*/ 36 w 264"/>
                    <a:gd name="T17" fmla="*/ 107 h 131"/>
                    <a:gd name="T18" fmla="*/ 228 w 264"/>
                    <a:gd name="T19" fmla="*/ 107 h 131"/>
                    <a:gd name="T20" fmla="*/ 240 w 264"/>
                    <a:gd name="T21" fmla="*/ 83 h 131"/>
                    <a:gd name="T22" fmla="*/ 240 w 264"/>
                    <a:gd name="T23" fmla="*/ 66 h 131"/>
                    <a:gd name="T24" fmla="*/ 162 w 264"/>
                    <a:gd name="T25" fmla="*/ 21 h 131"/>
                    <a:gd name="T26" fmla="*/ 174 w 264"/>
                    <a:gd name="T27" fmla="*/ 0 h 131"/>
                    <a:gd name="T28" fmla="*/ 264 w 264"/>
                    <a:gd name="T29" fmla="*/ 52 h 131"/>
                    <a:gd name="T30" fmla="*/ 264 w 264"/>
                    <a:gd name="T31" fmla="*/ 83 h 131"/>
                    <a:gd name="T32" fmla="*/ 228 w 264"/>
                    <a:gd name="T33"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4" h="131">
                      <a:moveTo>
                        <a:pt x="228" y="131"/>
                      </a:moveTo>
                      <a:cubicBezTo>
                        <a:pt x="36" y="131"/>
                        <a:pt x="36" y="131"/>
                        <a:pt x="36" y="131"/>
                      </a:cubicBezTo>
                      <a:cubicBezTo>
                        <a:pt x="16" y="131"/>
                        <a:pt x="0" y="109"/>
                        <a:pt x="0" y="83"/>
                      </a:cubicBezTo>
                      <a:cubicBezTo>
                        <a:pt x="0" y="52"/>
                        <a:pt x="0" y="52"/>
                        <a:pt x="0" y="52"/>
                      </a:cubicBezTo>
                      <a:cubicBezTo>
                        <a:pt x="90" y="0"/>
                        <a:pt x="90" y="0"/>
                        <a:pt x="90" y="0"/>
                      </a:cubicBezTo>
                      <a:cubicBezTo>
                        <a:pt x="102" y="21"/>
                        <a:pt x="102" y="21"/>
                        <a:pt x="102" y="21"/>
                      </a:cubicBezTo>
                      <a:cubicBezTo>
                        <a:pt x="24" y="66"/>
                        <a:pt x="24" y="66"/>
                        <a:pt x="24" y="66"/>
                      </a:cubicBezTo>
                      <a:cubicBezTo>
                        <a:pt x="24" y="83"/>
                        <a:pt x="24" y="83"/>
                        <a:pt x="24" y="83"/>
                      </a:cubicBezTo>
                      <a:cubicBezTo>
                        <a:pt x="24" y="97"/>
                        <a:pt x="32" y="107"/>
                        <a:pt x="36" y="107"/>
                      </a:cubicBezTo>
                      <a:cubicBezTo>
                        <a:pt x="228" y="107"/>
                        <a:pt x="228" y="107"/>
                        <a:pt x="228" y="107"/>
                      </a:cubicBezTo>
                      <a:cubicBezTo>
                        <a:pt x="232" y="107"/>
                        <a:pt x="240" y="97"/>
                        <a:pt x="240" y="83"/>
                      </a:cubicBezTo>
                      <a:cubicBezTo>
                        <a:pt x="240" y="66"/>
                        <a:pt x="240" y="66"/>
                        <a:pt x="240" y="66"/>
                      </a:cubicBezTo>
                      <a:cubicBezTo>
                        <a:pt x="162" y="21"/>
                        <a:pt x="162" y="21"/>
                        <a:pt x="162" y="21"/>
                      </a:cubicBezTo>
                      <a:cubicBezTo>
                        <a:pt x="174" y="0"/>
                        <a:pt x="174" y="0"/>
                        <a:pt x="174" y="0"/>
                      </a:cubicBezTo>
                      <a:cubicBezTo>
                        <a:pt x="264" y="52"/>
                        <a:pt x="264" y="52"/>
                        <a:pt x="264" y="52"/>
                      </a:cubicBezTo>
                      <a:cubicBezTo>
                        <a:pt x="264" y="83"/>
                        <a:pt x="264" y="83"/>
                        <a:pt x="264" y="83"/>
                      </a:cubicBezTo>
                      <a:cubicBezTo>
                        <a:pt x="264" y="109"/>
                        <a:pt x="248" y="131"/>
                        <a:pt x="228"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21" name="Vector">
                  <a:extLst>
                    <a:ext uri="{FF2B5EF4-FFF2-40B4-BE49-F238E27FC236}">
                      <a16:creationId xmlns:a16="http://schemas.microsoft.com/office/drawing/2014/main" id="{3E5B4EDF-DF6B-B9F0-CDA7-54F60D552BD3}"/>
                    </a:ext>
                  </a:extLst>
                </p:cNvPr>
                <p:cNvSpPr>
                  <a:spLocks noChangeArrowheads="1"/>
                </p:cNvSpPr>
                <p:nvPr/>
              </p:nvSpPr>
              <p:spPr bwMode="gray">
                <a:xfrm>
                  <a:off x="3624262" y="4733926"/>
                  <a:ext cx="22225" cy="165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22" name="Vector">
                  <a:extLst>
                    <a:ext uri="{FF2B5EF4-FFF2-40B4-BE49-F238E27FC236}">
                      <a16:creationId xmlns:a16="http://schemas.microsoft.com/office/drawing/2014/main" id="{86E4C744-B935-23DF-3563-C447230FA196}"/>
                    </a:ext>
                  </a:extLst>
                </p:cNvPr>
                <p:cNvSpPr>
                  <a:spLocks/>
                </p:cNvSpPr>
                <p:nvPr/>
              </p:nvSpPr>
              <p:spPr bwMode="gray">
                <a:xfrm>
                  <a:off x="3573462" y="4719638"/>
                  <a:ext cx="125413" cy="76200"/>
                </a:xfrm>
                <a:custGeom>
                  <a:avLst/>
                  <a:gdLst>
                    <a:gd name="T0" fmla="*/ 120 w 136"/>
                    <a:gd name="T1" fmla="*/ 82 h 82"/>
                    <a:gd name="T2" fmla="*/ 68 w 136"/>
                    <a:gd name="T3" fmla="*/ 31 h 82"/>
                    <a:gd name="T4" fmla="*/ 16 w 136"/>
                    <a:gd name="T5" fmla="*/ 82 h 82"/>
                    <a:gd name="T6" fmla="*/ 0 w 136"/>
                    <a:gd name="T7" fmla="*/ 65 h 82"/>
                    <a:gd name="T8" fmla="*/ 60 w 136"/>
                    <a:gd name="T9" fmla="*/ 5 h 82"/>
                    <a:gd name="T10" fmla="*/ 76 w 136"/>
                    <a:gd name="T11" fmla="*/ 5 h 82"/>
                    <a:gd name="T12" fmla="*/ 136 w 136"/>
                    <a:gd name="T13" fmla="*/ 65 h 82"/>
                    <a:gd name="T14" fmla="*/ 120 w 136"/>
                    <a:gd name="T15" fmla="*/ 82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6" h="82">
                      <a:moveTo>
                        <a:pt x="120" y="82"/>
                      </a:moveTo>
                      <a:cubicBezTo>
                        <a:pt x="68" y="31"/>
                        <a:pt x="68" y="31"/>
                        <a:pt x="68" y="31"/>
                      </a:cubicBezTo>
                      <a:cubicBezTo>
                        <a:pt x="16" y="82"/>
                        <a:pt x="16" y="82"/>
                        <a:pt x="16" y="82"/>
                      </a:cubicBezTo>
                      <a:cubicBezTo>
                        <a:pt x="0" y="65"/>
                        <a:pt x="0" y="65"/>
                        <a:pt x="0" y="65"/>
                      </a:cubicBezTo>
                      <a:cubicBezTo>
                        <a:pt x="60" y="5"/>
                        <a:pt x="60" y="5"/>
                        <a:pt x="60" y="5"/>
                      </a:cubicBezTo>
                      <a:cubicBezTo>
                        <a:pt x="64" y="0"/>
                        <a:pt x="72" y="0"/>
                        <a:pt x="76" y="5"/>
                      </a:cubicBezTo>
                      <a:cubicBezTo>
                        <a:pt x="136" y="65"/>
                        <a:pt x="136" y="65"/>
                        <a:pt x="136" y="65"/>
                      </a:cubicBezTo>
                      <a:lnTo>
                        <a:pt x="120" y="8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23" name="Vector">
                  <a:extLst>
                    <a:ext uri="{FF2B5EF4-FFF2-40B4-BE49-F238E27FC236}">
                      <a16:creationId xmlns:a16="http://schemas.microsoft.com/office/drawing/2014/main" id="{86295F98-D024-7F69-0D73-D394AB6C4F09}"/>
                    </a:ext>
                  </a:extLst>
                </p:cNvPr>
                <p:cNvSpPr>
                  <a:spLocks noChangeArrowheads="1"/>
                </p:cNvSpPr>
                <p:nvPr/>
              </p:nvSpPr>
              <p:spPr bwMode="gray">
                <a:xfrm>
                  <a:off x="4089400" y="4733926"/>
                  <a:ext cx="22225" cy="165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24" name="Vector">
                  <a:extLst>
                    <a:ext uri="{FF2B5EF4-FFF2-40B4-BE49-F238E27FC236}">
                      <a16:creationId xmlns:a16="http://schemas.microsoft.com/office/drawing/2014/main" id="{77DEE849-0E84-1943-2B8B-EA8731BD6BFD}"/>
                    </a:ext>
                  </a:extLst>
                </p:cNvPr>
                <p:cNvSpPr>
                  <a:spLocks/>
                </p:cNvSpPr>
                <p:nvPr/>
              </p:nvSpPr>
              <p:spPr bwMode="gray">
                <a:xfrm>
                  <a:off x="4037012" y="4719638"/>
                  <a:ext cx="125413" cy="76200"/>
                </a:xfrm>
                <a:custGeom>
                  <a:avLst/>
                  <a:gdLst>
                    <a:gd name="T0" fmla="*/ 120 w 136"/>
                    <a:gd name="T1" fmla="*/ 82 h 82"/>
                    <a:gd name="T2" fmla="*/ 68 w 136"/>
                    <a:gd name="T3" fmla="*/ 31 h 82"/>
                    <a:gd name="T4" fmla="*/ 16 w 136"/>
                    <a:gd name="T5" fmla="*/ 82 h 82"/>
                    <a:gd name="T6" fmla="*/ 0 w 136"/>
                    <a:gd name="T7" fmla="*/ 65 h 82"/>
                    <a:gd name="T8" fmla="*/ 60 w 136"/>
                    <a:gd name="T9" fmla="*/ 5 h 82"/>
                    <a:gd name="T10" fmla="*/ 76 w 136"/>
                    <a:gd name="T11" fmla="*/ 5 h 82"/>
                    <a:gd name="T12" fmla="*/ 136 w 136"/>
                    <a:gd name="T13" fmla="*/ 65 h 82"/>
                    <a:gd name="T14" fmla="*/ 120 w 136"/>
                    <a:gd name="T15" fmla="*/ 82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6" h="82">
                      <a:moveTo>
                        <a:pt x="120" y="82"/>
                      </a:moveTo>
                      <a:cubicBezTo>
                        <a:pt x="68" y="31"/>
                        <a:pt x="68" y="31"/>
                        <a:pt x="68" y="31"/>
                      </a:cubicBezTo>
                      <a:cubicBezTo>
                        <a:pt x="16" y="82"/>
                        <a:pt x="16" y="82"/>
                        <a:pt x="16" y="82"/>
                      </a:cubicBezTo>
                      <a:cubicBezTo>
                        <a:pt x="0" y="65"/>
                        <a:pt x="0" y="65"/>
                        <a:pt x="0" y="65"/>
                      </a:cubicBezTo>
                      <a:cubicBezTo>
                        <a:pt x="60" y="5"/>
                        <a:pt x="60" y="5"/>
                        <a:pt x="60" y="5"/>
                      </a:cubicBezTo>
                      <a:cubicBezTo>
                        <a:pt x="64" y="0"/>
                        <a:pt x="72" y="0"/>
                        <a:pt x="76" y="5"/>
                      </a:cubicBezTo>
                      <a:cubicBezTo>
                        <a:pt x="136" y="65"/>
                        <a:pt x="136" y="65"/>
                        <a:pt x="136" y="65"/>
                      </a:cubicBezTo>
                      <a:lnTo>
                        <a:pt x="120" y="8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25" name="Vector">
                  <a:extLst>
                    <a:ext uri="{FF2B5EF4-FFF2-40B4-BE49-F238E27FC236}">
                      <a16:creationId xmlns:a16="http://schemas.microsoft.com/office/drawing/2014/main" id="{8321D781-BAFB-5868-09A1-C46044B1C31A}"/>
                    </a:ext>
                  </a:extLst>
                </p:cNvPr>
                <p:cNvSpPr>
                  <a:spLocks/>
                </p:cNvSpPr>
                <p:nvPr/>
              </p:nvSpPr>
              <p:spPr bwMode="gray">
                <a:xfrm>
                  <a:off x="3514725" y="5265738"/>
                  <a:ext cx="706438" cy="120650"/>
                </a:xfrm>
                <a:custGeom>
                  <a:avLst/>
                  <a:gdLst>
                    <a:gd name="T0" fmla="*/ 732 w 768"/>
                    <a:gd name="T1" fmla="*/ 131 h 131"/>
                    <a:gd name="T2" fmla="*/ 36 w 768"/>
                    <a:gd name="T3" fmla="*/ 131 h 131"/>
                    <a:gd name="T4" fmla="*/ 0 w 768"/>
                    <a:gd name="T5" fmla="*/ 83 h 131"/>
                    <a:gd name="T6" fmla="*/ 0 w 768"/>
                    <a:gd name="T7" fmla="*/ 52 h 131"/>
                    <a:gd name="T8" fmla="*/ 90 w 768"/>
                    <a:gd name="T9" fmla="*/ 0 h 131"/>
                    <a:gd name="T10" fmla="*/ 102 w 768"/>
                    <a:gd name="T11" fmla="*/ 21 h 131"/>
                    <a:gd name="T12" fmla="*/ 24 w 768"/>
                    <a:gd name="T13" fmla="*/ 66 h 131"/>
                    <a:gd name="T14" fmla="*/ 24 w 768"/>
                    <a:gd name="T15" fmla="*/ 83 h 131"/>
                    <a:gd name="T16" fmla="*/ 36 w 768"/>
                    <a:gd name="T17" fmla="*/ 107 h 131"/>
                    <a:gd name="T18" fmla="*/ 732 w 768"/>
                    <a:gd name="T19" fmla="*/ 107 h 131"/>
                    <a:gd name="T20" fmla="*/ 744 w 768"/>
                    <a:gd name="T21" fmla="*/ 83 h 131"/>
                    <a:gd name="T22" fmla="*/ 744 w 768"/>
                    <a:gd name="T23" fmla="*/ 66 h 131"/>
                    <a:gd name="T24" fmla="*/ 666 w 768"/>
                    <a:gd name="T25" fmla="*/ 21 h 131"/>
                    <a:gd name="T26" fmla="*/ 678 w 768"/>
                    <a:gd name="T27" fmla="*/ 0 h 131"/>
                    <a:gd name="T28" fmla="*/ 768 w 768"/>
                    <a:gd name="T29" fmla="*/ 52 h 131"/>
                    <a:gd name="T30" fmla="*/ 768 w 768"/>
                    <a:gd name="T31" fmla="*/ 83 h 131"/>
                    <a:gd name="T32" fmla="*/ 732 w 768"/>
                    <a:gd name="T33"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68" h="131">
                      <a:moveTo>
                        <a:pt x="732" y="131"/>
                      </a:moveTo>
                      <a:cubicBezTo>
                        <a:pt x="36" y="131"/>
                        <a:pt x="36" y="131"/>
                        <a:pt x="36" y="131"/>
                      </a:cubicBezTo>
                      <a:cubicBezTo>
                        <a:pt x="16" y="131"/>
                        <a:pt x="0" y="109"/>
                        <a:pt x="0" y="83"/>
                      </a:cubicBezTo>
                      <a:cubicBezTo>
                        <a:pt x="0" y="52"/>
                        <a:pt x="0" y="52"/>
                        <a:pt x="0" y="52"/>
                      </a:cubicBezTo>
                      <a:cubicBezTo>
                        <a:pt x="90" y="0"/>
                        <a:pt x="90" y="0"/>
                        <a:pt x="90" y="0"/>
                      </a:cubicBezTo>
                      <a:cubicBezTo>
                        <a:pt x="102" y="21"/>
                        <a:pt x="102" y="21"/>
                        <a:pt x="102" y="21"/>
                      </a:cubicBezTo>
                      <a:cubicBezTo>
                        <a:pt x="24" y="66"/>
                        <a:pt x="24" y="66"/>
                        <a:pt x="24" y="66"/>
                      </a:cubicBezTo>
                      <a:cubicBezTo>
                        <a:pt x="24" y="83"/>
                        <a:pt x="24" y="83"/>
                        <a:pt x="24" y="83"/>
                      </a:cubicBezTo>
                      <a:cubicBezTo>
                        <a:pt x="24" y="97"/>
                        <a:pt x="32" y="107"/>
                        <a:pt x="36" y="107"/>
                      </a:cubicBezTo>
                      <a:cubicBezTo>
                        <a:pt x="732" y="107"/>
                        <a:pt x="732" y="107"/>
                        <a:pt x="732" y="107"/>
                      </a:cubicBezTo>
                      <a:cubicBezTo>
                        <a:pt x="736" y="107"/>
                        <a:pt x="744" y="97"/>
                        <a:pt x="744" y="83"/>
                      </a:cubicBezTo>
                      <a:cubicBezTo>
                        <a:pt x="744" y="66"/>
                        <a:pt x="744" y="66"/>
                        <a:pt x="744" y="66"/>
                      </a:cubicBezTo>
                      <a:cubicBezTo>
                        <a:pt x="666" y="21"/>
                        <a:pt x="666" y="21"/>
                        <a:pt x="666" y="21"/>
                      </a:cubicBezTo>
                      <a:cubicBezTo>
                        <a:pt x="678" y="0"/>
                        <a:pt x="678" y="0"/>
                        <a:pt x="678" y="0"/>
                      </a:cubicBezTo>
                      <a:cubicBezTo>
                        <a:pt x="768" y="52"/>
                        <a:pt x="768" y="52"/>
                        <a:pt x="768" y="52"/>
                      </a:cubicBezTo>
                      <a:cubicBezTo>
                        <a:pt x="768" y="83"/>
                        <a:pt x="768" y="83"/>
                        <a:pt x="768" y="83"/>
                      </a:cubicBezTo>
                      <a:cubicBezTo>
                        <a:pt x="768" y="109"/>
                        <a:pt x="752" y="131"/>
                        <a:pt x="732" y="1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26" name="Vector">
                  <a:extLst>
                    <a:ext uri="{FF2B5EF4-FFF2-40B4-BE49-F238E27FC236}">
                      <a16:creationId xmlns:a16="http://schemas.microsoft.com/office/drawing/2014/main" id="{F00E8F49-5E0D-8F99-FE61-8198DF7D0E06}"/>
                    </a:ext>
                  </a:extLst>
                </p:cNvPr>
                <p:cNvSpPr>
                  <a:spLocks/>
                </p:cNvSpPr>
                <p:nvPr/>
              </p:nvSpPr>
              <p:spPr bwMode="gray">
                <a:xfrm>
                  <a:off x="3895725" y="5265738"/>
                  <a:ext cx="176213" cy="65088"/>
                </a:xfrm>
                <a:custGeom>
                  <a:avLst/>
                  <a:gdLst>
                    <a:gd name="T0" fmla="*/ 59 w 111"/>
                    <a:gd name="T1" fmla="*/ 41 h 41"/>
                    <a:gd name="T2" fmla="*/ 0 w 111"/>
                    <a:gd name="T3" fmla="*/ 12 h 41"/>
                    <a:gd name="T4" fmla="*/ 6 w 111"/>
                    <a:gd name="T5" fmla="*/ 0 h 41"/>
                    <a:gd name="T6" fmla="*/ 59 w 111"/>
                    <a:gd name="T7" fmla="*/ 26 h 41"/>
                    <a:gd name="T8" fmla="*/ 104 w 111"/>
                    <a:gd name="T9" fmla="*/ 0 h 41"/>
                    <a:gd name="T10" fmla="*/ 111 w 111"/>
                    <a:gd name="T11" fmla="*/ 12 h 41"/>
                    <a:gd name="T12" fmla="*/ 59 w 111"/>
                    <a:gd name="T13" fmla="*/ 41 h 41"/>
                  </a:gdLst>
                  <a:ahLst/>
                  <a:cxnLst>
                    <a:cxn ang="0">
                      <a:pos x="T0" y="T1"/>
                    </a:cxn>
                    <a:cxn ang="0">
                      <a:pos x="T2" y="T3"/>
                    </a:cxn>
                    <a:cxn ang="0">
                      <a:pos x="T4" y="T5"/>
                    </a:cxn>
                    <a:cxn ang="0">
                      <a:pos x="T6" y="T7"/>
                    </a:cxn>
                    <a:cxn ang="0">
                      <a:pos x="T8" y="T9"/>
                    </a:cxn>
                    <a:cxn ang="0">
                      <a:pos x="T10" y="T11"/>
                    </a:cxn>
                    <a:cxn ang="0">
                      <a:pos x="T12" y="T13"/>
                    </a:cxn>
                  </a:cxnLst>
                  <a:rect l="0" t="0" r="r" b="b"/>
                  <a:pathLst>
                    <a:path w="111" h="41">
                      <a:moveTo>
                        <a:pt x="59" y="41"/>
                      </a:moveTo>
                      <a:lnTo>
                        <a:pt x="0" y="12"/>
                      </a:lnTo>
                      <a:lnTo>
                        <a:pt x="6" y="0"/>
                      </a:lnTo>
                      <a:lnTo>
                        <a:pt x="59" y="26"/>
                      </a:lnTo>
                      <a:lnTo>
                        <a:pt x="104" y="0"/>
                      </a:lnTo>
                      <a:lnTo>
                        <a:pt x="111" y="12"/>
                      </a:lnTo>
                      <a:lnTo>
                        <a:pt x="59"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27" name="Vector">
                  <a:extLst>
                    <a:ext uri="{FF2B5EF4-FFF2-40B4-BE49-F238E27FC236}">
                      <a16:creationId xmlns:a16="http://schemas.microsoft.com/office/drawing/2014/main" id="{04A175EB-696B-402F-BCA4-D7084099826B}"/>
                    </a:ext>
                  </a:extLst>
                </p:cNvPr>
                <p:cNvSpPr>
                  <a:spLocks/>
                </p:cNvSpPr>
                <p:nvPr/>
              </p:nvSpPr>
              <p:spPr bwMode="gray">
                <a:xfrm>
                  <a:off x="3663950" y="5265738"/>
                  <a:ext cx="174625" cy="65088"/>
                </a:xfrm>
                <a:custGeom>
                  <a:avLst/>
                  <a:gdLst>
                    <a:gd name="T0" fmla="*/ 52 w 110"/>
                    <a:gd name="T1" fmla="*/ 41 h 41"/>
                    <a:gd name="T2" fmla="*/ 0 w 110"/>
                    <a:gd name="T3" fmla="*/ 12 h 41"/>
                    <a:gd name="T4" fmla="*/ 7 w 110"/>
                    <a:gd name="T5" fmla="*/ 0 h 41"/>
                    <a:gd name="T6" fmla="*/ 52 w 110"/>
                    <a:gd name="T7" fmla="*/ 26 h 41"/>
                    <a:gd name="T8" fmla="*/ 105 w 110"/>
                    <a:gd name="T9" fmla="*/ 0 h 41"/>
                    <a:gd name="T10" fmla="*/ 110 w 110"/>
                    <a:gd name="T11" fmla="*/ 12 h 41"/>
                    <a:gd name="T12" fmla="*/ 52 w 110"/>
                    <a:gd name="T13" fmla="*/ 41 h 41"/>
                  </a:gdLst>
                  <a:ahLst/>
                  <a:cxnLst>
                    <a:cxn ang="0">
                      <a:pos x="T0" y="T1"/>
                    </a:cxn>
                    <a:cxn ang="0">
                      <a:pos x="T2" y="T3"/>
                    </a:cxn>
                    <a:cxn ang="0">
                      <a:pos x="T4" y="T5"/>
                    </a:cxn>
                    <a:cxn ang="0">
                      <a:pos x="T6" y="T7"/>
                    </a:cxn>
                    <a:cxn ang="0">
                      <a:pos x="T8" y="T9"/>
                    </a:cxn>
                    <a:cxn ang="0">
                      <a:pos x="T10" y="T11"/>
                    </a:cxn>
                    <a:cxn ang="0">
                      <a:pos x="T12" y="T13"/>
                    </a:cxn>
                  </a:cxnLst>
                  <a:rect l="0" t="0" r="r" b="b"/>
                  <a:pathLst>
                    <a:path w="110" h="41">
                      <a:moveTo>
                        <a:pt x="52" y="41"/>
                      </a:moveTo>
                      <a:lnTo>
                        <a:pt x="0" y="12"/>
                      </a:lnTo>
                      <a:lnTo>
                        <a:pt x="7" y="0"/>
                      </a:lnTo>
                      <a:lnTo>
                        <a:pt x="52" y="26"/>
                      </a:lnTo>
                      <a:lnTo>
                        <a:pt x="105" y="0"/>
                      </a:lnTo>
                      <a:lnTo>
                        <a:pt x="110" y="12"/>
                      </a:lnTo>
                      <a:lnTo>
                        <a:pt x="52" y="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28" name="Vector">
                  <a:extLst>
                    <a:ext uri="{FF2B5EF4-FFF2-40B4-BE49-F238E27FC236}">
                      <a16:creationId xmlns:a16="http://schemas.microsoft.com/office/drawing/2014/main" id="{28A786E4-AC76-5D37-2301-FE587811FEA8}"/>
                    </a:ext>
                  </a:extLst>
                </p:cNvPr>
                <p:cNvSpPr>
                  <a:spLocks noEditPoints="1"/>
                </p:cNvSpPr>
                <p:nvPr/>
              </p:nvSpPr>
              <p:spPr bwMode="gray">
                <a:xfrm>
                  <a:off x="3568700" y="5141913"/>
                  <a:ext cx="133350" cy="155575"/>
                </a:xfrm>
                <a:custGeom>
                  <a:avLst/>
                  <a:gdLst>
                    <a:gd name="T0" fmla="*/ 72 w 144"/>
                    <a:gd name="T1" fmla="*/ 168 h 168"/>
                    <a:gd name="T2" fmla="*/ 0 w 144"/>
                    <a:gd name="T3" fmla="*/ 78 h 168"/>
                    <a:gd name="T4" fmla="*/ 72 w 144"/>
                    <a:gd name="T5" fmla="*/ 0 h 168"/>
                    <a:gd name="T6" fmla="*/ 144 w 144"/>
                    <a:gd name="T7" fmla="*/ 78 h 168"/>
                    <a:gd name="T8" fmla="*/ 72 w 144"/>
                    <a:gd name="T9" fmla="*/ 168 h 168"/>
                    <a:gd name="T10" fmla="*/ 72 w 144"/>
                    <a:gd name="T11" fmla="*/ 24 h 168"/>
                    <a:gd name="T12" fmla="*/ 24 w 144"/>
                    <a:gd name="T13" fmla="*/ 78 h 168"/>
                    <a:gd name="T14" fmla="*/ 72 w 144"/>
                    <a:gd name="T15" fmla="*/ 144 h 168"/>
                    <a:gd name="T16" fmla="*/ 120 w 144"/>
                    <a:gd name="T17" fmla="*/ 78 h 168"/>
                    <a:gd name="T18" fmla="*/ 72 w 144"/>
                    <a:gd name="T19" fmla="*/ 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68">
                      <a:moveTo>
                        <a:pt x="72" y="168"/>
                      </a:moveTo>
                      <a:cubicBezTo>
                        <a:pt x="31" y="168"/>
                        <a:pt x="0" y="129"/>
                        <a:pt x="0" y="78"/>
                      </a:cubicBezTo>
                      <a:cubicBezTo>
                        <a:pt x="0" y="41"/>
                        <a:pt x="8" y="0"/>
                        <a:pt x="72" y="0"/>
                      </a:cubicBezTo>
                      <a:cubicBezTo>
                        <a:pt x="136" y="0"/>
                        <a:pt x="144" y="41"/>
                        <a:pt x="144" y="78"/>
                      </a:cubicBezTo>
                      <a:cubicBezTo>
                        <a:pt x="144" y="129"/>
                        <a:pt x="113" y="168"/>
                        <a:pt x="72" y="168"/>
                      </a:cubicBezTo>
                      <a:close/>
                      <a:moveTo>
                        <a:pt x="72" y="24"/>
                      </a:moveTo>
                      <a:cubicBezTo>
                        <a:pt x="36" y="24"/>
                        <a:pt x="24" y="37"/>
                        <a:pt x="24" y="78"/>
                      </a:cubicBezTo>
                      <a:cubicBezTo>
                        <a:pt x="24" y="110"/>
                        <a:pt x="41" y="144"/>
                        <a:pt x="72" y="144"/>
                      </a:cubicBezTo>
                      <a:cubicBezTo>
                        <a:pt x="103" y="144"/>
                        <a:pt x="120" y="110"/>
                        <a:pt x="120" y="78"/>
                      </a:cubicBezTo>
                      <a:cubicBezTo>
                        <a:pt x="120" y="37"/>
                        <a:pt x="108" y="24"/>
                        <a:pt x="72"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29" name="Vector">
                  <a:extLst>
                    <a:ext uri="{FF2B5EF4-FFF2-40B4-BE49-F238E27FC236}">
                      <a16:creationId xmlns:a16="http://schemas.microsoft.com/office/drawing/2014/main" id="{EC6D498C-58F2-D897-6A76-FE5564F31F0A}"/>
                    </a:ext>
                  </a:extLst>
                </p:cNvPr>
                <p:cNvSpPr>
                  <a:spLocks noEditPoints="1"/>
                </p:cNvSpPr>
                <p:nvPr/>
              </p:nvSpPr>
              <p:spPr bwMode="gray">
                <a:xfrm>
                  <a:off x="3802063" y="5141913"/>
                  <a:ext cx="131763" cy="155575"/>
                </a:xfrm>
                <a:custGeom>
                  <a:avLst/>
                  <a:gdLst>
                    <a:gd name="T0" fmla="*/ 72 w 144"/>
                    <a:gd name="T1" fmla="*/ 168 h 168"/>
                    <a:gd name="T2" fmla="*/ 0 w 144"/>
                    <a:gd name="T3" fmla="*/ 78 h 168"/>
                    <a:gd name="T4" fmla="*/ 72 w 144"/>
                    <a:gd name="T5" fmla="*/ 0 h 168"/>
                    <a:gd name="T6" fmla="*/ 144 w 144"/>
                    <a:gd name="T7" fmla="*/ 78 h 168"/>
                    <a:gd name="T8" fmla="*/ 72 w 144"/>
                    <a:gd name="T9" fmla="*/ 168 h 168"/>
                    <a:gd name="T10" fmla="*/ 72 w 144"/>
                    <a:gd name="T11" fmla="*/ 24 h 168"/>
                    <a:gd name="T12" fmla="*/ 24 w 144"/>
                    <a:gd name="T13" fmla="*/ 78 h 168"/>
                    <a:gd name="T14" fmla="*/ 72 w 144"/>
                    <a:gd name="T15" fmla="*/ 144 h 168"/>
                    <a:gd name="T16" fmla="*/ 120 w 144"/>
                    <a:gd name="T17" fmla="*/ 78 h 168"/>
                    <a:gd name="T18" fmla="*/ 72 w 144"/>
                    <a:gd name="T19" fmla="*/ 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68">
                      <a:moveTo>
                        <a:pt x="72" y="168"/>
                      </a:moveTo>
                      <a:cubicBezTo>
                        <a:pt x="31" y="168"/>
                        <a:pt x="0" y="129"/>
                        <a:pt x="0" y="78"/>
                      </a:cubicBezTo>
                      <a:cubicBezTo>
                        <a:pt x="0" y="41"/>
                        <a:pt x="8" y="0"/>
                        <a:pt x="72" y="0"/>
                      </a:cubicBezTo>
                      <a:cubicBezTo>
                        <a:pt x="136" y="0"/>
                        <a:pt x="144" y="41"/>
                        <a:pt x="144" y="78"/>
                      </a:cubicBezTo>
                      <a:cubicBezTo>
                        <a:pt x="144" y="129"/>
                        <a:pt x="113" y="168"/>
                        <a:pt x="72" y="168"/>
                      </a:cubicBezTo>
                      <a:close/>
                      <a:moveTo>
                        <a:pt x="72" y="24"/>
                      </a:moveTo>
                      <a:cubicBezTo>
                        <a:pt x="36" y="24"/>
                        <a:pt x="24" y="37"/>
                        <a:pt x="24" y="78"/>
                      </a:cubicBezTo>
                      <a:cubicBezTo>
                        <a:pt x="24" y="110"/>
                        <a:pt x="41" y="144"/>
                        <a:pt x="72" y="144"/>
                      </a:cubicBezTo>
                      <a:cubicBezTo>
                        <a:pt x="103" y="144"/>
                        <a:pt x="120" y="110"/>
                        <a:pt x="120" y="78"/>
                      </a:cubicBezTo>
                      <a:cubicBezTo>
                        <a:pt x="120" y="37"/>
                        <a:pt x="108" y="24"/>
                        <a:pt x="72"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30" name="Vector">
                  <a:extLst>
                    <a:ext uri="{FF2B5EF4-FFF2-40B4-BE49-F238E27FC236}">
                      <a16:creationId xmlns:a16="http://schemas.microsoft.com/office/drawing/2014/main" id="{9F345064-A058-62F9-EC7E-77B6ED0CB15F}"/>
                    </a:ext>
                  </a:extLst>
                </p:cNvPr>
                <p:cNvSpPr>
                  <a:spLocks noEditPoints="1"/>
                </p:cNvSpPr>
                <p:nvPr/>
              </p:nvSpPr>
              <p:spPr bwMode="gray">
                <a:xfrm>
                  <a:off x="4033838" y="5141913"/>
                  <a:ext cx="131763" cy="155575"/>
                </a:xfrm>
                <a:custGeom>
                  <a:avLst/>
                  <a:gdLst>
                    <a:gd name="T0" fmla="*/ 72 w 144"/>
                    <a:gd name="T1" fmla="*/ 168 h 168"/>
                    <a:gd name="T2" fmla="*/ 0 w 144"/>
                    <a:gd name="T3" fmla="*/ 78 h 168"/>
                    <a:gd name="T4" fmla="*/ 72 w 144"/>
                    <a:gd name="T5" fmla="*/ 0 h 168"/>
                    <a:gd name="T6" fmla="*/ 144 w 144"/>
                    <a:gd name="T7" fmla="*/ 78 h 168"/>
                    <a:gd name="T8" fmla="*/ 72 w 144"/>
                    <a:gd name="T9" fmla="*/ 168 h 168"/>
                    <a:gd name="T10" fmla="*/ 72 w 144"/>
                    <a:gd name="T11" fmla="*/ 24 h 168"/>
                    <a:gd name="T12" fmla="*/ 24 w 144"/>
                    <a:gd name="T13" fmla="*/ 78 h 168"/>
                    <a:gd name="T14" fmla="*/ 72 w 144"/>
                    <a:gd name="T15" fmla="*/ 144 h 168"/>
                    <a:gd name="T16" fmla="*/ 120 w 144"/>
                    <a:gd name="T17" fmla="*/ 78 h 168"/>
                    <a:gd name="T18" fmla="*/ 72 w 144"/>
                    <a:gd name="T19" fmla="*/ 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68">
                      <a:moveTo>
                        <a:pt x="72" y="168"/>
                      </a:moveTo>
                      <a:cubicBezTo>
                        <a:pt x="31" y="168"/>
                        <a:pt x="0" y="129"/>
                        <a:pt x="0" y="78"/>
                      </a:cubicBezTo>
                      <a:cubicBezTo>
                        <a:pt x="0" y="41"/>
                        <a:pt x="8" y="0"/>
                        <a:pt x="72" y="0"/>
                      </a:cubicBezTo>
                      <a:cubicBezTo>
                        <a:pt x="136" y="0"/>
                        <a:pt x="144" y="41"/>
                        <a:pt x="144" y="78"/>
                      </a:cubicBezTo>
                      <a:cubicBezTo>
                        <a:pt x="144" y="129"/>
                        <a:pt x="113" y="168"/>
                        <a:pt x="72" y="168"/>
                      </a:cubicBezTo>
                      <a:close/>
                      <a:moveTo>
                        <a:pt x="72" y="24"/>
                      </a:moveTo>
                      <a:cubicBezTo>
                        <a:pt x="36" y="24"/>
                        <a:pt x="24" y="37"/>
                        <a:pt x="24" y="78"/>
                      </a:cubicBezTo>
                      <a:cubicBezTo>
                        <a:pt x="24" y="110"/>
                        <a:pt x="41" y="144"/>
                        <a:pt x="72" y="144"/>
                      </a:cubicBezTo>
                      <a:cubicBezTo>
                        <a:pt x="103" y="144"/>
                        <a:pt x="120" y="110"/>
                        <a:pt x="120" y="78"/>
                      </a:cubicBezTo>
                      <a:cubicBezTo>
                        <a:pt x="120" y="37"/>
                        <a:pt x="108" y="24"/>
                        <a:pt x="72"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31" name="Vector">
                  <a:extLst>
                    <a:ext uri="{FF2B5EF4-FFF2-40B4-BE49-F238E27FC236}">
                      <a16:creationId xmlns:a16="http://schemas.microsoft.com/office/drawing/2014/main" id="{B7E3300F-2FE7-3356-1E3A-63C85276C8D0}"/>
                    </a:ext>
                  </a:extLst>
                </p:cNvPr>
                <p:cNvSpPr>
                  <a:spLocks noChangeArrowheads="1"/>
                </p:cNvSpPr>
                <p:nvPr/>
              </p:nvSpPr>
              <p:spPr bwMode="gray">
                <a:xfrm>
                  <a:off x="3735388" y="5319713"/>
                  <a:ext cx="22225" cy="333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32" name="Vector">
                  <a:extLst>
                    <a:ext uri="{FF2B5EF4-FFF2-40B4-BE49-F238E27FC236}">
                      <a16:creationId xmlns:a16="http://schemas.microsoft.com/office/drawing/2014/main" id="{716151E9-AC68-ED84-45C9-8F8AC7A6CB6C}"/>
                    </a:ext>
                  </a:extLst>
                </p:cNvPr>
                <p:cNvSpPr>
                  <a:spLocks noChangeArrowheads="1"/>
                </p:cNvSpPr>
                <p:nvPr/>
              </p:nvSpPr>
              <p:spPr bwMode="gray">
                <a:xfrm>
                  <a:off x="3978275" y="5319713"/>
                  <a:ext cx="22225" cy="333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grpSp>
        <p:nvGrpSpPr>
          <p:cNvPr id="5" name="Group 4">
            <a:extLst>
              <a:ext uri="{FF2B5EF4-FFF2-40B4-BE49-F238E27FC236}">
                <a16:creationId xmlns:a16="http://schemas.microsoft.com/office/drawing/2014/main" id="{E59E9FA1-2363-357E-8D2B-B3278DBA47B4}"/>
              </a:ext>
            </a:extLst>
          </p:cNvPr>
          <p:cNvGrpSpPr/>
          <p:nvPr/>
        </p:nvGrpSpPr>
        <p:grpSpPr>
          <a:xfrm>
            <a:off x="454025" y="2282824"/>
            <a:ext cx="12901613" cy="4681538"/>
            <a:chOff x="454025" y="2410258"/>
            <a:chExt cx="12901613" cy="4024160"/>
          </a:xfrm>
        </p:grpSpPr>
        <p:grpSp>
          <p:nvGrpSpPr>
            <p:cNvPr id="8" name="Group 7">
              <a:extLst>
                <a:ext uri="{FF2B5EF4-FFF2-40B4-BE49-F238E27FC236}">
                  <a16:creationId xmlns:a16="http://schemas.microsoft.com/office/drawing/2014/main" id="{F6AF96C0-5F5A-4270-23C7-8A54E2F32D81}"/>
                </a:ext>
              </a:extLst>
            </p:cNvPr>
            <p:cNvGrpSpPr/>
            <p:nvPr/>
          </p:nvGrpSpPr>
          <p:grpSpPr>
            <a:xfrm flipH="1">
              <a:off x="454025" y="2410258"/>
              <a:ext cx="6469250" cy="2009627"/>
              <a:chOff x="4506000" y="2286000"/>
              <a:chExt cx="4472510" cy="2340864"/>
            </a:xfrm>
          </p:grpSpPr>
          <p:cxnSp>
            <p:nvCxnSpPr>
              <p:cNvPr id="19" name="Straight Connector 18">
                <a:extLst>
                  <a:ext uri="{FF2B5EF4-FFF2-40B4-BE49-F238E27FC236}">
                    <a16:creationId xmlns:a16="http://schemas.microsoft.com/office/drawing/2014/main" id="{01158F10-7D96-A9AD-B116-175BC634B202}"/>
                  </a:ext>
                </a:extLst>
              </p:cNvPr>
              <p:cNvCxnSpPr>
                <a:cxnSpLocks/>
              </p:cNvCxnSpPr>
              <p:nvPr/>
            </p:nvCxnSpPr>
            <p:spPr>
              <a:xfrm flipV="1">
                <a:off x="4506000" y="2293172"/>
                <a:ext cx="4472510" cy="1"/>
              </a:xfrm>
              <a:prstGeom prst="line">
                <a:avLst/>
              </a:prstGeom>
              <a:ln w="19050">
                <a:solidFill>
                  <a:srgbClr val="CFD1D1"/>
                </a:solidFill>
                <a:headEnd type="triangl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18E6DEB-A082-135E-3BB7-35C04AD4109C}"/>
                  </a:ext>
                </a:extLst>
              </p:cNvPr>
              <p:cNvCxnSpPr>
                <a:cxnSpLocks/>
              </p:cNvCxnSpPr>
              <p:nvPr/>
            </p:nvCxnSpPr>
            <p:spPr>
              <a:xfrm flipH="1" flipV="1">
                <a:off x="8969521" y="2286000"/>
                <a:ext cx="4967" cy="2340864"/>
              </a:xfrm>
              <a:prstGeom prst="line">
                <a:avLst/>
              </a:prstGeom>
              <a:ln w="19050">
                <a:solidFill>
                  <a:srgbClr val="CFD1D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D71851CB-D7D1-C8A7-53E8-84E5B0A744B7}"/>
                </a:ext>
              </a:extLst>
            </p:cNvPr>
            <p:cNvGrpSpPr/>
            <p:nvPr/>
          </p:nvGrpSpPr>
          <p:grpSpPr>
            <a:xfrm>
              <a:off x="6974874" y="2410259"/>
              <a:ext cx="6380764" cy="1844775"/>
              <a:chOff x="5143500" y="2286001"/>
              <a:chExt cx="3835010" cy="2148840"/>
            </a:xfrm>
          </p:grpSpPr>
          <p:cxnSp>
            <p:nvCxnSpPr>
              <p:cNvPr id="17" name="Straight Connector 16">
                <a:extLst>
                  <a:ext uri="{FF2B5EF4-FFF2-40B4-BE49-F238E27FC236}">
                    <a16:creationId xmlns:a16="http://schemas.microsoft.com/office/drawing/2014/main" id="{63770DD7-E9A0-77DC-EA3A-30687F17934D}"/>
                  </a:ext>
                </a:extLst>
              </p:cNvPr>
              <p:cNvCxnSpPr>
                <a:cxnSpLocks/>
              </p:cNvCxnSpPr>
              <p:nvPr/>
            </p:nvCxnSpPr>
            <p:spPr>
              <a:xfrm flipV="1">
                <a:off x="5143500" y="2293172"/>
                <a:ext cx="3835010" cy="1"/>
              </a:xfrm>
              <a:prstGeom prst="line">
                <a:avLst/>
              </a:prstGeom>
              <a:ln w="19050">
                <a:solidFill>
                  <a:srgbClr val="CFD1D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F357A7D-94CD-BBEF-6062-AD28AD4C988B}"/>
                  </a:ext>
                </a:extLst>
              </p:cNvPr>
              <p:cNvCxnSpPr>
                <a:cxnSpLocks/>
              </p:cNvCxnSpPr>
              <p:nvPr/>
            </p:nvCxnSpPr>
            <p:spPr>
              <a:xfrm flipV="1">
                <a:off x="8969521" y="2286001"/>
                <a:ext cx="0" cy="2148840"/>
              </a:xfrm>
              <a:prstGeom prst="line">
                <a:avLst/>
              </a:prstGeom>
              <a:ln w="19050">
                <a:solidFill>
                  <a:srgbClr val="CFD1D1"/>
                </a:solidFill>
                <a:headEnd type="triangle"/>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a16="http://schemas.microsoft.com/office/drawing/2014/main" id="{212E8D23-F5BC-5653-12D1-840C1713A4C6}"/>
                </a:ext>
              </a:extLst>
            </p:cNvPr>
            <p:cNvGrpSpPr/>
            <p:nvPr/>
          </p:nvGrpSpPr>
          <p:grpSpPr>
            <a:xfrm flipV="1">
              <a:off x="454025" y="4289272"/>
              <a:ext cx="12901613" cy="2145146"/>
              <a:chOff x="442390" y="5180457"/>
              <a:chExt cx="8507092" cy="2498720"/>
            </a:xfrm>
          </p:grpSpPr>
          <p:grpSp>
            <p:nvGrpSpPr>
              <p:cNvPr id="11" name="Group 10">
                <a:extLst>
                  <a:ext uri="{FF2B5EF4-FFF2-40B4-BE49-F238E27FC236}">
                    <a16:creationId xmlns:a16="http://schemas.microsoft.com/office/drawing/2014/main" id="{B65BCC20-6E8D-B92E-C881-5F99B971781B}"/>
                  </a:ext>
                </a:extLst>
              </p:cNvPr>
              <p:cNvGrpSpPr/>
              <p:nvPr/>
            </p:nvGrpSpPr>
            <p:grpSpPr>
              <a:xfrm flipH="1">
                <a:off x="442390" y="5180457"/>
                <a:ext cx="4265707" cy="2313432"/>
                <a:chOff x="4506000" y="2284857"/>
                <a:chExt cx="4472510" cy="2313432"/>
              </a:xfrm>
            </p:grpSpPr>
            <p:cxnSp>
              <p:nvCxnSpPr>
                <p:cNvPr id="15" name="Straight Connector 14">
                  <a:extLst>
                    <a:ext uri="{FF2B5EF4-FFF2-40B4-BE49-F238E27FC236}">
                      <a16:creationId xmlns:a16="http://schemas.microsoft.com/office/drawing/2014/main" id="{EDB2E105-8D80-4040-8FF9-14CB9446E3EA}"/>
                    </a:ext>
                  </a:extLst>
                </p:cNvPr>
                <p:cNvCxnSpPr>
                  <a:cxnSpLocks/>
                </p:cNvCxnSpPr>
                <p:nvPr/>
              </p:nvCxnSpPr>
              <p:spPr>
                <a:xfrm flipH="1" flipV="1">
                  <a:off x="4506000" y="2293172"/>
                  <a:ext cx="4472510" cy="1"/>
                </a:xfrm>
                <a:prstGeom prst="line">
                  <a:avLst/>
                </a:prstGeom>
                <a:ln w="19050">
                  <a:solidFill>
                    <a:srgbClr val="CFD1D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DBFC6C2-4F3F-CE36-79C5-417FD63ED741}"/>
                    </a:ext>
                  </a:extLst>
                </p:cNvPr>
                <p:cNvCxnSpPr>
                  <a:cxnSpLocks/>
                </p:cNvCxnSpPr>
                <p:nvPr/>
              </p:nvCxnSpPr>
              <p:spPr>
                <a:xfrm flipH="1" flipV="1">
                  <a:off x="8974488" y="2284857"/>
                  <a:ext cx="0" cy="2313432"/>
                </a:xfrm>
                <a:prstGeom prst="line">
                  <a:avLst/>
                </a:prstGeom>
                <a:ln w="19050">
                  <a:solidFill>
                    <a:srgbClr val="CFD1D1"/>
                  </a:solidFill>
                  <a:headEnd type="triangle"/>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EFA892FD-9A20-A601-9E0A-3966933B7DB2}"/>
                  </a:ext>
                </a:extLst>
              </p:cNvPr>
              <p:cNvGrpSpPr/>
              <p:nvPr/>
            </p:nvGrpSpPr>
            <p:grpSpPr>
              <a:xfrm>
                <a:off x="4742121" y="5181600"/>
                <a:ext cx="4207361" cy="2497577"/>
                <a:chOff x="5143500" y="2286000"/>
                <a:chExt cx="3835010" cy="2497577"/>
              </a:xfrm>
            </p:grpSpPr>
            <p:cxnSp>
              <p:nvCxnSpPr>
                <p:cNvPr id="13" name="Straight Connector 12">
                  <a:extLst>
                    <a:ext uri="{FF2B5EF4-FFF2-40B4-BE49-F238E27FC236}">
                      <a16:creationId xmlns:a16="http://schemas.microsoft.com/office/drawing/2014/main" id="{8DDD4364-52C0-331B-D443-BE9F24191337}"/>
                    </a:ext>
                  </a:extLst>
                </p:cNvPr>
                <p:cNvCxnSpPr>
                  <a:cxnSpLocks/>
                </p:cNvCxnSpPr>
                <p:nvPr/>
              </p:nvCxnSpPr>
              <p:spPr>
                <a:xfrm flipV="1">
                  <a:off x="5143500" y="2293172"/>
                  <a:ext cx="3835010" cy="1"/>
                </a:xfrm>
                <a:prstGeom prst="line">
                  <a:avLst/>
                </a:prstGeom>
                <a:ln w="19050">
                  <a:solidFill>
                    <a:srgbClr val="CFD1D1"/>
                  </a:solidFill>
                  <a:headEnd type="triangl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D31BE20-5219-28F9-784C-FAFFF880F5B5}"/>
                    </a:ext>
                  </a:extLst>
                </p:cNvPr>
                <p:cNvCxnSpPr>
                  <a:cxnSpLocks/>
                </p:cNvCxnSpPr>
                <p:nvPr/>
              </p:nvCxnSpPr>
              <p:spPr>
                <a:xfrm flipV="1">
                  <a:off x="8969521" y="2286000"/>
                  <a:ext cx="0" cy="2497577"/>
                </a:xfrm>
                <a:prstGeom prst="line">
                  <a:avLst/>
                </a:prstGeom>
                <a:ln w="19050">
                  <a:solidFill>
                    <a:srgbClr val="CFD1D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sp>
        <p:nvSpPr>
          <p:cNvPr id="21" name="TextBox 20">
            <a:extLst>
              <a:ext uri="{FF2B5EF4-FFF2-40B4-BE49-F238E27FC236}">
                <a16:creationId xmlns:a16="http://schemas.microsoft.com/office/drawing/2014/main" id="{C01CD692-B28B-2CAC-BD30-7555EADDFBFA}"/>
              </a:ext>
            </a:extLst>
          </p:cNvPr>
          <p:cNvSpPr txBox="1"/>
          <p:nvPr/>
        </p:nvSpPr>
        <p:spPr>
          <a:xfrm>
            <a:off x="760248" y="2120710"/>
            <a:ext cx="977077" cy="338554"/>
          </a:xfrm>
          <a:prstGeom prst="rect">
            <a:avLst/>
          </a:prstGeom>
          <a:solidFill>
            <a:schemeClr val="bg2"/>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AFB2B3"/>
                </a:solidFill>
                <a:effectLst/>
                <a:uLnTx/>
                <a:uFillTx/>
                <a:latin typeface="Calibri" panose="020F0502020204030204"/>
                <a:ea typeface="+mn-ea"/>
                <a:cs typeface="Arial" charset="0"/>
              </a:rPr>
              <a:t>Strategy</a:t>
            </a:r>
            <a:endParaRPr kumimoji="0" lang="en-US" sz="1600" b="0" i="0" u="none" strike="noStrike" kern="1200" cap="none" spc="0" normalizeH="0" baseline="0" noProof="0">
              <a:ln>
                <a:noFill/>
              </a:ln>
              <a:solidFill>
                <a:srgbClr val="AFB2B3"/>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87998C39-ECC4-7823-7EBE-88E13571DCB9}"/>
              </a:ext>
            </a:extLst>
          </p:cNvPr>
          <p:cNvSpPr>
            <a:spLocks noGrp="1"/>
          </p:cNvSpPr>
          <p:nvPr>
            <p:ph type="sldNum" sz="quarter" idx="4"/>
          </p:nvPr>
        </p:nvSpPr>
        <p:spPr/>
        <p:txBody>
          <a:bodyPr/>
          <a:lstStyle/>
          <a:p>
            <a:fld id="{495CDFE8-06BB-8C4A-81DE-67EF32F50FC9}" type="slidenum">
              <a:rPr lang="en-US" smtClean="0"/>
              <a:pPr/>
              <a:t>3</a:t>
            </a:fld>
            <a:endParaRPr lang="en-US" dirty="0"/>
          </a:p>
        </p:txBody>
      </p:sp>
    </p:spTree>
    <p:custDataLst>
      <p:tags r:id="rId1"/>
    </p:custDataLst>
    <p:extLst>
      <p:ext uri="{BB962C8B-B14F-4D97-AF65-F5344CB8AC3E}">
        <p14:creationId xmlns:p14="http://schemas.microsoft.com/office/powerpoint/2010/main" val="3420673670"/>
      </p:ext>
    </p:extLst>
  </p:cSld>
  <p:clrMapOvr>
    <a:masterClrMapping/>
  </p:clrMapOvr>
  <p:extLst>
    <p:ext uri="{6950BFC3-D8DA-4A85-94F7-54DA5524770B}">
      <p188:commentRel xmlns:p188="http://schemas.microsoft.com/office/powerpoint/2018/8/main" r:id="rId11"/>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C91A1366-A49A-784F-98A8-13642EADD00E}"/>
              </a:ext>
            </a:extLst>
          </p:cNvPr>
          <p:cNvCxnSpPr>
            <a:cxnSpLocks/>
          </p:cNvCxnSpPr>
          <p:nvPr/>
        </p:nvCxnSpPr>
        <p:spPr>
          <a:xfrm>
            <a:off x="2517922" y="6122651"/>
            <a:ext cx="339007" cy="90640"/>
          </a:xfrm>
          <a:prstGeom prst="line">
            <a:avLst/>
          </a:prstGeom>
          <a:ln w="12700">
            <a:solidFill>
              <a:srgbClr val="CFD1D1"/>
            </a:solidFill>
            <a:prstDash val="dash"/>
          </a:ln>
        </p:spPr>
        <p:style>
          <a:lnRef idx="1">
            <a:schemeClr val="accent1"/>
          </a:lnRef>
          <a:fillRef idx="0">
            <a:schemeClr val="accent1"/>
          </a:fillRef>
          <a:effectRef idx="0">
            <a:schemeClr val="accent1"/>
          </a:effectRef>
          <a:fontRef idx="minor">
            <a:schemeClr val="tx1"/>
          </a:fontRef>
        </p:style>
      </p:cxnSp>
      <p:cxnSp>
        <p:nvCxnSpPr>
          <p:cNvPr id="928" name="Straight Connector 927">
            <a:extLst>
              <a:ext uri="{FF2B5EF4-FFF2-40B4-BE49-F238E27FC236}">
                <a16:creationId xmlns:a16="http://schemas.microsoft.com/office/drawing/2014/main" id="{E151AD8D-2F57-C4E8-0751-BAC4B5572327}"/>
              </a:ext>
            </a:extLst>
          </p:cNvPr>
          <p:cNvCxnSpPr>
            <a:cxnSpLocks/>
          </p:cNvCxnSpPr>
          <p:nvPr/>
        </p:nvCxnSpPr>
        <p:spPr>
          <a:xfrm flipV="1">
            <a:off x="2879605" y="3286708"/>
            <a:ext cx="10160225" cy="2917730"/>
          </a:xfrm>
          <a:prstGeom prst="line">
            <a:avLst/>
          </a:prstGeom>
          <a:ln w="12700">
            <a:solidFill>
              <a:srgbClr val="CFD1D1"/>
            </a:solidFill>
            <a:prstDash val="dash"/>
          </a:ln>
        </p:spPr>
        <p:style>
          <a:lnRef idx="1">
            <a:schemeClr val="accent1"/>
          </a:lnRef>
          <a:fillRef idx="0">
            <a:schemeClr val="accent1"/>
          </a:fillRef>
          <a:effectRef idx="0">
            <a:schemeClr val="accent1"/>
          </a:effectRef>
          <a:fontRef idx="minor">
            <a:schemeClr val="tx1"/>
          </a:fontRef>
        </p:style>
      </p:cxnSp>
      <p:sp>
        <p:nvSpPr>
          <p:cNvPr id="948" name="TextBox 947">
            <a:extLst>
              <a:ext uri="{FF2B5EF4-FFF2-40B4-BE49-F238E27FC236}">
                <a16:creationId xmlns:a16="http://schemas.microsoft.com/office/drawing/2014/main" id="{A4C4B7C5-3CEB-90D9-11CA-54D759920A70}"/>
              </a:ext>
            </a:extLst>
          </p:cNvPr>
          <p:cNvSpPr txBox="1"/>
          <p:nvPr/>
        </p:nvSpPr>
        <p:spPr>
          <a:xfrm rot="20629919">
            <a:off x="4299978" y="4538913"/>
            <a:ext cx="7998709" cy="261610"/>
          </a:xfrm>
          <a:prstGeom prst="rect">
            <a:avLst/>
          </a:prstGeom>
          <a:solidFill>
            <a:schemeClr val="bg1"/>
          </a:solidFill>
        </p:spPr>
        <p:txBody>
          <a:bodyPr wrap="square">
            <a:spAutoFit/>
          </a:bodyPr>
          <a:lstStyle/>
          <a:p>
            <a:pPr algn="ctr" defTabSz="1036174"/>
            <a:r>
              <a:rPr lang="en-US" sz="1100" b="1">
                <a:solidFill>
                  <a:schemeClr val="accent1"/>
                </a:solidFill>
                <a:latin typeface="Calibri" panose="020F0502020204030204" pitchFamily="34" charset="0"/>
                <a:ea typeface="League Spartan" charset="0"/>
                <a:cs typeface="Calibri" panose="020F0502020204030204" pitchFamily="34" charset="0"/>
              </a:rPr>
              <a:t>Revenue Cycle | Care Model | Supplies and Purchased Services |  Finance  |  Information, Technology and Digital Engagement</a:t>
            </a:r>
          </a:p>
        </p:txBody>
      </p:sp>
      <p:cxnSp>
        <p:nvCxnSpPr>
          <p:cNvPr id="939" name="Straight Connector 938">
            <a:extLst>
              <a:ext uri="{FF2B5EF4-FFF2-40B4-BE49-F238E27FC236}">
                <a16:creationId xmlns:a16="http://schemas.microsoft.com/office/drawing/2014/main" id="{7894D1FC-68BE-4D3B-C820-32902EC3DE2A}"/>
              </a:ext>
            </a:extLst>
          </p:cNvPr>
          <p:cNvCxnSpPr>
            <a:cxnSpLocks/>
          </p:cNvCxnSpPr>
          <p:nvPr/>
        </p:nvCxnSpPr>
        <p:spPr>
          <a:xfrm>
            <a:off x="12716320" y="3173459"/>
            <a:ext cx="289518" cy="77408"/>
          </a:xfrm>
          <a:prstGeom prst="line">
            <a:avLst/>
          </a:prstGeom>
          <a:ln w="12700">
            <a:solidFill>
              <a:srgbClr val="CFD1D1"/>
            </a:solidFill>
            <a:prstDash val="dash"/>
          </a:ln>
        </p:spPr>
        <p:style>
          <a:lnRef idx="1">
            <a:schemeClr val="accent1"/>
          </a:lnRef>
          <a:fillRef idx="0">
            <a:schemeClr val="accent1"/>
          </a:fillRef>
          <a:effectRef idx="0">
            <a:schemeClr val="accent1"/>
          </a:effectRef>
          <a:fontRef idx="minor">
            <a:schemeClr val="tx1"/>
          </a:fontRef>
        </p:style>
      </p:cxnSp>
      <p:sp>
        <p:nvSpPr>
          <p:cNvPr id="632" name="Title 631">
            <a:extLst>
              <a:ext uri="{FF2B5EF4-FFF2-40B4-BE49-F238E27FC236}">
                <a16:creationId xmlns:a16="http://schemas.microsoft.com/office/drawing/2014/main" id="{51A338AE-7659-07A0-B704-B863FD31B18B}"/>
              </a:ext>
            </a:extLst>
          </p:cNvPr>
          <p:cNvSpPr>
            <a:spLocks noGrp="1"/>
          </p:cNvSpPr>
          <p:nvPr>
            <p:ph type="title"/>
          </p:nvPr>
        </p:nvSpPr>
        <p:spPr>
          <a:xfrm>
            <a:off x="457200" y="685800"/>
            <a:ext cx="12902184" cy="685800"/>
          </a:xfrm>
        </p:spPr>
        <p:txBody>
          <a:bodyPr/>
          <a:lstStyle/>
          <a:p>
            <a:r>
              <a:rPr lang="en-US" dirty="0"/>
              <a:t>Clinical Operations and Care Management| Patient Progression </a:t>
            </a:r>
          </a:p>
        </p:txBody>
      </p:sp>
      <p:sp>
        <p:nvSpPr>
          <p:cNvPr id="633" name="Text Placeholder 632">
            <a:extLst>
              <a:ext uri="{FF2B5EF4-FFF2-40B4-BE49-F238E27FC236}">
                <a16:creationId xmlns:a16="http://schemas.microsoft.com/office/drawing/2014/main" id="{4BEBFAE6-6834-999D-A05C-7B1FAE5B2D5F}"/>
              </a:ext>
            </a:extLst>
          </p:cNvPr>
          <p:cNvSpPr>
            <a:spLocks noGrp="1"/>
          </p:cNvSpPr>
          <p:nvPr>
            <p:ph type="body" sz="quarter" idx="14"/>
          </p:nvPr>
        </p:nvSpPr>
        <p:spPr>
          <a:xfrm>
            <a:off x="457200" y="1512220"/>
            <a:ext cx="12902184" cy="548640"/>
          </a:xfrm>
        </p:spPr>
        <p:txBody>
          <a:bodyPr/>
          <a:lstStyle/>
          <a:p>
            <a:r>
              <a:rPr lang="en-US"/>
              <a:t>Our team focuses on proven transformation areas across the patient progression, to improve clinical outcomes, staffing and retention, and to maximize revenue, reimbursement, patient engagement and efficacy.</a:t>
            </a:r>
          </a:p>
          <a:p>
            <a:endParaRPr lang="en-US"/>
          </a:p>
        </p:txBody>
      </p:sp>
      <p:grpSp>
        <p:nvGrpSpPr>
          <p:cNvPr id="636" name="Group 635">
            <a:extLst>
              <a:ext uri="{FF2B5EF4-FFF2-40B4-BE49-F238E27FC236}">
                <a16:creationId xmlns:a16="http://schemas.microsoft.com/office/drawing/2014/main" id="{83D77A90-DD76-0C3F-0E8E-A60F68373AC9}"/>
              </a:ext>
            </a:extLst>
          </p:cNvPr>
          <p:cNvGrpSpPr/>
          <p:nvPr/>
        </p:nvGrpSpPr>
        <p:grpSpPr>
          <a:xfrm>
            <a:off x="1090425" y="2147005"/>
            <a:ext cx="11635162" cy="3880801"/>
            <a:chOff x="970949" y="1716773"/>
            <a:chExt cx="12884844" cy="4297626"/>
          </a:xfrm>
        </p:grpSpPr>
        <p:grpSp>
          <p:nvGrpSpPr>
            <p:cNvPr id="621" name="Group 620">
              <a:extLst>
                <a:ext uri="{FF2B5EF4-FFF2-40B4-BE49-F238E27FC236}">
                  <a16:creationId xmlns:a16="http://schemas.microsoft.com/office/drawing/2014/main" id="{4D2C5221-E630-A50D-42A5-E5694E663FD8}"/>
                </a:ext>
              </a:extLst>
            </p:cNvPr>
            <p:cNvGrpSpPr/>
            <p:nvPr/>
          </p:nvGrpSpPr>
          <p:grpSpPr>
            <a:xfrm>
              <a:off x="10579536" y="1716773"/>
              <a:ext cx="3276257" cy="1417472"/>
              <a:chOff x="9366343" y="2048037"/>
              <a:chExt cx="3276257" cy="1417472"/>
            </a:xfrm>
          </p:grpSpPr>
          <p:grpSp>
            <p:nvGrpSpPr>
              <p:cNvPr id="10" name="Gruppieren 3055">
                <a:extLst>
                  <a:ext uri="{FF2B5EF4-FFF2-40B4-BE49-F238E27FC236}">
                    <a16:creationId xmlns:a16="http://schemas.microsoft.com/office/drawing/2014/main" id="{B584C0DD-F0F6-9720-DE8C-FDD5C9DC9638}"/>
                  </a:ext>
                </a:extLst>
              </p:cNvPr>
              <p:cNvGrpSpPr>
                <a:grpSpLocks noChangeAspect="1"/>
              </p:cNvGrpSpPr>
              <p:nvPr/>
            </p:nvGrpSpPr>
            <p:grpSpPr bwMode="gray">
              <a:xfrm>
                <a:off x="9366343" y="2583439"/>
                <a:ext cx="3276257" cy="882070"/>
                <a:chOff x="4437395" y="2783222"/>
                <a:chExt cx="2951163" cy="794544"/>
              </a:xfrm>
              <a:effectLst>
                <a:outerShdw blurRad="63500" dist="12700" dir="5400000" algn="t" rotWithShape="0">
                  <a:prstClr val="black">
                    <a:alpha val="40000"/>
                  </a:prstClr>
                </a:outerShdw>
              </a:effectLst>
            </p:grpSpPr>
            <p:sp>
              <p:nvSpPr>
                <p:cNvPr id="11" name="Freeform 2086">
                  <a:extLst>
                    <a:ext uri="{FF2B5EF4-FFF2-40B4-BE49-F238E27FC236}">
                      <a16:creationId xmlns:a16="http://schemas.microsoft.com/office/drawing/2014/main" id="{101C687A-877C-A3C1-3A71-FBD0A2F93FA2}"/>
                    </a:ext>
                  </a:extLst>
                </p:cNvPr>
                <p:cNvSpPr>
                  <a:spLocks/>
                </p:cNvSpPr>
                <p:nvPr/>
              </p:nvSpPr>
              <p:spPr bwMode="gray">
                <a:xfrm>
                  <a:off x="4437395" y="2783222"/>
                  <a:ext cx="2951163" cy="794544"/>
                </a:xfrm>
                <a:custGeom>
                  <a:avLst/>
                  <a:gdLst/>
                  <a:ahLst/>
                  <a:cxnLst>
                    <a:cxn ang="0">
                      <a:pos x="0" y="22"/>
                    </a:cxn>
                    <a:cxn ang="0">
                      <a:pos x="80" y="0"/>
                    </a:cxn>
                    <a:cxn ang="0">
                      <a:pos x="160" y="22"/>
                    </a:cxn>
                    <a:cxn ang="0">
                      <a:pos x="80" y="43"/>
                    </a:cxn>
                    <a:cxn ang="0">
                      <a:pos x="0" y="22"/>
                    </a:cxn>
                  </a:cxnLst>
                  <a:rect l="0" t="0" r="r" b="b"/>
                  <a:pathLst>
                    <a:path w="160" h="43">
                      <a:moveTo>
                        <a:pt x="0" y="22"/>
                      </a:moveTo>
                      <a:lnTo>
                        <a:pt x="80" y="0"/>
                      </a:lnTo>
                      <a:lnTo>
                        <a:pt x="160" y="22"/>
                      </a:lnTo>
                      <a:lnTo>
                        <a:pt x="80" y="43"/>
                      </a:lnTo>
                      <a:lnTo>
                        <a:pt x="0" y="22"/>
                      </a:lnTo>
                      <a:close/>
                    </a:path>
                  </a:pathLst>
                </a:custGeom>
                <a:solidFill>
                  <a:schemeClr val="tx1">
                    <a:lumMod val="65000"/>
                    <a:lumOff val="35000"/>
                  </a:schemeClr>
                </a:solidFill>
                <a:ln w="19050" cap="flat" cmpd="sng">
                  <a:noFill/>
                  <a:prstDash val="solid"/>
                  <a:miter lim="800000"/>
                  <a:headEnd type="none" w="med" len="med"/>
                  <a:tailEnd type="none" w="med" len="med"/>
                </a:ln>
                <a:effectLst/>
                <a:scene3d>
                  <a:camera prst="perspectiveAbove" fov="0"/>
                  <a:lightRig rig="threePt" dir="t"/>
                </a:scene3d>
                <a:sp3d extrusionH="381000" prstMaterial="matte"/>
              </p:spPr>
              <p:txBody>
                <a:bodyPr lIns="0" tIns="0" rIns="0" bIns="0"/>
                <a:lstStyle/>
                <a:p>
                  <a:endParaRPr lang="en-US" sz="2040">
                    <a:solidFill>
                      <a:schemeClr val="bg1">
                        <a:lumMod val="50000"/>
                      </a:schemeClr>
                    </a:solidFill>
                  </a:endParaRPr>
                </a:p>
              </p:txBody>
            </p:sp>
            <p:sp>
              <p:nvSpPr>
                <p:cNvPr id="12" name="Freeform 1310">
                  <a:extLst>
                    <a:ext uri="{FF2B5EF4-FFF2-40B4-BE49-F238E27FC236}">
                      <a16:creationId xmlns:a16="http://schemas.microsoft.com/office/drawing/2014/main" id="{EFBC7DE6-5839-72BF-C6EE-CF335A38F106}"/>
                    </a:ext>
                  </a:extLst>
                </p:cNvPr>
                <p:cNvSpPr>
                  <a:spLocks/>
                </p:cNvSpPr>
                <p:nvPr/>
              </p:nvSpPr>
              <p:spPr bwMode="gray">
                <a:xfrm>
                  <a:off x="4651137" y="2840484"/>
                  <a:ext cx="2523678" cy="680020"/>
                </a:xfrm>
                <a:custGeom>
                  <a:avLst/>
                  <a:gdLst>
                    <a:gd name="T0" fmla="*/ 0 w 160"/>
                    <a:gd name="T1" fmla="*/ 22 h 43"/>
                    <a:gd name="T2" fmla="*/ 80 w 160"/>
                    <a:gd name="T3" fmla="*/ 0 h 43"/>
                    <a:gd name="T4" fmla="*/ 160 w 160"/>
                    <a:gd name="T5" fmla="*/ 22 h 43"/>
                    <a:gd name="T6" fmla="*/ 80 w 160"/>
                    <a:gd name="T7" fmla="*/ 43 h 43"/>
                    <a:gd name="T8" fmla="*/ 0 w 160"/>
                    <a:gd name="T9" fmla="*/ 22 h 43"/>
                    <a:gd name="T10" fmla="*/ 0 60000 65536"/>
                    <a:gd name="T11" fmla="*/ 0 60000 65536"/>
                    <a:gd name="T12" fmla="*/ 0 60000 65536"/>
                    <a:gd name="T13" fmla="*/ 0 60000 65536"/>
                    <a:gd name="T14" fmla="*/ 0 60000 65536"/>
                    <a:gd name="T15" fmla="*/ 0 w 160"/>
                    <a:gd name="T16" fmla="*/ 0 h 43"/>
                    <a:gd name="T17" fmla="*/ 160 w 160"/>
                    <a:gd name="T18" fmla="*/ 43 h 43"/>
                  </a:gdLst>
                  <a:ahLst/>
                  <a:cxnLst>
                    <a:cxn ang="T10">
                      <a:pos x="T0" y="T1"/>
                    </a:cxn>
                    <a:cxn ang="T11">
                      <a:pos x="T2" y="T3"/>
                    </a:cxn>
                    <a:cxn ang="T12">
                      <a:pos x="T4" y="T5"/>
                    </a:cxn>
                    <a:cxn ang="T13">
                      <a:pos x="T6" y="T7"/>
                    </a:cxn>
                    <a:cxn ang="T14">
                      <a:pos x="T8" y="T9"/>
                    </a:cxn>
                  </a:cxnLst>
                  <a:rect l="T15" t="T16" r="T17" b="T18"/>
                  <a:pathLst>
                    <a:path w="160" h="43">
                      <a:moveTo>
                        <a:pt x="0" y="22"/>
                      </a:moveTo>
                      <a:lnTo>
                        <a:pt x="80" y="0"/>
                      </a:lnTo>
                      <a:lnTo>
                        <a:pt x="160" y="22"/>
                      </a:lnTo>
                      <a:lnTo>
                        <a:pt x="80" y="43"/>
                      </a:lnTo>
                      <a:lnTo>
                        <a:pt x="0" y="22"/>
                      </a:lnTo>
                      <a:close/>
                    </a:path>
                  </a:pathLst>
                </a:custGeom>
                <a:solidFill>
                  <a:schemeClr val="bg1">
                    <a:lumMod val="95000"/>
                  </a:schemeClr>
                </a:solidFill>
                <a:ln w="38100" algn="ctr">
                  <a:noFill/>
                  <a:miter lim="800000"/>
                  <a:headEnd/>
                  <a:tailEnd/>
                </a:ln>
                <a:effectLst/>
                <a:scene3d>
                  <a:camera prst="orthographicFront"/>
                  <a:lightRig rig="threePt" dir="t"/>
                </a:scene3d>
                <a:sp3d extrusionH="381000" prstMaterial="matte"/>
              </p:spPr>
              <p:txBody>
                <a:bodyPr lIns="0" tIns="0" rIns="0" bIns="0"/>
                <a:lstStyle/>
                <a:p>
                  <a:endParaRPr lang="en-US" sz="2040" noProof="1">
                    <a:solidFill>
                      <a:schemeClr val="bg1">
                        <a:lumMod val="95000"/>
                      </a:schemeClr>
                    </a:solidFill>
                    <a:latin typeface="Calibri" pitchFamily="34" charset="0"/>
                    <a:cs typeface="Calibri" pitchFamily="34" charset="0"/>
                  </a:endParaRPr>
                </a:p>
              </p:txBody>
            </p:sp>
          </p:grpSp>
          <p:grpSp>
            <p:nvGrpSpPr>
              <p:cNvPr id="13" name="Group 7188">
                <a:extLst>
                  <a:ext uri="{FF2B5EF4-FFF2-40B4-BE49-F238E27FC236}">
                    <a16:creationId xmlns:a16="http://schemas.microsoft.com/office/drawing/2014/main" id="{3A38EA7C-C4E6-F480-9157-A02D93342996}"/>
                  </a:ext>
                </a:extLst>
              </p:cNvPr>
              <p:cNvGrpSpPr>
                <a:grpSpLocks noChangeAspect="1"/>
              </p:cNvGrpSpPr>
              <p:nvPr/>
            </p:nvGrpSpPr>
            <p:grpSpPr bwMode="gray">
              <a:xfrm>
                <a:off x="10186421" y="2048037"/>
                <a:ext cx="1828068" cy="1314398"/>
                <a:chOff x="8714" y="106"/>
                <a:chExt cx="5377" cy="3862"/>
              </a:xfrm>
            </p:grpSpPr>
            <p:sp>
              <p:nvSpPr>
                <p:cNvPr id="14" name="Freeform 7189">
                  <a:extLst>
                    <a:ext uri="{FF2B5EF4-FFF2-40B4-BE49-F238E27FC236}">
                      <a16:creationId xmlns:a16="http://schemas.microsoft.com/office/drawing/2014/main" id="{5BB89D9C-3B27-6F80-1B58-2D5ABB75A77C}"/>
                    </a:ext>
                  </a:extLst>
                </p:cNvPr>
                <p:cNvSpPr>
                  <a:spLocks/>
                </p:cNvSpPr>
                <p:nvPr/>
              </p:nvSpPr>
              <p:spPr bwMode="gray">
                <a:xfrm>
                  <a:off x="8714" y="1329"/>
                  <a:ext cx="3140" cy="2639"/>
                </a:xfrm>
                <a:custGeom>
                  <a:avLst/>
                  <a:gdLst/>
                  <a:ahLst/>
                  <a:cxnLst>
                    <a:cxn ang="0">
                      <a:pos x="3140" y="2639"/>
                    </a:cxn>
                    <a:cxn ang="0">
                      <a:pos x="3140" y="841"/>
                    </a:cxn>
                    <a:cxn ang="0">
                      <a:pos x="0" y="0"/>
                    </a:cxn>
                    <a:cxn ang="0">
                      <a:pos x="0" y="1795"/>
                    </a:cxn>
                    <a:cxn ang="0">
                      <a:pos x="3140" y="2639"/>
                    </a:cxn>
                  </a:cxnLst>
                  <a:rect l="0" t="0" r="r" b="b"/>
                  <a:pathLst>
                    <a:path w="3140" h="2639">
                      <a:moveTo>
                        <a:pt x="3140" y="2639"/>
                      </a:moveTo>
                      <a:lnTo>
                        <a:pt x="3140" y="841"/>
                      </a:lnTo>
                      <a:lnTo>
                        <a:pt x="0" y="0"/>
                      </a:lnTo>
                      <a:lnTo>
                        <a:pt x="0" y="1795"/>
                      </a:lnTo>
                      <a:lnTo>
                        <a:pt x="3140" y="2639"/>
                      </a:lnTo>
                      <a:close/>
                    </a:path>
                  </a:pathLst>
                </a:custGeom>
                <a:solidFill>
                  <a:schemeClr val="accent4">
                    <a:lumMod val="75000"/>
                  </a:schemeClr>
                </a:solidFill>
                <a:ln w="6350" cap="flat" cmpd="sng">
                  <a:noFill/>
                  <a:prstDash val="solid"/>
                  <a:miter lim="800000"/>
                  <a:headEnd type="none" w="med" len="med"/>
                  <a:tailEnd type="none" w="med" len="med"/>
                </a:ln>
                <a:effectLst/>
              </p:spPr>
              <p:txBody>
                <a:bodyPr lIns="0" tIns="0" rIns="0" bIns="0"/>
                <a:lstStyle/>
                <a:p>
                  <a:endParaRPr lang="en-US" sz="2040"/>
                </a:p>
              </p:txBody>
            </p:sp>
            <p:sp>
              <p:nvSpPr>
                <p:cNvPr id="15" name="Freeform 7190">
                  <a:extLst>
                    <a:ext uri="{FF2B5EF4-FFF2-40B4-BE49-F238E27FC236}">
                      <a16:creationId xmlns:a16="http://schemas.microsoft.com/office/drawing/2014/main" id="{9B169A15-495E-4330-C409-B6B946BD22C7}"/>
                    </a:ext>
                  </a:extLst>
                </p:cNvPr>
                <p:cNvSpPr>
                  <a:spLocks/>
                </p:cNvSpPr>
                <p:nvPr/>
              </p:nvSpPr>
              <p:spPr bwMode="gray">
                <a:xfrm>
                  <a:off x="11854" y="954"/>
                  <a:ext cx="2237" cy="3014"/>
                </a:xfrm>
                <a:custGeom>
                  <a:avLst/>
                  <a:gdLst/>
                  <a:ahLst/>
                  <a:cxnLst>
                    <a:cxn ang="0">
                      <a:pos x="2237" y="2411"/>
                    </a:cxn>
                    <a:cxn ang="0">
                      <a:pos x="2237" y="616"/>
                    </a:cxn>
                    <a:cxn ang="0">
                      <a:pos x="1103" y="0"/>
                    </a:cxn>
                    <a:cxn ang="0">
                      <a:pos x="0" y="1216"/>
                    </a:cxn>
                    <a:cxn ang="0">
                      <a:pos x="0" y="3014"/>
                    </a:cxn>
                    <a:cxn ang="0">
                      <a:pos x="2237" y="2411"/>
                    </a:cxn>
                  </a:cxnLst>
                  <a:rect l="0" t="0" r="r" b="b"/>
                  <a:pathLst>
                    <a:path w="2237" h="3014">
                      <a:moveTo>
                        <a:pt x="2237" y="2411"/>
                      </a:moveTo>
                      <a:lnTo>
                        <a:pt x="2237" y="616"/>
                      </a:lnTo>
                      <a:lnTo>
                        <a:pt x="1103" y="0"/>
                      </a:lnTo>
                      <a:lnTo>
                        <a:pt x="0" y="1216"/>
                      </a:lnTo>
                      <a:lnTo>
                        <a:pt x="0" y="3014"/>
                      </a:lnTo>
                      <a:lnTo>
                        <a:pt x="2237" y="2411"/>
                      </a:lnTo>
                      <a:close/>
                    </a:path>
                  </a:pathLst>
                </a:custGeom>
                <a:solidFill>
                  <a:schemeClr val="accent4"/>
                </a:solidFill>
                <a:ln w="6350" cap="flat" cmpd="sng">
                  <a:noFill/>
                  <a:prstDash val="solid"/>
                  <a:miter lim="800000"/>
                  <a:headEnd type="none" w="med" len="med"/>
                  <a:tailEnd type="none" w="med" len="med"/>
                </a:ln>
                <a:effectLst/>
              </p:spPr>
              <p:txBody>
                <a:bodyPr lIns="0" tIns="0" rIns="0" bIns="0"/>
                <a:lstStyle/>
                <a:p>
                  <a:endParaRPr lang="en-US" sz="2040"/>
                </a:p>
              </p:txBody>
            </p:sp>
            <p:sp>
              <p:nvSpPr>
                <p:cNvPr id="16" name="Freeform 7191">
                  <a:extLst>
                    <a:ext uri="{FF2B5EF4-FFF2-40B4-BE49-F238E27FC236}">
                      <a16:creationId xmlns:a16="http://schemas.microsoft.com/office/drawing/2014/main" id="{6833F6C8-89CE-FC1F-2DDE-2F4D2E81AE68}"/>
                    </a:ext>
                  </a:extLst>
                </p:cNvPr>
                <p:cNvSpPr>
                  <a:spLocks/>
                </p:cNvSpPr>
                <p:nvPr/>
              </p:nvSpPr>
              <p:spPr bwMode="gray">
                <a:xfrm>
                  <a:off x="8714" y="113"/>
                  <a:ext cx="4243" cy="2057"/>
                </a:xfrm>
                <a:custGeom>
                  <a:avLst/>
                  <a:gdLst/>
                  <a:ahLst/>
                  <a:cxnLst>
                    <a:cxn ang="0">
                      <a:pos x="0" y="1216"/>
                    </a:cxn>
                    <a:cxn ang="0">
                      <a:pos x="1106" y="0"/>
                    </a:cxn>
                    <a:cxn ang="0">
                      <a:pos x="4243" y="841"/>
                    </a:cxn>
                    <a:cxn ang="0">
                      <a:pos x="3140" y="2057"/>
                    </a:cxn>
                    <a:cxn ang="0">
                      <a:pos x="0" y="1216"/>
                    </a:cxn>
                  </a:cxnLst>
                  <a:rect l="0" t="0" r="r" b="b"/>
                  <a:pathLst>
                    <a:path w="4243" h="2057">
                      <a:moveTo>
                        <a:pt x="0" y="1216"/>
                      </a:moveTo>
                      <a:lnTo>
                        <a:pt x="1106" y="0"/>
                      </a:lnTo>
                      <a:lnTo>
                        <a:pt x="4243" y="841"/>
                      </a:lnTo>
                      <a:lnTo>
                        <a:pt x="3140" y="2057"/>
                      </a:lnTo>
                      <a:lnTo>
                        <a:pt x="0" y="1216"/>
                      </a:lnTo>
                      <a:close/>
                    </a:path>
                  </a:pathLst>
                </a:custGeom>
                <a:solidFill>
                  <a:schemeClr val="accent2">
                    <a:lumMod val="75000"/>
                  </a:schemeClr>
                </a:solidFill>
                <a:ln w="6350" cap="flat" cmpd="sng">
                  <a:noFill/>
                  <a:prstDash val="solid"/>
                  <a:miter lim="800000"/>
                  <a:headEnd/>
                  <a:tailEnd/>
                </a:ln>
              </p:spPr>
              <p:txBody>
                <a:bodyPr lIns="0" tIns="0" rIns="0" bIns="0"/>
                <a:lstStyle/>
                <a:p>
                  <a:endParaRPr lang="en-US" sz="2040"/>
                </a:p>
              </p:txBody>
            </p:sp>
            <p:sp>
              <p:nvSpPr>
                <p:cNvPr id="17" name="Freeform 7192">
                  <a:extLst>
                    <a:ext uri="{FF2B5EF4-FFF2-40B4-BE49-F238E27FC236}">
                      <a16:creationId xmlns:a16="http://schemas.microsoft.com/office/drawing/2014/main" id="{E3D413F0-8316-AAFA-A04D-EA87929B0DA1}"/>
                    </a:ext>
                  </a:extLst>
                </p:cNvPr>
                <p:cNvSpPr>
                  <a:spLocks/>
                </p:cNvSpPr>
                <p:nvPr/>
              </p:nvSpPr>
              <p:spPr bwMode="gray">
                <a:xfrm>
                  <a:off x="13288" y="2576"/>
                  <a:ext cx="363" cy="461"/>
                </a:xfrm>
                <a:custGeom>
                  <a:avLst/>
                  <a:gdLst/>
                  <a:ahLst/>
                  <a:cxnLst>
                    <a:cxn ang="0">
                      <a:pos x="363" y="0"/>
                    </a:cxn>
                    <a:cxn ang="0">
                      <a:pos x="363" y="362"/>
                    </a:cxn>
                    <a:cxn ang="0">
                      <a:pos x="0" y="461"/>
                    </a:cxn>
                    <a:cxn ang="0">
                      <a:pos x="0" y="97"/>
                    </a:cxn>
                    <a:cxn ang="0">
                      <a:pos x="363" y="0"/>
                    </a:cxn>
                  </a:cxnLst>
                  <a:rect l="0" t="0" r="r" b="b"/>
                  <a:pathLst>
                    <a:path w="363" h="461">
                      <a:moveTo>
                        <a:pt x="363" y="0"/>
                      </a:moveTo>
                      <a:lnTo>
                        <a:pt x="363" y="362"/>
                      </a:lnTo>
                      <a:lnTo>
                        <a:pt x="0" y="461"/>
                      </a:lnTo>
                      <a:lnTo>
                        <a:pt x="0" y="97"/>
                      </a:lnTo>
                      <a:lnTo>
                        <a:pt x="363" y="0"/>
                      </a:lnTo>
                      <a:close/>
                    </a:path>
                  </a:pathLst>
                </a:custGeom>
                <a:gradFill>
                  <a:gsLst>
                    <a:gs pos="63000">
                      <a:schemeClr val="accent1">
                        <a:lumMod val="20000"/>
                        <a:lumOff val="80000"/>
                      </a:schemeClr>
                    </a:gs>
                    <a:gs pos="77000">
                      <a:schemeClr val="accent1">
                        <a:lumMod val="20000"/>
                        <a:lumOff val="80000"/>
                      </a:schemeClr>
                    </a:gs>
                    <a:gs pos="29000">
                      <a:schemeClr val="accent1">
                        <a:lumMod val="40000"/>
                        <a:lumOff val="60000"/>
                      </a:schemeClr>
                    </a:gs>
                    <a:gs pos="40000">
                      <a:schemeClr val="accent1">
                        <a:lumMod val="40000"/>
                        <a:lumOff val="60000"/>
                      </a:schemeClr>
                    </a:gs>
                  </a:gsLst>
                  <a:lin ang="7800000" scaled="0"/>
                </a:gradFill>
                <a:ln w="3175" cap="flat">
                  <a:solidFill>
                    <a:srgbClr val="0C080C">
                      <a:alpha val="20000"/>
                    </a:srgbClr>
                  </a:solidFill>
                  <a:prstDash val="solid"/>
                  <a:miter lim="800000"/>
                  <a:headEnd/>
                  <a:tailEnd/>
                </a:ln>
                <a:sp3d prstMaterial="matte"/>
              </p:spPr>
              <p:txBody>
                <a:bodyPr vert="horz" wrap="square" lIns="0" tIns="0" rIns="0" bIns="0" numCol="1" anchor="t" anchorCtr="0" compatLnSpc="1">
                  <a:prstTxWarp prst="textNoShape">
                    <a:avLst/>
                  </a:prstTxWarp>
                </a:bodyPr>
                <a:lstStyle/>
                <a:p>
                  <a:endParaRPr lang="en-US" sz="2040"/>
                </a:p>
              </p:txBody>
            </p:sp>
            <p:sp>
              <p:nvSpPr>
                <p:cNvPr id="18" name="Freeform 7194">
                  <a:extLst>
                    <a:ext uri="{FF2B5EF4-FFF2-40B4-BE49-F238E27FC236}">
                      <a16:creationId xmlns:a16="http://schemas.microsoft.com/office/drawing/2014/main" id="{F5EC2DD2-0946-9B9C-3AD5-D27682AEAB25}"/>
                    </a:ext>
                  </a:extLst>
                </p:cNvPr>
                <p:cNvSpPr>
                  <a:spLocks/>
                </p:cNvSpPr>
                <p:nvPr/>
              </p:nvSpPr>
              <p:spPr bwMode="gray">
                <a:xfrm>
                  <a:off x="12870" y="1743"/>
                  <a:ext cx="363" cy="460"/>
                </a:xfrm>
                <a:custGeom>
                  <a:avLst/>
                  <a:gdLst/>
                  <a:ahLst/>
                  <a:cxnLst>
                    <a:cxn ang="0">
                      <a:pos x="363" y="0"/>
                    </a:cxn>
                    <a:cxn ang="0">
                      <a:pos x="363" y="361"/>
                    </a:cxn>
                    <a:cxn ang="0">
                      <a:pos x="0" y="460"/>
                    </a:cxn>
                    <a:cxn ang="0">
                      <a:pos x="0" y="96"/>
                    </a:cxn>
                    <a:cxn ang="0">
                      <a:pos x="363" y="0"/>
                    </a:cxn>
                  </a:cxnLst>
                  <a:rect l="0" t="0" r="r" b="b"/>
                  <a:pathLst>
                    <a:path w="363" h="460">
                      <a:moveTo>
                        <a:pt x="363" y="0"/>
                      </a:moveTo>
                      <a:lnTo>
                        <a:pt x="363" y="361"/>
                      </a:lnTo>
                      <a:lnTo>
                        <a:pt x="0" y="460"/>
                      </a:lnTo>
                      <a:lnTo>
                        <a:pt x="0" y="96"/>
                      </a:lnTo>
                      <a:lnTo>
                        <a:pt x="363" y="0"/>
                      </a:lnTo>
                      <a:close/>
                    </a:path>
                  </a:pathLst>
                </a:custGeom>
                <a:gradFill>
                  <a:gsLst>
                    <a:gs pos="63000">
                      <a:schemeClr val="accent1">
                        <a:lumMod val="20000"/>
                        <a:lumOff val="80000"/>
                      </a:schemeClr>
                    </a:gs>
                    <a:gs pos="77000">
                      <a:schemeClr val="accent1">
                        <a:lumMod val="20000"/>
                        <a:lumOff val="80000"/>
                      </a:schemeClr>
                    </a:gs>
                    <a:gs pos="29000">
                      <a:schemeClr val="accent1">
                        <a:lumMod val="40000"/>
                        <a:lumOff val="60000"/>
                      </a:schemeClr>
                    </a:gs>
                    <a:gs pos="40000">
                      <a:schemeClr val="accent1">
                        <a:lumMod val="40000"/>
                        <a:lumOff val="60000"/>
                      </a:schemeClr>
                    </a:gs>
                  </a:gsLst>
                  <a:lin ang="7800000" scaled="0"/>
                </a:gradFill>
                <a:ln w="3175" cap="flat">
                  <a:solidFill>
                    <a:srgbClr val="0C080C">
                      <a:alpha val="20000"/>
                    </a:srgbClr>
                  </a:solidFill>
                  <a:prstDash val="solid"/>
                  <a:miter lim="800000"/>
                  <a:headEnd/>
                  <a:tailEnd/>
                </a:ln>
                <a:sp3d prstMaterial="matte"/>
              </p:spPr>
              <p:txBody>
                <a:bodyPr vert="horz" wrap="square" lIns="0" tIns="0" rIns="0" bIns="0" numCol="1" anchor="t" anchorCtr="0" compatLnSpc="1">
                  <a:prstTxWarp prst="textNoShape">
                    <a:avLst/>
                  </a:prstTxWarp>
                </a:bodyPr>
                <a:lstStyle/>
                <a:p>
                  <a:endParaRPr lang="en-US" sz="2040"/>
                </a:p>
              </p:txBody>
            </p:sp>
            <p:sp>
              <p:nvSpPr>
                <p:cNvPr id="19" name="Freeform 7196">
                  <a:extLst>
                    <a:ext uri="{FF2B5EF4-FFF2-40B4-BE49-F238E27FC236}">
                      <a16:creationId xmlns:a16="http://schemas.microsoft.com/office/drawing/2014/main" id="{9DCED174-FF19-75C7-A0C7-121EF2207B4C}"/>
                    </a:ext>
                  </a:extLst>
                </p:cNvPr>
                <p:cNvSpPr>
                  <a:spLocks/>
                </p:cNvSpPr>
                <p:nvPr/>
              </p:nvSpPr>
              <p:spPr bwMode="gray">
                <a:xfrm>
                  <a:off x="12454" y="2803"/>
                  <a:ext cx="364" cy="461"/>
                </a:xfrm>
                <a:custGeom>
                  <a:avLst/>
                  <a:gdLst/>
                  <a:ahLst/>
                  <a:cxnLst>
                    <a:cxn ang="0">
                      <a:pos x="364" y="0"/>
                    </a:cxn>
                    <a:cxn ang="0">
                      <a:pos x="364" y="361"/>
                    </a:cxn>
                    <a:cxn ang="0">
                      <a:pos x="0" y="461"/>
                    </a:cxn>
                    <a:cxn ang="0">
                      <a:pos x="0" y="97"/>
                    </a:cxn>
                    <a:cxn ang="0">
                      <a:pos x="364" y="0"/>
                    </a:cxn>
                  </a:cxnLst>
                  <a:rect l="0" t="0" r="r" b="b"/>
                  <a:pathLst>
                    <a:path w="364" h="461">
                      <a:moveTo>
                        <a:pt x="364" y="0"/>
                      </a:moveTo>
                      <a:lnTo>
                        <a:pt x="364" y="361"/>
                      </a:lnTo>
                      <a:lnTo>
                        <a:pt x="0" y="461"/>
                      </a:lnTo>
                      <a:lnTo>
                        <a:pt x="0" y="97"/>
                      </a:lnTo>
                      <a:lnTo>
                        <a:pt x="364" y="0"/>
                      </a:lnTo>
                      <a:close/>
                    </a:path>
                  </a:pathLst>
                </a:custGeom>
                <a:gradFill>
                  <a:gsLst>
                    <a:gs pos="63000">
                      <a:schemeClr val="accent1">
                        <a:lumMod val="20000"/>
                        <a:lumOff val="80000"/>
                      </a:schemeClr>
                    </a:gs>
                    <a:gs pos="77000">
                      <a:schemeClr val="accent1">
                        <a:lumMod val="20000"/>
                        <a:lumOff val="80000"/>
                      </a:schemeClr>
                    </a:gs>
                    <a:gs pos="29000">
                      <a:schemeClr val="accent1">
                        <a:lumMod val="40000"/>
                        <a:lumOff val="60000"/>
                      </a:schemeClr>
                    </a:gs>
                    <a:gs pos="40000">
                      <a:schemeClr val="accent1">
                        <a:lumMod val="40000"/>
                        <a:lumOff val="60000"/>
                      </a:schemeClr>
                    </a:gs>
                  </a:gsLst>
                  <a:lin ang="7800000" scaled="0"/>
                </a:gradFill>
                <a:ln w="3175" cap="flat">
                  <a:solidFill>
                    <a:srgbClr val="0C080C">
                      <a:alpha val="20000"/>
                    </a:srgbClr>
                  </a:solidFill>
                  <a:prstDash val="solid"/>
                  <a:miter lim="800000"/>
                  <a:headEnd/>
                  <a:tailEnd/>
                </a:ln>
                <a:sp3d prstMaterial="matte"/>
              </p:spPr>
              <p:txBody>
                <a:bodyPr vert="horz" wrap="square" lIns="0" tIns="0" rIns="0" bIns="0" numCol="1" anchor="t" anchorCtr="0" compatLnSpc="1">
                  <a:prstTxWarp prst="textNoShape">
                    <a:avLst/>
                  </a:prstTxWarp>
                </a:bodyPr>
                <a:lstStyle/>
                <a:p>
                  <a:endParaRPr lang="en-US" sz="2040"/>
                </a:p>
              </p:txBody>
            </p:sp>
            <p:sp>
              <p:nvSpPr>
                <p:cNvPr id="20" name="Freeform 7198">
                  <a:extLst>
                    <a:ext uri="{FF2B5EF4-FFF2-40B4-BE49-F238E27FC236}">
                      <a16:creationId xmlns:a16="http://schemas.microsoft.com/office/drawing/2014/main" id="{F9E3D226-E255-54A1-0AB6-5AA109FC8881}"/>
                    </a:ext>
                  </a:extLst>
                </p:cNvPr>
                <p:cNvSpPr>
                  <a:spLocks/>
                </p:cNvSpPr>
                <p:nvPr/>
              </p:nvSpPr>
              <p:spPr bwMode="gray">
                <a:xfrm>
                  <a:off x="9012" y="2418"/>
                  <a:ext cx="364" cy="461"/>
                </a:xfrm>
                <a:custGeom>
                  <a:avLst/>
                  <a:gdLst/>
                  <a:ahLst/>
                  <a:cxnLst>
                    <a:cxn ang="0">
                      <a:pos x="0" y="0"/>
                    </a:cxn>
                    <a:cxn ang="0">
                      <a:pos x="0" y="361"/>
                    </a:cxn>
                    <a:cxn ang="0">
                      <a:pos x="364" y="461"/>
                    </a:cxn>
                    <a:cxn ang="0">
                      <a:pos x="364" y="97"/>
                    </a:cxn>
                    <a:cxn ang="0">
                      <a:pos x="0" y="0"/>
                    </a:cxn>
                  </a:cxnLst>
                  <a:rect l="0" t="0" r="r" b="b"/>
                  <a:pathLst>
                    <a:path w="364" h="461">
                      <a:moveTo>
                        <a:pt x="0" y="0"/>
                      </a:moveTo>
                      <a:lnTo>
                        <a:pt x="0" y="361"/>
                      </a:lnTo>
                      <a:lnTo>
                        <a:pt x="364" y="461"/>
                      </a:lnTo>
                      <a:lnTo>
                        <a:pt x="364" y="97"/>
                      </a:lnTo>
                      <a:lnTo>
                        <a:pt x="0" y="0"/>
                      </a:lnTo>
                      <a:close/>
                    </a:path>
                  </a:pathLst>
                </a:custGeom>
                <a:gradFill>
                  <a:gsLst>
                    <a:gs pos="63000">
                      <a:schemeClr val="accent1">
                        <a:lumMod val="20000"/>
                        <a:lumOff val="80000"/>
                      </a:schemeClr>
                    </a:gs>
                    <a:gs pos="77000">
                      <a:schemeClr val="accent1">
                        <a:lumMod val="20000"/>
                        <a:lumOff val="80000"/>
                      </a:schemeClr>
                    </a:gs>
                    <a:gs pos="29000">
                      <a:schemeClr val="accent1">
                        <a:lumMod val="40000"/>
                        <a:lumOff val="60000"/>
                      </a:schemeClr>
                    </a:gs>
                    <a:gs pos="40000">
                      <a:schemeClr val="accent1">
                        <a:lumMod val="40000"/>
                        <a:lumOff val="60000"/>
                      </a:schemeClr>
                    </a:gs>
                  </a:gsLst>
                  <a:lin ang="7800000" scaled="0"/>
                </a:gradFill>
                <a:ln w="3175" cap="flat">
                  <a:solidFill>
                    <a:srgbClr val="0C080C">
                      <a:alpha val="20000"/>
                    </a:srgbClr>
                  </a:solidFill>
                  <a:prstDash val="solid"/>
                  <a:miter lim="800000"/>
                  <a:headEnd/>
                  <a:tailEnd/>
                </a:ln>
                <a:sp3d prstMaterial="matte"/>
              </p:spPr>
              <p:txBody>
                <a:bodyPr vert="horz" wrap="square" lIns="0" tIns="0" rIns="0" bIns="0" numCol="1" anchor="t" anchorCtr="0" compatLnSpc="1">
                  <a:prstTxWarp prst="textNoShape">
                    <a:avLst/>
                  </a:prstTxWarp>
                </a:bodyPr>
                <a:lstStyle/>
                <a:p>
                  <a:endParaRPr lang="en-US" sz="2040"/>
                </a:p>
              </p:txBody>
            </p:sp>
            <p:sp>
              <p:nvSpPr>
                <p:cNvPr id="21" name="Freeform 7200">
                  <a:extLst>
                    <a:ext uri="{FF2B5EF4-FFF2-40B4-BE49-F238E27FC236}">
                      <a16:creationId xmlns:a16="http://schemas.microsoft.com/office/drawing/2014/main" id="{CFB30DA3-5563-A516-EFE5-8B7AA0D9E804}"/>
                    </a:ext>
                  </a:extLst>
                </p:cNvPr>
                <p:cNvSpPr>
                  <a:spLocks/>
                </p:cNvSpPr>
                <p:nvPr/>
              </p:nvSpPr>
              <p:spPr bwMode="gray">
                <a:xfrm>
                  <a:off x="9846" y="2645"/>
                  <a:ext cx="364" cy="460"/>
                </a:xfrm>
                <a:custGeom>
                  <a:avLst/>
                  <a:gdLst/>
                  <a:ahLst/>
                  <a:cxnLst>
                    <a:cxn ang="0">
                      <a:pos x="0" y="0"/>
                    </a:cxn>
                    <a:cxn ang="0">
                      <a:pos x="0" y="361"/>
                    </a:cxn>
                    <a:cxn ang="0">
                      <a:pos x="364" y="460"/>
                    </a:cxn>
                    <a:cxn ang="0">
                      <a:pos x="364" y="97"/>
                    </a:cxn>
                    <a:cxn ang="0">
                      <a:pos x="0" y="0"/>
                    </a:cxn>
                  </a:cxnLst>
                  <a:rect l="0" t="0" r="r" b="b"/>
                  <a:pathLst>
                    <a:path w="364" h="460">
                      <a:moveTo>
                        <a:pt x="0" y="0"/>
                      </a:moveTo>
                      <a:lnTo>
                        <a:pt x="0" y="361"/>
                      </a:lnTo>
                      <a:lnTo>
                        <a:pt x="364" y="460"/>
                      </a:lnTo>
                      <a:lnTo>
                        <a:pt x="364" y="97"/>
                      </a:lnTo>
                      <a:lnTo>
                        <a:pt x="0" y="0"/>
                      </a:lnTo>
                      <a:close/>
                    </a:path>
                  </a:pathLst>
                </a:custGeom>
                <a:gradFill>
                  <a:gsLst>
                    <a:gs pos="63000">
                      <a:schemeClr val="accent1">
                        <a:lumMod val="20000"/>
                        <a:lumOff val="80000"/>
                      </a:schemeClr>
                    </a:gs>
                    <a:gs pos="77000">
                      <a:schemeClr val="accent1">
                        <a:lumMod val="20000"/>
                        <a:lumOff val="80000"/>
                      </a:schemeClr>
                    </a:gs>
                    <a:gs pos="29000">
                      <a:schemeClr val="accent1">
                        <a:lumMod val="40000"/>
                        <a:lumOff val="60000"/>
                      </a:schemeClr>
                    </a:gs>
                    <a:gs pos="40000">
                      <a:schemeClr val="accent1">
                        <a:lumMod val="40000"/>
                        <a:lumOff val="60000"/>
                      </a:schemeClr>
                    </a:gs>
                  </a:gsLst>
                  <a:lin ang="7800000" scaled="0"/>
                </a:gradFill>
                <a:ln w="3175" cap="flat">
                  <a:solidFill>
                    <a:srgbClr val="0C080C">
                      <a:alpha val="20000"/>
                    </a:srgbClr>
                  </a:solidFill>
                  <a:prstDash val="solid"/>
                  <a:miter lim="800000"/>
                  <a:headEnd/>
                  <a:tailEnd/>
                </a:ln>
                <a:sp3d prstMaterial="matte"/>
              </p:spPr>
              <p:txBody>
                <a:bodyPr vert="horz" wrap="square" lIns="0" tIns="0" rIns="0" bIns="0" numCol="1" anchor="t" anchorCtr="0" compatLnSpc="1">
                  <a:prstTxWarp prst="textNoShape">
                    <a:avLst/>
                  </a:prstTxWarp>
                </a:bodyPr>
                <a:lstStyle/>
                <a:p>
                  <a:endParaRPr lang="en-US" sz="2040"/>
                </a:p>
              </p:txBody>
            </p:sp>
            <p:sp>
              <p:nvSpPr>
                <p:cNvPr id="22" name="Freeform 7202">
                  <a:extLst>
                    <a:ext uri="{FF2B5EF4-FFF2-40B4-BE49-F238E27FC236}">
                      <a16:creationId xmlns:a16="http://schemas.microsoft.com/office/drawing/2014/main" id="{78700EC4-F54B-37B5-37EA-E0C6DC7433A0}"/>
                    </a:ext>
                  </a:extLst>
                </p:cNvPr>
                <p:cNvSpPr>
                  <a:spLocks/>
                </p:cNvSpPr>
                <p:nvPr/>
              </p:nvSpPr>
              <p:spPr bwMode="gray">
                <a:xfrm>
                  <a:off x="9291" y="106"/>
                  <a:ext cx="581" cy="156"/>
                </a:xfrm>
                <a:custGeom>
                  <a:avLst/>
                  <a:gdLst/>
                  <a:ahLst/>
                  <a:cxnLst>
                    <a:cxn ang="0">
                      <a:pos x="0" y="78"/>
                    </a:cxn>
                    <a:cxn ang="0">
                      <a:pos x="291" y="0"/>
                    </a:cxn>
                    <a:cxn ang="0">
                      <a:pos x="581" y="78"/>
                    </a:cxn>
                    <a:cxn ang="0">
                      <a:pos x="291" y="156"/>
                    </a:cxn>
                    <a:cxn ang="0">
                      <a:pos x="0" y="78"/>
                    </a:cxn>
                  </a:cxnLst>
                  <a:rect l="0" t="0" r="r" b="b"/>
                  <a:pathLst>
                    <a:path w="581" h="156">
                      <a:moveTo>
                        <a:pt x="0" y="78"/>
                      </a:moveTo>
                      <a:lnTo>
                        <a:pt x="291" y="0"/>
                      </a:lnTo>
                      <a:lnTo>
                        <a:pt x="581" y="78"/>
                      </a:lnTo>
                      <a:lnTo>
                        <a:pt x="291" y="156"/>
                      </a:lnTo>
                      <a:lnTo>
                        <a:pt x="0" y="78"/>
                      </a:lnTo>
                      <a:close/>
                    </a:path>
                  </a:pathLst>
                </a:custGeom>
                <a:solidFill>
                  <a:schemeClr val="accent4">
                    <a:lumMod val="50000"/>
                  </a:schemeClr>
                </a:solidFill>
                <a:ln w="6350" cap="flat" cmpd="sng">
                  <a:solidFill>
                    <a:schemeClr val="accent4">
                      <a:lumMod val="60000"/>
                      <a:lumOff val="40000"/>
                    </a:schemeClr>
                  </a:solidFill>
                  <a:prstDash val="solid"/>
                  <a:round/>
                  <a:headEnd type="none" w="med" len="med"/>
                  <a:tailEnd type="none" w="med" len="med"/>
                </a:ln>
                <a:effectLst/>
              </p:spPr>
              <p:txBody>
                <a:bodyPr lIns="0" tIns="0" rIns="0" bIns="0"/>
                <a:lstStyle/>
                <a:p>
                  <a:endParaRPr lang="en-US" sz="2040"/>
                </a:p>
              </p:txBody>
            </p:sp>
            <p:sp>
              <p:nvSpPr>
                <p:cNvPr id="23" name="Freeform 7203">
                  <a:extLst>
                    <a:ext uri="{FF2B5EF4-FFF2-40B4-BE49-F238E27FC236}">
                      <a16:creationId xmlns:a16="http://schemas.microsoft.com/office/drawing/2014/main" id="{F44F5DD2-888C-0B8B-8188-254887D73455}"/>
                    </a:ext>
                  </a:extLst>
                </p:cNvPr>
                <p:cNvSpPr>
                  <a:spLocks/>
                </p:cNvSpPr>
                <p:nvPr/>
              </p:nvSpPr>
              <p:spPr bwMode="gray">
                <a:xfrm>
                  <a:off x="9307" y="184"/>
                  <a:ext cx="291" cy="770"/>
                </a:xfrm>
                <a:custGeom>
                  <a:avLst/>
                  <a:gdLst/>
                  <a:ahLst/>
                  <a:cxnLst>
                    <a:cxn ang="0">
                      <a:pos x="0" y="0"/>
                    </a:cxn>
                    <a:cxn ang="0">
                      <a:pos x="0" y="692"/>
                    </a:cxn>
                    <a:cxn ang="0">
                      <a:pos x="291" y="770"/>
                    </a:cxn>
                    <a:cxn ang="0">
                      <a:pos x="291" y="78"/>
                    </a:cxn>
                    <a:cxn ang="0">
                      <a:pos x="0" y="0"/>
                    </a:cxn>
                  </a:cxnLst>
                  <a:rect l="0" t="0" r="r" b="b"/>
                  <a:pathLst>
                    <a:path w="291" h="770">
                      <a:moveTo>
                        <a:pt x="0" y="0"/>
                      </a:moveTo>
                      <a:lnTo>
                        <a:pt x="0" y="692"/>
                      </a:lnTo>
                      <a:lnTo>
                        <a:pt x="291" y="770"/>
                      </a:lnTo>
                      <a:lnTo>
                        <a:pt x="291" y="78"/>
                      </a:lnTo>
                      <a:lnTo>
                        <a:pt x="0" y="0"/>
                      </a:lnTo>
                      <a:close/>
                    </a:path>
                  </a:pathLst>
                </a:custGeom>
                <a:solidFill>
                  <a:schemeClr val="accent4">
                    <a:lumMod val="75000"/>
                  </a:schemeClr>
                </a:solidFill>
                <a:ln w="6350" cap="flat" cmpd="sng">
                  <a:noFill/>
                  <a:prstDash val="solid"/>
                  <a:miter lim="800000"/>
                  <a:headEnd type="none" w="med" len="med"/>
                  <a:tailEnd type="none" w="med" len="med"/>
                </a:ln>
                <a:effectLst/>
              </p:spPr>
              <p:txBody>
                <a:bodyPr lIns="0" tIns="0" rIns="0" bIns="0"/>
                <a:lstStyle/>
                <a:p>
                  <a:endParaRPr lang="en-US" sz="2040"/>
                </a:p>
              </p:txBody>
            </p:sp>
            <p:sp>
              <p:nvSpPr>
                <p:cNvPr id="933" name="Freeform 7204">
                  <a:extLst>
                    <a:ext uri="{FF2B5EF4-FFF2-40B4-BE49-F238E27FC236}">
                      <a16:creationId xmlns:a16="http://schemas.microsoft.com/office/drawing/2014/main" id="{A1827669-DAFE-8E46-1E7A-58242C31F7F8}"/>
                    </a:ext>
                  </a:extLst>
                </p:cNvPr>
                <p:cNvSpPr>
                  <a:spLocks/>
                </p:cNvSpPr>
                <p:nvPr/>
              </p:nvSpPr>
              <p:spPr bwMode="gray">
                <a:xfrm>
                  <a:off x="9598" y="184"/>
                  <a:ext cx="290" cy="770"/>
                </a:xfrm>
                <a:custGeom>
                  <a:avLst/>
                  <a:gdLst/>
                  <a:ahLst/>
                  <a:cxnLst>
                    <a:cxn ang="0">
                      <a:pos x="290" y="0"/>
                    </a:cxn>
                    <a:cxn ang="0">
                      <a:pos x="290" y="448"/>
                    </a:cxn>
                    <a:cxn ang="0">
                      <a:pos x="0" y="770"/>
                    </a:cxn>
                    <a:cxn ang="0">
                      <a:pos x="0" y="78"/>
                    </a:cxn>
                    <a:cxn ang="0">
                      <a:pos x="290" y="0"/>
                    </a:cxn>
                  </a:cxnLst>
                  <a:rect l="0" t="0" r="r" b="b"/>
                  <a:pathLst>
                    <a:path w="290" h="770">
                      <a:moveTo>
                        <a:pt x="290" y="0"/>
                      </a:moveTo>
                      <a:lnTo>
                        <a:pt x="290" y="448"/>
                      </a:lnTo>
                      <a:lnTo>
                        <a:pt x="0" y="770"/>
                      </a:lnTo>
                      <a:lnTo>
                        <a:pt x="0" y="78"/>
                      </a:lnTo>
                      <a:lnTo>
                        <a:pt x="290" y="0"/>
                      </a:lnTo>
                      <a:close/>
                    </a:path>
                  </a:pathLst>
                </a:custGeom>
                <a:solidFill>
                  <a:schemeClr val="accent4"/>
                </a:solidFill>
                <a:ln w="6350" cap="flat" cmpd="sng">
                  <a:noFill/>
                  <a:prstDash val="solid"/>
                  <a:miter lim="800000"/>
                  <a:headEnd type="none" w="med" len="med"/>
                  <a:tailEnd type="none" w="med" len="med"/>
                </a:ln>
                <a:effectLst/>
              </p:spPr>
              <p:txBody>
                <a:bodyPr lIns="0" tIns="0" rIns="0" bIns="0"/>
                <a:lstStyle/>
                <a:p>
                  <a:endParaRPr lang="en-US" sz="2040"/>
                </a:p>
              </p:txBody>
            </p:sp>
            <p:sp>
              <p:nvSpPr>
                <p:cNvPr id="943" name="Freeform 7205">
                  <a:extLst>
                    <a:ext uri="{FF2B5EF4-FFF2-40B4-BE49-F238E27FC236}">
                      <a16:creationId xmlns:a16="http://schemas.microsoft.com/office/drawing/2014/main" id="{2D351072-9224-1FCE-43FE-77591C2FD9EE}"/>
                    </a:ext>
                  </a:extLst>
                </p:cNvPr>
                <p:cNvSpPr>
                  <a:spLocks/>
                </p:cNvSpPr>
                <p:nvPr/>
              </p:nvSpPr>
              <p:spPr bwMode="gray">
                <a:xfrm>
                  <a:off x="10928" y="2709"/>
                  <a:ext cx="505" cy="1143"/>
                </a:xfrm>
                <a:custGeom>
                  <a:avLst/>
                  <a:gdLst/>
                  <a:ahLst/>
                  <a:cxnLst>
                    <a:cxn ang="0">
                      <a:pos x="0" y="1011"/>
                    </a:cxn>
                    <a:cxn ang="0">
                      <a:pos x="0" y="0"/>
                    </a:cxn>
                    <a:cxn ang="0">
                      <a:pos x="505" y="134"/>
                    </a:cxn>
                    <a:cxn ang="0">
                      <a:pos x="505" y="1143"/>
                    </a:cxn>
                    <a:cxn ang="0">
                      <a:pos x="0" y="1011"/>
                    </a:cxn>
                  </a:cxnLst>
                  <a:rect l="0" t="0" r="r" b="b"/>
                  <a:pathLst>
                    <a:path w="505" h="1143">
                      <a:moveTo>
                        <a:pt x="0" y="1011"/>
                      </a:moveTo>
                      <a:lnTo>
                        <a:pt x="0" y="0"/>
                      </a:lnTo>
                      <a:lnTo>
                        <a:pt x="505" y="134"/>
                      </a:lnTo>
                      <a:lnTo>
                        <a:pt x="505" y="1143"/>
                      </a:lnTo>
                      <a:lnTo>
                        <a:pt x="0" y="1011"/>
                      </a:lnTo>
                      <a:close/>
                    </a:path>
                  </a:pathLst>
                </a:custGeom>
                <a:solidFill>
                  <a:schemeClr val="accent2">
                    <a:lumMod val="50000"/>
                  </a:schemeClr>
                </a:solidFill>
                <a:ln w="6350" cap="flat" cmpd="sng">
                  <a:noFill/>
                  <a:prstDash val="solid"/>
                  <a:miter lim="800000"/>
                  <a:headEnd type="none" w="med" len="med"/>
                  <a:tailEnd type="none" w="med" len="med"/>
                </a:ln>
                <a:effectLst/>
              </p:spPr>
              <p:txBody>
                <a:bodyPr lIns="0" tIns="0" rIns="0" bIns="0"/>
                <a:lstStyle/>
                <a:p>
                  <a:endParaRPr lang="en-US" sz="2040"/>
                </a:p>
              </p:txBody>
            </p:sp>
          </p:grpSp>
        </p:grpSp>
        <p:grpSp>
          <p:nvGrpSpPr>
            <p:cNvPr id="635" name="Group 634">
              <a:extLst>
                <a:ext uri="{FF2B5EF4-FFF2-40B4-BE49-F238E27FC236}">
                  <a16:creationId xmlns:a16="http://schemas.microsoft.com/office/drawing/2014/main" id="{146B496D-E1E5-63BD-00A6-06EDC765BAD2}"/>
                </a:ext>
              </a:extLst>
            </p:cNvPr>
            <p:cNvGrpSpPr/>
            <p:nvPr/>
          </p:nvGrpSpPr>
          <p:grpSpPr>
            <a:xfrm>
              <a:off x="970949" y="2555560"/>
              <a:ext cx="11150245" cy="3458839"/>
              <a:chOff x="970949" y="2555560"/>
              <a:chExt cx="11150245" cy="3458839"/>
            </a:xfrm>
          </p:grpSpPr>
          <p:grpSp>
            <p:nvGrpSpPr>
              <p:cNvPr id="484" name="Gruppieren 391">
                <a:extLst>
                  <a:ext uri="{FF2B5EF4-FFF2-40B4-BE49-F238E27FC236}">
                    <a16:creationId xmlns:a16="http://schemas.microsoft.com/office/drawing/2014/main" id="{C8042C62-F50F-13A9-18B2-D92069556CBE}"/>
                  </a:ext>
                </a:extLst>
              </p:cNvPr>
              <p:cNvGrpSpPr/>
              <p:nvPr/>
            </p:nvGrpSpPr>
            <p:grpSpPr bwMode="gray">
              <a:xfrm>
                <a:off x="8642940" y="2842905"/>
                <a:ext cx="3478254" cy="851997"/>
                <a:chOff x="264292" y="4605074"/>
                <a:chExt cx="3069048" cy="751762"/>
              </a:xfrm>
            </p:grpSpPr>
            <p:sp>
              <p:nvSpPr>
                <p:cNvPr id="485" name="Freeform 9">
                  <a:extLst>
                    <a:ext uri="{FF2B5EF4-FFF2-40B4-BE49-F238E27FC236}">
                      <a16:creationId xmlns:a16="http://schemas.microsoft.com/office/drawing/2014/main" id="{75A201B8-90BA-BB6D-831F-CA009DFF4458}"/>
                    </a:ext>
                  </a:extLst>
                </p:cNvPr>
                <p:cNvSpPr>
                  <a:spLocks noChangeAspect="1"/>
                </p:cNvSpPr>
                <p:nvPr/>
              </p:nvSpPr>
              <p:spPr bwMode="gray">
                <a:xfrm>
                  <a:off x="264292" y="4605074"/>
                  <a:ext cx="2792253" cy="751762"/>
                </a:xfrm>
                <a:custGeom>
                  <a:avLst/>
                  <a:gdLst/>
                  <a:ahLst/>
                  <a:cxnLst>
                    <a:cxn ang="0">
                      <a:pos x="0" y="22"/>
                    </a:cxn>
                    <a:cxn ang="0">
                      <a:pos x="80" y="0"/>
                    </a:cxn>
                    <a:cxn ang="0">
                      <a:pos x="160" y="22"/>
                    </a:cxn>
                    <a:cxn ang="0">
                      <a:pos x="80" y="43"/>
                    </a:cxn>
                    <a:cxn ang="0">
                      <a:pos x="0" y="22"/>
                    </a:cxn>
                  </a:cxnLst>
                  <a:rect l="0" t="0" r="r" b="b"/>
                  <a:pathLst>
                    <a:path w="160" h="43">
                      <a:moveTo>
                        <a:pt x="0" y="22"/>
                      </a:moveTo>
                      <a:lnTo>
                        <a:pt x="80" y="0"/>
                      </a:lnTo>
                      <a:lnTo>
                        <a:pt x="160" y="22"/>
                      </a:lnTo>
                      <a:lnTo>
                        <a:pt x="80" y="43"/>
                      </a:lnTo>
                      <a:lnTo>
                        <a:pt x="0" y="22"/>
                      </a:lnTo>
                      <a:close/>
                    </a:path>
                  </a:pathLst>
                </a:custGeom>
                <a:gradFill>
                  <a:gsLst>
                    <a:gs pos="70000">
                      <a:schemeClr val="accent1">
                        <a:lumMod val="60000"/>
                        <a:lumOff val="40000"/>
                      </a:schemeClr>
                    </a:gs>
                    <a:gs pos="29000">
                      <a:schemeClr val="accent1">
                        <a:lumMod val="40000"/>
                        <a:lumOff val="60000"/>
                      </a:schemeClr>
                    </a:gs>
                  </a:gsLst>
                  <a:lin ang="7800000" scaled="0"/>
                </a:gradFill>
                <a:ln w="63500" cap="flat" cmpd="sng">
                  <a:solidFill>
                    <a:schemeClr val="bg1">
                      <a:lumMod val="85000"/>
                    </a:schemeClr>
                  </a:solidFill>
                  <a:prstDash val="solid"/>
                  <a:miter lim="800000"/>
                  <a:headEnd type="none" w="med" len="med"/>
                  <a:tailEnd type="none" w="med" len="med"/>
                </a:ln>
                <a:effectLst>
                  <a:outerShdw blurRad="63500" dist="63500" dir="10800000" sx="102000" sy="102000" algn="t" rotWithShape="0">
                    <a:prstClr val="black">
                      <a:alpha val="25000"/>
                    </a:prstClr>
                  </a:outerShdw>
                </a:effectLst>
                <a:scene3d>
                  <a:camera prst="perspectiveAbove" fov="0">
                    <a:rot lat="21000000" lon="0" rev="0"/>
                  </a:camera>
                  <a:lightRig rig="threePt" dir="t">
                    <a:rot lat="0" lon="0" rev="10800000"/>
                  </a:lightRig>
                </a:scene3d>
                <a:sp3d extrusionH="381000" prstMaterial="matte"/>
              </p:spPr>
              <p:txBody>
                <a:bodyPr lIns="0" tIns="0" rIns="0" bIns="0" anchor="ctr" anchorCtr="0"/>
                <a:lstStyle/>
                <a:p>
                  <a:pPr algn="ctr">
                    <a:lnSpc>
                      <a:spcPct val="80000"/>
                    </a:lnSpc>
                    <a:spcAft>
                      <a:spcPts val="1133"/>
                    </a:spcAft>
                  </a:pPr>
                  <a:endParaRPr lang="en-US" sz="5440" cap="all">
                    <a:latin typeface="Bebas Neue" panose="020B0506020202020201" pitchFamily="34" charset="0"/>
                  </a:endParaRPr>
                </a:p>
              </p:txBody>
            </p:sp>
            <p:sp>
              <p:nvSpPr>
                <p:cNvPr id="486" name="Freeform 16">
                  <a:extLst>
                    <a:ext uri="{FF2B5EF4-FFF2-40B4-BE49-F238E27FC236}">
                      <a16:creationId xmlns:a16="http://schemas.microsoft.com/office/drawing/2014/main" id="{7070F6F2-7F35-11C8-5D82-134B81749003}"/>
                    </a:ext>
                  </a:extLst>
                </p:cNvPr>
                <p:cNvSpPr>
                  <a:spLocks/>
                </p:cNvSpPr>
                <p:nvPr/>
              </p:nvSpPr>
              <p:spPr bwMode="gray">
                <a:xfrm flipV="1">
                  <a:off x="2375969" y="4766537"/>
                  <a:ext cx="957371" cy="259343"/>
                </a:xfrm>
                <a:custGeom>
                  <a:avLst/>
                  <a:gdLst/>
                  <a:ahLst/>
                  <a:cxnLst>
                    <a:cxn ang="0">
                      <a:pos x="2938" y="772"/>
                    </a:cxn>
                    <a:cxn ang="0">
                      <a:pos x="3134" y="238"/>
                    </a:cxn>
                    <a:cxn ang="0">
                      <a:pos x="2688" y="359"/>
                    </a:cxn>
                    <a:cxn ang="0">
                      <a:pos x="1344" y="0"/>
                    </a:cxn>
                    <a:cxn ang="0">
                      <a:pos x="0" y="359"/>
                    </a:cxn>
                    <a:cxn ang="0">
                      <a:pos x="1344" y="720"/>
                    </a:cxn>
                    <a:cxn ang="0">
                      <a:pos x="895" y="841"/>
                    </a:cxn>
                    <a:cxn ang="0">
                      <a:pos x="2938" y="772"/>
                    </a:cxn>
                  </a:cxnLst>
                  <a:rect l="0" t="0" r="r" b="b"/>
                  <a:pathLst>
                    <a:path w="3134" h="841">
                      <a:moveTo>
                        <a:pt x="2938" y="772"/>
                      </a:moveTo>
                      <a:lnTo>
                        <a:pt x="3134" y="238"/>
                      </a:lnTo>
                      <a:lnTo>
                        <a:pt x="2688" y="359"/>
                      </a:lnTo>
                      <a:lnTo>
                        <a:pt x="1344" y="0"/>
                      </a:lnTo>
                      <a:lnTo>
                        <a:pt x="0" y="359"/>
                      </a:lnTo>
                      <a:lnTo>
                        <a:pt x="1344" y="720"/>
                      </a:lnTo>
                      <a:lnTo>
                        <a:pt x="895" y="841"/>
                      </a:lnTo>
                      <a:lnTo>
                        <a:pt x="2938" y="772"/>
                      </a:lnTo>
                      <a:close/>
                    </a:path>
                  </a:pathLst>
                </a:custGeom>
                <a:solidFill>
                  <a:schemeClr val="accent1">
                    <a:lumMod val="40000"/>
                    <a:lumOff val="60000"/>
                  </a:schemeClr>
                </a:solidFill>
                <a:ln w="6350" cap="flat" cmpd="sng">
                  <a:noFill/>
                  <a:prstDash val="solid"/>
                  <a:miter lim="800000"/>
                  <a:headEnd type="none" w="med" len="med"/>
                  <a:tailEnd type="none" w="med" len="med"/>
                </a:ln>
                <a:effectLst/>
                <a:scene3d>
                  <a:camera prst="orthographicFront"/>
                  <a:lightRig rig="threePt" dir="t">
                    <a:rot lat="0" lon="0" rev="10800000"/>
                  </a:lightRig>
                </a:scene3d>
                <a:sp3d prstMaterial="matte"/>
              </p:spPr>
              <p:txBody>
                <a:bodyPr lIns="0" tIns="0" rIns="0" bIns="0"/>
                <a:lstStyle/>
                <a:p>
                  <a:pPr>
                    <a:lnSpc>
                      <a:spcPct val="80000"/>
                    </a:lnSpc>
                    <a:spcAft>
                      <a:spcPts val="1133"/>
                    </a:spcAft>
                  </a:pPr>
                  <a:endParaRPr lang="en-US" sz="2040" cap="all"/>
                </a:p>
              </p:txBody>
            </p:sp>
          </p:grpSp>
          <p:grpSp>
            <p:nvGrpSpPr>
              <p:cNvPr id="487" name="Gruppieren 40964">
                <a:extLst>
                  <a:ext uri="{FF2B5EF4-FFF2-40B4-BE49-F238E27FC236}">
                    <a16:creationId xmlns:a16="http://schemas.microsoft.com/office/drawing/2014/main" id="{7F43854C-52C0-D3B0-C8AF-68810E6BDA09}"/>
                  </a:ext>
                </a:extLst>
              </p:cNvPr>
              <p:cNvGrpSpPr>
                <a:grpSpLocks noChangeAspect="1"/>
              </p:cNvGrpSpPr>
              <p:nvPr/>
            </p:nvGrpSpPr>
            <p:grpSpPr bwMode="gray">
              <a:xfrm>
                <a:off x="9068329" y="2555560"/>
                <a:ext cx="2067727" cy="887649"/>
                <a:chOff x="903919" y="4705981"/>
                <a:chExt cx="1824465" cy="783220"/>
              </a:xfrm>
            </p:grpSpPr>
            <p:grpSp>
              <p:nvGrpSpPr>
                <p:cNvPr id="488" name="Group 87">
                  <a:extLst>
                    <a:ext uri="{FF2B5EF4-FFF2-40B4-BE49-F238E27FC236}">
                      <a16:creationId xmlns:a16="http://schemas.microsoft.com/office/drawing/2014/main" id="{D8432B6F-EA98-E2ED-EE83-86106AD31B20}"/>
                    </a:ext>
                  </a:extLst>
                </p:cNvPr>
                <p:cNvGrpSpPr>
                  <a:grpSpLocks/>
                </p:cNvGrpSpPr>
                <p:nvPr/>
              </p:nvGrpSpPr>
              <p:grpSpPr bwMode="gray">
                <a:xfrm flipH="1">
                  <a:off x="1396877" y="4705981"/>
                  <a:ext cx="244545" cy="650082"/>
                  <a:chOff x="1608" y="3612"/>
                  <a:chExt cx="240" cy="638"/>
                </a:xfrm>
              </p:grpSpPr>
              <p:sp>
                <p:nvSpPr>
                  <p:cNvPr id="513" name="Freeform 88">
                    <a:extLst>
                      <a:ext uri="{FF2B5EF4-FFF2-40B4-BE49-F238E27FC236}">
                        <a16:creationId xmlns:a16="http://schemas.microsoft.com/office/drawing/2014/main" id="{DF244D1B-EC5C-4B04-8FB2-22B0C61B5936}"/>
                      </a:ext>
                    </a:extLst>
                  </p:cNvPr>
                  <p:cNvSpPr>
                    <a:spLocks/>
                  </p:cNvSpPr>
                  <p:nvPr/>
                </p:nvSpPr>
                <p:spPr bwMode="gray">
                  <a:xfrm>
                    <a:off x="1668" y="3903"/>
                    <a:ext cx="124" cy="347"/>
                  </a:xfrm>
                  <a:custGeom>
                    <a:avLst/>
                    <a:gdLst/>
                    <a:ahLst/>
                    <a:cxnLst>
                      <a:cxn ang="0">
                        <a:pos x="81" y="2"/>
                      </a:cxn>
                      <a:cxn ang="0">
                        <a:pos x="81" y="2"/>
                      </a:cxn>
                      <a:cxn ang="0">
                        <a:pos x="4" y="0"/>
                      </a:cxn>
                      <a:cxn ang="0">
                        <a:pos x="1" y="29"/>
                      </a:cxn>
                      <a:cxn ang="0">
                        <a:pos x="11" y="216"/>
                      </a:cxn>
                      <a:cxn ang="0">
                        <a:pos x="45" y="215"/>
                      </a:cxn>
                      <a:cxn ang="0">
                        <a:pos x="42" y="54"/>
                      </a:cxn>
                      <a:cxn ang="0">
                        <a:pos x="33" y="42"/>
                      </a:cxn>
                      <a:cxn ang="0">
                        <a:pos x="42" y="54"/>
                      </a:cxn>
                      <a:cxn ang="0">
                        <a:pos x="45" y="215"/>
                      </a:cxn>
                      <a:cxn ang="0">
                        <a:pos x="45" y="222"/>
                      </a:cxn>
                      <a:cxn ang="0">
                        <a:pos x="82" y="229"/>
                      </a:cxn>
                      <a:cxn ang="0">
                        <a:pos x="87" y="52"/>
                      </a:cxn>
                      <a:cxn ang="0">
                        <a:pos x="81" y="2"/>
                      </a:cxn>
                    </a:cxnLst>
                    <a:rect l="0" t="0" r="r" b="b"/>
                    <a:pathLst>
                      <a:path w="92" h="256">
                        <a:moveTo>
                          <a:pt x="81" y="2"/>
                        </a:moveTo>
                        <a:cubicBezTo>
                          <a:pt x="81" y="3"/>
                          <a:pt x="81" y="3"/>
                          <a:pt x="81" y="2"/>
                        </a:cubicBezTo>
                        <a:cubicBezTo>
                          <a:pt x="78" y="13"/>
                          <a:pt x="3" y="5"/>
                          <a:pt x="4" y="0"/>
                        </a:cubicBezTo>
                        <a:cubicBezTo>
                          <a:pt x="0" y="18"/>
                          <a:pt x="0" y="25"/>
                          <a:pt x="1" y="29"/>
                        </a:cubicBezTo>
                        <a:cubicBezTo>
                          <a:pt x="3" y="48"/>
                          <a:pt x="11" y="129"/>
                          <a:pt x="11" y="216"/>
                        </a:cubicBezTo>
                        <a:cubicBezTo>
                          <a:pt x="11" y="239"/>
                          <a:pt x="44" y="235"/>
                          <a:pt x="45" y="215"/>
                        </a:cubicBezTo>
                        <a:cubicBezTo>
                          <a:pt x="44" y="181"/>
                          <a:pt x="43" y="58"/>
                          <a:pt x="42" y="54"/>
                        </a:cubicBezTo>
                        <a:cubicBezTo>
                          <a:pt x="42" y="50"/>
                          <a:pt x="33" y="49"/>
                          <a:pt x="33" y="42"/>
                        </a:cubicBezTo>
                        <a:cubicBezTo>
                          <a:pt x="33" y="49"/>
                          <a:pt x="42" y="50"/>
                          <a:pt x="42" y="54"/>
                        </a:cubicBezTo>
                        <a:cubicBezTo>
                          <a:pt x="43" y="58"/>
                          <a:pt x="44" y="181"/>
                          <a:pt x="45" y="215"/>
                        </a:cubicBezTo>
                        <a:cubicBezTo>
                          <a:pt x="45" y="217"/>
                          <a:pt x="45" y="222"/>
                          <a:pt x="45" y="222"/>
                        </a:cubicBezTo>
                        <a:cubicBezTo>
                          <a:pt x="47" y="256"/>
                          <a:pt x="82" y="246"/>
                          <a:pt x="82" y="229"/>
                        </a:cubicBezTo>
                        <a:cubicBezTo>
                          <a:pt x="82" y="161"/>
                          <a:pt x="84" y="67"/>
                          <a:pt x="87" y="52"/>
                        </a:cubicBezTo>
                        <a:cubicBezTo>
                          <a:pt x="92" y="27"/>
                          <a:pt x="83" y="5"/>
                          <a:pt x="81" y="2"/>
                        </a:cubicBezTo>
                        <a:close/>
                      </a:path>
                    </a:pathLst>
                  </a:custGeom>
                  <a:solidFill>
                    <a:schemeClr val="bg1"/>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spcAft>
                        <a:spcPts val="1133"/>
                      </a:spcAft>
                    </a:pPr>
                    <a:endParaRPr lang="en-US" sz="2040" cap="all"/>
                  </a:p>
                </p:txBody>
              </p:sp>
              <p:sp>
                <p:nvSpPr>
                  <p:cNvPr id="514" name="Freeform 89">
                    <a:extLst>
                      <a:ext uri="{FF2B5EF4-FFF2-40B4-BE49-F238E27FC236}">
                        <a16:creationId xmlns:a16="http://schemas.microsoft.com/office/drawing/2014/main" id="{0D29ED88-7EE3-8817-0932-49D6B624B014}"/>
                      </a:ext>
                    </a:extLst>
                  </p:cNvPr>
                  <p:cNvSpPr>
                    <a:spLocks noEditPoints="1"/>
                  </p:cNvSpPr>
                  <p:nvPr/>
                </p:nvSpPr>
                <p:spPr bwMode="gray">
                  <a:xfrm>
                    <a:off x="1608" y="3700"/>
                    <a:ext cx="240" cy="291"/>
                  </a:xfrm>
                  <a:custGeom>
                    <a:avLst/>
                    <a:gdLst/>
                    <a:ahLst/>
                    <a:cxnLst>
                      <a:cxn ang="0">
                        <a:pos x="172" y="191"/>
                      </a:cxn>
                      <a:cxn ang="0">
                        <a:pos x="151" y="43"/>
                      </a:cxn>
                      <a:cxn ang="0">
                        <a:pos x="125" y="18"/>
                      </a:cxn>
                      <a:cxn ang="0">
                        <a:pos x="91" y="9"/>
                      </a:cxn>
                      <a:cxn ang="0">
                        <a:pos x="61" y="1"/>
                      </a:cxn>
                      <a:cxn ang="0">
                        <a:pos x="31" y="11"/>
                      </a:cxn>
                      <a:cxn ang="0">
                        <a:pos x="4" y="156"/>
                      </a:cxn>
                      <a:cxn ang="0">
                        <a:pos x="26" y="165"/>
                      </a:cxn>
                      <a:cxn ang="0">
                        <a:pos x="41" y="69"/>
                      </a:cxn>
                      <a:cxn ang="0">
                        <a:pos x="49" y="84"/>
                      </a:cxn>
                      <a:cxn ang="0">
                        <a:pos x="48" y="150"/>
                      </a:cxn>
                      <a:cxn ang="0">
                        <a:pos x="58" y="161"/>
                      </a:cxn>
                      <a:cxn ang="0">
                        <a:pos x="102" y="172"/>
                      </a:cxn>
                      <a:cxn ang="0">
                        <a:pos x="125" y="152"/>
                      </a:cxn>
                      <a:cxn ang="0">
                        <a:pos x="127" y="66"/>
                      </a:cxn>
                      <a:cxn ang="0">
                        <a:pos x="129" y="84"/>
                      </a:cxn>
                      <a:cxn ang="0">
                        <a:pos x="150" y="200"/>
                      </a:cxn>
                      <a:cxn ang="0">
                        <a:pos x="172" y="191"/>
                      </a:cxn>
                      <a:cxn ang="0">
                        <a:pos x="43" y="55"/>
                      </a:cxn>
                      <a:cxn ang="0">
                        <a:pos x="45" y="44"/>
                      </a:cxn>
                      <a:cxn ang="0">
                        <a:pos x="44" y="54"/>
                      </a:cxn>
                      <a:cxn ang="0">
                        <a:pos x="44" y="53"/>
                      </a:cxn>
                      <a:cxn ang="0">
                        <a:pos x="43" y="55"/>
                      </a:cxn>
                    </a:cxnLst>
                    <a:rect l="0" t="0" r="r" b="b"/>
                    <a:pathLst>
                      <a:path w="177" h="215">
                        <a:moveTo>
                          <a:pt x="172" y="191"/>
                        </a:moveTo>
                        <a:cubicBezTo>
                          <a:pt x="168" y="170"/>
                          <a:pt x="154" y="61"/>
                          <a:pt x="151" y="43"/>
                        </a:cubicBezTo>
                        <a:cubicBezTo>
                          <a:pt x="148" y="26"/>
                          <a:pt x="133" y="21"/>
                          <a:pt x="125" y="18"/>
                        </a:cubicBezTo>
                        <a:cubicBezTo>
                          <a:pt x="118" y="16"/>
                          <a:pt x="104" y="13"/>
                          <a:pt x="91" y="9"/>
                        </a:cubicBezTo>
                        <a:cubicBezTo>
                          <a:pt x="80" y="6"/>
                          <a:pt x="70" y="3"/>
                          <a:pt x="61" y="1"/>
                        </a:cubicBezTo>
                        <a:cubicBezTo>
                          <a:pt x="52" y="0"/>
                          <a:pt x="34" y="3"/>
                          <a:pt x="31" y="11"/>
                        </a:cubicBezTo>
                        <a:cubicBezTo>
                          <a:pt x="30" y="16"/>
                          <a:pt x="9" y="136"/>
                          <a:pt x="4" y="156"/>
                        </a:cubicBezTo>
                        <a:cubicBezTo>
                          <a:pt x="0" y="175"/>
                          <a:pt x="22" y="179"/>
                          <a:pt x="26" y="165"/>
                        </a:cubicBezTo>
                        <a:cubicBezTo>
                          <a:pt x="28" y="158"/>
                          <a:pt x="37" y="103"/>
                          <a:pt x="41" y="69"/>
                        </a:cubicBezTo>
                        <a:cubicBezTo>
                          <a:pt x="42" y="75"/>
                          <a:pt x="44" y="80"/>
                          <a:pt x="49" y="84"/>
                        </a:cubicBezTo>
                        <a:cubicBezTo>
                          <a:pt x="52" y="99"/>
                          <a:pt x="54" y="118"/>
                          <a:pt x="48" y="150"/>
                        </a:cubicBezTo>
                        <a:cubicBezTo>
                          <a:pt x="48" y="155"/>
                          <a:pt x="52" y="160"/>
                          <a:pt x="58" y="161"/>
                        </a:cubicBezTo>
                        <a:cubicBezTo>
                          <a:pt x="70" y="163"/>
                          <a:pt x="95" y="170"/>
                          <a:pt x="102" y="172"/>
                        </a:cubicBezTo>
                        <a:cubicBezTo>
                          <a:pt x="111" y="173"/>
                          <a:pt x="129" y="161"/>
                          <a:pt x="125" y="152"/>
                        </a:cubicBezTo>
                        <a:cubicBezTo>
                          <a:pt x="114" y="132"/>
                          <a:pt x="125" y="78"/>
                          <a:pt x="127" y="66"/>
                        </a:cubicBezTo>
                        <a:cubicBezTo>
                          <a:pt x="127" y="66"/>
                          <a:pt x="129" y="78"/>
                          <a:pt x="129" y="84"/>
                        </a:cubicBezTo>
                        <a:cubicBezTo>
                          <a:pt x="132" y="106"/>
                          <a:pt x="140" y="146"/>
                          <a:pt x="150" y="200"/>
                        </a:cubicBezTo>
                        <a:cubicBezTo>
                          <a:pt x="153" y="215"/>
                          <a:pt x="177" y="214"/>
                          <a:pt x="172" y="191"/>
                        </a:cubicBezTo>
                        <a:close/>
                        <a:moveTo>
                          <a:pt x="43" y="55"/>
                        </a:moveTo>
                        <a:cubicBezTo>
                          <a:pt x="45" y="47"/>
                          <a:pt x="45" y="42"/>
                          <a:pt x="45" y="44"/>
                        </a:cubicBezTo>
                        <a:cubicBezTo>
                          <a:pt x="44" y="47"/>
                          <a:pt x="44" y="51"/>
                          <a:pt x="44" y="54"/>
                        </a:cubicBezTo>
                        <a:cubicBezTo>
                          <a:pt x="44" y="53"/>
                          <a:pt x="44" y="53"/>
                          <a:pt x="44" y="53"/>
                        </a:cubicBezTo>
                        <a:cubicBezTo>
                          <a:pt x="44" y="54"/>
                          <a:pt x="44" y="55"/>
                          <a:pt x="43" y="55"/>
                        </a:cubicBezTo>
                        <a:close/>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spcAft>
                        <a:spcPts val="1133"/>
                      </a:spcAft>
                    </a:pPr>
                    <a:endParaRPr lang="en-US" sz="2040" cap="all"/>
                  </a:p>
                </p:txBody>
              </p:sp>
              <p:sp>
                <p:nvSpPr>
                  <p:cNvPr id="515" name="Freeform 90">
                    <a:extLst>
                      <a:ext uri="{FF2B5EF4-FFF2-40B4-BE49-F238E27FC236}">
                        <a16:creationId xmlns:a16="http://schemas.microsoft.com/office/drawing/2014/main" id="{765065CC-B238-B62C-395E-7AF940D2E1B0}"/>
                      </a:ext>
                    </a:extLst>
                  </p:cNvPr>
                  <p:cNvSpPr>
                    <a:spLocks noEditPoints="1"/>
                  </p:cNvSpPr>
                  <p:nvPr/>
                </p:nvSpPr>
                <p:spPr bwMode="gray">
                  <a:xfrm>
                    <a:off x="1636" y="3700"/>
                    <a:ext cx="185" cy="235"/>
                  </a:xfrm>
                  <a:custGeom>
                    <a:avLst/>
                    <a:gdLst/>
                    <a:ahLst/>
                    <a:cxnLst>
                      <a:cxn ang="0">
                        <a:pos x="130" y="43"/>
                      </a:cxn>
                      <a:cxn ang="0">
                        <a:pos x="104" y="18"/>
                      </a:cxn>
                      <a:cxn ang="0">
                        <a:pos x="70" y="9"/>
                      </a:cxn>
                      <a:cxn ang="0">
                        <a:pos x="40" y="1"/>
                      </a:cxn>
                      <a:cxn ang="0">
                        <a:pos x="10" y="11"/>
                      </a:cxn>
                      <a:cxn ang="0">
                        <a:pos x="0" y="68"/>
                      </a:cxn>
                      <a:cxn ang="0">
                        <a:pos x="20" y="75"/>
                      </a:cxn>
                      <a:cxn ang="0">
                        <a:pos x="20" y="69"/>
                      </a:cxn>
                      <a:cxn ang="0">
                        <a:pos x="28" y="84"/>
                      </a:cxn>
                      <a:cxn ang="0">
                        <a:pos x="27" y="150"/>
                      </a:cxn>
                      <a:cxn ang="0">
                        <a:pos x="37" y="161"/>
                      </a:cxn>
                      <a:cxn ang="0">
                        <a:pos x="81" y="172"/>
                      </a:cxn>
                      <a:cxn ang="0">
                        <a:pos x="104" y="152"/>
                      </a:cxn>
                      <a:cxn ang="0">
                        <a:pos x="106" y="66"/>
                      </a:cxn>
                      <a:cxn ang="0">
                        <a:pos x="108" y="84"/>
                      </a:cxn>
                      <a:cxn ang="0">
                        <a:pos x="109" y="93"/>
                      </a:cxn>
                      <a:cxn ang="0">
                        <a:pos x="136" y="88"/>
                      </a:cxn>
                      <a:cxn ang="0">
                        <a:pos x="130" y="43"/>
                      </a:cxn>
                      <a:cxn ang="0">
                        <a:pos x="22" y="55"/>
                      </a:cxn>
                      <a:cxn ang="0">
                        <a:pos x="24" y="44"/>
                      </a:cxn>
                      <a:cxn ang="0">
                        <a:pos x="23" y="54"/>
                      </a:cxn>
                      <a:cxn ang="0">
                        <a:pos x="23" y="53"/>
                      </a:cxn>
                      <a:cxn ang="0">
                        <a:pos x="22" y="55"/>
                      </a:cxn>
                    </a:cxnLst>
                    <a:rect l="0" t="0" r="r" b="b"/>
                    <a:pathLst>
                      <a:path w="136" h="173">
                        <a:moveTo>
                          <a:pt x="130" y="43"/>
                        </a:moveTo>
                        <a:cubicBezTo>
                          <a:pt x="127" y="26"/>
                          <a:pt x="112" y="21"/>
                          <a:pt x="104" y="18"/>
                        </a:cubicBezTo>
                        <a:cubicBezTo>
                          <a:pt x="97" y="16"/>
                          <a:pt x="83" y="13"/>
                          <a:pt x="70" y="9"/>
                        </a:cubicBezTo>
                        <a:cubicBezTo>
                          <a:pt x="59" y="6"/>
                          <a:pt x="49" y="3"/>
                          <a:pt x="40" y="1"/>
                        </a:cubicBezTo>
                        <a:cubicBezTo>
                          <a:pt x="31" y="0"/>
                          <a:pt x="13" y="3"/>
                          <a:pt x="10" y="11"/>
                        </a:cubicBezTo>
                        <a:cubicBezTo>
                          <a:pt x="10" y="13"/>
                          <a:pt x="5" y="39"/>
                          <a:pt x="0" y="68"/>
                        </a:cubicBezTo>
                        <a:cubicBezTo>
                          <a:pt x="0" y="72"/>
                          <a:pt x="14" y="79"/>
                          <a:pt x="20" y="75"/>
                        </a:cubicBezTo>
                        <a:cubicBezTo>
                          <a:pt x="20" y="73"/>
                          <a:pt x="20" y="71"/>
                          <a:pt x="20" y="69"/>
                        </a:cubicBezTo>
                        <a:cubicBezTo>
                          <a:pt x="21" y="75"/>
                          <a:pt x="23" y="80"/>
                          <a:pt x="28" y="84"/>
                        </a:cubicBezTo>
                        <a:cubicBezTo>
                          <a:pt x="31" y="99"/>
                          <a:pt x="33" y="118"/>
                          <a:pt x="27" y="150"/>
                        </a:cubicBezTo>
                        <a:cubicBezTo>
                          <a:pt x="27" y="155"/>
                          <a:pt x="31" y="160"/>
                          <a:pt x="37" y="161"/>
                        </a:cubicBezTo>
                        <a:cubicBezTo>
                          <a:pt x="49" y="163"/>
                          <a:pt x="74" y="170"/>
                          <a:pt x="81" y="172"/>
                        </a:cubicBezTo>
                        <a:cubicBezTo>
                          <a:pt x="90" y="173"/>
                          <a:pt x="108" y="161"/>
                          <a:pt x="104" y="152"/>
                        </a:cubicBezTo>
                        <a:cubicBezTo>
                          <a:pt x="93" y="132"/>
                          <a:pt x="104" y="78"/>
                          <a:pt x="106" y="66"/>
                        </a:cubicBezTo>
                        <a:cubicBezTo>
                          <a:pt x="106" y="66"/>
                          <a:pt x="108" y="78"/>
                          <a:pt x="108" y="84"/>
                        </a:cubicBezTo>
                        <a:cubicBezTo>
                          <a:pt x="108" y="87"/>
                          <a:pt x="109" y="90"/>
                          <a:pt x="109" y="93"/>
                        </a:cubicBezTo>
                        <a:cubicBezTo>
                          <a:pt x="116" y="95"/>
                          <a:pt x="132" y="93"/>
                          <a:pt x="136" y="88"/>
                        </a:cubicBezTo>
                        <a:cubicBezTo>
                          <a:pt x="133" y="67"/>
                          <a:pt x="131" y="50"/>
                          <a:pt x="130" y="43"/>
                        </a:cubicBezTo>
                        <a:close/>
                        <a:moveTo>
                          <a:pt x="22" y="55"/>
                        </a:moveTo>
                        <a:cubicBezTo>
                          <a:pt x="24" y="47"/>
                          <a:pt x="24" y="42"/>
                          <a:pt x="24" y="44"/>
                        </a:cubicBezTo>
                        <a:cubicBezTo>
                          <a:pt x="23" y="47"/>
                          <a:pt x="23" y="51"/>
                          <a:pt x="23" y="54"/>
                        </a:cubicBezTo>
                        <a:cubicBezTo>
                          <a:pt x="23" y="53"/>
                          <a:pt x="23" y="53"/>
                          <a:pt x="23" y="53"/>
                        </a:cubicBezTo>
                        <a:cubicBezTo>
                          <a:pt x="23" y="54"/>
                          <a:pt x="23" y="55"/>
                          <a:pt x="22" y="55"/>
                        </a:cubicBezTo>
                        <a:close/>
                      </a:path>
                    </a:pathLst>
                  </a:custGeom>
                  <a:solidFill>
                    <a:schemeClr val="bg1"/>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spcAft>
                        <a:spcPts val="1133"/>
                      </a:spcAft>
                    </a:pPr>
                    <a:endParaRPr lang="en-US" sz="2040" cap="all"/>
                  </a:p>
                </p:txBody>
              </p:sp>
              <p:sp>
                <p:nvSpPr>
                  <p:cNvPr id="516" name="Freeform 91">
                    <a:extLst>
                      <a:ext uri="{FF2B5EF4-FFF2-40B4-BE49-F238E27FC236}">
                        <a16:creationId xmlns:a16="http://schemas.microsoft.com/office/drawing/2014/main" id="{1701BEDD-F1EF-836E-1186-38E667A0540C}"/>
                      </a:ext>
                    </a:extLst>
                  </p:cNvPr>
                  <p:cNvSpPr>
                    <a:spLocks/>
                  </p:cNvSpPr>
                  <p:nvPr/>
                </p:nvSpPr>
                <p:spPr bwMode="gray">
                  <a:xfrm>
                    <a:off x="1699" y="3715"/>
                    <a:ext cx="61" cy="71"/>
                  </a:xfrm>
                  <a:custGeom>
                    <a:avLst/>
                    <a:gdLst/>
                    <a:ahLst/>
                    <a:cxnLst>
                      <a:cxn ang="0">
                        <a:pos x="0" y="0"/>
                      </a:cxn>
                      <a:cxn ang="0">
                        <a:pos x="3" y="52"/>
                      </a:cxn>
                      <a:cxn ang="0">
                        <a:pos x="45" y="7"/>
                      </a:cxn>
                      <a:cxn ang="0">
                        <a:pos x="0" y="0"/>
                      </a:cxn>
                    </a:cxnLst>
                    <a:rect l="0" t="0" r="r" b="b"/>
                    <a:pathLst>
                      <a:path w="45" h="52">
                        <a:moveTo>
                          <a:pt x="0" y="0"/>
                        </a:moveTo>
                        <a:cubicBezTo>
                          <a:pt x="3" y="52"/>
                          <a:pt x="3" y="52"/>
                          <a:pt x="3" y="52"/>
                        </a:cubicBezTo>
                        <a:cubicBezTo>
                          <a:pt x="6" y="40"/>
                          <a:pt x="45" y="7"/>
                          <a:pt x="45" y="7"/>
                        </a:cubicBezTo>
                        <a:lnTo>
                          <a:pt x="0" y="0"/>
                        </a:lnTo>
                        <a:close/>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spcAft>
                        <a:spcPts val="1133"/>
                      </a:spcAft>
                    </a:pPr>
                    <a:endParaRPr lang="en-US" sz="2040" cap="all"/>
                  </a:p>
                </p:txBody>
              </p:sp>
              <p:sp>
                <p:nvSpPr>
                  <p:cNvPr id="517" name="Freeform 92">
                    <a:extLst>
                      <a:ext uri="{FF2B5EF4-FFF2-40B4-BE49-F238E27FC236}">
                        <a16:creationId xmlns:a16="http://schemas.microsoft.com/office/drawing/2014/main" id="{2DE4D352-D76F-C60D-6AA5-CB6DE512019B}"/>
                      </a:ext>
                    </a:extLst>
                  </p:cNvPr>
                  <p:cNvSpPr>
                    <a:spLocks/>
                  </p:cNvSpPr>
                  <p:nvPr/>
                </p:nvSpPr>
                <p:spPr bwMode="gray">
                  <a:xfrm>
                    <a:off x="1691" y="3685"/>
                    <a:ext cx="78" cy="48"/>
                  </a:xfrm>
                  <a:custGeom>
                    <a:avLst/>
                    <a:gdLst/>
                    <a:ahLst/>
                    <a:cxnLst>
                      <a:cxn ang="0">
                        <a:pos x="26" y="34"/>
                      </a:cxn>
                      <a:cxn ang="0">
                        <a:pos x="9" y="20"/>
                      </a:cxn>
                      <a:cxn ang="0">
                        <a:pos x="14" y="11"/>
                      </a:cxn>
                      <a:cxn ang="0">
                        <a:pos x="47" y="14"/>
                      </a:cxn>
                      <a:cxn ang="0">
                        <a:pos x="50" y="25"/>
                      </a:cxn>
                      <a:cxn ang="0">
                        <a:pos x="26" y="34"/>
                      </a:cxn>
                    </a:cxnLst>
                    <a:rect l="0" t="0" r="r" b="b"/>
                    <a:pathLst>
                      <a:path w="58" h="35">
                        <a:moveTo>
                          <a:pt x="26" y="34"/>
                        </a:moveTo>
                        <a:cubicBezTo>
                          <a:pt x="12" y="32"/>
                          <a:pt x="0" y="22"/>
                          <a:pt x="9" y="20"/>
                        </a:cubicBezTo>
                        <a:cubicBezTo>
                          <a:pt x="15" y="18"/>
                          <a:pt x="12" y="13"/>
                          <a:pt x="14" y="11"/>
                        </a:cubicBezTo>
                        <a:cubicBezTo>
                          <a:pt x="16" y="8"/>
                          <a:pt x="47" y="0"/>
                          <a:pt x="47" y="14"/>
                        </a:cubicBezTo>
                        <a:cubicBezTo>
                          <a:pt x="47" y="18"/>
                          <a:pt x="42" y="22"/>
                          <a:pt x="50" y="25"/>
                        </a:cubicBezTo>
                        <a:cubicBezTo>
                          <a:pt x="58" y="29"/>
                          <a:pt x="40" y="35"/>
                          <a:pt x="26" y="34"/>
                        </a:cubicBezTo>
                        <a:close/>
                      </a:path>
                    </a:pathLst>
                  </a:custGeom>
                  <a:solidFill>
                    <a:srgbClr val="E0CBAE"/>
                  </a:solidFill>
                  <a:ln w="3175" algn="ctr">
                    <a:noFill/>
                    <a:round/>
                    <a:headEnd/>
                    <a:tailEnd/>
                  </a:ln>
                  <a:effectLst/>
                </p:spPr>
                <p:txBody>
                  <a:bodyPr lIns="0" tIns="0" rIns="0" bIns="0"/>
                  <a:lstStyle/>
                  <a:p>
                    <a:pPr>
                      <a:lnSpc>
                        <a:spcPct val="80000"/>
                      </a:lnSpc>
                      <a:spcAft>
                        <a:spcPts val="1133"/>
                      </a:spcAft>
                    </a:pPr>
                    <a:endParaRPr lang="en-US" sz="2040" cap="all"/>
                  </a:p>
                </p:txBody>
              </p:sp>
              <p:sp>
                <p:nvSpPr>
                  <p:cNvPr id="519" name="Freeform 93">
                    <a:extLst>
                      <a:ext uri="{FF2B5EF4-FFF2-40B4-BE49-F238E27FC236}">
                        <a16:creationId xmlns:a16="http://schemas.microsoft.com/office/drawing/2014/main" id="{B225F5EA-9CA5-C4FA-A240-2585E776341C}"/>
                      </a:ext>
                    </a:extLst>
                  </p:cNvPr>
                  <p:cNvSpPr>
                    <a:spLocks/>
                  </p:cNvSpPr>
                  <p:nvPr/>
                </p:nvSpPr>
                <p:spPr bwMode="gray">
                  <a:xfrm>
                    <a:off x="1679" y="3619"/>
                    <a:ext cx="98" cy="99"/>
                  </a:xfrm>
                  <a:custGeom>
                    <a:avLst/>
                    <a:gdLst/>
                    <a:ahLst/>
                    <a:cxnLst>
                      <a:cxn ang="0">
                        <a:pos x="35" y="1"/>
                      </a:cxn>
                      <a:cxn ang="0">
                        <a:pos x="0" y="38"/>
                      </a:cxn>
                      <a:cxn ang="0">
                        <a:pos x="38" y="72"/>
                      </a:cxn>
                      <a:cxn ang="0">
                        <a:pos x="72" y="35"/>
                      </a:cxn>
                      <a:cxn ang="0">
                        <a:pos x="35" y="1"/>
                      </a:cxn>
                    </a:cxnLst>
                    <a:rect l="0" t="0" r="r" b="b"/>
                    <a:pathLst>
                      <a:path w="73" h="73">
                        <a:moveTo>
                          <a:pt x="35" y="1"/>
                        </a:moveTo>
                        <a:cubicBezTo>
                          <a:pt x="15" y="2"/>
                          <a:pt x="0" y="19"/>
                          <a:pt x="0" y="38"/>
                        </a:cubicBezTo>
                        <a:cubicBezTo>
                          <a:pt x="1" y="58"/>
                          <a:pt x="18" y="73"/>
                          <a:pt x="38" y="72"/>
                        </a:cubicBezTo>
                        <a:cubicBezTo>
                          <a:pt x="58" y="71"/>
                          <a:pt x="73" y="55"/>
                          <a:pt x="72" y="35"/>
                        </a:cubicBezTo>
                        <a:cubicBezTo>
                          <a:pt x="71" y="16"/>
                          <a:pt x="54" y="0"/>
                          <a:pt x="35" y="1"/>
                        </a:cubicBezTo>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spcAft>
                        <a:spcPts val="1133"/>
                      </a:spcAft>
                    </a:pPr>
                    <a:endParaRPr lang="en-US" sz="2040" cap="all"/>
                  </a:p>
                </p:txBody>
              </p:sp>
              <p:sp>
                <p:nvSpPr>
                  <p:cNvPr id="521" name="Freeform 94">
                    <a:extLst>
                      <a:ext uri="{FF2B5EF4-FFF2-40B4-BE49-F238E27FC236}">
                        <a16:creationId xmlns:a16="http://schemas.microsoft.com/office/drawing/2014/main" id="{D87D7180-3FD3-5D5E-E856-102FE483E5D4}"/>
                      </a:ext>
                    </a:extLst>
                  </p:cNvPr>
                  <p:cNvSpPr>
                    <a:spLocks/>
                  </p:cNvSpPr>
                  <p:nvPr/>
                </p:nvSpPr>
                <p:spPr bwMode="gray">
                  <a:xfrm>
                    <a:off x="1679" y="3619"/>
                    <a:ext cx="98" cy="99"/>
                  </a:xfrm>
                  <a:custGeom>
                    <a:avLst/>
                    <a:gdLst/>
                    <a:ahLst/>
                    <a:cxnLst>
                      <a:cxn ang="0">
                        <a:pos x="35" y="1"/>
                      </a:cxn>
                      <a:cxn ang="0">
                        <a:pos x="0" y="38"/>
                      </a:cxn>
                      <a:cxn ang="0">
                        <a:pos x="38" y="72"/>
                      </a:cxn>
                      <a:cxn ang="0">
                        <a:pos x="72" y="35"/>
                      </a:cxn>
                      <a:cxn ang="0">
                        <a:pos x="35" y="1"/>
                      </a:cxn>
                    </a:cxnLst>
                    <a:rect l="0" t="0" r="r" b="b"/>
                    <a:pathLst>
                      <a:path w="73" h="73">
                        <a:moveTo>
                          <a:pt x="35" y="1"/>
                        </a:moveTo>
                        <a:cubicBezTo>
                          <a:pt x="15" y="2"/>
                          <a:pt x="0" y="19"/>
                          <a:pt x="0" y="38"/>
                        </a:cubicBezTo>
                        <a:cubicBezTo>
                          <a:pt x="1" y="58"/>
                          <a:pt x="18" y="73"/>
                          <a:pt x="38" y="72"/>
                        </a:cubicBezTo>
                        <a:cubicBezTo>
                          <a:pt x="58" y="71"/>
                          <a:pt x="73" y="55"/>
                          <a:pt x="72" y="35"/>
                        </a:cubicBezTo>
                        <a:cubicBezTo>
                          <a:pt x="71" y="16"/>
                          <a:pt x="54" y="0"/>
                          <a:pt x="35" y="1"/>
                        </a:cubicBezTo>
                      </a:path>
                    </a:pathLst>
                  </a:custGeom>
                  <a:noFill/>
                  <a:ln w="3175" cap="flat" cmpd="sng">
                    <a:solidFill>
                      <a:srgbClr val="000000">
                        <a:alpha val="20000"/>
                      </a:srgbClr>
                    </a:solidFill>
                    <a:prstDash val="solid"/>
                    <a:miter lim="800000"/>
                    <a:headEnd/>
                    <a:tailEnd/>
                  </a:ln>
                </p:spPr>
                <p:txBody>
                  <a:bodyPr lIns="0" tIns="0" rIns="0" bIns="0"/>
                  <a:lstStyle/>
                  <a:p>
                    <a:pPr>
                      <a:lnSpc>
                        <a:spcPct val="80000"/>
                      </a:lnSpc>
                      <a:spcAft>
                        <a:spcPts val="1133"/>
                      </a:spcAft>
                    </a:pPr>
                    <a:endParaRPr lang="en-US" sz="2040" cap="all"/>
                  </a:p>
                </p:txBody>
              </p:sp>
              <p:sp>
                <p:nvSpPr>
                  <p:cNvPr id="618" name="Freeform 95">
                    <a:extLst>
                      <a:ext uri="{FF2B5EF4-FFF2-40B4-BE49-F238E27FC236}">
                        <a16:creationId xmlns:a16="http://schemas.microsoft.com/office/drawing/2014/main" id="{DEF4CC3D-BD5B-2354-2D15-FF408D8CFB40}"/>
                      </a:ext>
                    </a:extLst>
                  </p:cNvPr>
                  <p:cNvSpPr>
                    <a:spLocks/>
                  </p:cNvSpPr>
                  <p:nvPr/>
                </p:nvSpPr>
                <p:spPr bwMode="gray">
                  <a:xfrm>
                    <a:off x="1658" y="3772"/>
                    <a:ext cx="27" cy="49"/>
                  </a:xfrm>
                  <a:custGeom>
                    <a:avLst/>
                    <a:gdLst/>
                    <a:ahLst/>
                    <a:cxnLst>
                      <a:cxn ang="0">
                        <a:pos x="7" y="0"/>
                      </a:cxn>
                      <a:cxn ang="0">
                        <a:pos x="20" y="36"/>
                      </a:cxn>
                    </a:cxnLst>
                    <a:rect l="0" t="0" r="r" b="b"/>
                    <a:pathLst>
                      <a:path w="20" h="36">
                        <a:moveTo>
                          <a:pt x="7" y="0"/>
                        </a:moveTo>
                        <a:cubicBezTo>
                          <a:pt x="3" y="9"/>
                          <a:pt x="0" y="30"/>
                          <a:pt x="20" y="36"/>
                        </a:cubicBezTo>
                      </a:path>
                    </a:pathLst>
                  </a:custGeom>
                  <a:noFill/>
                  <a:ln w="3175" cap="flat" cmpd="sng">
                    <a:solidFill>
                      <a:srgbClr val="000000">
                        <a:alpha val="20000"/>
                      </a:srgbClr>
                    </a:solidFill>
                    <a:prstDash val="solid"/>
                    <a:miter lim="800000"/>
                    <a:headEnd/>
                    <a:tailEnd/>
                  </a:ln>
                </p:spPr>
                <p:txBody>
                  <a:bodyPr lIns="0" tIns="0" rIns="0" bIns="0"/>
                  <a:lstStyle/>
                  <a:p>
                    <a:pPr>
                      <a:lnSpc>
                        <a:spcPct val="80000"/>
                      </a:lnSpc>
                      <a:spcAft>
                        <a:spcPts val="1133"/>
                      </a:spcAft>
                    </a:pPr>
                    <a:endParaRPr lang="en-US" sz="2040" cap="all"/>
                  </a:p>
                </p:txBody>
              </p:sp>
              <p:sp>
                <p:nvSpPr>
                  <p:cNvPr id="619" name="Freeform 96">
                    <a:extLst>
                      <a:ext uri="{FF2B5EF4-FFF2-40B4-BE49-F238E27FC236}">
                        <a16:creationId xmlns:a16="http://schemas.microsoft.com/office/drawing/2014/main" id="{2D99542D-D217-FA4D-FD44-94B05D77AD6A}"/>
                      </a:ext>
                    </a:extLst>
                  </p:cNvPr>
                  <p:cNvSpPr>
                    <a:spLocks/>
                  </p:cNvSpPr>
                  <p:nvPr/>
                </p:nvSpPr>
                <p:spPr bwMode="gray">
                  <a:xfrm>
                    <a:off x="1712" y="3787"/>
                    <a:ext cx="26" cy="47"/>
                  </a:xfrm>
                  <a:custGeom>
                    <a:avLst/>
                    <a:gdLst/>
                    <a:ahLst/>
                    <a:cxnLst>
                      <a:cxn ang="0">
                        <a:pos x="7" y="0"/>
                      </a:cxn>
                      <a:cxn ang="0">
                        <a:pos x="19" y="35"/>
                      </a:cxn>
                    </a:cxnLst>
                    <a:rect l="0" t="0" r="r" b="b"/>
                    <a:pathLst>
                      <a:path w="19" h="35">
                        <a:moveTo>
                          <a:pt x="7" y="0"/>
                        </a:moveTo>
                        <a:cubicBezTo>
                          <a:pt x="3" y="8"/>
                          <a:pt x="0" y="29"/>
                          <a:pt x="19" y="35"/>
                        </a:cubicBezTo>
                      </a:path>
                    </a:pathLst>
                  </a:custGeom>
                  <a:noFill/>
                  <a:ln w="3175" cap="flat" cmpd="sng">
                    <a:solidFill>
                      <a:srgbClr val="000000">
                        <a:alpha val="20000"/>
                      </a:srgbClr>
                    </a:solidFill>
                    <a:prstDash val="solid"/>
                    <a:miter lim="800000"/>
                    <a:headEnd/>
                    <a:tailEnd/>
                  </a:ln>
                </p:spPr>
                <p:txBody>
                  <a:bodyPr lIns="0" tIns="0" rIns="0" bIns="0"/>
                  <a:lstStyle/>
                  <a:p>
                    <a:pPr>
                      <a:lnSpc>
                        <a:spcPct val="80000"/>
                      </a:lnSpc>
                      <a:spcAft>
                        <a:spcPts val="1133"/>
                      </a:spcAft>
                    </a:pPr>
                    <a:endParaRPr lang="en-US" sz="2040" cap="all"/>
                  </a:p>
                </p:txBody>
              </p:sp>
              <p:sp>
                <p:nvSpPr>
                  <p:cNvPr id="620" name="Freeform 97">
                    <a:extLst>
                      <a:ext uri="{FF2B5EF4-FFF2-40B4-BE49-F238E27FC236}">
                        <a16:creationId xmlns:a16="http://schemas.microsoft.com/office/drawing/2014/main" id="{0427D117-9200-83E3-5985-0F8050E49C56}"/>
                      </a:ext>
                    </a:extLst>
                  </p:cNvPr>
                  <p:cNvSpPr>
                    <a:spLocks/>
                  </p:cNvSpPr>
                  <p:nvPr/>
                </p:nvSpPr>
                <p:spPr bwMode="gray">
                  <a:xfrm>
                    <a:off x="1664" y="3612"/>
                    <a:ext cx="139" cy="118"/>
                  </a:xfrm>
                  <a:custGeom>
                    <a:avLst/>
                    <a:gdLst/>
                    <a:ahLst/>
                    <a:cxnLst>
                      <a:cxn ang="0">
                        <a:pos x="88" y="60"/>
                      </a:cxn>
                      <a:cxn ang="0">
                        <a:pos x="58" y="6"/>
                      </a:cxn>
                      <a:cxn ang="0">
                        <a:pos x="10" y="39"/>
                      </a:cxn>
                      <a:cxn ang="0">
                        <a:pos x="9" y="39"/>
                      </a:cxn>
                      <a:cxn ang="0">
                        <a:pos x="0" y="59"/>
                      </a:cxn>
                      <a:cxn ang="0">
                        <a:pos x="17" y="61"/>
                      </a:cxn>
                      <a:cxn ang="0">
                        <a:pos x="12" y="38"/>
                      </a:cxn>
                      <a:cxn ang="0">
                        <a:pos x="30" y="26"/>
                      </a:cxn>
                      <a:cxn ang="0">
                        <a:pos x="57" y="58"/>
                      </a:cxn>
                      <a:cxn ang="0">
                        <a:pos x="92" y="75"/>
                      </a:cxn>
                      <a:cxn ang="0">
                        <a:pos x="88" y="60"/>
                      </a:cxn>
                    </a:cxnLst>
                    <a:rect l="0" t="0" r="r" b="b"/>
                    <a:pathLst>
                      <a:path w="103" h="87">
                        <a:moveTo>
                          <a:pt x="88" y="60"/>
                        </a:moveTo>
                        <a:cubicBezTo>
                          <a:pt x="88" y="34"/>
                          <a:pt x="82" y="13"/>
                          <a:pt x="58" y="6"/>
                        </a:cubicBezTo>
                        <a:cubicBezTo>
                          <a:pt x="36" y="0"/>
                          <a:pt x="8" y="13"/>
                          <a:pt x="10" y="39"/>
                        </a:cubicBezTo>
                        <a:cubicBezTo>
                          <a:pt x="9" y="39"/>
                          <a:pt x="9" y="39"/>
                          <a:pt x="9" y="39"/>
                        </a:cubicBezTo>
                        <a:cubicBezTo>
                          <a:pt x="9" y="45"/>
                          <a:pt x="9" y="61"/>
                          <a:pt x="0" y="59"/>
                        </a:cubicBezTo>
                        <a:cubicBezTo>
                          <a:pt x="0" y="62"/>
                          <a:pt x="24" y="69"/>
                          <a:pt x="17" y="61"/>
                        </a:cubicBezTo>
                        <a:cubicBezTo>
                          <a:pt x="14" y="58"/>
                          <a:pt x="10" y="44"/>
                          <a:pt x="12" y="38"/>
                        </a:cubicBezTo>
                        <a:cubicBezTo>
                          <a:pt x="15" y="28"/>
                          <a:pt x="20" y="26"/>
                          <a:pt x="30" y="26"/>
                        </a:cubicBezTo>
                        <a:cubicBezTo>
                          <a:pt x="41" y="26"/>
                          <a:pt x="68" y="38"/>
                          <a:pt x="57" y="58"/>
                        </a:cubicBezTo>
                        <a:cubicBezTo>
                          <a:pt x="46" y="77"/>
                          <a:pt x="80" y="87"/>
                          <a:pt x="92" y="75"/>
                        </a:cubicBezTo>
                        <a:cubicBezTo>
                          <a:pt x="103" y="64"/>
                          <a:pt x="88" y="70"/>
                          <a:pt x="88" y="60"/>
                        </a:cubicBezTo>
                        <a:close/>
                      </a:path>
                    </a:pathLst>
                  </a:custGeom>
                  <a:solidFill>
                    <a:schemeClr val="accent4">
                      <a:lumMod val="50000"/>
                    </a:schemeClr>
                  </a:solidFill>
                  <a:ln w="3175" algn="ctr">
                    <a:solidFill>
                      <a:srgbClr val="000000">
                        <a:alpha val="20000"/>
                      </a:srgbClr>
                    </a:solidFill>
                    <a:round/>
                    <a:headEnd/>
                    <a:tailEnd/>
                  </a:ln>
                  <a:effectLst/>
                </p:spPr>
                <p:txBody>
                  <a:bodyPr lIns="0" tIns="0" rIns="0" bIns="0"/>
                  <a:lstStyle/>
                  <a:p>
                    <a:pPr>
                      <a:lnSpc>
                        <a:spcPct val="80000"/>
                      </a:lnSpc>
                      <a:spcAft>
                        <a:spcPts val="1133"/>
                      </a:spcAft>
                    </a:pPr>
                    <a:endParaRPr lang="en-US" sz="2040" cap="all"/>
                  </a:p>
                </p:txBody>
              </p:sp>
            </p:grpSp>
            <p:grpSp>
              <p:nvGrpSpPr>
                <p:cNvPr id="489" name="Gruppieren 469">
                  <a:extLst>
                    <a:ext uri="{FF2B5EF4-FFF2-40B4-BE49-F238E27FC236}">
                      <a16:creationId xmlns:a16="http://schemas.microsoft.com/office/drawing/2014/main" id="{FABF121C-E4A9-F4FD-20B4-56D441597BD2}"/>
                    </a:ext>
                  </a:extLst>
                </p:cNvPr>
                <p:cNvGrpSpPr/>
                <p:nvPr/>
              </p:nvGrpSpPr>
              <p:grpSpPr bwMode="gray">
                <a:xfrm>
                  <a:off x="903919" y="4923249"/>
                  <a:ext cx="1285276" cy="546185"/>
                  <a:chOff x="3306019" y="3884239"/>
                  <a:chExt cx="1310481" cy="556896"/>
                </a:xfrm>
              </p:grpSpPr>
              <p:sp>
                <p:nvSpPr>
                  <p:cNvPr id="508" name="Freeform 939">
                    <a:extLst>
                      <a:ext uri="{FF2B5EF4-FFF2-40B4-BE49-F238E27FC236}">
                        <a16:creationId xmlns:a16="http://schemas.microsoft.com/office/drawing/2014/main" id="{377DA0E3-2C77-57DD-C3FA-C79345BAF21F}"/>
                      </a:ext>
                    </a:extLst>
                  </p:cNvPr>
                  <p:cNvSpPr>
                    <a:spLocks/>
                  </p:cNvSpPr>
                  <p:nvPr/>
                </p:nvSpPr>
                <p:spPr bwMode="gray">
                  <a:xfrm>
                    <a:off x="4212548" y="3926459"/>
                    <a:ext cx="211548" cy="331019"/>
                  </a:xfrm>
                  <a:custGeom>
                    <a:avLst/>
                    <a:gdLst>
                      <a:gd name="connsiteX0" fmla="*/ 3964 w 9978"/>
                      <a:gd name="connsiteY0" fmla="*/ 1330 h 10000"/>
                      <a:gd name="connsiteX1" fmla="*/ 9978 w 9978"/>
                      <a:gd name="connsiteY1" fmla="*/ 10000 h 10000"/>
                      <a:gd name="connsiteX2" fmla="*/ 0 w 9978"/>
                      <a:gd name="connsiteY2" fmla="*/ 6601 h 10000"/>
                      <a:gd name="connsiteX3" fmla="*/ 0 w 9978"/>
                      <a:gd name="connsiteY3" fmla="*/ 0 h 10000"/>
                      <a:gd name="connsiteX4" fmla="*/ 3964 w 9978"/>
                      <a:gd name="connsiteY4" fmla="*/ 1330 h 10000"/>
                      <a:gd name="connsiteX0" fmla="*/ 3973 w 4041"/>
                      <a:gd name="connsiteY0" fmla="*/ 1330 h 7989"/>
                      <a:gd name="connsiteX1" fmla="*/ 4041 w 4041"/>
                      <a:gd name="connsiteY1" fmla="*/ 7989 h 7989"/>
                      <a:gd name="connsiteX2" fmla="*/ 0 w 4041"/>
                      <a:gd name="connsiteY2" fmla="*/ 6601 h 7989"/>
                      <a:gd name="connsiteX3" fmla="*/ 0 w 4041"/>
                      <a:gd name="connsiteY3" fmla="*/ 0 h 7989"/>
                      <a:gd name="connsiteX4" fmla="*/ 3973 w 4041"/>
                      <a:gd name="connsiteY4" fmla="*/ 1330 h 7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1" h="7989">
                        <a:moveTo>
                          <a:pt x="3973" y="1330"/>
                        </a:moveTo>
                        <a:cubicBezTo>
                          <a:pt x="3996" y="3550"/>
                          <a:pt x="4018" y="5769"/>
                          <a:pt x="4041" y="7989"/>
                        </a:cubicBezTo>
                        <a:lnTo>
                          <a:pt x="0" y="6601"/>
                        </a:lnTo>
                        <a:lnTo>
                          <a:pt x="0" y="0"/>
                        </a:lnTo>
                        <a:lnTo>
                          <a:pt x="3973" y="1330"/>
                        </a:lnTo>
                        <a:close/>
                      </a:path>
                    </a:pathLst>
                  </a:custGeom>
                  <a:gradFill>
                    <a:gsLst>
                      <a:gs pos="53000">
                        <a:schemeClr val="bg1">
                          <a:lumMod val="50000"/>
                        </a:schemeClr>
                      </a:gs>
                      <a:gs pos="100000">
                        <a:schemeClr val="bg1">
                          <a:lumMod val="65000"/>
                        </a:schemeClr>
                      </a:gs>
                    </a:gsLst>
                    <a:lin ang="186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spcAft>
                        <a:spcPts val="1133"/>
                      </a:spcAft>
                    </a:pPr>
                    <a:endParaRPr lang="en-US" sz="2040" cap="all"/>
                  </a:p>
                </p:txBody>
              </p:sp>
              <p:grpSp>
                <p:nvGrpSpPr>
                  <p:cNvPr id="509" name="Gruppieren 471">
                    <a:extLst>
                      <a:ext uri="{FF2B5EF4-FFF2-40B4-BE49-F238E27FC236}">
                        <a16:creationId xmlns:a16="http://schemas.microsoft.com/office/drawing/2014/main" id="{4554E562-D409-EBED-D589-47801828A9F9}"/>
                      </a:ext>
                    </a:extLst>
                  </p:cNvPr>
                  <p:cNvGrpSpPr/>
                  <p:nvPr/>
                </p:nvGrpSpPr>
                <p:grpSpPr bwMode="gray">
                  <a:xfrm>
                    <a:off x="3306019" y="3884239"/>
                    <a:ext cx="1310481" cy="556896"/>
                    <a:chOff x="3306019" y="3884239"/>
                    <a:chExt cx="1310481" cy="556896"/>
                  </a:xfrm>
                </p:grpSpPr>
                <p:sp>
                  <p:nvSpPr>
                    <p:cNvPr id="510" name="Freeform 933">
                      <a:extLst>
                        <a:ext uri="{FF2B5EF4-FFF2-40B4-BE49-F238E27FC236}">
                          <a16:creationId xmlns:a16="http://schemas.microsoft.com/office/drawing/2014/main" id="{3D0E6AD0-E4E2-9A9D-32AB-735F4EE5D2C3}"/>
                        </a:ext>
                      </a:extLst>
                    </p:cNvPr>
                    <p:cNvSpPr>
                      <a:spLocks/>
                    </p:cNvSpPr>
                    <p:nvPr/>
                  </p:nvSpPr>
                  <p:spPr bwMode="gray">
                    <a:xfrm>
                      <a:off x="3829513" y="3955493"/>
                      <a:ext cx="786987" cy="485642"/>
                    </a:xfrm>
                    <a:custGeom>
                      <a:avLst/>
                      <a:gdLst/>
                      <a:ahLst/>
                      <a:cxnLst/>
                      <a:rect l="l" t="t" r="r" b="b"/>
                      <a:pathLst>
                        <a:path w="786987" h="485642">
                          <a:moveTo>
                            <a:pt x="786987" y="0"/>
                          </a:moveTo>
                          <a:lnTo>
                            <a:pt x="786987" y="272918"/>
                          </a:lnTo>
                          <a:lnTo>
                            <a:pt x="264074" y="413760"/>
                          </a:lnTo>
                          <a:lnTo>
                            <a:pt x="0" y="485642"/>
                          </a:lnTo>
                          <a:lnTo>
                            <a:pt x="1163" y="210971"/>
                          </a:lnTo>
                          <a:lnTo>
                            <a:pt x="149487" y="170647"/>
                          </a:lnTo>
                          <a:lnTo>
                            <a:pt x="264074" y="140842"/>
                          </a:lnTo>
                          <a:close/>
                        </a:path>
                      </a:pathLst>
                    </a:custGeom>
                    <a:gradFill>
                      <a:gsLst>
                        <a:gs pos="64000">
                          <a:schemeClr val="bg1">
                            <a:lumMod val="65000"/>
                          </a:schemeClr>
                        </a:gs>
                        <a:gs pos="100000">
                          <a:schemeClr val="bg1">
                            <a:lumMod val="75000"/>
                          </a:schemeClr>
                        </a:gs>
                      </a:gsLst>
                      <a:lin ang="186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spcAft>
                          <a:spcPts val="1133"/>
                        </a:spcAft>
                      </a:pPr>
                      <a:endParaRPr lang="en-US" sz="2040" cap="all"/>
                    </a:p>
                  </p:txBody>
                </p:sp>
                <p:sp>
                  <p:nvSpPr>
                    <p:cNvPr id="511" name="Freeform 935">
                      <a:extLst>
                        <a:ext uri="{FF2B5EF4-FFF2-40B4-BE49-F238E27FC236}">
                          <a16:creationId xmlns:a16="http://schemas.microsoft.com/office/drawing/2014/main" id="{A96E9144-C00F-D281-5B6E-81BE34DBE270}"/>
                        </a:ext>
                      </a:extLst>
                    </p:cNvPr>
                    <p:cNvSpPr>
                      <a:spLocks/>
                    </p:cNvSpPr>
                    <p:nvPr/>
                  </p:nvSpPr>
                  <p:spPr bwMode="gray">
                    <a:xfrm>
                      <a:off x="3306019" y="3884239"/>
                      <a:ext cx="1310481" cy="282853"/>
                    </a:xfrm>
                    <a:custGeom>
                      <a:avLst/>
                      <a:gdLst/>
                      <a:ahLst/>
                      <a:cxnLst/>
                      <a:rect l="l" t="t" r="r" b="b"/>
                      <a:pathLst>
                        <a:path w="1310481" h="282853">
                          <a:moveTo>
                            <a:pt x="1049897" y="0"/>
                          </a:moveTo>
                          <a:lnTo>
                            <a:pt x="1310481" y="71882"/>
                          </a:lnTo>
                          <a:lnTo>
                            <a:pt x="787568" y="212724"/>
                          </a:lnTo>
                          <a:lnTo>
                            <a:pt x="672981" y="242529"/>
                          </a:lnTo>
                          <a:lnTo>
                            <a:pt x="524657" y="282853"/>
                          </a:lnTo>
                          <a:lnTo>
                            <a:pt x="0" y="142011"/>
                          </a:lnTo>
                          <a:lnTo>
                            <a:pt x="148323" y="102271"/>
                          </a:lnTo>
                          <a:lnTo>
                            <a:pt x="523494" y="202789"/>
                          </a:lnTo>
                          <a:lnTo>
                            <a:pt x="638663" y="172400"/>
                          </a:lnTo>
                          <a:lnTo>
                            <a:pt x="1013834" y="71882"/>
                          </a:lnTo>
                          <a:lnTo>
                            <a:pt x="901574" y="39740"/>
                          </a:lnTo>
                          <a:close/>
                        </a:path>
                      </a:pathLst>
                    </a:custGeom>
                    <a:gradFill>
                      <a:gsLst>
                        <a:gs pos="12000">
                          <a:schemeClr val="bg1">
                            <a:lumMod val="85000"/>
                          </a:schemeClr>
                        </a:gs>
                        <a:gs pos="100000">
                          <a:schemeClr val="bg1">
                            <a:lumMod val="95000"/>
                          </a:schemeClr>
                        </a:gs>
                      </a:gsLst>
                      <a:lin ang="186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spcAft>
                          <a:spcPts val="1133"/>
                        </a:spcAft>
                      </a:pPr>
                      <a:endParaRPr lang="en-US" sz="2040" cap="all"/>
                    </a:p>
                  </p:txBody>
                </p:sp>
                <p:sp>
                  <p:nvSpPr>
                    <p:cNvPr id="512" name="Freeform 939">
                      <a:extLst>
                        <a:ext uri="{FF2B5EF4-FFF2-40B4-BE49-F238E27FC236}">
                          <a16:creationId xmlns:a16="http://schemas.microsoft.com/office/drawing/2014/main" id="{FFFF7576-35F7-DB0D-3EC8-DD2C36B70D70}"/>
                        </a:ext>
                      </a:extLst>
                    </p:cNvPr>
                    <p:cNvSpPr>
                      <a:spLocks/>
                    </p:cNvSpPr>
                    <p:nvPr/>
                  </p:nvSpPr>
                  <p:spPr bwMode="gray">
                    <a:xfrm>
                      <a:off x="3306019" y="4026250"/>
                      <a:ext cx="524658" cy="414344"/>
                    </a:xfrm>
                    <a:custGeom>
                      <a:avLst/>
                      <a:gdLst/>
                      <a:ahLst/>
                      <a:cxnLst>
                        <a:cxn ang="0">
                          <a:pos x="902" y="241"/>
                        </a:cxn>
                        <a:cxn ang="0">
                          <a:pos x="900" y="709"/>
                        </a:cxn>
                        <a:cxn ang="0">
                          <a:pos x="0" y="468"/>
                        </a:cxn>
                        <a:cxn ang="0">
                          <a:pos x="0" y="0"/>
                        </a:cxn>
                        <a:cxn ang="0">
                          <a:pos x="902" y="241"/>
                        </a:cxn>
                      </a:cxnLst>
                      <a:rect l="0" t="0" r="r" b="b"/>
                      <a:pathLst>
                        <a:path w="902" h="709">
                          <a:moveTo>
                            <a:pt x="902" y="241"/>
                          </a:moveTo>
                          <a:lnTo>
                            <a:pt x="900" y="709"/>
                          </a:lnTo>
                          <a:lnTo>
                            <a:pt x="0" y="468"/>
                          </a:lnTo>
                          <a:lnTo>
                            <a:pt x="0" y="0"/>
                          </a:lnTo>
                          <a:lnTo>
                            <a:pt x="902" y="241"/>
                          </a:lnTo>
                          <a:close/>
                        </a:path>
                      </a:pathLst>
                    </a:custGeom>
                    <a:gradFill>
                      <a:gsLst>
                        <a:gs pos="53000">
                          <a:schemeClr val="bg1">
                            <a:lumMod val="50000"/>
                          </a:schemeClr>
                        </a:gs>
                        <a:gs pos="100000">
                          <a:schemeClr val="bg1">
                            <a:lumMod val="65000"/>
                          </a:schemeClr>
                        </a:gs>
                      </a:gsLst>
                      <a:lin ang="186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spcAft>
                          <a:spcPts val="1133"/>
                        </a:spcAft>
                      </a:pPr>
                      <a:endParaRPr lang="en-US" sz="2040" cap="all"/>
                    </a:p>
                  </p:txBody>
                </p:sp>
              </p:grpSp>
            </p:grpSp>
            <p:grpSp>
              <p:nvGrpSpPr>
                <p:cNvPr id="490" name="Group 135">
                  <a:extLst>
                    <a:ext uri="{FF2B5EF4-FFF2-40B4-BE49-F238E27FC236}">
                      <a16:creationId xmlns:a16="http://schemas.microsoft.com/office/drawing/2014/main" id="{EAC6ECC5-7103-346C-46D5-B2BA4930657F}"/>
                    </a:ext>
                  </a:extLst>
                </p:cNvPr>
                <p:cNvGrpSpPr>
                  <a:grpSpLocks/>
                </p:cNvGrpSpPr>
                <p:nvPr/>
              </p:nvGrpSpPr>
              <p:grpSpPr bwMode="gray">
                <a:xfrm>
                  <a:off x="2365164" y="4814355"/>
                  <a:ext cx="363220" cy="674846"/>
                  <a:chOff x="3610" y="3261"/>
                  <a:chExt cx="602" cy="1119"/>
                </a:xfrm>
              </p:grpSpPr>
              <p:sp>
                <p:nvSpPr>
                  <p:cNvPr id="496" name="Freeform 137">
                    <a:extLst>
                      <a:ext uri="{FF2B5EF4-FFF2-40B4-BE49-F238E27FC236}">
                        <a16:creationId xmlns:a16="http://schemas.microsoft.com/office/drawing/2014/main" id="{E1E88C20-423B-7ACA-D3EA-FFBBB8BE40AA}"/>
                      </a:ext>
                    </a:extLst>
                  </p:cNvPr>
                  <p:cNvSpPr>
                    <a:spLocks/>
                  </p:cNvSpPr>
                  <p:nvPr/>
                </p:nvSpPr>
                <p:spPr bwMode="gray">
                  <a:xfrm>
                    <a:off x="3863" y="3801"/>
                    <a:ext cx="212" cy="579"/>
                  </a:xfrm>
                  <a:custGeom>
                    <a:avLst/>
                    <a:gdLst/>
                    <a:ahLst/>
                    <a:cxnLst>
                      <a:cxn ang="0">
                        <a:pos x="63" y="20"/>
                      </a:cxn>
                      <a:cxn ang="0">
                        <a:pos x="12" y="11"/>
                      </a:cxn>
                      <a:cxn ang="0">
                        <a:pos x="2" y="0"/>
                      </a:cxn>
                      <a:cxn ang="0">
                        <a:pos x="3" y="36"/>
                      </a:cxn>
                      <a:cxn ang="0">
                        <a:pos x="2" y="205"/>
                      </a:cxn>
                      <a:cxn ang="0">
                        <a:pos x="43" y="205"/>
                      </a:cxn>
                      <a:cxn ang="0">
                        <a:pos x="44" y="211"/>
                      </a:cxn>
                      <a:cxn ang="0">
                        <a:pos x="88" y="218"/>
                      </a:cxn>
                      <a:cxn ang="0">
                        <a:pos x="89" y="156"/>
                      </a:cxn>
                      <a:cxn ang="0">
                        <a:pos x="89" y="7"/>
                      </a:cxn>
                      <a:cxn ang="0">
                        <a:pos x="89" y="5"/>
                      </a:cxn>
                      <a:cxn ang="0">
                        <a:pos x="89" y="5"/>
                      </a:cxn>
                      <a:cxn ang="0">
                        <a:pos x="63" y="20"/>
                      </a:cxn>
                    </a:cxnLst>
                    <a:rect l="0" t="0" r="r" b="b"/>
                    <a:pathLst>
                      <a:path w="90" h="245">
                        <a:moveTo>
                          <a:pt x="63" y="20"/>
                        </a:moveTo>
                        <a:cubicBezTo>
                          <a:pt x="55" y="20"/>
                          <a:pt x="24" y="13"/>
                          <a:pt x="12" y="11"/>
                        </a:cubicBezTo>
                        <a:cubicBezTo>
                          <a:pt x="6" y="10"/>
                          <a:pt x="4" y="5"/>
                          <a:pt x="2" y="0"/>
                        </a:cubicBezTo>
                        <a:cubicBezTo>
                          <a:pt x="2" y="18"/>
                          <a:pt x="3" y="32"/>
                          <a:pt x="3" y="36"/>
                        </a:cubicBezTo>
                        <a:cubicBezTo>
                          <a:pt x="3" y="49"/>
                          <a:pt x="0" y="181"/>
                          <a:pt x="2" y="205"/>
                        </a:cubicBezTo>
                        <a:cubicBezTo>
                          <a:pt x="3" y="229"/>
                          <a:pt x="43" y="225"/>
                          <a:pt x="43" y="205"/>
                        </a:cubicBezTo>
                        <a:cubicBezTo>
                          <a:pt x="43" y="207"/>
                          <a:pt x="44" y="211"/>
                          <a:pt x="44" y="211"/>
                        </a:cubicBezTo>
                        <a:cubicBezTo>
                          <a:pt x="46" y="245"/>
                          <a:pt x="87" y="235"/>
                          <a:pt x="88" y="218"/>
                        </a:cubicBezTo>
                        <a:cubicBezTo>
                          <a:pt x="90" y="201"/>
                          <a:pt x="88" y="171"/>
                          <a:pt x="89" y="156"/>
                        </a:cubicBezTo>
                        <a:cubicBezTo>
                          <a:pt x="89" y="141"/>
                          <a:pt x="90" y="47"/>
                          <a:pt x="89" y="7"/>
                        </a:cubicBezTo>
                        <a:cubicBezTo>
                          <a:pt x="89" y="6"/>
                          <a:pt x="89" y="6"/>
                          <a:pt x="89" y="5"/>
                        </a:cubicBezTo>
                        <a:cubicBezTo>
                          <a:pt x="89" y="5"/>
                          <a:pt x="89" y="5"/>
                          <a:pt x="89" y="5"/>
                        </a:cubicBezTo>
                        <a:cubicBezTo>
                          <a:pt x="87" y="16"/>
                          <a:pt x="71" y="22"/>
                          <a:pt x="63" y="20"/>
                        </a:cubicBezTo>
                      </a:path>
                    </a:pathLst>
                  </a:custGeom>
                  <a:solidFill>
                    <a:srgbClr val="F8F8F8"/>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spcAft>
                        <a:spcPts val="1133"/>
                      </a:spcAft>
                    </a:pPr>
                    <a:endParaRPr lang="en-US" sz="2040" cap="all"/>
                  </a:p>
                </p:txBody>
              </p:sp>
              <p:sp>
                <p:nvSpPr>
                  <p:cNvPr id="498" name="Freeform 138">
                    <a:extLst>
                      <a:ext uri="{FF2B5EF4-FFF2-40B4-BE49-F238E27FC236}">
                        <a16:creationId xmlns:a16="http://schemas.microsoft.com/office/drawing/2014/main" id="{D999FD98-19C3-2479-A010-CB06FBF32655}"/>
                      </a:ext>
                    </a:extLst>
                  </p:cNvPr>
                  <p:cNvSpPr>
                    <a:spLocks/>
                  </p:cNvSpPr>
                  <p:nvPr/>
                </p:nvSpPr>
                <p:spPr bwMode="gray">
                  <a:xfrm>
                    <a:off x="3612" y="3414"/>
                    <a:ext cx="600" cy="548"/>
                  </a:xfrm>
                  <a:custGeom>
                    <a:avLst/>
                    <a:gdLst/>
                    <a:ahLst/>
                    <a:cxnLst>
                      <a:cxn ang="0">
                        <a:pos x="248" y="194"/>
                      </a:cxn>
                      <a:cxn ang="0">
                        <a:pos x="225" y="49"/>
                      </a:cxn>
                      <a:cxn ang="0">
                        <a:pos x="199" y="24"/>
                      </a:cxn>
                      <a:cxn ang="0">
                        <a:pos x="156" y="13"/>
                      </a:cxn>
                      <a:cxn ang="0">
                        <a:pos x="116" y="2"/>
                      </a:cxn>
                      <a:cxn ang="0">
                        <a:pos x="86" y="12"/>
                      </a:cxn>
                      <a:cxn ang="0">
                        <a:pos x="73" y="86"/>
                      </a:cxn>
                      <a:cxn ang="0">
                        <a:pos x="73" y="86"/>
                      </a:cxn>
                      <a:cxn ang="0">
                        <a:pos x="72" y="91"/>
                      </a:cxn>
                      <a:cxn ang="0">
                        <a:pos x="21" y="104"/>
                      </a:cxn>
                      <a:cxn ang="0">
                        <a:pos x="26" y="135"/>
                      </a:cxn>
                      <a:cxn ang="0">
                        <a:pos x="80" y="122"/>
                      </a:cxn>
                      <a:cxn ang="0">
                        <a:pos x="80" y="122"/>
                      </a:cxn>
                      <a:cxn ang="0">
                        <a:pos x="86" y="120"/>
                      </a:cxn>
                      <a:cxn ang="0">
                        <a:pos x="99" y="113"/>
                      </a:cxn>
                      <a:cxn ang="0">
                        <a:pos x="104" y="92"/>
                      </a:cxn>
                      <a:cxn ang="0">
                        <a:pos x="104" y="92"/>
                      </a:cxn>
                      <a:cxn ang="0">
                        <a:pos x="110" y="47"/>
                      </a:cxn>
                      <a:cxn ang="0">
                        <a:pos x="110" y="47"/>
                      </a:cxn>
                      <a:cxn ang="0">
                        <a:pos x="109" y="164"/>
                      </a:cxn>
                      <a:cxn ang="0">
                        <a:pos x="118" y="175"/>
                      </a:cxn>
                      <a:cxn ang="0">
                        <a:pos x="169" y="189"/>
                      </a:cxn>
                      <a:cxn ang="0">
                        <a:pos x="196" y="169"/>
                      </a:cxn>
                      <a:cxn ang="0">
                        <a:pos x="194" y="88"/>
                      </a:cxn>
                      <a:cxn ang="0">
                        <a:pos x="192" y="75"/>
                      </a:cxn>
                      <a:cxn ang="0">
                        <a:pos x="194" y="88"/>
                      </a:cxn>
                      <a:cxn ang="0">
                        <a:pos x="215" y="204"/>
                      </a:cxn>
                      <a:cxn ang="0">
                        <a:pos x="248" y="194"/>
                      </a:cxn>
                    </a:cxnLst>
                    <a:rect l="0" t="0" r="r" b="b"/>
                    <a:pathLst>
                      <a:path w="254" h="232">
                        <a:moveTo>
                          <a:pt x="248" y="194"/>
                        </a:moveTo>
                        <a:cubicBezTo>
                          <a:pt x="245" y="184"/>
                          <a:pt x="228" y="67"/>
                          <a:pt x="225" y="49"/>
                        </a:cubicBezTo>
                        <a:cubicBezTo>
                          <a:pt x="222" y="32"/>
                          <a:pt x="207" y="27"/>
                          <a:pt x="199" y="24"/>
                        </a:cubicBezTo>
                        <a:cubicBezTo>
                          <a:pt x="191" y="21"/>
                          <a:pt x="169" y="16"/>
                          <a:pt x="156" y="13"/>
                        </a:cubicBezTo>
                        <a:cubicBezTo>
                          <a:pt x="144" y="10"/>
                          <a:pt x="125" y="4"/>
                          <a:pt x="116" y="2"/>
                        </a:cubicBezTo>
                        <a:cubicBezTo>
                          <a:pt x="107" y="0"/>
                          <a:pt x="89" y="4"/>
                          <a:pt x="86" y="12"/>
                        </a:cubicBezTo>
                        <a:cubicBezTo>
                          <a:pt x="85" y="15"/>
                          <a:pt x="79" y="50"/>
                          <a:pt x="73" y="86"/>
                        </a:cubicBezTo>
                        <a:cubicBezTo>
                          <a:pt x="73" y="86"/>
                          <a:pt x="73" y="86"/>
                          <a:pt x="73" y="86"/>
                        </a:cubicBezTo>
                        <a:cubicBezTo>
                          <a:pt x="72" y="91"/>
                          <a:pt x="72" y="91"/>
                          <a:pt x="72" y="91"/>
                        </a:cubicBezTo>
                        <a:cubicBezTo>
                          <a:pt x="48" y="96"/>
                          <a:pt x="28" y="103"/>
                          <a:pt x="21" y="104"/>
                        </a:cubicBezTo>
                        <a:cubicBezTo>
                          <a:pt x="0" y="109"/>
                          <a:pt x="9" y="137"/>
                          <a:pt x="26" y="135"/>
                        </a:cubicBezTo>
                        <a:cubicBezTo>
                          <a:pt x="30" y="135"/>
                          <a:pt x="55" y="129"/>
                          <a:pt x="80" y="122"/>
                        </a:cubicBezTo>
                        <a:cubicBezTo>
                          <a:pt x="80" y="122"/>
                          <a:pt x="80" y="122"/>
                          <a:pt x="80" y="122"/>
                        </a:cubicBezTo>
                        <a:cubicBezTo>
                          <a:pt x="86" y="120"/>
                          <a:pt x="86" y="120"/>
                          <a:pt x="86" y="120"/>
                        </a:cubicBezTo>
                        <a:cubicBezTo>
                          <a:pt x="92" y="119"/>
                          <a:pt x="96" y="116"/>
                          <a:pt x="99" y="113"/>
                        </a:cubicBezTo>
                        <a:cubicBezTo>
                          <a:pt x="102" y="108"/>
                          <a:pt x="103" y="102"/>
                          <a:pt x="104" y="92"/>
                        </a:cubicBezTo>
                        <a:cubicBezTo>
                          <a:pt x="104" y="92"/>
                          <a:pt x="104" y="92"/>
                          <a:pt x="104" y="92"/>
                        </a:cubicBezTo>
                        <a:cubicBezTo>
                          <a:pt x="107" y="69"/>
                          <a:pt x="109" y="49"/>
                          <a:pt x="110" y="47"/>
                        </a:cubicBezTo>
                        <a:cubicBezTo>
                          <a:pt x="110" y="47"/>
                          <a:pt x="110" y="47"/>
                          <a:pt x="110" y="47"/>
                        </a:cubicBezTo>
                        <a:cubicBezTo>
                          <a:pt x="110" y="53"/>
                          <a:pt x="109" y="122"/>
                          <a:pt x="109" y="164"/>
                        </a:cubicBezTo>
                        <a:cubicBezTo>
                          <a:pt x="110" y="169"/>
                          <a:pt x="112" y="174"/>
                          <a:pt x="118" y="175"/>
                        </a:cubicBezTo>
                        <a:cubicBezTo>
                          <a:pt x="130" y="177"/>
                          <a:pt x="162" y="187"/>
                          <a:pt x="169" y="189"/>
                        </a:cubicBezTo>
                        <a:cubicBezTo>
                          <a:pt x="177" y="190"/>
                          <a:pt x="193" y="181"/>
                          <a:pt x="196" y="169"/>
                        </a:cubicBezTo>
                        <a:cubicBezTo>
                          <a:pt x="195" y="141"/>
                          <a:pt x="196" y="111"/>
                          <a:pt x="194" y="88"/>
                        </a:cubicBezTo>
                        <a:cubicBezTo>
                          <a:pt x="193" y="82"/>
                          <a:pt x="193" y="78"/>
                          <a:pt x="192" y="75"/>
                        </a:cubicBezTo>
                        <a:cubicBezTo>
                          <a:pt x="193" y="79"/>
                          <a:pt x="194" y="83"/>
                          <a:pt x="194" y="88"/>
                        </a:cubicBezTo>
                        <a:cubicBezTo>
                          <a:pt x="197" y="110"/>
                          <a:pt x="204" y="150"/>
                          <a:pt x="215" y="204"/>
                        </a:cubicBezTo>
                        <a:cubicBezTo>
                          <a:pt x="220" y="232"/>
                          <a:pt x="254" y="218"/>
                          <a:pt x="248" y="194"/>
                        </a:cubicBezTo>
                        <a:close/>
                      </a:path>
                    </a:pathLst>
                  </a:custGeom>
                  <a:gradFill>
                    <a:gsLst>
                      <a:gs pos="71000">
                        <a:srgbClr val="B4CC82"/>
                      </a:gs>
                      <a:gs pos="57000">
                        <a:srgbClr val="BACD92"/>
                      </a:gs>
                      <a:gs pos="29000">
                        <a:schemeClr val="accent3"/>
                      </a:gs>
                      <a:gs pos="0">
                        <a:schemeClr val="accent3">
                          <a:lumMod val="71000"/>
                        </a:schemeClr>
                      </a:gs>
                    </a:gsLst>
                    <a:lin ang="19800000" scaled="0"/>
                  </a:gradFill>
                  <a:ln w="6350" cap="flat" cmpd="sng">
                    <a:noFill/>
                    <a:prstDash val="solid"/>
                    <a:miter lim="800000"/>
                    <a:headEnd/>
                    <a:tailEnd/>
                  </a:ln>
                </p:spPr>
                <p:txBody>
                  <a:bodyPr lIns="0" tIns="0" rIns="0" bIns="0"/>
                  <a:lstStyle/>
                  <a:p>
                    <a:pPr>
                      <a:lnSpc>
                        <a:spcPct val="80000"/>
                      </a:lnSpc>
                      <a:spcAft>
                        <a:spcPts val="1133"/>
                      </a:spcAft>
                    </a:pPr>
                    <a:endParaRPr lang="en-US" sz="2040" cap="all"/>
                  </a:p>
                </p:txBody>
              </p:sp>
              <p:sp>
                <p:nvSpPr>
                  <p:cNvPr id="499" name="Freeform 139">
                    <a:extLst>
                      <a:ext uri="{FF2B5EF4-FFF2-40B4-BE49-F238E27FC236}">
                        <a16:creationId xmlns:a16="http://schemas.microsoft.com/office/drawing/2014/main" id="{87CC0EA3-AA59-E6CD-AC6A-BAEC48F4B7AE}"/>
                      </a:ext>
                    </a:extLst>
                  </p:cNvPr>
                  <p:cNvSpPr>
                    <a:spLocks/>
                  </p:cNvSpPr>
                  <p:nvPr/>
                </p:nvSpPr>
                <p:spPr bwMode="gray">
                  <a:xfrm>
                    <a:off x="3948" y="3896"/>
                    <a:ext cx="23" cy="389"/>
                  </a:xfrm>
                  <a:custGeom>
                    <a:avLst/>
                    <a:gdLst/>
                    <a:ahLst/>
                    <a:cxnLst>
                      <a:cxn ang="0">
                        <a:pos x="7" y="165"/>
                      </a:cxn>
                      <a:cxn ang="0">
                        <a:pos x="9" y="11"/>
                      </a:cxn>
                      <a:cxn ang="0">
                        <a:pos x="0" y="0"/>
                      </a:cxn>
                    </a:cxnLst>
                    <a:rect l="0" t="0" r="r" b="b"/>
                    <a:pathLst>
                      <a:path w="10" h="165">
                        <a:moveTo>
                          <a:pt x="7" y="165"/>
                        </a:moveTo>
                        <a:cubicBezTo>
                          <a:pt x="7" y="131"/>
                          <a:pt x="10" y="15"/>
                          <a:pt x="9" y="11"/>
                        </a:cubicBezTo>
                        <a:cubicBezTo>
                          <a:pt x="9" y="7"/>
                          <a:pt x="0" y="7"/>
                          <a:pt x="0" y="0"/>
                        </a:cubicBezTo>
                      </a:path>
                    </a:pathLst>
                  </a:custGeom>
                  <a:solidFill>
                    <a:srgbClr val="F8F8F8"/>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spcAft>
                        <a:spcPts val="1133"/>
                      </a:spcAft>
                    </a:pPr>
                    <a:endParaRPr lang="en-US" sz="2040" cap="all"/>
                  </a:p>
                </p:txBody>
              </p:sp>
              <p:sp>
                <p:nvSpPr>
                  <p:cNvPr id="500" name="Freeform 140">
                    <a:extLst>
                      <a:ext uri="{FF2B5EF4-FFF2-40B4-BE49-F238E27FC236}">
                        <a16:creationId xmlns:a16="http://schemas.microsoft.com/office/drawing/2014/main" id="{7A92C1D8-1344-185B-4794-7731092E915B}"/>
                      </a:ext>
                    </a:extLst>
                  </p:cNvPr>
                  <p:cNvSpPr>
                    <a:spLocks/>
                  </p:cNvSpPr>
                  <p:nvPr/>
                </p:nvSpPr>
                <p:spPr bwMode="gray">
                  <a:xfrm>
                    <a:off x="3610" y="3414"/>
                    <a:ext cx="602" cy="742"/>
                  </a:xfrm>
                  <a:custGeom>
                    <a:avLst/>
                    <a:gdLst/>
                    <a:ahLst/>
                    <a:cxnLst>
                      <a:cxn ang="0">
                        <a:pos x="249" y="194"/>
                      </a:cxn>
                      <a:cxn ang="0">
                        <a:pos x="226" y="49"/>
                      </a:cxn>
                      <a:cxn ang="0">
                        <a:pos x="200" y="24"/>
                      </a:cxn>
                      <a:cxn ang="0">
                        <a:pos x="157" y="13"/>
                      </a:cxn>
                      <a:cxn ang="0">
                        <a:pos x="117" y="2"/>
                      </a:cxn>
                      <a:cxn ang="0">
                        <a:pos x="87" y="12"/>
                      </a:cxn>
                      <a:cxn ang="0">
                        <a:pos x="73" y="91"/>
                      </a:cxn>
                      <a:cxn ang="0">
                        <a:pos x="22" y="104"/>
                      </a:cxn>
                      <a:cxn ang="0">
                        <a:pos x="27" y="135"/>
                      </a:cxn>
                      <a:cxn ang="0">
                        <a:pos x="88" y="120"/>
                      </a:cxn>
                      <a:cxn ang="0">
                        <a:pos x="104" y="94"/>
                      </a:cxn>
                      <a:cxn ang="0">
                        <a:pos x="111" y="47"/>
                      </a:cxn>
                      <a:cxn ang="0">
                        <a:pos x="110" y="288"/>
                      </a:cxn>
                      <a:cxn ang="0">
                        <a:pos x="119" y="299"/>
                      </a:cxn>
                      <a:cxn ang="0">
                        <a:pos x="130" y="301"/>
                      </a:cxn>
                      <a:cxn ang="0">
                        <a:pos x="130" y="20"/>
                      </a:cxn>
                      <a:cxn ang="0">
                        <a:pos x="146" y="20"/>
                      </a:cxn>
                      <a:cxn ang="0">
                        <a:pos x="162" y="28"/>
                      </a:cxn>
                      <a:cxn ang="0">
                        <a:pos x="162" y="310"/>
                      </a:cxn>
                      <a:cxn ang="0">
                        <a:pos x="170" y="313"/>
                      </a:cxn>
                      <a:cxn ang="0">
                        <a:pos x="197" y="293"/>
                      </a:cxn>
                      <a:cxn ang="0">
                        <a:pos x="197" y="169"/>
                      </a:cxn>
                      <a:cxn ang="0">
                        <a:pos x="195" y="88"/>
                      </a:cxn>
                      <a:cxn ang="0">
                        <a:pos x="193" y="75"/>
                      </a:cxn>
                      <a:cxn ang="0">
                        <a:pos x="192" y="71"/>
                      </a:cxn>
                      <a:cxn ang="0">
                        <a:pos x="192" y="70"/>
                      </a:cxn>
                      <a:cxn ang="0">
                        <a:pos x="192" y="71"/>
                      </a:cxn>
                      <a:cxn ang="0">
                        <a:pos x="193" y="75"/>
                      </a:cxn>
                      <a:cxn ang="0">
                        <a:pos x="195" y="88"/>
                      </a:cxn>
                      <a:cxn ang="0">
                        <a:pos x="216" y="204"/>
                      </a:cxn>
                      <a:cxn ang="0">
                        <a:pos x="249" y="194"/>
                      </a:cxn>
                    </a:cxnLst>
                    <a:rect l="0" t="0" r="r" b="b"/>
                    <a:pathLst>
                      <a:path w="255" h="314">
                        <a:moveTo>
                          <a:pt x="249" y="194"/>
                        </a:moveTo>
                        <a:cubicBezTo>
                          <a:pt x="246" y="184"/>
                          <a:pt x="229" y="67"/>
                          <a:pt x="226" y="49"/>
                        </a:cubicBezTo>
                        <a:cubicBezTo>
                          <a:pt x="223" y="32"/>
                          <a:pt x="208" y="27"/>
                          <a:pt x="200" y="24"/>
                        </a:cubicBezTo>
                        <a:cubicBezTo>
                          <a:pt x="192" y="21"/>
                          <a:pt x="170" y="16"/>
                          <a:pt x="157" y="13"/>
                        </a:cubicBezTo>
                        <a:cubicBezTo>
                          <a:pt x="145" y="10"/>
                          <a:pt x="126" y="4"/>
                          <a:pt x="117" y="2"/>
                        </a:cubicBezTo>
                        <a:cubicBezTo>
                          <a:pt x="108" y="0"/>
                          <a:pt x="90" y="4"/>
                          <a:pt x="87" y="12"/>
                        </a:cubicBezTo>
                        <a:cubicBezTo>
                          <a:pt x="86" y="15"/>
                          <a:pt x="79" y="53"/>
                          <a:pt x="73" y="91"/>
                        </a:cubicBezTo>
                        <a:cubicBezTo>
                          <a:pt x="73" y="91"/>
                          <a:pt x="31" y="101"/>
                          <a:pt x="22" y="104"/>
                        </a:cubicBezTo>
                        <a:cubicBezTo>
                          <a:pt x="0" y="111"/>
                          <a:pt x="12" y="137"/>
                          <a:pt x="27" y="135"/>
                        </a:cubicBezTo>
                        <a:cubicBezTo>
                          <a:pt x="31" y="135"/>
                          <a:pt x="88" y="120"/>
                          <a:pt x="88" y="120"/>
                        </a:cubicBezTo>
                        <a:cubicBezTo>
                          <a:pt x="102" y="114"/>
                          <a:pt x="103" y="109"/>
                          <a:pt x="104" y="94"/>
                        </a:cubicBezTo>
                        <a:cubicBezTo>
                          <a:pt x="108" y="66"/>
                          <a:pt x="111" y="43"/>
                          <a:pt x="111" y="47"/>
                        </a:cubicBezTo>
                        <a:cubicBezTo>
                          <a:pt x="111" y="53"/>
                          <a:pt x="110" y="246"/>
                          <a:pt x="110" y="288"/>
                        </a:cubicBezTo>
                        <a:cubicBezTo>
                          <a:pt x="111" y="293"/>
                          <a:pt x="113" y="298"/>
                          <a:pt x="119" y="299"/>
                        </a:cubicBezTo>
                        <a:cubicBezTo>
                          <a:pt x="122" y="299"/>
                          <a:pt x="126" y="300"/>
                          <a:pt x="130" y="301"/>
                        </a:cubicBezTo>
                        <a:cubicBezTo>
                          <a:pt x="130" y="20"/>
                          <a:pt x="130" y="20"/>
                          <a:pt x="130" y="20"/>
                        </a:cubicBezTo>
                        <a:cubicBezTo>
                          <a:pt x="146" y="20"/>
                          <a:pt x="146" y="20"/>
                          <a:pt x="146" y="20"/>
                        </a:cubicBezTo>
                        <a:cubicBezTo>
                          <a:pt x="162" y="28"/>
                          <a:pt x="162" y="28"/>
                          <a:pt x="162" y="28"/>
                        </a:cubicBezTo>
                        <a:cubicBezTo>
                          <a:pt x="162" y="310"/>
                          <a:pt x="162" y="310"/>
                          <a:pt x="162" y="310"/>
                        </a:cubicBezTo>
                        <a:cubicBezTo>
                          <a:pt x="165" y="311"/>
                          <a:pt x="168" y="312"/>
                          <a:pt x="170" y="313"/>
                        </a:cubicBezTo>
                        <a:cubicBezTo>
                          <a:pt x="178" y="314"/>
                          <a:pt x="194" y="305"/>
                          <a:pt x="197" y="293"/>
                        </a:cubicBezTo>
                        <a:cubicBezTo>
                          <a:pt x="197" y="169"/>
                          <a:pt x="197" y="169"/>
                          <a:pt x="197" y="169"/>
                        </a:cubicBezTo>
                        <a:cubicBezTo>
                          <a:pt x="196" y="141"/>
                          <a:pt x="197" y="111"/>
                          <a:pt x="195" y="88"/>
                        </a:cubicBezTo>
                        <a:cubicBezTo>
                          <a:pt x="194" y="82"/>
                          <a:pt x="194" y="78"/>
                          <a:pt x="193" y="75"/>
                        </a:cubicBezTo>
                        <a:cubicBezTo>
                          <a:pt x="193" y="74"/>
                          <a:pt x="193" y="72"/>
                          <a:pt x="192" y="71"/>
                        </a:cubicBezTo>
                        <a:cubicBezTo>
                          <a:pt x="192" y="70"/>
                          <a:pt x="192" y="70"/>
                          <a:pt x="192" y="70"/>
                        </a:cubicBezTo>
                        <a:cubicBezTo>
                          <a:pt x="192" y="71"/>
                          <a:pt x="192" y="71"/>
                          <a:pt x="192" y="71"/>
                        </a:cubicBezTo>
                        <a:cubicBezTo>
                          <a:pt x="193" y="72"/>
                          <a:pt x="193" y="73"/>
                          <a:pt x="193" y="75"/>
                        </a:cubicBezTo>
                        <a:cubicBezTo>
                          <a:pt x="194" y="79"/>
                          <a:pt x="195" y="83"/>
                          <a:pt x="195" y="88"/>
                        </a:cubicBezTo>
                        <a:cubicBezTo>
                          <a:pt x="198" y="110"/>
                          <a:pt x="205" y="150"/>
                          <a:pt x="216" y="204"/>
                        </a:cubicBezTo>
                        <a:cubicBezTo>
                          <a:pt x="221" y="232"/>
                          <a:pt x="255" y="218"/>
                          <a:pt x="249" y="194"/>
                        </a:cubicBezTo>
                        <a:close/>
                      </a:path>
                    </a:pathLst>
                  </a:custGeom>
                  <a:solidFill>
                    <a:srgbClr val="F8F8F8"/>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spcAft>
                        <a:spcPts val="1133"/>
                      </a:spcAft>
                    </a:pPr>
                    <a:endParaRPr lang="en-US" sz="2040" cap="all"/>
                  </a:p>
                </p:txBody>
              </p:sp>
              <p:sp>
                <p:nvSpPr>
                  <p:cNvPr id="501" name="Freeform 141">
                    <a:extLst>
                      <a:ext uri="{FF2B5EF4-FFF2-40B4-BE49-F238E27FC236}">
                        <a16:creationId xmlns:a16="http://schemas.microsoft.com/office/drawing/2014/main" id="{E77D3368-A4AB-7211-6DEA-129CD7224979}"/>
                      </a:ext>
                    </a:extLst>
                  </p:cNvPr>
                  <p:cNvSpPr>
                    <a:spLocks/>
                  </p:cNvSpPr>
                  <p:nvPr/>
                </p:nvSpPr>
                <p:spPr bwMode="gray">
                  <a:xfrm>
                    <a:off x="4007" y="3893"/>
                    <a:ext cx="68" cy="19"/>
                  </a:xfrm>
                  <a:custGeom>
                    <a:avLst/>
                    <a:gdLst/>
                    <a:ahLst/>
                    <a:cxnLst>
                      <a:cxn ang="0">
                        <a:pos x="0" y="19"/>
                      </a:cxn>
                      <a:cxn ang="0">
                        <a:pos x="68" y="0"/>
                      </a:cxn>
                      <a:cxn ang="0">
                        <a:pos x="0" y="19"/>
                      </a:cxn>
                    </a:cxnLst>
                    <a:rect l="0" t="0" r="r" b="b"/>
                    <a:pathLst>
                      <a:path w="68" h="19">
                        <a:moveTo>
                          <a:pt x="0" y="19"/>
                        </a:moveTo>
                        <a:lnTo>
                          <a:pt x="68" y="0"/>
                        </a:lnTo>
                        <a:lnTo>
                          <a:pt x="0" y="19"/>
                        </a:lnTo>
                        <a:close/>
                      </a:path>
                    </a:pathLst>
                  </a:custGeom>
                  <a:solidFill>
                    <a:srgbClr val="F8F8F8"/>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spcAft>
                        <a:spcPts val="1133"/>
                      </a:spcAft>
                    </a:pPr>
                    <a:endParaRPr lang="en-US" sz="2040" cap="all"/>
                  </a:p>
                </p:txBody>
              </p:sp>
              <p:sp>
                <p:nvSpPr>
                  <p:cNvPr id="505" name="Freeform 143">
                    <a:extLst>
                      <a:ext uri="{FF2B5EF4-FFF2-40B4-BE49-F238E27FC236}">
                        <a16:creationId xmlns:a16="http://schemas.microsoft.com/office/drawing/2014/main" id="{8E249ED6-0121-F124-4C8B-2969829DAA23}"/>
                      </a:ext>
                    </a:extLst>
                  </p:cNvPr>
                  <p:cNvSpPr>
                    <a:spLocks/>
                  </p:cNvSpPr>
                  <p:nvPr/>
                </p:nvSpPr>
                <p:spPr bwMode="gray">
                  <a:xfrm>
                    <a:off x="3872" y="3879"/>
                    <a:ext cx="22" cy="7"/>
                  </a:xfrm>
                  <a:custGeom>
                    <a:avLst/>
                    <a:gdLst/>
                    <a:ahLst/>
                    <a:cxnLst>
                      <a:cxn ang="0">
                        <a:pos x="22" y="7"/>
                      </a:cxn>
                      <a:cxn ang="0">
                        <a:pos x="0" y="0"/>
                      </a:cxn>
                      <a:cxn ang="0">
                        <a:pos x="22" y="7"/>
                      </a:cxn>
                    </a:cxnLst>
                    <a:rect l="0" t="0" r="r" b="b"/>
                    <a:pathLst>
                      <a:path w="22" h="7">
                        <a:moveTo>
                          <a:pt x="22" y="7"/>
                        </a:moveTo>
                        <a:lnTo>
                          <a:pt x="0" y="0"/>
                        </a:lnTo>
                        <a:lnTo>
                          <a:pt x="22" y="7"/>
                        </a:lnTo>
                        <a:close/>
                      </a:path>
                    </a:pathLst>
                  </a:custGeom>
                  <a:solidFill>
                    <a:srgbClr val="F8F8F8"/>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spcAft>
                        <a:spcPts val="1133"/>
                      </a:spcAft>
                    </a:pPr>
                    <a:endParaRPr lang="en-US" sz="2040" cap="all"/>
                  </a:p>
                </p:txBody>
              </p:sp>
              <p:sp>
                <p:nvSpPr>
                  <p:cNvPr id="506" name="Freeform 145">
                    <a:extLst>
                      <a:ext uri="{FF2B5EF4-FFF2-40B4-BE49-F238E27FC236}">
                        <a16:creationId xmlns:a16="http://schemas.microsoft.com/office/drawing/2014/main" id="{10F08304-95FF-4998-CCD4-D3DAB2F209CA}"/>
                      </a:ext>
                    </a:extLst>
                  </p:cNvPr>
                  <p:cNvSpPr>
                    <a:spLocks/>
                  </p:cNvSpPr>
                  <p:nvPr/>
                </p:nvSpPr>
                <p:spPr bwMode="gray">
                  <a:xfrm>
                    <a:off x="3896" y="3388"/>
                    <a:ext cx="156" cy="97"/>
                  </a:xfrm>
                  <a:custGeom>
                    <a:avLst/>
                    <a:gdLst/>
                    <a:ahLst/>
                    <a:cxnLst>
                      <a:cxn ang="0">
                        <a:pos x="29" y="39"/>
                      </a:cxn>
                      <a:cxn ang="0">
                        <a:pos x="9" y="22"/>
                      </a:cxn>
                      <a:cxn ang="0">
                        <a:pos x="15" y="12"/>
                      </a:cxn>
                      <a:cxn ang="0">
                        <a:pos x="53" y="16"/>
                      </a:cxn>
                      <a:cxn ang="0">
                        <a:pos x="57" y="29"/>
                      </a:cxn>
                      <a:cxn ang="0">
                        <a:pos x="29" y="39"/>
                      </a:cxn>
                    </a:cxnLst>
                    <a:rect l="0" t="0" r="r" b="b"/>
                    <a:pathLst>
                      <a:path w="66" h="41">
                        <a:moveTo>
                          <a:pt x="29" y="39"/>
                        </a:moveTo>
                        <a:cubicBezTo>
                          <a:pt x="13" y="37"/>
                          <a:pt x="0" y="25"/>
                          <a:pt x="9" y="22"/>
                        </a:cubicBezTo>
                        <a:cubicBezTo>
                          <a:pt x="16" y="21"/>
                          <a:pt x="12" y="15"/>
                          <a:pt x="15" y="12"/>
                        </a:cubicBezTo>
                        <a:cubicBezTo>
                          <a:pt x="18" y="10"/>
                          <a:pt x="53" y="0"/>
                          <a:pt x="53" y="16"/>
                        </a:cubicBezTo>
                        <a:cubicBezTo>
                          <a:pt x="53" y="21"/>
                          <a:pt x="47" y="25"/>
                          <a:pt x="57" y="29"/>
                        </a:cubicBezTo>
                        <a:cubicBezTo>
                          <a:pt x="66" y="33"/>
                          <a:pt x="45" y="41"/>
                          <a:pt x="29" y="39"/>
                        </a:cubicBezTo>
                        <a:close/>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spcAft>
                        <a:spcPts val="1133"/>
                      </a:spcAft>
                    </a:pPr>
                    <a:endParaRPr lang="en-US" sz="2040" cap="all"/>
                  </a:p>
                </p:txBody>
              </p:sp>
              <p:sp>
                <p:nvSpPr>
                  <p:cNvPr id="507" name="Freeform 146">
                    <a:extLst>
                      <a:ext uri="{FF2B5EF4-FFF2-40B4-BE49-F238E27FC236}">
                        <a16:creationId xmlns:a16="http://schemas.microsoft.com/office/drawing/2014/main" id="{28FC48CD-47B6-44D0-18F9-A1C986F4059E}"/>
                      </a:ext>
                    </a:extLst>
                  </p:cNvPr>
                  <p:cNvSpPr>
                    <a:spLocks/>
                  </p:cNvSpPr>
                  <p:nvPr/>
                </p:nvSpPr>
                <p:spPr bwMode="gray">
                  <a:xfrm>
                    <a:off x="3875" y="3261"/>
                    <a:ext cx="191" cy="189"/>
                  </a:xfrm>
                  <a:custGeom>
                    <a:avLst/>
                    <a:gdLst/>
                    <a:ahLst/>
                    <a:cxnLst>
                      <a:cxn ang="0">
                        <a:pos x="39" y="1"/>
                      </a:cxn>
                      <a:cxn ang="0">
                        <a:pos x="1" y="42"/>
                      </a:cxn>
                      <a:cxn ang="0">
                        <a:pos x="42" y="79"/>
                      </a:cxn>
                      <a:cxn ang="0">
                        <a:pos x="80" y="38"/>
                      </a:cxn>
                      <a:cxn ang="0">
                        <a:pos x="39" y="1"/>
                      </a:cxn>
                    </a:cxnLst>
                    <a:rect l="0" t="0" r="r" b="b"/>
                    <a:pathLst>
                      <a:path w="81" h="80">
                        <a:moveTo>
                          <a:pt x="39" y="1"/>
                        </a:moveTo>
                        <a:cubicBezTo>
                          <a:pt x="17" y="2"/>
                          <a:pt x="0" y="20"/>
                          <a:pt x="1" y="42"/>
                        </a:cubicBezTo>
                        <a:cubicBezTo>
                          <a:pt x="2" y="63"/>
                          <a:pt x="20" y="80"/>
                          <a:pt x="42" y="79"/>
                        </a:cubicBezTo>
                        <a:cubicBezTo>
                          <a:pt x="64" y="78"/>
                          <a:pt x="81" y="60"/>
                          <a:pt x="80" y="38"/>
                        </a:cubicBezTo>
                        <a:cubicBezTo>
                          <a:pt x="79" y="17"/>
                          <a:pt x="61" y="0"/>
                          <a:pt x="39" y="1"/>
                        </a:cubicBezTo>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spcAft>
                        <a:spcPts val="1133"/>
                      </a:spcAft>
                    </a:pPr>
                    <a:endParaRPr lang="en-US" sz="2040" cap="all"/>
                  </a:p>
                </p:txBody>
              </p:sp>
            </p:grpSp>
            <p:grpSp>
              <p:nvGrpSpPr>
                <p:cNvPr id="491" name="Group 684">
                  <a:extLst>
                    <a:ext uri="{FF2B5EF4-FFF2-40B4-BE49-F238E27FC236}">
                      <a16:creationId xmlns:a16="http://schemas.microsoft.com/office/drawing/2014/main" id="{841F9F5F-042B-805A-33B7-3A8505BA60FF}"/>
                    </a:ext>
                  </a:extLst>
                </p:cNvPr>
                <p:cNvGrpSpPr>
                  <a:grpSpLocks/>
                </p:cNvGrpSpPr>
                <p:nvPr/>
              </p:nvGrpSpPr>
              <p:grpSpPr bwMode="gray">
                <a:xfrm>
                  <a:off x="2126249" y="4804067"/>
                  <a:ext cx="348079" cy="680142"/>
                  <a:chOff x="4520" y="175"/>
                  <a:chExt cx="326" cy="637"/>
                </a:xfrm>
              </p:grpSpPr>
              <p:sp>
                <p:nvSpPr>
                  <p:cNvPr id="492" name="Freeform 234">
                    <a:extLst>
                      <a:ext uri="{FF2B5EF4-FFF2-40B4-BE49-F238E27FC236}">
                        <a16:creationId xmlns:a16="http://schemas.microsoft.com/office/drawing/2014/main" id="{C7B89228-2FC2-CA3A-7C7B-FB32C3370BD5}"/>
                      </a:ext>
                    </a:extLst>
                  </p:cNvPr>
                  <p:cNvSpPr>
                    <a:spLocks/>
                  </p:cNvSpPr>
                  <p:nvPr/>
                </p:nvSpPr>
                <p:spPr bwMode="gray">
                  <a:xfrm>
                    <a:off x="4588" y="481"/>
                    <a:ext cx="121" cy="331"/>
                  </a:xfrm>
                  <a:custGeom>
                    <a:avLst/>
                    <a:gdLst/>
                    <a:ahLst/>
                    <a:cxnLst>
                      <a:cxn ang="0">
                        <a:pos x="89" y="156"/>
                      </a:cxn>
                      <a:cxn ang="0">
                        <a:pos x="90" y="7"/>
                      </a:cxn>
                      <a:cxn ang="0">
                        <a:pos x="90" y="5"/>
                      </a:cxn>
                      <a:cxn ang="0">
                        <a:pos x="63" y="20"/>
                      </a:cxn>
                      <a:cxn ang="0">
                        <a:pos x="12" y="11"/>
                      </a:cxn>
                      <a:cxn ang="0">
                        <a:pos x="3" y="0"/>
                      </a:cxn>
                      <a:cxn ang="0">
                        <a:pos x="3" y="36"/>
                      </a:cxn>
                      <a:cxn ang="0">
                        <a:pos x="2" y="205"/>
                      </a:cxn>
                      <a:cxn ang="0">
                        <a:pos x="44" y="205"/>
                      </a:cxn>
                      <a:cxn ang="0">
                        <a:pos x="45" y="51"/>
                      </a:cxn>
                      <a:cxn ang="0">
                        <a:pos x="36" y="40"/>
                      </a:cxn>
                      <a:cxn ang="0">
                        <a:pos x="45" y="51"/>
                      </a:cxn>
                      <a:cxn ang="0">
                        <a:pos x="44" y="205"/>
                      </a:cxn>
                      <a:cxn ang="0">
                        <a:pos x="44" y="211"/>
                      </a:cxn>
                      <a:cxn ang="0">
                        <a:pos x="89" y="218"/>
                      </a:cxn>
                      <a:cxn ang="0">
                        <a:pos x="89" y="156"/>
                      </a:cxn>
                    </a:cxnLst>
                    <a:rect l="0" t="0" r="r" b="b"/>
                    <a:pathLst>
                      <a:path w="90" h="245">
                        <a:moveTo>
                          <a:pt x="89" y="156"/>
                        </a:moveTo>
                        <a:cubicBezTo>
                          <a:pt x="89" y="141"/>
                          <a:pt x="90" y="47"/>
                          <a:pt x="90" y="7"/>
                        </a:cubicBezTo>
                        <a:cubicBezTo>
                          <a:pt x="90" y="6"/>
                          <a:pt x="90" y="6"/>
                          <a:pt x="90" y="5"/>
                        </a:cubicBezTo>
                        <a:cubicBezTo>
                          <a:pt x="87" y="16"/>
                          <a:pt x="71" y="22"/>
                          <a:pt x="63" y="20"/>
                        </a:cubicBezTo>
                        <a:cubicBezTo>
                          <a:pt x="55" y="20"/>
                          <a:pt x="24" y="13"/>
                          <a:pt x="12" y="11"/>
                        </a:cubicBezTo>
                        <a:cubicBezTo>
                          <a:pt x="6" y="10"/>
                          <a:pt x="4" y="5"/>
                          <a:pt x="3" y="0"/>
                        </a:cubicBezTo>
                        <a:cubicBezTo>
                          <a:pt x="2" y="18"/>
                          <a:pt x="3" y="32"/>
                          <a:pt x="3" y="36"/>
                        </a:cubicBezTo>
                        <a:cubicBezTo>
                          <a:pt x="3" y="49"/>
                          <a:pt x="0" y="181"/>
                          <a:pt x="2" y="205"/>
                        </a:cubicBezTo>
                        <a:cubicBezTo>
                          <a:pt x="3" y="229"/>
                          <a:pt x="44" y="225"/>
                          <a:pt x="44" y="205"/>
                        </a:cubicBezTo>
                        <a:cubicBezTo>
                          <a:pt x="43" y="171"/>
                          <a:pt x="46" y="55"/>
                          <a:pt x="45" y="51"/>
                        </a:cubicBezTo>
                        <a:cubicBezTo>
                          <a:pt x="45" y="47"/>
                          <a:pt x="36" y="47"/>
                          <a:pt x="36" y="40"/>
                        </a:cubicBezTo>
                        <a:cubicBezTo>
                          <a:pt x="36" y="47"/>
                          <a:pt x="45" y="47"/>
                          <a:pt x="45" y="51"/>
                        </a:cubicBezTo>
                        <a:cubicBezTo>
                          <a:pt x="46" y="55"/>
                          <a:pt x="43" y="171"/>
                          <a:pt x="44" y="205"/>
                        </a:cubicBezTo>
                        <a:cubicBezTo>
                          <a:pt x="44" y="207"/>
                          <a:pt x="44" y="211"/>
                          <a:pt x="44" y="211"/>
                        </a:cubicBezTo>
                        <a:cubicBezTo>
                          <a:pt x="46" y="245"/>
                          <a:pt x="87" y="235"/>
                          <a:pt x="89" y="218"/>
                        </a:cubicBezTo>
                        <a:cubicBezTo>
                          <a:pt x="90" y="201"/>
                          <a:pt x="89" y="171"/>
                          <a:pt x="89" y="156"/>
                        </a:cubicBezTo>
                        <a:close/>
                      </a:path>
                    </a:pathLst>
                  </a:custGeom>
                  <a:solidFill>
                    <a:schemeClr val="accent1">
                      <a:lumMod val="50000"/>
                    </a:schemeClr>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spcAft>
                        <a:spcPts val="1133"/>
                      </a:spcAft>
                    </a:pPr>
                    <a:endParaRPr lang="en-US" sz="2040" cap="all"/>
                  </a:p>
                </p:txBody>
              </p:sp>
              <p:sp>
                <p:nvSpPr>
                  <p:cNvPr id="493" name="Freeform 235">
                    <a:extLst>
                      <a:ext uri="{FF2B5EF4-FFF2-40B4-BE49-F238E27FC236}">
                        <a16:creationId xmlns:a16="http://schemas.microsoft.com/office/drawing/2014/main" id="{C6A453E2-D5A1-BDB4-7865-A6B3DA44F333}"/>
                      </a:ext>
                    </a:extLst>
                  </p:cNvPr>
                  <p:cNvSpPr>
                    <a:spLocks/>
                  </p:cNvSpPr>
                  <p:nvPr/>
                </p:nvSpPr>
                <p:spPr bwMode="gray">
                  <a:xfrm>
                    <a:off x="4520" y="259"/>
                    <a:ext cx="326" cy="257"/>
                  </a:xfrm>
                  <a:custGeom>
                    <a:avLst/>
                    <a:gdLst/>
                    <a:ahLst/>
                    <a:cxnLst>
                      <a:cxn ang="0">
                        <a:pos x="201" y="107"/>
                      </a:cxn>
                      <a:cxn ang="0">
                        <a:pos x="179" y="113"/>
                      </a:cxn>
                      <a:cxn ang="0">
                        <a:pos x="169" y="49"/>
                      </a:cxn>
                      <a:cxn ang="0">
                        <a:pos x="169" y="49"/>
                      </a:cxn>
                      <a:cxn ang="0">
                        <a:pos x="143" y="24"/>
                      </a:cxn>
                      <a:cxn ang="0">
                        <a:pos x="100" y="13"/>
                      </a:cxn>
                      <a:cxn ang="0">
                        <a:pos x="60" y="2"/>
                      </a:cxn>
                      <a:cxn ang="0">
                        <a:pos x="30" y="12"/>
                      </a:cxn>
                      <a:cxn ang="0">
                        <a:pos x="4" y="159"/>
                      </a:cxn>
                      <a:cxn ang="0">
                        <a:pos x="36" y="168"/>
                      </a:cxn>
                      <a:cxn ang="0">
                        <a:pos x="54" y="47"/>
                      </a:cxn>
                      <a:cxn ang="0">
                        <a:pos x="53" y="164"/>
                      </a:cxn>
                      <a:cxn ang="0">
                        <a:pos x="62" y="175"/>
                      </a:cxn>
                      <a:cxn ang="0">
                        <a:pos x="113" y="189"/>
                      </a:cxn>
                      <a:cxn ang="0">
                        <a:pos x="140" y="169"/>
                      </a:cxn>
                      <a:cxn ang="0">
                        <a:pos x="138" y="88"/>
                      </a:cxn>
                      <a:cxn ang="0">
                        <a:pos x="137" y="75"/>
                      </a:cxn>
                      <a:cxn ang="0">
                        <a:pos x="137" y="76"/>
                      </a:cxn>
                      <a:cxn ang="0">
                        <a:pos x="138" y="80"/>
                      </a:cxn>
                      <a:cxn ang="0">
                        <a:pos x="138" y="82"/>
                      </a:cxn>
                      <a:cxn ang="0">
                        <a:pos x="138" y="87"/>
                      </a:cxn>
                      <a:cxn ang="0">
                        <a:pos x="138" y="88"/>
                      </a:cxn>
                      <a:cxn ang="0">
                        <a:pos x="138" y="88"/>
                      </a:cxn>
                      <a:cxn ang="0">
                        <a:pos x="144" y="121"/>
                      </a:cxn>
                      <a:cxn ang="0">
                        <a:pos x="144" y="123"/>
                      </a:cxn>
                      <a:cxn ang="0">
                        <a:pos x="144" y="123"/>
                      </a:cxn>
                      <a:cxn ang="0">
                        <a:pos x="144" y="127"/>
                      </a:cxn>
                      <a:cxn ang="0">
                        <a:pos x="153" y="147"/>
                      </a:cxn>
                      <a:cxn ang="0">
                        <a:pos x="167" y="153"/>
                      </a:cxn>
                      <a:cxn ang="0">
                        <a:pos x="214" y="139"/>
                      </a:cxn>
                      <a:cxn ang="0">
                        <a:pos x="201" y="107"/>
                      </a:cxn>
                    </a:cxnLst>
                    <a:rect l="0" t="0" r="r" b="b"/>
                    <a:pathLst>
                      <a:path w="241" h="190">
                        <a:moveTo>
                          <a:pt x="201" y="107"/>
                        </a:moveTo>
                        <a:cubicBezTo>
                          <a:pt x="199" y="108"/>
                          <a:pt x="191" y="110"/>
                          <a:pt x="179" y="113"/>
                        </a:cubicBezTo>
                        <a:cubicBezTo>
                          <a:pt x="174" y="85"/>
                          <a:pt x="170" y="58"/>
                          <a:pt x="169" y="49"/>
                        </a:cubicBezTo>
                        <a:cubicBezTo>
                          <a:pt x="169" y="49"/>
                          <a:pt x="169" y="49"/>
                          <a:pt x="169" y="49"/>
                        </a:cubicBezTo>
                        <a:cubicBezTo>
                          <a:pt x="166" y="32"/>
                          <a:pt x="151" y="27"/>
                          <a:pt x="143" y="24"/>
                        </a:cubicBezTo>
                        <a:cubicBezTo>
                          <a:pt x="136" y="21"/>
                          <a:pt x="113" y="16"/>
                          <a:pt x="100" y="13"/>
                        </a:cubicBezTo>
                        <a:cubicBezTo>
                          <a:pt x="89" y="10"/>
                          <a:pt x="69" y="4"/>
                          <a:pt x="60" y="2"/>
                        </a:cubicBezTo>
                        <a:cubicBezTo>
                          <a:pt x="51" y="0"/>
                          <a:pt x="33" y="4"/>
                          <a:pt x="30" y="12"/>
                        </a:cubicBezTo>
                        <a:cubicBezTo>
                          <a:pt x="28" y="17"/>
                          <a:pt x="8" y="139"/>
                          <a:pt x="4" y="159"/>
                        </a:cubicBezTo>
                        <a:cubicBezTo>
                          <a:pt x="0" y="181"/>
                          <a:pt x="31" y="184"/>
                          <a:pt x="36" y="168"/>
                        </a:cubicBezTo>
                        <a:cubicBezTo>
                          <a:pt x="40" y="158"/>
                          <a:pt x="55" y="38"/>
                          <a:pt x="54" y="47"/>
                        </a:cubicBezTo>
                        <a:cubicBezTo>
                          <a:pt x="54" y="53"/>
                          <a:pt x="53" y="122"/>
                          <a:pt x="53" y="164"/>
                        </a:cubicBezTo>
                        <a:cubicBezTo>
                          <a:pt x="54" y="169"/>
                          <a:pt x="56" y="174"/>
                          <a:pt x="62" y="175"/>
                        </a:cubicBezTo>
                        <a:cubicBezTo>
                          <a:pt x="75" y="177"/>
                          <a:pt x="106" y="187"/>
                          <a:pt x="113" y="189"/>
                        </a:cubicBezTo>
                        <a:cubicBezTo>
                          <a:pt x="121" y="190"/>
                          <a:pt x="137" y="181"/>
                          <a:pt x="140" y="169"/>
                        </a:cubicBezTo>
                        <a:cubicBezTo>
                          <a:pt x="140" y="141"/>
                          <a:pt x="140" y="111"/>
                          <a:pt x="138" y="88"/>
                        </a:cubicBezTo>
                        <a:cubicBezTo>
                          <a:pt x="137" y="82"/>
                          <a:pt x="137" y="78"/>
                          <a:pt x="137" y="75"/>
                        </a:cubicBezTo>
                        <a:cubicBezTo>
                          <a:pt x="137" y="75"/>
                          <a:pt x="137" y="75"/>
                          <a:pt x="137" y="76"/>
                        </a:cubicBezTo>
                        <a:cubicBezTo>
                          <a:pt x="137" y="77"/>
                          <a:pt x="137" y="79"/>
                          <a:pt x="138" y="80"/>
                        </a:cubicBezTo>
                        <a:cubicBezTo>
                          <a:pt x="138" y="81"/>
                          <a:pt x="138" y="81"/>
                          <a:pt x="138" y="82"/>
                        </a:cubicBezTo>
                        <a:cubicBezTo>
                          <a:pt x="138" y="84"/>
                          <a:pt x="138" y="85"/>
                          <a:pt x="138" y="87"/>
                        </a:cubicBezTo>
                        <a:cubicBezTo>
                          <a:pt x="138" y="87"/>
                          <a:pt x="138" y="88"/>
                          <a:pt x="138" y="88"/>
                        </a:cubicBezTo>
                        <a:cubicBezTo>
                          <a:pt x="138" y="88"/>
                          <a:pt x="138" y="88"/>
                          <a:pt x="138" y="88"/>
                        </a:cubicBezTo>
                        <a:cubicBezTo>
                          <a:pt x="140" y="96"/>
                          <a:pt x="141" y="108"/>
                          <a:pt x="144" y="121"/>
                        </a:cubicBezTo>
                        <a:cubicBezTo>
                          <a:pt x="144" y="122"/>
                          <a:pt x="144" y="122"/>
                          <a:pt x="144" y="123"/>
                        </a:cubicBezTo>
                        <a:cubicBezTo>
                          <a:pt x="144" y="123"/>
                          <a:pt x="144" y="123"/>
                          <a:pt x="144" y="123"/>
                        </a:cubicBezTo>
                        <a:cubicBezTo>
                          <a:pt x="144" y="127"/>
                          <a:pt x="144" y="127"/>
                          <a:pt x="144" y="127"/>
                        </a:cubicBezTo>
                        <a:cubicBezTo>
                          <a:pt x="146" y="137"/>
                          <a:pt x="149" y="143"/>
                          <a:pt x="153" y="147"/>
                        </a:cubicBezTo>
                        <a:cubicBezTo>
                          <a:pt x="156" y="151"/>
                          <a:pt x="161" y="152"/>
                          <a:pt x="167" y="153"/>
                        </a:cubicBezTo>
                        <a:cubicBezTo>
                          <a:pt x="181" y="149"/>
                          <a:pt x="197" y="144"/>
                          <a:pt x="214" y="139"/>
                        </a:cubicBezTo>
                        <a:cubicBezTo>
                          <a:pt x="241" y="131"/>
                          <a:pt x="225" y="99"/>
                          <a:pt x="201" y="107"/>
                        </a:cubicBezTo>
                        <a:close/>
                      </a:path>
                    </a:pathLst>
                  </a:custGeom>
                  <a:solidFill>
                    <a:schemeClr val="accent1">
                      <a:lumMod val="75000"/>
                    </a:schemeClr>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spcAft>
                        <a:spcPts val="1133"/>
                      </a:spcAft>
                    </a:pPr>
                    <a:endParaRPr lang="en-US" sz="2040" cap="all"/>
                  </a:p>
                </p:txBody>
              </p:sp>
              <p:sp>
                <p:nvSpPr>
                  <p:cNvPr id="494" name="Freeform 237">
                    <a:extLst>
                      <a:ext uri="{FF2B5EF4-FFF2-40B4-BE49-F238E27FC236}">
                        <a16:creationId xmlns:a16="http://schemas.microsoft.com/office/drawing/2014/main" id="{F34A6BCE-50F3-0782-0846-9E159FD7DB0C}"/>
                      </a:ext>
                    </a:extLst>
                  </p:cNvPr>
                  <p:cNvSpPr>
                    <a:spLocks/>
                  </p:cNvSpPr>
                  <p:nvPr/>
                </p:nvSpPr>
                <p:spPr bwMode="gray">
                  <a:xfrm>
                    <a:off x="4603" y="245"/>
                    <a:ext cx="89" cy="55"/>
                  </a:xfrm>
                  <a:custGeom>
                    <a:avLst/>
                    <a:gdLst/>
                    <a:ahLst/>
                    <a:cxnLst>
                      <a:cxn ang="0">
                        <a:pos x="29" y="39"/>
                      </a:cxn>
                      <a:cxn ang="0">
                        <a:pos x="10" y="22"/>
                      </a:cxn>
                      <a:cxn ang="0">
                        <a:pos x="16" y="12"/>
                      </a:cxn>
                      <a:cxn ang="0">
                        <a:pos x="53" y="16"/>
                      </a:cxn>
                      <a:cxn ang="0">
                        <a:pos x="57" y="29"/>
                      </a:cxn>
                      <a:cxn ang="0">
                        <a:pos x="29" y="39"/>
                      </a:cxn>
                    </a:cxnLst>
                    <a:rect l="0" t="0" r="r" b="b"/>
                    <a:pathLst>
                      <a:path w="66" h="41">
                        <a:moveTo>
                          <a:pt x="29" y="39"/>
                        </a:moveTo>
                        <a:cubicBezTo>
                          <a:pt x="14" y="37"/>
                          <a:pt x="0" y="25"/>
                          <a:pt x="10" y="22"/>
                        </a:cubicBezTo>
                        <a:cubicBezTo>
                          <a:pt x="16" y="21"/>
                          <a:pt x="13" y="15"/>
                          <a:pt x="16" y="12"/>
                        </a:cubicBezTo>
                        <a:cubicBezTo>
                          <a:pt x="18" y="10"/>
                          <a:pt x="53" y="0"/>
                          <a:pt x="53" y="16"/>
                        </a:cubicBezTo>
                        <a:cubicBezTo>
                          <a:pt x="53" y="21"/>
                          <a:pt x="47" y="25"/>
                          <a:pt x="57" y="29"/>
                        </a:cubicBezTo>
                        <a:cubicBezTo>
                          <a:pt x="66" y="33"/>
                          <a:pt x="46" y="41"/>
                          <a:pt x="29" y="39"/>
                        </a:cubicBezTo>
                        <a:close/>
                      </a:path>
                    </a:pathLst>
                  </a:custGeom>
                  <a:solidFill>
                    <a:srgbClr val="E0CBAE"/>
                  </a:solidFill>
                  <a:ln w="3175" algn="ctr">
                    <a:noFill/>
                    <a:round/>
                    <a:headEnd/>
                    <a:tailEnd/>
                  </a:ln>
                  <a:effectLst/>
                </p:spPr>
                <p:txBody>
                  <a:bodyPr lIns="0" tIns="0" rIns="0" bIns="0"/>
                  <a:lstStyle/>
                  <a:p>
                    <a:pPr>
                      <a:lnSpc>
                        <a:spcPct val="80000"/>
                      </a:lnSpc>
                      <a:spcAft>
                        <a:spcPts val="1133"/>
                      </a:spcAft>
                    </a:pPr>
                    <a:endParaRPr lang="en-US" sz="2040" cap="all"/>
                  </a:p>
                </p:txBody>
              </p:sp>
              <p:sp>
                <p:nvSpPr>
                  <p:cNvPr id="495" name="Oval 238">
                    <a:extLst>
                      <a:ext uri="{FF2B5EF4-FFF2-40B4-BE49-F238E27FC236}">
                        <a16:creationId xmlns:a16="http://schemas.microsoft.com/office/drawing/2014/main" id="{A550868A-9B44-E911-F00D-0A91DCF12990}"/>
                      </a:ext>
                    </a:extLst>
                  </p:cNvPr>
                  <p:cNvSpPr>
                    <a:spLocks noChangeArrowheads="1"/>
                  </p:cNvSpPr>
                  <p:nvPr/>
                </p:nvSpPr>
                <p:spPr bwMode="gray">
                  <a:xfrm flipH="1">
                    <a:off x="4594" y="175"/>
                    <a:ext cx="106" cy="105"/>
                  </a:xfrm>
                  <a:prstGeom prst="ellipse">
                    <a:avLst/>
                  </a:prstGeom>
                  <a:solidFill>
                    <a:srgbClr val="E0CBAE"/>
                  </a:solidFill>
                  <a:ln w="3175" algn="ctr">
                    <a:solidFill>
                      <a:srgbClr val="000000">
                        <a:alpha val="20000"/>
                      </a:srgbClr>
                    </a:solidFill>
                    <a:round/>
                    <a:headEnd/>
                    <a:tailEnd/>
                  </a:ln>
                  <a:effectLst/>
                </p:spPr>
                <p:txBody>
                  <a:bodyPr lIns="0" tIns="0" rIns="0" bIns="0"/>
                  <a:lstStyle/>
                  <a:p>
                    <a:pPr>
                      <a:lnSpc>
                        <a:spcPct val="80000"/>
                      </a:lnSpc>
                      <a:spcAft>
                        <a:spcPts val="1133"/>
                      </a:spcAft>
                    </a:pPr>
                    <a:endParaRPr lang="en-US" sz="2040" cap="all"/>
                  </a:p>
                </p:txBody>
              </p:sp>
            </p:grpSp>
          </p:grpSp>
          <p:sp>
            <p:nvSpPr>
              <p:cNvPr id="529" name="Freeform 9"/>
              <p:cNvSpPr>
                <a:spLocks/>
              </p:cNvSpPr>
              <p:nvPr/>
            </p:nvSpPr>
            <p:spPr bwMode="gray">
              <a:xfrm>
                <a:off x="6691516" y="3426185"/>
                <a:ext cx="3164554" cy="851997"/>
              </a:xfrm>
              <a:custGeom>
                <a:avLst/>
                <a:gdLst/>
                <a:ahLst/>
                <a:cxnLst>
                  <a:cxn ang="0">
                    <a:pos x="0" y="22"/>
                  </a:cxn>
                  <a:cxn ang="0">
                    <a:pos x="80" y="0"/>
                  </a:cxn>
                  <a:cxn ang="0">
                    <a:pos x="160" y="22"/>
                  </a:cxn>
                  <a:cxn ang="0">
                    <a:pos x="80" y="43"/>
                  </a:cxn>
                  <a:cxn ang="0">
                    <a:pos x="0" y="22"/>
                  </a:cxn>
                </a:cxnLst>
                <a:rect l="0" t="0" r="r" b="b"/>
                <a:pathLst>
                  <a:path w="160" h="43">
                    <a:moveTo>
                      <a:pt x="0" y="22"/>
                    </a:moveTo>
                    <a:lnTo>
                      <a:pt x="80" y="0"/>
                    </a:lnTo>
                    <a:lnTo>
                      <a:pt x="160" y="22"/>
                    </a:lnTo>
                    <a:lnTo>
                      <a:pt x="80" y="43"/>
                    </a:lnTo>
                    <a:lnTo>
                      <a:pt x="0" y="22"/>
                    </a:lnTo>
                    <a:close/>
                  </a:path>
                </a:pathLst>
              </a:custGeom>
              <a:gradFill>
                <a:gsLst>
                  <a:gs pos="85000">
                    <a:schemeClr val="accent1">
                      <a:lumMod val="60000"/>
                      <a:lumOff val="40000"/>
                    </a:schemeClr>
                  </a:gs>
                  <a:gs pos="62000">
                    <a:schemeClr val="accent1">
                      <a:lumMod val="40000"/>
                      <a:lumOff val="60000"/>
                    </a:schemeClr>
                  </a:gs>
                </a:gsLst>
                <a:lin ang="7800000" scaled="0"/>
              </a:gradFill>
              <a:ln w="63500" cap="flat" cmpd="sng">
                <a:solidFill>
                  <a:schemeClr val="bg1">
                    <a:lumMod val="85000"/>
                  </a:schemeClr>
                </a:solidFill>
                <a:prstDash val="solid"/>
                <a:miter lim="800000"/>
                <a:headEnd type="none" w="med" len="med"/>
                <a:tailEnd type="none" w="med" len="med"/>
              </a:ln>
              <a:effectLst>
                <a:outerShdw blurRad="63500" dist="63500" dir="10800000" sx="102000" sy="102000" algn="t" rotWithShape="0">
                  <a:prstClr val="black">
                    <a:alpha val="25000"/>
                  </a:prstClr>
                </a:outerShdw>
              </a:effectLst>
              <a:scene3d>
                <a:camera prst="perspectiveAbove" fov="0">
                  <a:rot lat="21000000" lon="0" rev="0"/>
                </a:camera>
                <a:lightRig rig="threePt" dir="t">
                  <a:rot lat="0" lon="0" rev="10800000"/>
                </a:lightRig>
              </a:scene3d>
              <a:sp3d extrusionH="381000" prstMaterial="matte"/>
            </p:spPr>
            <p:txBody>
              <a:bodyPr lIns="0" tIns="0" rIns="0" bIns="0" anchor="ctr" anchorCtr="0"/>
              <a:lstStyle/>
              <a:p>
                <a:pPr algn="ctr">
                  <a:lnSpc>
                    <a:spcPct val="80000"/>
                  </a:lnSpc>
                </a:pPr>
                <a:endParaRPr lang="en-US" sz="5440" cap="all">
                  <a:latin typeface="Bebas Neue" panose="020B0506020202020201" pitchFamily="34" charset="0"/>
                </a:endParaRPr>
              </a:p>
            </p:txBody>
          </p:sp>
          <p:grpSp>
            <p:nvGrpSpPr>
              <p:cNvPr id="525" name="Gruppieren 524"/>
              <p:cNvGrpSpPr/>
              <p:nvPr/>
            </p:nvGrpSpPr>
            <p:grpSpPr bwMode="gray">
              <a:xfrm>
                <a:off x="4769458" y="3607432"/>
                <a:ext cx="5383889" cy="1240453"/>
                <a:chOff x="264292" y="4262319"/>
                <a:chExt cx="4750492" cy="1094517"/>
              </a:xfrm>
            </p:grpSpPr>
            <p:sp>
              <p:nvSpPr>
                <p:cNvPr id="526" name="Freeform 9"/>
                <p:cNvSpPr>
                  <a:spLocks/>
                </p:cNvSpPr>
                <p:nvPr/>
              </p:nvSpPr>
              <p:spPr bwMode="gray">
                <a:xfrm>
                  <a:off x="264292" y="4605074"/>
                  <a:ext cx="2792253" cy="751762"/>
                </a:xfrm>
                <a:custGeom>
                  <a:avLst/>
                  <a:gdLst/>
                  <a:ahLst/>
                  <a:cxnLst>
                    <a:cxn ang="0">
                      <a:pos x="0" y="22"/>
                    </a:cxn>
                    <a:cxn ang="0">
                      <a:pos x="80" y="0"/>
                    </a:cxn>
                    <a:cxn ang="0">
                      <a:pos x="160" y="22"/>
                    </a:cxn>
                    <a:cxn ang="0">
                      <a:pos x="80" y="43"/>
                    </a:cxn>
                    <a:cxn ang="0">
                      <a:pos x="0" y="22"/>
                    </a:cxn>
                  </a:cxnLst>
                  <a:rect l="0" t="0" r="r" b="b"/>
                  <a:pathLst>
                    <a:path w="160" h="43">
                      <a:moveTo>
                        <a:pt x="0" y="22"/>
                      </a:moveTo>
                      <a:lnTo>
                        <a:pt x="80" y="0"/>
                      </a:lnTo>
                      <a:lnTo>
                        <a:pt x="160" y="22"/>
                      </a:lnTo>
                      <a:lnTo>
                        <a:pt x="80" y="43"/>
                      </a:lnTo>
                      <a:lnTo>
                        <a:pt x="0" y="22"/>
                      </a:lnTo>
                      <a:close/>
                    </a:path>
                  </a:pathLst>
                </a:custGeom>
                <a:gradFill>
                  <a:gsLst>
                    <a:gs pos="70000">
                      <a:schemeClr val="accent1">
                        <a:lumMod val="60000"/>
                        <a:lumOff val="40000"/>
                      </a:schemeClr>
                    </a:gs>
                    <a:gs pos="29000">
                      <a:schemeClr val="accent1">
                        <a:lumMod val="40000"/>
                        <a:lumOff val="60000"/>
                      </a:schemeClr>
                    </a:gs>
                  </a:gsLst>
                  <a:lin ang="7800000" scaled="0"/>
                </a:gradFill>
                <a:ln w="63500" cap="flat" cmpd="sng">
                  <a:solidFill>
                    <a:schemeClr val="bg1">
                      <a:lumMod val="85000"/>
                    </a:schemeClr>
                  </a:solidFill>
                  <a:prstDash val="solid"/>
                  <a:miter lim="800000"/>
                  <a:headEnd type="none" w="med" len="med"/>
                  <a:tailEnd type="none" w="med" len="med"/>
                </a:ln>
                <a:effectLst>
                  <a:outerShdw blurRad="63500" dist="63500" dir="10800000" sx="102000" sy="102000" algn="t" rotWithShape="0">
                    <a:prstClr val="black">
                      <a:alpha val="25000"/>
                    </a:prstClr>
                  </a:outerShdw>
                </a:effectLst>
                <a:scene3d>
                  <a:camera prst="perspectiveAbove" fov="0">
                    <a:rot lat="21000000" lon="0" rev="0"/>
                  </a:camera>
                  <a:lightRig rig="threePt" dir="t">
                    <a:rot lat="0" lon="0" rev="10800000"/>
                  </a:lightRig>
                </a:scene3d>
                <a:sp3d extrusionH="381000" prstMaterial="matte"/>
              </p:spPr>
              <p:txBody>
                <a:bodyPr lIns="0" tIns="0" rIns="0" bIns="0" anchor="ctr" anchorCtr="0"/>
                <a:lstStyle/>
                <a:p>
                  <a:pPr algn="ctr">
                    <a:lnSpc>
                      <a:spcPct val="80000"/>
                    </a:lnSpc>
                  </a:pPr>
                  <a:endParaRPr lang="en-US" sz="5440" cap="all">
                    <a:latin typeface="Bebas Neue" panose="020B0506020202020201" pitchFamily="34" charset="0"/>
                  </a:endParaRPr>
                </a:p>
              </p:txBody>
            </p:sp>
            <p:sp>
              <p:nvSpPr>
                <p:cNvPr id="527" name="Freeform 16"/>
                <p:cNvSpPr>
                  <a:spLocks/>
                </p:cNvSpPr>
                <p:nvPr/>
              </p:nvSpPr>
              <p:spPr bwMode="gray">
                <a:xfrm flipV="1">
                  <a:off x="2262761" y="4796955"/>
                  <a:ext cx="957371" cy="259343"/>
                </a:xfrm>
                <a:custGeom>
                  <a:avLst/>
                  <a:gdLst/>
                  <a:ahLst/>
                  <a:cxnLst>
                    <a:cxn ang="0">
                      <a:pos x="2938" y="772"/>
                    </a:cxn>
                    <a:cxn ang="0">
                      <a:pos x="3134" y="238"/>
                    </a:cxn>
                    <a:cxn ang="0">
                      <a:pos x="2688" y="359"/>
                    </a:cxn>
                    <a:cxn ang="0">
                      <a:pos x="1344" y="0"/>
                    </a:cxn>
                    <a:cxn ang="0">
                      <a:pos x="0" y="359"/>
                    </a:cxn>
                    <a:cxn ang="0">
                      <a:pos x="1344" y="720"/>
                    </a:cxn>
                    <a:cxn ang="0">
                      <a:pos x="895" y="841"/>
                    </a:cxn>
                    <a:cxn ang="0">
                      <a:pos x="2938" y="772"/>
                    </a:cxn>
                  </a:cxnLst>
                  <a:rect l="0" t="0" r="r" b="b"/>
                  <a:pathLst>
                    <a:path w="3134" h="841">
                      <a:moveTo>
                        <a:pt x="2938" y="772"/>
                      </a:moveTo>
                      <a:lnTo>
                        <a:pt x="3134" y="238"/>
                      </a:lnTo>
                      <a:lnTo>
                        <a:pt x="2688" y="359"/>
                      </a:lnTo>
                      <a:lnTo>
                        <a:pt x="1344" y="0"/>
                      </a:lnTo>
                      <a:lnTo>
                        <a:pt x="0" y="359"/>
                      </a:lnTo>
                      <a:lnTo>
                        <a:pt x="1344" y="720"/>
                      </a:lnTo>
                      <a:lnTo>
                        <a:pt x="895" y="841"/>
                      </a:lnTo>
                      <a:lnTo>
                        <a:pt x="2938" y="772"/>
                      </a:lnTo>
                      <a:close/>
                    </a:path>
                  </a:pathLst>
                </a:custGeom>
                <a:solidFill>
                  <a:schemeClr val="accent1">
                    <a:lumMod val="40000"/>
                    <a:lumOff val="60000"/>
                  </a:schemeClr>
                </a:solidFill>
                <a:ln w="6350" cap="flat" cmpd="sng">
                  <a:noFill/>
                  <a:prstDash val="solid"/>
                  <a:miter lim="800000"/>
                  <a:headEnd type="none" w="med" len="med"/>
                  <a:tailEnd type="none" w="med" len="med"/>
                </a:ln>
                <a:effectLst/>
                <a:scene3d>
                  <a:camera prst="orthographicFront"/>
                  <a:lightRig rig="threePt" dir="t">
                    <a:rot lat="0" lon="0" rev="10800000"/>
                  </a:lightRig>
                </a:scene3d>
                <a:sp3d prstMaterial="matte"/>
              </p:spPr>
              <p:txBody>
                <a:bodyPr lIns="0" tIns="0" rIns="0" bIns="0"/>
                <a:lstStyle/>
                <a:p>
                  <a:pPr>
                    <a:lnSpc>
                      <a:spcPct val="80000"/>
                    </a:lnSpc>
                    <a:spcAft>
                      <a:spcPts val="1133"/>
                    </a:spcAft>
                  </a:pPr>
                  <a:endParaRPr lang="en-US" sz="2040" cap="all"/>
                </a:p>
              </p:txBody>
            </p:sp>
            <p:sp>
              <p:nvSpPr>
                <p:cNvPr id="622" name="Freeform 16">
                  <a:extLst>
                    <a:ext uri="{FF2B5EF4-FFF2-40B4-BE49-F238E27FC236}">
                      <a16:creationId xmlns:a16="http://schemas.microsoft.com/office/drawing/2014/main" id="{523F7AE8-8A0D-1607-624D-4FF791795C40}"/>
                    </a:ext>
                  </a:extLst>
                </p:cNvPr>
                <p:cNvSpPr>
                  <a:spLocks/>
                </p:cNvSpPr>
                <p:nvPr/>
              </p:nvSpPr>
              <p:spPr bwMode="gray">
                <a:xfrm flipV="1">
                  <a:off x="4057413" y="4262319"/>
                  <a:ext cx="957371" cy="259343"/>
                </a:xfrm>
                <a:custGeom>
                  <a:avLst/>
                  <a:gdLst/>
                  <a:ahLst/>
                  <a:cxnLst>
                    <a:cxn ang="0">
                      <a:pos x="2938" y="772"/>
                    </a:cxn>
                    <a:cxn ang="0">
                      <a:pos x="3134" y="238"/>
                    </a:cxn>
                    <a:cxn ang="0">
                      <a:pos x="2688" y="359"/>
                    </a:cxn>
                    <a:cxn ang="0">
                      <a:pos x="1344" y="0"/>
                    </a:cxn>
                    <a:cxn ang="0">
                      <a:pos x="0" y="359"/>
                    </a:cxn>
                    <a:cxn ang="0">
                      <a:pos x="1344" y="720"/>
                    </a:cxn>
                    <a:cxn ang="0">
                      <a:pos x="895" y="841"/>
                    </a:cxn>
                    <a:cxn ang="0">
                      <a:pos x="2938" y="772"/>
                    </a:cxn>
                  </a:cxnLst>
                  <a:rect l="0" t="0" r="r" b="b"/>
                  <a:pathLst>
                    <a:path w="3134" h="841">
                      <a:moveTo>
                        <a:pt x="2938" y="772"/>
                      </a:moveTo>
                      <a:lnTo>
                        <a:pt x="3134" y="238"/>
                      </a:lnTo>
                      <a:lnTo>
                        <a:pt x="2688" y="359"/>
                      </a:lnTo>
                      <a:lnTo>
                        <a:pt x="1344" y="0"/>
                      </a:lnTo>
                      <a:lnTo>
                        <a:pt x="0" y="359"/>
                      </a:lnTo>
                      <a:lnTo>
                        <a:pt x="1344" y="720"/>
                      </a:lnTo>
                      <a:lnTo>
                        <a:pt x="895" y="841"/>
                      </a:lnTo>
                      <a:lnTo>
                        <a:pt x="2938" y="772"/>
                      </a:lnTo>
                      <a:close/>
                    </a:path>
                  </a:pathLst>
                </a:custGeom>
                <a:solidFill>
                  <a:schemeClr val="accent1">
                    <a:lumMod val="40000"/>
                    <a:lumOff val="60000"/>
                  </a:schemeClr>
                </a:solidFill>
                <a:ln w="6350" cap="flat" cmpd="sng">
                  <a:noFill/>
                  <a:prstDash val="solid"/>
                  <a:miter lim="800000"/>
                  <a:headEnd type="none" w="med" len="med"/>
                  <a:tailEnd type="none" w="med" len="med"/>
                </a:ln>
                <a:effectLst/>
                <a:scene3d>
                  <a:camera prst="orthographicFront"/>
                  <a:lightRig rig="threePt" dir="t">
                    <a:rot lat="0" lon="0" rev="10800000"/>
                  </a:lightRig>
                </a:scene3d>
                <a:sp3d prstMaterial="matte"/>
              </p:spPr>
              <p:txBody>
                <a:bodyPr lIns="0" tIns="0" rIns="0" bIns="0"/>
                <a:lstStyle/>
                <a:p>
                  <a:pPr>
                    <a:lnSpc>
                      <a:spcPct val="80000"/>
                    </a:lnSpc>
                    <a:spcAft>
                      <a:spcPts val="1133"/>
                    </a:spcAft>
                  </a:pPr>
                  <a:endParaRPr lang="en-US" sz="2040" cap="all"/>
                </a:p>
              </p:txBody>
            </p:sp>
          </p:grpSp>
          <p:grpSp>
            <p:nvGrpSpPr>
              <p:cNvPr id="522" name="Gruppieren 521"/>
              <p:cNvGrpSpPr/>
              <p:nvPr/>
            </p:nvGrpSpPr>
            <p:grpSpPr bwMode="gray">
              <a:xfrm>
                <a:off x="2919735" y="4572183"/>
                <a:ext cx="3349952" cy="851997"/>
                <a:chOff x="264292" y="4605074"/>
                <a:chExt cx="2955840" cy="751762"/>
              </a:xfrm>
            </p:grpSpPr>
            <p:sp>
              <p:nvSpPr>
                <p:cNvPr id="523" name="Freeform 9"/>
                <p:cNvSpPr>
                  <a:spLocks/>
                </p:cNvSpPr>
                <p:nvPr/>
              </p:nvSpPr>
              <p:spPr bwMode="gray">
                <a:xfrm>
                  <a:off x="264292" y="4605074"/>
                  <a:ext cx="2792253" cy="751762"/>
                </a:xfrm>
                <a:custGeom>
                  <a:avLst/>
                  <a:gdLst/>
                  <a:ahLst/>
                  <a:cxnLst>
                    <a:cxn ang="0">
                      <a:pos x="0" y="22"/>
                    </a:cxn>
                    <a:cxn ang="0">
                      <a:pos x="80" y="0"/>
                    </a:cxn>
                    <a:cxn ang="0">
                      <a:pos x="160" y="22"/>
                    </a:cxn>
                    <a:cxn ang="0">
                      <a:pos x="80" y="43"/>
                    </a:cxn>
                    <a:cxn ang="0">
                      <a:pos x="0" y="22"/>
                    </a:cxn>
                  </a:cxnLst>
                  <a:rect l="0" t="0" r="r" b="b"/>
                  <a:pathLst>
                    <a:path w="160" h="43">
                      <a:moveTo>
                        <a:pt x="0" y="22"/>
                      </a:moveTo>
                      <a:lnTo>
                        <a:pt x="80" y="0"/>
                      </a:lnTo>
                      <a:lnTo>
                        <a:pt x="160" y="22"/>
                      </a:lnTo>
                      <a:lnTo>
                        <a:pt x="80" y="43"/>
                      </a:lnTo>
                      <a:lnTo>
                        <a:pt x="0" y="22"/>
                      </a:lnTo>
                      <a:close/>
                    </a:path>
                  </a:pathLst>
                </a:custGeom>
                <a:gradFill>
                  <a:gsLst>
                    <a:gs pos="70000">
                      <a:schemeClr val="accent1">
                        <a:lumMod val="60000"/>
                        <a:lumOff val="40000"/>
                      </a:schemeClr>
                    </a:gs>
                    <a:gs pos="29000">
                      <a:schemeClr val="accent1">
                        <a:lumMod val="40000"/>
                        <a:lumOff val="60000"/>
                      </a:schemeClr>
                    </a:gs>
                  </a:gsLst>
                  <a:lin ang="7800000" scaled="0"/>
                </a:gradFill>
                <a:ln w="63500" cap="flat" cmpd="sng">
                  <a:solidFill>
                    <a:schemeClr val="bg1">
                      <a:lumMod val="85000"/>
                    </a:schemeClr>
                  </a:solidFill>
                  <a:prstDash val="solid"/>
                  <a:miter lim="800000"/>
                  <a:headEnd type="none" w="med" len="med"/>
                  <a:tailEnd type="none" w="med" len="med"/>
                </a:ln>
                <a:effectLst>
                  <a:outerShdw blurRad="63500" dist="63500" dir="10800000" sx="102000" sy="102000" algn="t" rotWithShape="0">
                    <a:prstClr val="black">
                      <a:alpha val="25000"/>
                    </a:prstClr>
                  </a:outerShdw>
                </a:effectLst>
                <a:scene3d>
                  <a:camera prst="perspectiveAbove" fov="0">
                    <a:rot lat="21000000" lon="0" rev="0"/>
                  </a:camera>
                  <a:lightRig rig="threePt" dir="t">
                    <a:rot lat="0" lon="0" rev="10800000"/>
                  </a:lightRig>
                </a:scene3d>
                <a:sp3d extrusionH="381000" prstMaterial="matte"/>
              </p:spPr>
              <p:txBody>
                <a:bodyPr lIns="0" tIns="0" rIns="0" bIns="0" anchor="ctr" anchorCtr="0"/>
                <a:lstStyle/>
                <a:p>
                  <a:pPr algn="ctr">
                    <a:lnSpc>
                      <a:spcPct val="80000"/>
                    </a:lnSpc>
                  </a:pPr>
                  <a:endParaRPr lang="en-US" sz="5440" cap="all">
                    <a:latin typeface="Bebas Neue" panose="020B0506020202020201" pitchFamily="34" charset="0"/>
                  </a:endParaRPr>
                </a:p>
              </p:txBody>
            </p:sp>
            <p:sp>
              <p:nvSpPr>
                <p:cNvPr id="524" name="Freeform 16"/>
                <p:cNvSpPr>
                  <a:spLocks/>
                </p:cNvSpPr>
                <p:nvPr/>
              </p:nvSpPr>
              <p:spPr bwMode="gray">
                <a:xfrm flipV="1">
                  <a:off x="2262761" y="4796955"/>
                  <a:ext cx="957371" cy="259343"/>
                </a:xfrm>
                <a:custGeom>
                  <a:avLst/>
                  <a:gdLst/>
                  <a:ahLst/>
                  <a:cxnLst>
                    <a:cxn ang="0">
                      <a:pos x="2938" y="772"/>
                    </a:cxn>
                    <a:cxn ang="0">
                      <a:pos x="3134" y="238"/>
                    </a:cxn>
                    <a:cxn ang="0">
                      <a:pos x="2688" y="359"/>
                    </a:cxn>
                    <a:cxn ang="0">
                      <a:pos x="1344" y="0"/>
                    </a:cxn>
                    <a:cxn ang="0">
                      <a:pos x="0" y="359"/>
                    </a:cxn>
                    <a:cxn ang="0">
                      <a:pos x="1344" y="720"/>
                    </a:cxn>
                    <a:cxn ang="0">
                      <a:pos x="895" y="841"/>
                    </a:cxn>
                    <a:cxn ang="0">
                      <a:pos x="2938" y="772"/>
                    </a:cxn>
                  </a:cxnLst>
                  <a:rect l="0" t="0" r="r" b="b"/>
                  <a:pathLst>
                    <a:path w="3134" h="841">
                      <a:moveTo>
                        <a:pt x="2938" y="772"/>
                      </a:moveTo>
                      <a:lnTo>
                        <a:pt x="3134" y="238"/>
                      </a:lnTo>
                      <a:lnTo>
                        <a:pt x="2688" y="359"/>
                      </a:lnTo>
                      <a:lnTo>
                        <a:pt x="1344" y="0"/>
                      </a:lnTo>
                      <a:lnTo>
                        <a:pt x="0" y="359"/>
                      </a:lnTo>
                      <a:lnTo>
                        <a:pt x="1344" y="720"/>
                      </a:lnTo>
                      <a:lnTo>
                        <a:pt x="895" y="841"/>
                      </a:lnTo>
                      <a:lnTo>
                        <a:pt x="2938" y="772"/>
                      </a:lnTo>
                      <a:close/>
                    </a:path>
                  </a:pathLst>
                </a:custGeom>
                <a:solidFill>
                  <a:schemeClr val="accent1">
                    <a:lumMod val="40000"/>
                    <a:lumOff val="60000"/>
                  </a:schemeClr>
                </a:solidFill>
                <a:ln w="6350" cap="flat" cmpd="sng">
                  <a:noFill/>
                  <a:prstDash val="solid"/>
                  <a:miter lim="800000"/>
                  <a:headEnd type="none" w="med" len="med"/>
                  <a:tailEnd type="none" w="med" len="med"/>
                </a:ln>
                <a:effectLst/>
                <a:scene3d>
                  <a:camera prst="orthographicFront"/>
                  <a:lightRig rig="threePt" dir="t">
                    <a:rot lat="0" lon="0" rev="10800000"/>
                  </a:lightRig>
                </a:scene3d>
                <a:sp3d prstMaterial="matte"/>
              </p:spPr>
              <p:txBody>
                <a:bodyPr lIns="0" tIns="0" rIns="0" bIns="0"/>
                <a:lstStyle/>
                <a:p>
                  <a:pPr>
                    <a:lnSpc>
                      <a:spcPct val="80000"/>
                    </a:lnSpc>
                    <a:spcAft>
                      <a:spcPts val="1133"/>
                    </a:spcAft>
                  </a:pPr>
                  <a:endParaRPr lang="en-US" sz="2040" cap="all"/>
                </a:p>
              </p:txBody>
            </p:sp>
          </p:grpSp>
          <p:grpSp>
            <p:nvGrpSpPr>
              <p:cNvPr id="502" name="Gruppieren 501"/>
              <p:cNvGrpSpPr/>
              <p:nvPr/>
            </p:nvGrpSpPr>
            <p:grpSpPr bwMode="gray">
              <a:xfrm>
                <a:off x="970949" y="5162401"/>
                <a:ext cx="3349951" cy="851998"/>
                <a:chOff x="264292" y="4605074"/>
                <a:chExt cx="2955839" cy="751762"/>
              </a:xfrm>
            </p:grpSpPr>
            <p:sp>
              <p:nvSpPr>
                <p:cNvPr id="503" name="Freeform 9"/>
                <p:cNvSpPr>
                  <a:spLocks/>
                </p:cNvSpPr>
                <p:nvPr/>
              </p:nvSpPr>
              <p:spPr bwMode="gray">
                <a:xfrm>
                  <a:off x="264292" y="4605074"/>
                  <a:ext cx="2792253" cy="751762"/>
                </a:xfrm>
                <a:custGeom>
                  <a:avLst/>
                  <a:gdLst/>
                  <a:ahLst/>
                  <a:cxnLst>
                    <a:cxn ang="0">
                      <a:pos x="0" y="22"/>
                    </a:cxn>
                    <a:cxn ang="0">
                      <a:pos x="80" y="0"/>
                    </a:cxn>
                    <a:cxn ang="0">
                      <a:pos x="160" y="22"/>
                    </a:cxn>
                    <a:cxn ang="0">
                      <a:pos x="80" y="43"/>
                    </a:cxn>
                    <a:cxn ang="0">
                      <a:pos x="0" y="22"/>
                    </a:cxn>
                  </a:cxnLst>
                  <a:rect l="0" t="0" r="r" b="b"/>
                  <a:pathLst>
                    <a:path w="160" h="43">
                      <a:moveTo>
                        <a:pt x="0" y="22"/>
                      </a:moveTo>
                      <a:lnTo>
                        <a:pt x="80" y="0"/>
                      </a:lnTo>
                      <a:lnTo>
                        <a:pt x="160" y="22"/>
                      </a:lnTo>
                      <a:lnTo>
                        <a:pt x="80" y="43"/>
                      </a:lnTo>
                      <a:lnTo>
                        <a:pt x="0" y="22"/>
                      </a:lnTo>
                      <a:close/>
                    </a:path>
                  </a:pathLst>
                </a:custGeom>
                <a:gradFill>
                  <a:gsLst>
                    <a:gs pos="70000">
                      <a:schemeClr val="accent1">
                        <a:lumMod val="60000"/>
                        <a:lumOff val="40000"/>
                      </a:schemeClr>
                    </a:gs>
                    <a:gs pos="29000">
                      <a:schemeClr val="accent1">
                        <a:lumMod val="40000"/>
                        <a:lumOff val="60000"/>
                      </a:schemeClr>
                    </a:gs>
                  </a:gsLst>
                  <a:lin ang="7800000" scaled="0"/>
                </a:gradFill>
                <a:ln w="63500" cap="flat" cmpd="sng">
                  <a:solidFill>
                    <a:schemeClr val="bg1">
                      <a:lumMod val="85000"/>
                    </a:schemeClr>
                  </a:solidFill>
                  <a:prstDash val="solid"/>
                  <a:miter lim="800000"/>
                  <a:headEnd type="none" w="med" len="med"/>
                  <a:tailEnd type="none" w="med" len="med"/>
                </a:ln>
                <a:effectLst>
                  <a:outerShdw blurRad="63500" dist="63500" dir="10800000" sx="102000" sy="102000" algn="t" rotWithShape="0">
                    <a:prstClr val="black">
                      <a:alpha val="25000"/>
                    </a:prstClr>
                  </a:outerShdw>
                </a:effectLst>
                <a:scene3d>
                  <a:camera prst="perspectiveAbove" fov="0">
                    <a:rot lat="21000000" lon="0" rev="0"/>
                  </a:camera>
                  <a:lightRig rig="threePt" dir="t">
                    <a:rot lat="0" lon="0" rev="10800000"/>
                  </a:lightRig>
                </a:scene3d>
                <a:sp3d extrusionH="381000" prstMaterial="matte"/>
              </p:spPr>
              <p:txBody>
                <a:bodyPr lIns="0" tIns="0" rIns="0" bIns="0" anchor="ctr" anchorCtr="0"/>
                <a:lstStyle/>
                <a:p>
                  <a:pPr algn="ctr">
                    <a:lnSpc>
                      <a:spcPct val="80000"/>
                    </a:lnSpc>
                  </a:pPr>
                  <a:endParaRPr lang="en-US" sz="5440" cap="all">
                    <a:latin typeface="Bebas Neue" panose="020B0506020202020201" pitchFamily="34" charset="0"/>
                  </a:endParaRPr>
                </a:p>
              </p:txBody>
            </p:sp>
            <p:sp>
              <p:nvSpPr>
                <p:cNvPr id="504" name="Freeform 16"/>
                <p:cNvSpPr>
                  <a:spLocks/>
                </p:cNvSpPr>
                <p:nvPr/>
              </p:nvSpPr>
              <p:spPr bwMode="gray">
                <a:xfrm flipV="1">
                  <a:off x="2262761" y="4796955"/>
                  <a:ext cx="957370" cy="259343"/>
                </a:xfrm>
                <a:custGeom>
                  <a:avLst/>
                  <a:gdLst/>
                  <a:ahLst/>
                  <a:cxnLst>
                    <a:cxn ang="0">
                      <a:pos x="2938" y="772"/>
                    </a:cxn>
                    <a:cxn ang="0">
                      <a:pos x="3134" y="238"/>
                    </a:cxn>
                    <a:cxn ang="0">
                      <a:pos x="2688" y="359"/>
                    </a:cxn>
                    <a:cxn ang="0">
                      <a:pos x="1344" y="0"/>
                    </a:cxn>
                    <a:cxn ang="0">
                      <a:pos x="0" y="359"/>
                    </a:cxn>
                    <a:cxn ang="0">
                      <a:pos x="1344" y="720"/>
                    </a:cxn>
                    <a:cxn ang="0">
                      <a:pos x="895" y="841"/>
                    </a:cxn>
                    <a:cxn ang="0">
                      <a:pos x="2938" y="772"/>
                    </a:cxn>
                  </a:cxnLst>
                  <a:rect l="0" t="0" r="r" b="b"/>
                  <a:pathLst>
                    <a:path w="3134" h="841">
                      <a:moveTo>
                        <a:pt x="2938" y="772"/>
                      </a:moveTo>
                      <a:lnTo>
                        <a:pt x="3134" y="238"/>
                      </a:lnTo>
                      <a:lnTo>
                        <a:pt x="2688" y="359"/>
                      </a:lnTo>
                      <a:lnTo>
                        <a:pt x="1344" y="0"/>
                      </a:lnTo>
                      <a:lnTo>
                        <a:pt x="0" y="359"/>
                      </a:lnTo>
                      <a:lnTo>
                        <a:pt x="1344" y="720"/>
                      </a:lnTo>
                      <a:lnTo>
                        <a:pt x="895" y="841"/>
                      </a:lnTo>
                      <a:lnTo>
                        <a:pt x="2938" y="772"/>
                      </a:lnTo>
                      <a:close/>
                    </a:path>
                  </a:pathLst>
                </a:custGeom>
                <a:solidFill>
                  <a:schemeClr val="accent1">
                    <a:lumMod val="40000"/>
                    <a:lumOff val="60000"/>
                  </a:schemeClr>
                </a:solidFill>
                <a:ln w="6350" cap="flat" cmpd="sng">
                  <a:noFill/>
                  <a:prstDash val="solid"/>
                  <a:miter lim="800000"/>
                  <a:headEnd type="none" w="med" len="med"/>
                  <a:tailEnd type="none" w="med" len="med"/>
                </a:ln>
                <a:effectLst/>
                <a:scene3d>
                  <a:camera prst="orthographicFront"/>
                  <a:lightRig rig="threePt" dir="t">
                    <a:rot lat="0" lon="0" rev="10800000"/>
                  </a:lightRig>
                </a:scene3d>
                <a:sp3d prstMaterial="matte"/>
              </p:spPr>
              <p:txBody>
                <a:bodyPr lIns="0" tIns="0" rIns="0" bIns="0"/>
                <a:lstStyle/>
                <a:p>
                  <a:pPr>
                    <a:lnSpc>
                      <a:spcPct val="80000"/>
                    </a:lnSpc>
                    <a:spcAft>
                      <a:spcPts val="1133"/>
                    </a:spcAft>
                  </a:pPr>
                  <a:endParaRPr lang="en-US" sz="2040" cap="all"/>
                </a:p>
              </p:txBody>
            </p:sp>
          </p:grpSp>
          <p:grpSp>
            <p:nvGrpSpPr>
              <p:cNvPr id="40961" name="Gruppieren 40960"/>
              <p:cNvGrpSpPr>
                <a:grpSpLocks noChangeAspect="1"/>
              </p:cNvGrpSpPr>
              <p:nvPr/>
            </p:nvGrpSpPr>
            <p:grpSpPr bwMode="gray">
              <a:xfrm>
                <a:off x="2090163" y="4687652"/>
                <a:ext cx="1798741" cy="1151024"/>
                <a:chOff x="3627096" y="4228645"/>
                <a:chExt cx="2204581" cy="1410727"/>
              </a:xfrm>
            </p:grpSpPr>
            <p:grpSp>
              <p:nvGrpSpPr>
                <p:cNvPr id="72" name="Group 156"/>
                <p:cNvGrpSpPr>
                  <a:grpSpLocks/>
                </p:cNvGrpSpPr>
                <p:nvPr/>
              </p:nvGrpSpPr>
              <p:grpSpPr bwMode="gray">
                <a:xfrm flipH="1">
                  <a:off x="3730735" y="4228645"/>
                  <a:ext cx="2100942" cy="1410727"/>
                  <a:chOff x="831" y="600"/>
                  <a:chExt cx="1196" cy="746"/>
                </a:xfrm>
              </p:grpSpPr>
              <p:sp>
                <p:nvSpPr>
                  <p:cNvPr id="81" name="Freeform 157"/>
                  <p:cNvSpPr>
                    <a:spLocks/>
                  </p:cNvSpPr>
                  <p:nvPr/>
                </p:nvSpPr>
                <p:spPr bwMode="gray">
                  <a:xfrm>
                    <a:off x="853" y="1024"/>
                    <a:ext cx="123" cy="89"/>
                  </a:xfrm>
                  <a:custGeom>
                    <a:avLst/>
                    <a:gdLst/>
                    <a:ahLst/>
                    <a:cxnLst>
                      <a:cxn ang="0">
                        <a:pos x="118" y="636"/>
                      </a:cxn>
                      <a:cxn ang="0">
                        <a:pos x="529" y="506"/>
                      </a:cxn>
                      <a:cxn ang="0">
                        <a:pos x="867" y="168"/>
                      </a:cxn>
                      <a:cxn ang="0">
                        <a:pos x="276" y="0"/>
                      </a:cxn>
                      <a:cxn ang="0">
                        <a:pos x="0" y="298"/>
                      </a:cxn>
                      <a:cxn ang="0">
                        <a:pos x="118" y="636"/>
                      </a:cxn>
                    </a:cxnLst>
                    <a:rect l="0" t="0" r="r" b="b"/>
                    <a:pathLst>
                      <a:path w="867" h="636">
                        <a:moveTo>
                          <a:pt x="118" y="636"/>
                        </a:moveTo>
                        <a:lnTo>
                          <a:pt x="529" y="506"/>
                        </a:lnTo>
                        <a:lnTo>
                          <a:pt x="867" y="168"/>
                        </a:lnTo>
                        <a:lnTo>
                          <a:pt x="276" y="0"/>
                        </a:lnTo>
                        <a:lnTo>
                          <a:pt x="0" y="298"/>
                        </a:lnTo>
                        <a:lnTo>
                          <a:pt x="118" y="636"/>
                        </a:lnTo>
                        <a:close/>
                      </a:path>
                    </a:pathLst>
                  </a:custGeom>
                  <a:gradFill>
                    <a:gsLst>
                      <a:gs pos="20000">
                        <a:schemeClr val="tx1">
                          <a:lumMod val="65000"/>
                          <a:lumOff val="35000"/>
                        </a:schemeClr>
                      </a:gs>
                      <a:gs pos="63000">
                        <a:schemeClr val="bg1">
                          <a:lumMod val="50000"/>
                        </a:schemeClr>
                      </a:gs>
                      <a:gs pos="100000">
                        <a:schemeClr val="bg1">
                          <a:lumMod val="85000"/>
                        </a:schemeClr>
                      </a:gs>
                    </a:gsLst>
                    <a:lin ang="114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82" name="Freeform 158"/>
                  <p:cNvSpPr>
                    <a:spLocks/>
                  </p:cNvSpPr>
                  <p:nvPr/>
                </p:nvSpPr>
                <p:spPr bwMode="gray">
                  <a:xfrm>
                    <a:off x="906" y="1048"/>
                    <a:ext cx="133" cy="145"/>
                  </a:xfrm>
                  <a:custGeom>
                    <a:avLst/>
                    <a:gdLst/>
                    <a:ahLst/>
                    <a:cxnLst>
                      <a:cxn ang="0">
                        <a:pos x="318" y="126"/>
                      </a:cxn>
                      <a:cxn ang="0">
                        <a:pos x="87" y="27"/>
                      </a:cxn>
                      <a:cxn ang="0">
                        <a:pos x="87" y="27"/>
                      </a:cxn>
                      <a:cxn ang="0">
                        <a:pos x="23" y="44"/>
                      </a:cxn>
                      <a:cxn ang="0">
                        <a:pos x="36" y="72"/>
                      </a:cxn>
                      <a:cxn ang="0">
                        <a:pos x="77" y="310"/>
                      </a:cxn>
                      <a:cxn ang="0">
                        <a:pos x="189" y="401"/>
                      </a:cxn>
                      <a:cxn ang="0">
                        <a:pos x="205" y="437"/>
                      </a:cxn>
                      <a:cxn ang="0">
                        <a:pos x="291" y="414"/>
                      </a:cxn>
                      <a:cxn ang="0">
                        <a:pos x="291" y="414"/>
                      </a:cxn>
                      <a:cxn ang="0">
                        <a:pos x="332" y="395"/>
                      </a:cxn>
                      <a:cxn ang="0">
                        <a:pos x="318" y="126"/>
                      </a:cxn>
                    </a:cxnLst>
                    <a:rect l="0" t="0" r="r" b="b"/>
                    <a:pathLst>
                      <a:path w="399" h="437">
                        <a:moveTo>
                          <a:pt x="318" y="126"/>
                        </a:moveTo>
                        <a:cubicBezTo>
                          <a:pt x="252" y="40"/>
                          <a:pt x="155" y="0"/>
                          <a:pt x="87" y="27"/>
                        </a:cubicBezTo>
                        <a:cubicBezTo>
                          <a:pt x="87" y="27"/>
                          <a:pt x="87" y="27"/>
                          <a:pt x="87" y="27"/>
                        </a:cubicBezTo>
                        <a:cubicBezTo>
                          <a:pt x="23" y="44"/>
                          <a:pt x="23" y="44"/>
                          <a:pt x="23" y="44"/>
                        </a:cubicBezTo>
                        <a:cubicBezTo>
                          <a:pt x="36" y="72"/>
                          <a:pt x="36" y="72"/>
                          <a:pt x="36" y="72"/>
                        </a:cubicBezTo>
                        <a:cubicBezTo>
                          <a:pt x="0" y="131"/>
                          <a:pt x="15" y="228"/>
                          <a:pt x="77" y="310"/>
                        </a:cubicBezTo>
                        <a:cubicBezTo>
                          <a:pt x="109" y="352"/>
                          <a:pt x="149" y="383"/>
                          <a:pt x="189" y="401"/>
                        </a:cubicBezTo>
                        <a:cubicBezTo>
                          <a:pt x="205" y="437"/>
                          <a:pt x="205" y="437"/>
                          <a:pt x="205" y="437"/>
                        </a:cubicBezTo>
                        <a:cubicBezTo>
                          <a:pt x="291" y="414"/>
                          <a:pt x="291" y="414"/>
                          <a:pt x="291" y="414"/>
                        </a:cubicBezTo>
                        <a:cubicBezTo>
                          <a:pt x="291" y="414"/>
                          <a:pt x="291" y="414"/>
                          <a:pt x="291" y="414"/>
                        </a:cubicBezTo>
                        <a:cubicBezTo>
                          <a:pt x="306" y="411"/>
                          <a:pt x="320" y="404"/>
                          <a:pt x="332" y="395"/>
                        </a:cubicBezTo>
                        <a:cubicBezTo>
                          <a:pt x="399" y="345"/>
                          <a:pt x="392" y="224"/>
                          <a:pt x="318" y="126"/>
                        </a:cubicBezTo>
                        <a:close/>
                      </a:path>
                    </a:pathLst>
                  </a:custGeom>
                  <a:gradFill flip="none" rotWithShape="1">
                    <a:gsLst>
                      <a:gs pos="27000">
                        <a:srgbClr val="1F1F1F"/>
                      </a:gs>
                      <a:gs pos="52000">
                        <a:srgbClr val="636363"/>
                      </a:gs>
                      <a:gs pos="77000">
                        <a:srgbClr val="1F1F1F"/>
                      </a:gs>
                    </a:gsLst>
                    <a:path path="circle">
                      <a:fillToRect l="100000" t="100000"/>
                    </a:path>
                    <a:tileRect r="-100000" b="-100000"/>
                  </a:gradFill>
                  <a:ln w="6350">
                    <a:noFill/>
                    <a:miter lim="800000"/>
                    <a:headEnd/>
                    <a:tailEnd/>
                  </a:ln>
                </p:spPr>
                <p:txBody>
                  <a:bodyPr lIns="0" tIns="0" rIns="0" bIns="0"/>
                  <a:lstStyle/>
                  <a:p>
                    <a:pPr>
                      <a:lnSpc>
                        <a:spcPct val="80000"/>
                      </a:lnSpc>
                    </a:pPr>
                    <a:endParaRPr lang="en-US" sz="2040" cap="all"/>
                  </a:p>
                </p:txBody>
              </p:sp>
              <p:sp>
                <p:nvSpPr>
                  <p:cNvPr id="83" name="Freeform 159"/>
                  <p:cNvSpPr>
                    <a:spLocks/>
                  </p:cNvSpPr>
                  <p:nvPr/>
                </p:nvSpPr>
                <p:spPr bwMode="gray">
                  <a:xfrm>
                    <a:off x="877" y="1053"/>
                    <a:ext cx="133" cy="150"/>
                  </a:xfrm>
                  <a:custGeom>
                    <a:avLst/>
                    <a:gdLst/>
                    <a:ahLst/>
                    <a:cxnLst>
                      <a:cxn ang="0">
                        <a:pos x="335" y="405"/>
                      </a:cxn>
                      <a:cxn ang="0">
                        <a:pos x="80" y="319"/>
                      </a:cxn>
                      <a:cxn ang="0">
                        <a:pos x="66" y="50"/>
                      </a:cxn>
                      <a:cxn ang="0">
                        <a:pos x="321" y="136"/>
                      </a:cxn>
                      <a:cxn ang="0">
                        <a:pos x="335" y="405"/>
                      </a:cxn>
                    </a:cxnLst>
                    <a:rect l="0" t="0" r="r" b="b"/>
                    <a:pathLst>
                      <a:path w="402" h="455">
                        <a:moveTo>
                          <a:pt x="335" y="405"/>
                        </a:moveTo>
                        <a:cubicBezTo>
                          <a:pt x="269" y="455"/>
                          <a:pt x="154" y="417"/>
                          <a:pt x="80" y="319"/>
                        </a:cubicBezTo>
                        <a:cubicBezTo>
                          <a:pt x="6" y="221"/>
                          <a:pt x="0" y="101"/>
                          <a:pt x="66" y="50"/>
                        </a:cubicBezTo>
                        <a:cubicBezTo>
                          <a:pt x="133" y="0"/>
                          <a:pt x="247" y="38"/>
                          <a:pt x="321" y="136"/>
                        </a:cubicBezTo>
                        <a:cubicBezTo>
                          <a:pt x="396" y="234"/>
                          <a:pt x="402" y="354"/>
                          <a:pt x="335" y="405"/>
                        </a:cubicBezTo>
                        <a:close/>
                      </a:path>
                    </a:pathLst>
                  </a:custGeom>
                  <a:gradFill flip="none" rotWithShape="1">
                    <a:gsLst>
                      <a:gs pos="27000">
                        <a:srgbClr val="1F1F1F"/>
                      </a:gs>
                      <a:gs pos="52000">
                        <a:srgbClr val="636363"/>
                      </a:gs>
                      <a:gs pos="77000">
                        <a:srgbClr val="1F1F1F"/>
                      </a:gs>
                    </a:gsLst>
                    <a:path path="circle">
                      <a:fillToRect l="100000" t="100000"/>
                    </a:path>
                    <a:tileRect r="-100000" b="-100000"/>
                  </a:gradFill>
                  <a:ln w="6350">
                    <a:noFill/>
                    <a:miter lim="800000"/>
                    <a:headEnd/>
                    <a:tailEnd/>
                  </a:ln>
                </p:spPr>
                <p:txBody>
                  <a:bodyPr lIns="0" tIns="0" rIns="0" bIns="0"/>
                  <a:lstStyle/>
                  <a:p>
                    <a:pPr>
                      <a:lnSpc>
                        <a:spcPct val="80000"/>
                      </a:lnSpc>
                    </a:pPr>
                    <a:endParaRPr lang="en-US" sz="2040" cap="all"/>
                  </a:p>
                </p:txBody>
              </p:sp>
              <p:sp>
                <p:nvSpPr>
                  <p:cNvPr id="84" name="Freeform 160"/>
                  <p:cNvSpPr>
                    <a:spLocks/>
                  </p:cNvSpPr>
                  <p:nvPr/>
                </p:nvSpPr>
                <p:spPr bwMode="gray">
                  <a:xfrm>
                    <a:off x="901" y="1082"/>
                    <a:ext cx="83" cy="92"/>
                  </a:xfrm>
                  <a:custGeom>
                    <a:avLst/>
                    <a:gdLst/>
                    <a:ahLst/>
                    <a:cxnLst>
                      <a:cxn ang="0">
                        <a:pos x="205" y="246"/>
                      </a:cxn>
                      <a:cxn ang="0">
                        <a:pos x="49" y="194"/>
                      </a:cxn>
                      <a:cxn ang="0">
                        <a:pos x="41" y="31"/>
                      </a:cxn>
                      <a:cxn ang="0">
                        <a:pos x="196" y="83"/>
                      </a:cxn>
                      <a:cxn ang="0">
                        <a:pos x="205" y="246"/>
                      </a:cxn>
                    </a:cxnLst>
                    <a:rect l="0" t="0" r="r" b="b"/>
                    <a:pathLst>
                      <a:path w="245" h="277">
                        <a:moveTo>
                          <a:pt x="205" y="246"/>
                        </a:moveTo>
                        <a:cubicBezTo>
                          <a:pt x="164" y="277"/>
                          <a:pt x="95" y="254"/>
                          <a:pt x="49" y="194"/>
                        </a:cubicBezTo>
                        <a:cubicBezTo>
                          <a:pt x="4" y="135"/>
                          <a:pt x="0" y="61"/>
                          <a:pt x="41" y="31"/>
                        </a:cubicBezTo>
                        <a:cubicBezTo>
                          <a:pt x="81" y="0"/>
                          <a:pt x="151" y="23"/>
                          <a:pt x="196" y="83"/>
                        </a:cubicBezTo>
                        <a:cubicBezTo>
                          <a:pt x="241" y="142"/>
                          <a:pt x="245" y="215"/>
                          <a:pt x="205" y="246"/>
                        </a:cubicBezTo>
                        <a:close/>
                      </a:path>
                    </a:pathLst>
                  </a:custGeom>
                  <a:pattFill prst="pct50">
                    <a:fgClr>
                      <a:schemeClr val="bg1">
                        <a:lumMod val="50000"/>
                      </a:schemeClr>
                    </a:fgClr>
                    <a:bgClr>
                      <a:schemeClr val="tx1">
                        <a:lumMod val="65000"/>
                        <a:lumOff val="35000"/>
                      </a:schemeClr>
                    </a:bgClr>
                  </a:pattFill>
                  <a:ln w="6350" cap="flat" cmpd="sng">
                    <a:noFill/>
                    <a:prstDash val="solid"/>
                    <a:miter lim="800000"/>
                    <a:headEnd type="none" w="med" len="med"/>
                    <a:tailEnd type="none" w="med" len="med"/>
                  </a:ln>
                  <a:effectLst>
                    <a:innerShdw blurRad="50800" dist="12700" dir="10800000">
                      <a:prstClr val="black">
                        <a:alpha val="50000"/>
                      </a:prstClr>
                    </a:innerShdw>
                  </a:effectLst>
                  <a:sp3d prstMaterial="matte"/>
                </p:spPr>
                <p:txBody>
                  <a:bodyPr lIns="0" tIns="0" rIns="0" bIns="0"/>
                  <a:lstStyle/>
                  <a:p>
                    <a:pPr>
                      <a:lnSpc>
                        <a:spcPct val="80000"/>
                      </a:lnSpc>
                    </a:pPr>
                    <a:endParaRPr lang="en-US" sz="2040" cap="all"/>
                  </a:p>
                </p:txBody>
              </p:sp>
              <p:sp>
                <p:nvSpPr>
                  <p:cNvPr id="85" name="Freeform 161"/>
                  <p:cNvSpPr>
                    <a:spLocks/>
                  </p:cNvSpPr>
                  <p:nvPr/>
                </p:nvSpPr>
                <p:spPr bwMode="gray">
                  <a:xfrm>
                    <a:off x="831" y="837"/>
                    <a:ext cx="317" cy="85"/>
                  </a:xfrm>
                  <a:custGeom>
                    <a:avLst/>
                    <a:gdLst/>
                    <a:ahLst/>
                    <a:cxnLst>
                      <a:cxn ang="0">
                        <a:pos x="0" y="480"/>
                      </a:cxn>
                      <a:cxn ang="0">
                        <a:pos x="1790" y="0"/>
                      </a:cxn>
                      <a:cxn ang="0">
                        <a:pos x="2239" y="121"/>
                      </a:cxn>
                      <a:cxn ang="0">
                        <a:pos x="449" y="600"/>
                      </a:cxn>
                      <a:cxn ang="0">
                        <a:pos x="0" y="480"/>
                      </a:cxn>
                    </a:cxnLst>
                    <a:rect l="0" t="0" r="r" b="b"/>
                    <a:pathLst>
                      <a:path w="2239" h="600">
                        <a:moveTo>
                          <a:pt x="0" y="480"/>
                        </a:moveTo>
                        <a:lnTo>
                          <a:pt x="1790" y="0"/>
                        </a:lnTo>
                        <a:lnTo>
                          <a:pt x="2239" y="121"/>
                        </a:lnTo>
                        <a:lnTo>
                          <a:pt x="449" y="600"/>
                        </a:lnTo>
                        <a:lnTo>
                          <a:pt x="0" y="480"/>
                        </a:lnTo>
                        <a:close/>
                      </a:path>
                    </a:pathLst>
                  </a:custGeom>
                  <a:solidFill>
                    <a:srgbClr val="FFFFFF"/>
                  </a:solidFill>
                  <a:ln w="6350" cap="flat" cmpd="sng">
                    <a:solidFill>
                      <a:srgbClr val="000000"/>
                    </a:solidFill>
                    <a:prstDash val="solid"/>
                    <a:miter lim="800000"/>
                    <a:headEnd/>
                    <a:tailEnd/>
                  </a:ln>
                </p:spPr>
                <p:txBody>
                  <a:bodyPr lIns="0" tIns="0" rIns="0" bIns="0"/>
                  <a:lstStyle/>
                  <a:p>
                    <a:pPr>
                      <a:lnSpc>
                        <a:spcPct val="80000"/>
                      </a:lnSpc>
                    </a:pPr>
                    <a:endParaRPr lang="en-US" sz="2040" cap="all"/>
                  </a:p>
                </p:txBody>
              </p:sp>
              <p:sp>
                <p:nvSpPr>
                  <p:cNvPr id="86" name="Freeform 162"/>
                  <p:cNvSpPr>
                    <a:spLocks/>
                  </p:cNvSpPr>
                  <p:nvPr/>
                </p:nvSpPr>
                <p:spPr bwMode="gray">
                  <a:xfrm>
                    <a:off x="831" y="779"/>
                    <a:ext cx="242" cy="390"/>
                  </a:xfrm>
                  <a:custGeom>
                    <a:avLst/>
                    <a:gdLst/>
                    <a:ahLst/>
                    <a:cxnLst>
                      <a:cxn ang="0">
                        <a:pos x="722" y="71"/>
                      </a:cxn>
                      <a:cxn ang="0">
                        <a:pos x="457" y="0"/>
                      </a:cxn>
                      <a:cxn ang="0">
                        <a:pos x="245" y="334"/>
                      </a:cxn>
                      <a:cxn ang="0">
                        <a:pos x="0" y="376"/>
                      </a:cxn>
                      <a:cxn ang="0">
                        <a:pos x="0" y="971"/>
                      </a:cxn>
                      <a:cxn ang="0">
                        <a:pos x="117" y="1003"/>
                      </a:cxn>
                      <a:cxn ang="0">
                        <a:pos x="173" y="841"/>
                      </a:cxn>
                      <a:cxn ang="0">
                        <a:pos x="491" y="948"/>
                      </a:cxn>
                      <a:cxn ang="0">
                        <a:pos x="565" y="1123"/>
                      </a:cxn>
                      <a:cxn ang="0">
                        <a:pos x="722" y="1165"/>
                      </a:cxn>
                      <a:cxn ang="0">
                        <a:pos x="722" y="71"/>
                      </a:cxn>
                    </a:cxnLst>
                    <a:rect l="0" t="0" r="r" b="b"/>
                    <a:pathLst>
                      <a:path w="722" h="1165">
                        <a:moveTo>
                          <a:pt x="722" y="71"/>
                        </a:moveTo>
                        <a:cubicBezTo>
                          <a:pt x="457" y="0"/>
                          <a:pt x="457" y="0"/>
                          <a:pt x="457" y="0"/>
                        </a:cubicBezTo>
                        <a:cubicBezTo>
                          <a:pt x="245" y="334"/>
                          <a:pt x="245" y="334"/>
                          <a:pt x="245" y="334"/>
                        </a:cubicBezTo>
                        <a:cubicBezTo>
                          <a:pt x="0" y="376"/>
                          <a:pt x="0" y="376"/>
                          <a:pt x="0" y="376"/>
                        </a:cubicBezTo>
                        <a:cubicBezTo>
                          <a:pt x="0" y="971"/>
                          <a:pt x="0" y="971"/>
                          <a:pt x="0" y="971"/>
                        </a:cubicBezTo>
                        <a:cubicBezTo>
                          <a:pt x="117" y="1003"/>
                          <a:pt x="117" y="1003"/>
                          <a:pt x="117" y="1003"/>
                        </a:cubicBezTo>
                        <a:cubicBezTo>
                          <a:pt x="109" y="936"/>
                          <a:pt x="127" y="876"/>
                          <a:pt x="173" y="841"/>
                        </a:cubicBezTo>
                        <a:cubicBezTo>
                          <a:pt x="256" y="778"/>
                          <a:pt x="398" y="826"/>
                          <a:pt x="491" y="948"/>
                        </a:cubicBezTo>
                        <a:cubicBezTo>
                          <a:pt x="534" y="1004"/>
                          <a:pt x="558" y="1066"/>
                          <a:pt x="565" y="1123"/>
                        </a:cubicBezTo>
                        <a:cubicBezTo>
                          <a:pt x="722" y="1165"/>
                          <a:pt x="722" y="1165"/>
                          <a:pt x="722" y="1165"/>
                        </a:cubicBezTo>
                        <a:lnTo>
                          <a:pt x="722" y="71"/>
                        </a:lnTo>
                        <a:close/>
                      </a:path>
                    </a:pathLst>
                  </a:custGeom>
                  <a:gradFill>
                    <a:gsLst>
                      <a:gs pos="40000">
                        <a:schemeClr val="bg1">
                          <a:lumMod val="85000"/>
                        </a:schemeClr>
                      </a:gs>
                      <a:gs pos="100000">
                        <a:schemeClr val="bg1">
                          <a:lumMod val="95000"/>
                        </a:schemeClr>
                      </a:gs>
                    </a:gsLst>
                    <a:lin ang="138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87" name="Freeform 163"/>
                  <p:cNvSpPr>
                    <a:spLocks/>
                  </p:cNvSpPr>
                  <p:nvPr/>
                </p:nvSpPr>
                <p:spPr bwMode="gray">
                  <a:xfrm>
                    <a:off x="831" y="905"/>
                    <a:ext cx="237" cy="129"/>
                  </a:xfrm>
                  <a:custGeom>
                    <a:avLst/>
                    <a:gdLst/>
                    <a:ahLst/>
                    <a:cxnLst>
                      <a:cxn ang="0">
                        <a:pos x="0" y="0"/>
                      </a:cxn>
                      <a:cxn ang="0">
                        <a:pos x="0" y="470"/>
                      </a:cxn>
                      <a:cxn ang="0">
                        <a:pos x="1672" y="916"/>
                      </a:cxn>
                      <a:cxn ang="0">
                        <a:pos x="1672" y="449"/>
                      </a:cxn>
                      <a:cxn ang="0">
                        <a:pos x="0" y="0"/>
                      </a:cxn>
                    </a:cxnLst>
                    <a:rect l="0" t="0" r="r" b="b"/>
                    <a:pathLst>
                      <a:path w="1672" h="916">
                        <a:moveTo>
                          <a:pt x="0" y="0"/>
                        </a:moveTo>
                        <a:lnTo>
                          <a:pt x="0" y="470"/>
                        </a:lnTo>
                        <a:lnTo>
                          <a:pt x="1672" y="916"/>
                        </a:lnTo>
                        <a:lnTo>
                          <a:pt x="1672" y="449"/>
                        </a:lnTo>
                        <a:lnTo>
                          <a:pt x="0" y="0"/>
                        </a:lnTo>
                        <a:close/>
                      </a:path>
                    </a:pathLst>
                  </a:custGeom>
                  <a:gradFill>
                    <a:gsLst>
                      <a:gs pos="100000">
                        <a:schemeClr val="accent2">
                          <a:lumMod val="60000"/>
                          <a:lumOff val="40000"/>
                        </a:schemeClr>
                      </a:gs>
                      <a:gs pos="40000">
                        <a:schemeClr val="accent2"/>
                      </a:gs>
                    </a:gsLst>
                    <a:lin ang="138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88" name="Freeform 164"/>
                  <p:cNvSpPr>
                    <a:spLocks/>
                  </p:cNvSpPr>
                  <p:nvPr/>
                </p:nvSpPr>
                <p:spPr bwMode="gray">
                  <a:xfrm>
                    <a:off x="984" y="709"/>
                    <a:ext cx="346" cy="94"/>
                  </a:xfrm>
                  <a:custGeom>
                    <a:avLst/>
                    <a:gdLst/>
                    <a:ahLst/>
                    <a:cxnLst>
                      <a:cxn ang="0">
                        <a:pos x="626" y="659"/>
                      </a:cxn>
                      <a:cxn ang="0">
                        <a:pos x="2436" y="173"/>
                      </a:cxn>
                      <a:cxn ang="0">
                        <a:pos x="1788" y="0"/>
                      </a:cxn>
                      <a:cxn ang="0">
                        <a:pos x="0" y="492"/>
                      </a:cxn>
                      <a:cxn ang="0">
                        <a:pos x="626" y="659"/>
                      </a:cxn>
                    </a:cxnLst>
                    <a:rect l="0" t="0" r="r" b="b"/>
                    <a:pathLst>
                      <a:path w="2436" h="659">
                        <a:moveTo>
                          <a:pt x="626" y="659"/>
                        </a:moveTo>
                        <a:lnTo>
                          <a:pt x="2436" y="173"/>
                        </a:lnTo>
                        <a:lnTo>
                          <a:pt x="1788" y="0"/>
                        </a:lnTo>
                        <a:lnTo>
                          <a:pt x="0" y="492"/>
                        </a:lnTo>
                        <a:lnTo>
                          <a:pt x="626" y="659"/>
                        </a:lnTo>
                        <a:close/>
                      </a:path>
                    </a:pathLst>
                  </a:custGeom>
                  <a:gradFill>
                    <a:gsLst>
                      <a:gs pos="12000">
                        <a:schemeClr val="bg1">
                          <a:lumMod val="95000"/>
                        </a:schemeClr>
                      </a:gs>
                      <a:gs pos="93000">
                        <a:schemeClr val="bg1"/>
                      </a:gs>
                    </a:gsLst>
                    <a:lin ang="132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89" name="Freeform 165"/>
                  <p:cNvSpPr>
                    <a:spLocks/>
                  </p:cNvSpPr>
                  <p:nvPr/>
                </p:nvSpPr>
                <p:spPr bwMode="gray">
                  <a:xfrm>
                    <a:off x="918" y="784"/>
                    <a:ext cx="148" cy="148"/>
                  </a:xfrm>
                  <a:custGeom>
                    <a:avLst/>
                    <a:gdLst/>
                    <a:ahLst/>
                    <a:cxnLst>
                      <a:cxn ang="0">
                        <a:pos x="472" y="0"/>
                      </a:cxn>
                      <a:cxn ang="0">
                        <a:pos x="1039" y="161"/>
                      </a:cxn>
                      <a:cxn ang="0">
                        <a:pos x="1039" y="1044"/>
                      </a:cxn>
                      <a:cxn ang="0">
                        <a:pos x="0" y="765"/>
                      </a:cxn>
                      <a:cxn ang="0">
                        <a:pos x="472" y="0"/>
                      </a:cxn>
                    </a:cxnLst>
                    <a:rect l="0" t="0" r="r" b="b"/>
                    <a:pathLst>
                      <a:path w="1039" h="1044">
                        <a:moveTo>
                          <a:pt x="472" y="0"/>
                        </a:moveTo>
                        <a:lnTo>
                          <a:pt x="1039" y="161"/>
                        </a:lnTo>
                        <a:lnTo>
                          <a:pt x="1039" y="1044"/>
                        </a:lnTo>
                        <a:lnTo>
                          <a:pt x="0" y="765"/>
                        </a:lnTo>
                        <a:lnTo>
                          <a:pt x="472" y="0"/>
                        </a:lnTo>
                        <a:close/>
                      </a:path>
                    </a:pathLst>
                  </a:custGeom>
                  <a:gradFill>
                    <a:gsLst>
                      <a:gs pos="58000">
                        <a:schemeClr val="accent1">
                          <a:lumMod val="20000"/>
                          <a:lumOff val="80000"/>
                        </a:schemeClr>
                      </a:gs>
                      <a:gs pos="95000">
                        <a:schemeClr val="accent1">
                          <a:lumMod val="40000"/>
                          <a:lumOff val="60000"/>
                        </a:schemeClr>
                      </a:gs>
                      <a:gs pos="10000">
                        <a:schemeClr val="accent1">
                          <a:lumMod val="40000"/>
                          <a:lumOff val="60000"/>
                        </a:schemeClr>
                      </a:gs>
                    </a:gsLst>
                    <a:lin ang="10200000" scaled="0"/>
                  </a:gradFill>
                  <a:ln w="3175" cap="flat">
                    <a:noFill/>
                    <a:prstDash val="solid"/>
                    <a:miter lim="800000"/>
                    <a:headEnd/>
                    <a:tailEnd/>
                  </a:ln>
                  <a:scene3d>
                    <a:camera prst="orthographicFront"/>
                    <a:lightRig rig="threePt" dir="t">
                      <a:rot lat="0" lon="0" rev="10800000"/>
                    </a:lightRig>
                  </a:scene3d>
                  <a:sp3d prstMaterial="matte"/>
                </p:spPr>
                <p:txBody>
                  <a:bodyPr vert="horz" wrap="square" lIns="0" tIns="0" rIns="0" bIns="0" numCol="1" anchor="t" anchorCtr="0" compatLnSpc="1">
                    <a:prstTxWarp prst="textNoShape">
                      <a:avLst/>
                    </a:prstTxWarp>
                  </a:bodyPr>
                  <a:lstStyle/>
                  <a:p>
                    <a:pPr>
                      <a:lnSpc>
                        <a:spcPct val="80000"/>
                      </a:lnSpc>
                    </a:pPr>
                    <a:endParaRPr lang="en-US" sz="2040" cap="all"/>
                  </a:p>
                </p:txBody>
              </p:sp>
              <p:sp>
                <p:nvSpPr>
                  <p:cNvPr id="90" name="Freeform 166"/>
                  <p:cNvSpPr>
                    <a:spLocks/>
                  </p:cNvSpPr>
                  <p:nvPr/>
                </p:nvSpPr>
                <p:spPr bwMode="gray">
                  <a:xfrm>
                    <a:off x="892" y="905"/>
                    <a:ext cx="43" cy="27"/>
                  </a:xfrm>
                  <a:custGeom>
                    <a:avLst/>
                    <a:gdLst/>
                    <a:ahLst/>
                    <a:cxnLst>
                      <a:cxn ang="0">
                        <a:pos x="40" y="12"/>
                      </a:cxn>
                      <a:cxn ang="0">
                        <a:pos x="307" y="185"/>
                      </a:cxn>
                      <a:cxn ang="0">
                        <a:pos x="265" y="173"/>
                      </a:cxn>
                      <a:cxn ang="0">
                        <a:pos x="0" y="0"/>
                      </a:cxn>
                      <a:cxn ang="0">
                        <a:pos x="40" y="12"/>
                      </a:cxn>
                    </a:cxnLst>
                    <a:rect l="0" t="0" r="r" b="b"/>
                    <a:pathLst>
                      <a:path w="307" h="185">
                        <a:moveTo>
                          <a:pt x="40" y="12"/>
                        </a:moveTo>
                        <a:lnTo>
                          <a:pt x="307" y="185"/>
                        </a:lnTo>
                        <a:lnTo>
                          <a:pt x="265" y="173"/>
                        </a:lnTo>
                        <a:lnTo>
                          <a:pt x="0" y="0"/>
                        </a:lnTo>
                        <a:lnTo>
                          <a:pt x="40" y="12"/>
                        </a:lnTo>
                        <a:close/>
                      </a:path>
                    </a:pathLst>
                  </a:custGeom>
                  <a:gradFill>
                    <a:gsLst>
                      <a:gs pos="63000">
                        <a:schemeClr val="bg1">
                          <a:lumMod val="75000"/>
                        </a:schemeClr>
                      </a:gs>
                      <a:gs pos="100000">
                        <a:schemeClr val="bg1">
                          <a:lumMod val="85000"/>
                        </a:schemeClr>
                      </a:gs>
                    </a:gsLst>
                    <a:lin ang="114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91" name="Freeform 167"/>
                  <p:cNvSpPr>
                    <a:spLocks/>
                  </p:cNvSpPr>
                  <p:nvPr/>
                </p:nvSpPr>
                <p:spPr bwMode="gray">
                  <a:xfrm>
                    <a:off x="896" y="905"/>
                    <a:ext cx="39" cy="27"/>
                  </a:xfrm>
                  <a:custGeom>
                    <a:avLst/>
                    <a:gdLst/>
                    <a:ahLst/>
                    <a:cxnLst>
                      <a:cxn ang="0">
                        <a:pos x="267" y="185"/>
                      </a:cxn>
                      <a:cxn ang="0">
                        <a:pos x="267" y="149"/>
                      </a:cxn>
                      <a:cxn ang="0">
                        <a:pos x="45" y="0"/>
                      </a:cxn>
                      <a:cxn ang="0">
                        <a:pos x="0" y="12"/>
                      </a:cxn>
                      <a:cxn ang="0">
                        <a:pos x="267" y="185"/>
                      </a:cxn>
                    </a:cxnLst>
                    <a:rect l="0" t="0" r="r" b="b"/>
                    <a:pathLst>
                      <a:path w="267" h="185">
                        <a:moveTo>
                          <a:pt x="267" y="185"/>
                        </a:moveTo>
                        <a:lnTo>
                          <a:pt x="267" y="149"/>
                        </a:lnTo>
                        <a:lnTo>
                          <a:pt x="45" y="0"/>
                        </a:lnTo>
                        <a:lnTo>
                          <a:pt x="0" y="12"/>
                        </a:lnTo>
                        <a:lnTo>
                          <a:pt x="267" y="185"/>
                        </a:lnTo>
                        <a:close/>
                      </a:path>
                    </a:pathLst>
                  </a:custGeom>
                  <a:gradFill>
                    <a:gsLst>
                      <a:gs pos="63000">
                        <a:schemeClr val="bg1">
                          <a:lumMod val="75000"/>
                        </a:schemeClr>
                      </a:gs>
                      <a:gs pos="100000">
                        <a:schemeClr val="bg1">
                          <a:lumMod val="85000"/>
                        </a:schemeClr>
                      </a:gs>
                    </a:gsLst>
                    <a:lin ang="114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92" name="Freeform 168"/>
                  <p:cNvSpPr>
                    <a:spLocks/>
                  </p:cNvSpPr>
                  <p:nvPr/>
                </p:nvSpPr>
                <p:spPr bwMode="gray">
                  <a:xfrm>
                    <a:off x="875" y="854"/>
                    <a:ext cx="29" cy="58"/>
                  </a:xfrm>
                  <a:custGeom>
                    <a:avLst/>
                    <a:gdLst/>
                    <a:ahLst/>
                    <a:cxnLst>
                      <a:cxn ang="0">
                        <a:pos x="0" y="416"/>
                      </a:cxn>
                      <a:cxn ang="0">
                        <a:pos x="0" y="57"/>
                      </a:cxn>
                      <a:cxn ang="0">
                        <a:pos x="212" y="0"/>
                      </a:cxn>
                      <a:cxn ang="0">
                        <a:pos x="212" y="359"/>
                      </a:cxn>
                      <a:cxn ang="0">
                        <a:pos x="0" y="416"/>
                      </a:cxn>
                    </a:cxnLst>
                    <a:rect l="0" t="0" r="r" b="b"/>
                    <a:pathLst>
                      <a:path w="212" h="416">
                        <a:moveTo>
                          <a:pt x="0" y="416"/>
                        </a:moveTo>
                        <a:lnTo>
                          <a:pt x="0" y="57"/>
                        </a:lnTo>
                        <a:lnTo>
                          <a:pt x="212" y="0"/>
                        </a:lnTo>
                        <a:lnTo>
                          <a:pt x="212" y="359"/>
                        </a:lnTo>
                        <a:lnTo>
                          <a:pt x="0" y="416"/>
                        </a:lnTo>
                        <a:close/>
                      </a:path>
                    </a:pathLst>
                  </a:custGeom>
                  <a:gradFill>
                    <a:gsLst>
                      <a:gs pos="58000">
                        <a:schemeClr val="accent1">
                          <a:lumMod val="20000"/>
                          <a:lumOff val="80000"/>
                        </a:schemeClr>
                      </a:gs>
                      <a:gs pos="95000">
                        <a:schemeClr val="accent1">
                          <a:lumMod val="40000"/>
                          <a:lumOff val="60000"/>
                        </a:schemeClr>
                      </a:gs>
                      <a:gs pos="10000">
                        <a:schemeClr val="accent1">
                          <a:lumMod val="40000"/>
                          <a:lumOff val="60000"/>
                        </a:schemeClr>
                      </a:gs>
                    </a:gsLst>
                    <a:lin ang="10200000" scaled="0"/>
                  </a:gradFill>
                  <a:ln w="3175" cap="flat">
                    <a:noFill/>
                    <a:prstDash val="solid"/>
                    <a:miter lim="800000"/>
                    <a:headEnd/>
                    <a:tailEnd/>
                  </a:ln>
                  <a:scene3d>
                    <a:camera prst="orthographicFront"/>
                    <a:lightRig rig="threePt" dir="t">
                      <a:rot lat="0" lon="0" rev="10800000"/>
                    </a:lightRig>
                  </a:scene3d>
                  <a:sp3d prstMaterial="matte"/>
                </p:spPr>
                <p:txBody>
                  <a:bodyPr vert="horz" wrap="square" lIns="0" tIns="0" rIns="0" bIns="0" numCol="1" anchor="t" anchorCtr="0" compatLnSpc="1">
                    <a:prstTxWarp prst="textNoShape">
                      <a:avLst/>
                    </a:prstTxWarp>
                  </a:bodyPr>
                  <a:lstStyle/>
                  <a:p>
                    <a:pPr>
                      <a:lnSpc>
                        <a:spcPct val="80000"/>
                      </a:lnSpc>
                    </a:pPr>
                    <a:endParaRPr lang="en-US" sz="2040" cap="all"/>
                  </a:p>
                </p:txBody>
              </p:sp>
              <p:sp>
                <p:nvSpPr>
                  <p:cNvPr id="93" name="Freeform 169"/>
                  <p:cNvSpPr>
                    <a:spLocks/>
                  </p:cNvSpPr>
                  <p:nvPr/>
                </p:nvSpPr>
                <p:spPr bwMode="gray">
                  <a:xfrm>
                    <a:off x="867" y="862"/>
                    <a:ext cx="8" cy="50"/>
                  </a:xfrm>
                  <a:custGeom>
                    <a:avLst/>
                    <a:gdLst/>
                    <a:ahLst/>
                    <a:cxnLst>
                      <a:cxn ang="0">
                        <a:pos x="38" y="9"/>
                      </a:cxn>
                      <a:cxn ang="0">
                        <a:pos x="0" y="0"/>
                      </a:cxn>
                      <a:cxn ang="0">
                        <a:pos x="0" y="356"/>
                      </a:cxn>
                      <a:cxn ang="0">
                        <a:pos x="38" y="368"/>
                      </a:cxn>
                      <a:cxn ang="0">
                        <a:pos x="38" y="9"/>
                      </a:cxn>
                    </a:cxnLst>
                    <a:rect l="0" t="0" r="r" b="b"/>
                    <a:pathLst>
                      <a:path w="38" h="368">
                        <a:moveTo>
                          <a:pt x="38" y="9"/>
                        </a:moveTo>
                        <a:lnTo>
                          <a:pt x="0" y="0"/>
                        </a:lnTo>
                        <a:lnTo>
                          <a:pt x="0" y="356"/>
                        </a:lnTo>
                        <a:lnTo>
                          <a:pt x="38" y="368"/>
                        </a:lnTo>
                        <a:lnTo>
                          <a:pt x="38" y="9"/>
                        </a:lnTo>
                        <a:close/>
                      </a:path>
                    </a:pathLst>
                  </a:custGeom>
                  <a:gradFill>
                    <a:gsLst>
                      <a:gs pos="40000">
                        <a:schemeClr val="bg1">
                          <a:lumMod val="85000"/>
                        </a:schemeClr>
                      </a:gs>
                      <a:gs pos="100000">
                        <a:schemeClr val="bg1">
                          <a:lumMod val="95000"/>
                        </a:schemeClr>
                      </a:gs>
                    </a:gsLst>
                    <a:lin ang="138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94" name="Freeform 170"/>
                  <p:cNvSpPr>
                    <a:spLocks/>
                  </p:cNvSpPr>
                  <p:nvPr/>
                </p:nvSpPr>
                <p:spPr bwMode="gray">
                  <a:xfrm>
                    <a:off x="867" y="852"/>
                    <a:ext cx="37" cy="10"/>
                  </a:xfrm>
                  <a:custGeom>
                    <a:avLst/>
                    <a:gdLst/>
                    <a:ahLst/>
                    <a:cxnLst>
                      <a:cxn ang="0">
                        <a:pos x="250" y="9"/>
                      </a:cxn>
                      <a:cxn ang="0">
                        <a:pos x="210" y="0"/>
                      </a:cxn>
                      <a:cxn ang="0">
                        <a:pos x="0" y="57"/>
                      </a:cxn>
                      <a:cxn ang="0">
                        <a:pos x="38" y="66"/>
                      </a:cxn>
                      <a:cxn ang="0">
                        <a:pos x="250" y="9"/>
                      </a:cxn>
                    </a:cxnLst>
                    <a:rect l="0" t="0" r="r" b="b"/>
                    <a:pathLst>
                      <a:path w="250" h="66">
                        <a:moveTo>
                          <a:pt x="250" y="9"/>
                        </a:moveTo>
                        <a:lnTo>
                          <a:pt x="210" y="0"/>
                        </a:lnTo>
                        <a:lnTo>
                          <a:pt x="0" y="57"/>
                        </a:lnTo>
                        <a:lnTo>
                          <a:pt x="38" y="66"/>
                        </a:lnTo>
                        <a:lnTo>
                          <a:pt x="250" y="9"/>
                        </a:lnTo>
                        <a:close/>
                      </a:path>
                    </a:pathLst>
                  </a:custGeom>
                  <a:solidFill>
                    <a:srgbClr val="FFFFFF"/>
                  </a:solidFill>
                  <a:ln w="6350" cap="flat" cmpd="sng">
                    <a:solidFill>
                      <a:srgbClr val="000000"/>
                    </a:solidFill>
                    <a:prstDash val="solid"/>
                    <a:miter lim="800000"/>
                    <a:headEnd/>
                    <a:tailEnd/>
                  </a:ln>
                </p:spPr>
                <p:txBody>
                  <a:bodyPr lIns="0" tIns="0" rIns="0" bIns="0"/>
                  <a:lstStyle/>
                  <a:p>
                    <a:pPr>
                      <a:lnSpc>
                        <a:spcPct val="80000"/>
                      </a:lnSpc>
                    </a:pPr>
                    <a:endParaRPr lang="en-US" sz="2040" cap="all"/>
                  </a:p>
                </p:txBody>
              </p:sp>
              <p:sp>
                <p:nvSpPr>
                  <p:cNvPr id="95" name="Freeform 171"/>
                  <p:cNvSpPr>
                    <a:spLocks/>
                  </p:cNvSpPr>
                  <p:nvPr/>
                </p:nvSpPr>
                <p:spPr bwMode="gray">
                  <a:xfrm>
                    <a:off x="831" y="1075"/>
                    <a:ext cx="41" cy="38"/>
                  </a:xfrm>
                  <a:custGeom>
                    <a:avLst/>
                    <a:gdLst/>
                    <a:ahLst/>
                    <a:cxnLst>
                      <a:cxn ang="0">
                        <a:pos x="122" y="33"/>
                      </a:cxn>
                      <a:cxn ang="0">
                        <a:pos x="0" y="0"/>
                      </a:cxn>
                      <a:cxn ang="0">
                        <a:pos x="0" y="85"/>
                      </a:cxn>
                      <a:cxn ang="0">
                        <a:pos x="117" y="117"/>
                      </a:cxn>
                      <a:cxn ang="0">
                        <a:pos x="122" y="33"/>
                      </a:cxn>
                    </a:cxnLst>
                    <a:rect l="0" t="0" r="r" b="b"/>
                    <a:pathLst>
                      <a:path w="122" h="117">
                        <a:moveTo>
                          <a:pt x="122" y="33"/>
                        </a:moveTo>
                        <a:cubicBezTo>
                          <a:pt x="0" y="0"/>
                          <a:pt x="0" y="0"/>
                          <a:pt x="0" y="0"/>
                        </a:cubicBezTo>
                        <a:cubicBezTo>
                          <a:pt x="0" y="85"/>
                          <a:pt x="0" y="85"/>
                          <a:pt x="0" y="85"/>
                        </a:cubicBezTo>
                        <a:cubicBezTo>
                          <a:pt x="117" y="117"/>
                          <a:pt x="117" y="117"/>
                          <a:pt x="117" y="117"/>
                        </a:cubicBezTo>
                        <a:cubicBezTo>
                          <a:pt x="117" y="117"/>
                          <a:pt x="108" y="68"/>
                          <a:pt x="122" y="33"/>
                        </a:cubicBezTo>
                        <a:close/>
                      </a:path>
                    </a:pathLst>
                  </a:custGeom>
                  <a:gradFill>
                    <a:gsLst>
                      <a:gs pos="78000">
                        <a:schemeClr val="bg1">
                          <a:lumMod val="85000"/>
                        </a:schemeClr>
                      </a:gs>
                      <a:gs pos="63000">
                        <a:schemeClr val="bg1"/>
                      </a:gs>
                      <a:gs pos="39000">
                        <a:schemeClr val="bg1">
                          <a:lumMod val="85000"/>
                        </a:schemeClr>
                      </a:gs>
                      <a:gs pos="100000">
                        <a:schemeClr val="bg1">
                          <a:lumMod val="95000"/>
                        </a:schemeClr>
                      </a:gs>
                    </a:gsLst>
                    <a:lin ang="96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96" name="Freeform 172"/>
                  <p:cNvSpPr>
                    <a:spLocks/>
                  </p:cNvSpPr>
                  <p:nvPr/>
                </p:nvSpPr>
                <p:spPr bwMode="gray">
                  <a:xfrm>
                    <a:off x="1003" y="600"/>
                    <a:ext cx="1024" cy="274"/>
                  </a:xfrm>
                  <a:custGeom>
                    <a:avLst/>
                    <a:gdLst/>
                    <a:ahLst/>
                    <a:cxnLst>
                      <a:cxn ang="0">
                        <a:pos x="3144" y="0"/>
                      </a:cxn>
                      <a:cxn ang="0">
                        <a:pos x="7211" y="1094"/>
                      </a:cxn>
                      <a:cxn ang="0">
                        <a:pos x="4072" y="1937"/>
                      </a:cxn>
                      <a:cxn ang="0">
                        <a:pos x="0" y="846"/>
                      </a:cxn>
                      <a:cxn ang="0">
                        <a:pos x="3144" y="0"/>
                      </a:cxn>
                    </a:cxnLst>
                    <a:rect l="0" t="0" r="r" b="b"/>
                    <a:pathLst>
                      <a:path w="7211" h="1937">
                        <a:moveTo>
                          <a:pt x="3144" y="0"/>
                        </a:moveTo>
                        <a:lnTo>
                          <a:pt x="7211" y="1094"/>
                        </a:lnTo>
                        <a:lnTo>
                          <a:pt x="4072" y="1937"/>
                        </a:lnTo>
                        <a:lnTo>
                          <a:pt x="0" y="846"/>
                        </a:lnTo>
                        <a:lnTo>
                          <a:pt x="3144" y="0"/>
                        </a:lnTo>
                        <a:close/>
                      </a:path>
                    </a:pathLst>
                  </a:custGeom>
                  <a:gradFill>
                    <a:gsLst>
                      <a:gs pos="12000">
                        <a:schemeClr val="bg1">
                          <a:lumMod val="95000"/>
                        </a:schemeClr>
                      </a:gs>
                      <a:gs pos="93000">
                        <a:schemeClr val="bg1"/>
                      </a:gs>
                    </a:gsLst>
                    <a:lin ang="132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97" name="Freeform 173"/>
                  <p:cNvSpPr>
                    <a:spLocks/>
                  </p:cNvSpPr>
                  <p:nvPr/>
                </p:nvSpPr>
                <p:spPr bwMode="gray">
                  <a:xfrm>
                    <a:off x="1582" y="755"/>
                    <a:ext cx="445" cy="584"/>
                  </a:xfrm>
                  <a:custGeom>
                    <a:avLst/>
                    <a:gdLst/>
                    <a:ahLst/>
                    <a:cxnLst>
                      <a:cxn ang="0">
                        <a:pos x="0" y="843"/>
                      </a:cxn>
                      <a:cxn ang="0">
                        <a:pos x="3139" y="0"/>
                      </a:cxn>
                      <a:cxn ang="0">
                        <a:pos x="3139" y="3281"/>
                      </a:cxn>
                      <a:cxn ang="0">
                        <a:pos x="0" y="4122"/>
                      </a:cxn>
                      <a:cxn ang="0">
                        <a:pos x="0" y="843"/>
                      </a:cxn>
                    </a:cxnLst>
                    <a:rect l="0" t="0" r="r" b="b"/>
                    <a:pathLst>
                      <a:path w="3139" h="4122">
                        <a:moveTo>
                          <a:pt x="0" y="843"/>
                        </a:moveTo>
                        <a:lnTo>
                          <a:pt x="3139" y="0"/>
                        </a:lnTo>
                        <a:lnTo>
                          <a:pt x="3139" y="3281"/>
                        </a:lnTo>
                        <a:lnTo>
                          <a:pt x="0" y="4122"/>
                        </a:lnTo>
                        <a:lnTo>
                          <a:pt x="0" y="843"/>
                        </a:lnTo>
                        <a:close/>
                      </a:path>
                    </a:pathLst>
                  </a:custGeom>
                  <a:gradFill>
                    <a:gsLst>
                      <a:gs pos="63000">
                        <a:schemeClr val="bg1">
                          <a:lumMod val="75000"/>
                        </a:schemeClr>
                      </a:gs>
                      <a:gs pos="100000">
                        <a:schemeClr val="bg1">
                          <a:lumMod val="85000"/>
                        </a:schemeClr>
                      </a:gs>
                    </a:gsLst>
                    <a:lin ang="114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98" name="Freeform 174"/>
                  <p:cNvSpPr>
                    <a:spLocks/>
                  </p:cNvSpPr>
                  <p:nvPr/>
                </p:nvSpPr>
                <p:spPr bwMode="gray">
                  <a:xfrm>
                    <a:off x="1935" y="774"/>
                    <a:ext cx="90" cy="25"/>
                  </a:xfrm>
                  <a:custGeom>
                    <a:avLst/>
                    <a:gdLst/>
                    <a:ahLst/>
                    <a:cxnLst>
                      <a:cxn ang="0">
                        <a:pos x="0" y="121"/>
                      </a:cxn>
                      <a:cxn ang="0">
                        <a:pos x="454" y="0"/>
                      </a:cxn>
                      <a:cxn ang="0">
                        <a:pos x="626" y="45"/>
                      </a:cxn>
                      <a:cxn ang="0">
                        <a:pos x="173" y="168"/>
                      </a:cxn>
                      <a:cxn ang="0">
                        <a:pos x="0" y="121"/>
                      </a:cxn>
                    </a:cxnLst>
                    <a:rect l="0" t="0" r="r" b="b"/>
                    <a:pathLst>
                      <a:path w="626" h="168">
                        <a:moveTo>
                          <a:pt x="0" y="121"/>
                        </a:moveTo>
                        <a:lnTo>
                          <a:pt x="454" y="0"/>
                        </a:lnTo>
                        <a:lnTo>
                          <a:pt x="626" y="45"/>
                        </a:lnTo>
                        <a:lnTo>
                          <a:pt x="173" y="168"/>
                        </a:lnTo>
                        <a:lnTo>
                          <a:pt x="0" y="121"/>
                        </a:lnTo>
                        <a:close/>
                      </a:path>
                    </a:pathLst>
                  </a:custGeom>
                  <a:gradFill rotWithShape="1">
                    <a:gsLst>
                      <a:gs pos="50000">
                        <a:schemeClr val="accent1"/>
                      </a:gs>
                      <a:gs pos="0">
                        <a:schemeClr val="accent1">
                          <a:lumMod val="20000"/>
                          <a:lumOff val="80000"/>
                        </a:schemeClr>
                      </a:gs>
                      <a:gs pos="100000">
                        <a:schemeClr val="accent1">
                          <a:lumMod val="20000"/>
                          <a:lumOff val="80000"/>
                        </a:schemeClr>
                      </a:gs>
                    </a:gsLst>
                    <a:lin ang="6000000" scaled="0"/>
                  </a:gradFill>
                  <a:ln w="6350" cap="flat" cmpd="sng">
                    <a:no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99" name="Freeform 175"/>
                  <p:cNvSpPr>
                    <a:spLocks/>
                  </p:cNvSpPr>
                  <p:nvPr/>
                </p:nvSpPr>
                <p:spPr bwMode="gray">
                  <a:xfrm>
                    <a:off x="1959" y="782"/>
                    <a:ext cx="66" cy="41"/>
                  </a:xfrm>
                  <a:custGeom>
                    <a:avLst/>
                    <a:gdLst/>
                    <a:ahLst/>
                    <a:cxnLst>
                      <a:cxn ang="0">
                        <a:pos x="0" y="288"/>
                      </a:cxn>
                      <a:cxn ang="0">
                        <a:pos x="0" y="123"/>
                      </a:cxn>
                      <a:cxn ang="0">
                        <a:pos x="453" y="0"/>
                      </a:cxn>
                      <a:cxn ang="0">
                        <a:pos x="453" y="168"/>
                      </a:cxn>
                      <a:cxn ang="0">
                        <a:pos x="0" y="288"/>
                      </a:cxn>
                    </a:cxnLst>
                    <a:rect l="0" t="0" r="r" b="b"/>
                    <a:pathLst>
                      <a:path w="453" h="288">
                        <a:moveTo>
                          <a:pt x="0" y="288"/>
                        </a:moveTo>
                        <a:lnTo>
                          <a:pt x="0" y="123"/>
                        </a:lnTo>
                        <a:lnTo>
                          <a:pt x="453" y="0"/>
                        </a:lnTo>
                        <a:lnTo>
                          <a:pt x="453" y="168"/>
                        </a:lnTo>
                        <a:lnTo>
                          <a:pt x="0" y="288"/>
                        </a:lnTo>
                        <a:close/>
                      </a:path>
                    </a:pathLst>
                  </a:custGeom>
                  <a:gradFill rotWithShape="1">
                    <a:gsLst>
                      <a:gs pos="50000">
                        <a:schemeClr val="accent1"/>
                      </a:gs>
                      <a:gs pos="0">
                        <a:schemeClr val="accent1">
                          <a:lumMod val="20000"/>
                          <a:lumOff val="80000"/>
                        </a:schemeClr>
                      </a:gs>
                      <a:gs pos="100000">
                        <a:schemeClr val="accent1">
                          <a:lumMod val="20000"/>
                          <a:lumOff val="80000"/>
                        </a:schemeClr>
                      </a:gs>
                    </a:gsLst>
                    <a:lin ang="11400000" scaled="0"/>
                  </a:gradFill>
                  <a:ln w="6350" cap="flat" cmpd="sng">
                    <a:no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101" name="Freeform 177"/>
                  <p:cNvSpPr>
                    <a:spLocks/>
                  </p:cNvSpPr>
                  <p:nvPr/>
                </p:nvSpPr>
                <p:spPr bwMode="gray">
                  <a:xfrm>
                    <a:off x="1872" y="791"/>
                    <a:ext cx="87" cy="25"/>
                  </a:xfrm>
                  <a:custGeom>
                    <a:avLst/>
                    <a:gdLst/>
                    <a:ahLst/>
                    <a:cxnLst>
                      <a:cxn ang="0">
                        <a:pos x="0" y="120"/>
                      </a:cxn>
                      <a:cxn ang="0">
                        <a:pos x="451" y="0"/>
                      </a:cxn>
                      <a:cxn ang="0">
                        <a:pos x="624" y="47"/>
                      </a:cxn>
                      <a:cxn ang="0">
                        <a:pos x="172" y="167"/>
                      </a:cxn>
                      <a:cxn ang="0">
                        <a:pos x="0" y="120"/>
                      </a:cxn>
                    </a:cxnLst>
                    <a:rect l="0" t="0" r="r" b="b"/>
                    <a:pathLst>
                      <a:path w="624" h="167">
                        <a:moveTo>
                          <a:pt x="0" y="120"/>
                        </a:moveTo>
                        <a:lnTo>
                          <a:pt x="451" y="0"/>
                        </a:lnTo>
                        <a:lnTo>
                          <a:pt x="624" y="47"/>
                        </a:lnTo>
                        <a:lnTo>
                          <a:pt x="172" y="167"/>
                        </a:lnTo>
                        <a:lnTo>
                          <a:pt x="0" y="120"/>
                        </a:lnTo>
                        <a:close/>
                      </a:path>
                    </a:pathLst>
                  </a:custGeom>
                  <a:gradFill rotWithShape="1">
                    <a:gsLst>
                      <a:gs pos="50000">
                        <a:schemeClr val="accent2"/>
                      </a:gs>
                      <a:gs pos="0">
                        <a:schemeClr val="accent2">
                          <a:lumMod val="20000"/>
                          <a:lumOff val="80000"/>
                        </a:schemeClr>
                      </a:gs>
                      <a:gs pos="100000">
                        <a:schemeClr val="accent2">
                          <a:lumMod val="20000"/>
                          <a:lumOff val="80000"/>
                        </a:schemeClr>
                      </a:gs>
                    </a:gsLst>
                    <a:lin ang="17400000" scaled="0"/>
                  </a:gradFill>
                  <a:ln w="6350" cap="flat" cmpd="sng">
                    <a:no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102" name="Freeform 178"/>
                  <p:cNvSpPr>
                    <a:spLocks/>
                  </p:cNvSpPr>
                  <p:nvPr/>
                </p:nvSpPr>
                <p:spPr bwMode="gray">
                  <a:xfrm>
                    <a:off x="1896" y="799"/>
                    <a:ext cx="63" cy="41"/>
                  </a:xfrm>
                  <a:custGeom>
                    <a:avLst/>
                    <a:gdLst/>
                    <a:ahLst/>
                    <a:cxnLst>
                      <a:cxn ang="0">
                        <a:pos x="0" y="286"/>
                      </a:cxn>
                      <a:cxn ang="0">
                        <a:pos x="0" y="120"/>
                      </a:cxn>
                      <a:cxn ang="0">
                        <a:pos x="452" y="0"/>
                      </a:cxn>
                      <a:cxn ang="0">
                        <a:pos x="452" y="165"/>
                      </a:cxn>
                      <a:cxn ang="0">
                        <a:pos x="0" y="286"/>
                      </a:cxn>
                    </a:cxnLst>
                    <a:rect l="0" t="0" r="r" b="b"/>
                    <a:pathLst>
                      <a:path w="452" h="286">
                        <a:moveTo>
                          <a:pt x="0" y="286"/>
                        </a:moveTo>
                        <a:lnTo>
                          <a:pt x="0" y="120"/>
                        </a:lnTo>
                        <a:lnTo>
                          <a:pt x="452" y="0"/>
                        </a:lnTo>
                        <a:lnTo>
                          <a:pt x="452" y="165"/>
                        </a:lnTo>
                        <a:lnTo>
                          <a:pt x="0" y="286"/>
                        </a:lnTo>
                        <a:close/>
                      </a:path>
                    </a:pathLst>
                  </a:custGeom>
                  <a:gradFill rotWithShape="1">
                    <a:gsLst>
                      <a:gs pos="50000">
                        <a:schemeClr val="accent2"/>
                      </a:gs>
                      <a:gs pos="0">
                        <a:schemeClr val="accent2">
                          <a:lumMod val="20000"/>
                          <a:lumOff val="80000"/>
                        </a:schemeClr>
                      </a:gs>
                      <a:gs pos="100000">
                        <a:schemeClr val="accent2">
                          <a:lumMod val="20000"/>
                          <a:lumOff val="80000"/>
                        </a:schemeClr>
                      </a:gs>
                    </a:gsLst>
                    <a:lin ang="11400000" scaled="0"/>
                  </a:gradFill>
                  <a:ln w="6350" cap="flat" cmpd="sng">
                    <a:no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104" name="Freeform 180"/>
                  <p:cNvSpPr>
                    <a:spLocks/>
                  </p:cNvSpPr>
                  <p:nvPr/>
                </p:nvSpPr>
                <p:spPr bwMode="gray">
                  <a:xfrm>
                    <a:off x="1807" y="808"/>
                    <a:ext cx="89" cy="25"/>
                  </a:xfrm>
                  <a:custGeom>
                    <a:avLst/>
                    <a:gdLst/>
                    <a:ahLst/>
                    <a:cxnLst>
                      <a:cxn ang="0">
                        <a:pos x="0" y="123"/>
                      </a:cxn>
                      <a:cxn ang="0">
                        <a:pos x="454" y="0"/>
                      </a:cxn>
                      <a:cxn ang="0">
                        <a:pos x="626" y="47"/>
                      </a:cxn>
                      <a:cxn ang="0">
                        <a:pos x="173" y="168"/>
                      </a:cxn>
                      <a:cxn ang="0">
                        <a:pos x="0" y="123"/>
                      </a:cxn>
                    </a:cxnLst>
                    <a:rect l="0" t="0" r="r" b="b"/>
                    <a:pathLst>
                      <a:path w="626" h="168">
                        <a:moveTo>
                          <a:pt x="0" y="123"/>
                        </a:moveTo>
                        <a:lnTo>
                          <a:pt x="454" y="0"/>
                        </a:lnTo>
                        <a:lnTo>
                          <a:pt x="626" y="47"/>
                        </a:lnTo>
                        <a:lnTo>
                          <a:pt x="173" y="168"/>
                        </a:lnTo>
                        <a:lnTo>
                          <a:pt x="0" y="123"/>
                        </a:lnTo>
                        <a:close/>
                      </a:path>
                    </a:pathLst>
                  </a:custGeom>
                  <a:gradFill rotWithShape="1">
                    <a:gsLst>
                      <a:gs pos="50000">
                        <a:schemeClr val="accent1"/>
                      </a:gs>
                      <a:gs pos="0">
                        <a:schemeClr val="accent1">
                          <a:lumMod val="20000"/>
                          <a:lumOff val="80000"/>
                        </a:schemeClr>
                      </a:gs>
                      <a:gs pos="100000">
                        <a:schemeClr val="accent1">
                          <a:lumMod val="20000"/>
                          <a:lumOff val="80000"/>
                        </a:schemeClr>
                      </a:gs>
                    </a:gsLst>
                    <a:lin ang="6000000" scaled="0"/>
                  </a:gradFill>
                  <a:ln w="6350" cap="flat" cmpd="sng">
                    <a:no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105" name="Freeform 181"/>
                  <p:cNvSpPr>
                    <a:spLocks/>
                  </p:cNvSpPr>
                  <p:nvPr/>
                </p:nvSpPr>
                <p:spPr bwMode="gray">
                  <a:xfrm>
                    <a:off x="1831" y="816"/>
                    <a:ext cx="65" cy="41"/>
                  </a:xfrm>
                  <a:custGeom>
                    <a:avLst/>
                    <a:gdLst/>
                    <a:ahLst/>
                    <a:cxnLst>
                      <a:cxn ang="0">
                        <a:pos x="0" y="289"/>
                      </a:cxn>
                      <a:cxn ang="0">
                        <a:pos x="0" y="121"/>
                      </a:cxn>
                      <a:cxn ang="0">
                        <a:pos x="453" y="0"/>
                      </a:cxn>
                      <a:cxn ang="0">
                        <a:pos x="453" y="166"/>
                      </a:cxn>
                      <a:cxn ang="0">
                        <a:pos x="0" y="289"/>
                      </a:cxn>
                    </a:cxnLst>
                    <a:rect l="0" t="0" r="r" b="b"/>
                    <a:pathLst>
                      <a:path w="453" h="289">
                        <a:moveTo>
                          <a:pt x="0" y="289"/>
                        </a:moveTo>
                        <a:lnTo>
                          <a:pt x="0" y="121"/>
                        </a:lnTo>
                        <a:lnTo>
                          <a:pt x="453" y="0"/>
                        </a:lnTo>
                        <a:lnTo>
                          <a:pt x="453" y="166"/>
                        </a:lnTo>
                        <a:lnTo>
                          <a:pt x="0" y="289"/>
                        </a:lnTo>
                        <a:close/>
                      </a:path>
                    </a:pathLst>
                  </a:custGeom>
                  <a:gradFill rotWithShape="1">
                    <a:gsLst>
                      <a:gs pos="50000">
                        <a:schemeClr val="accent1"/>
                      </a:gs>
                      <a:gs pos="0">
                        <a:schemeClr val="accent1">
                          <a:lumMod val="20000"/>
                          <a:lumOff val="80000"/>
                        </a:schemeClr>
                      </a:gs>
                      <a:gs pos="100000">
                        <a:schemeClr val="accent1">
                          <a:lumMod val="20000"/>
                          <a:lumOff val="80000"/>
                        </a:schemeClr>
                      </a:gs>
                    </a:gsLst>
                    <a:lin ang="11400000" scaled="0"/>
                  </a:gradFill>
                  <a:ln w="6350" cap="flat" cmpd="sng">
                    <a:no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107" name="Freeform 183"/>
                  <p:cNvSpPr>
                    <a:spLocks/>
                  </p:cNvSpPr>
                  <p:nvPr/>
                </p:nvSpPr>
                <p:spPr bwMode="gray">
                  <a:xfrm>
                    <a:off x="1741" y="825"/>
                    <a:ext cx="90" cy="24"/>
                  </a:xfrm>
                  <a:custGeom>
                    <a:avLst/>
                    <a:gdLst/>
                    <a:ahLst/>
                    <a:cxnLst>
                      <a:cxn ang="0">
                        <a:pos x="0" y="120"/>
                      </a:cxn>
                      <a:cxn ang="0">
                        <a:pos x="453" y="0"/>
                      </a:cxn>
                      <a:cxn ang="0">
                        <a:pos x="626" y="45"/>
                      </a:cxn>
                      <a:cxn ang="0">
                        <a:pos x="172" y="168"/>
                      </a:cxn>
                      <a:cxn ang="0">
                        <a:pos x="0" y="120"/>
                      </a:cxn>
                    </a:cxnLst>
                    <a:rect l="0" t="0" r="r" b="b"/>
                    <a:pathLst>
                      <a:path w="626" h="168">
                        <a:moveTo>
                          <a:pt x="0" y="120"/>
                        </a:moveTo>
                        <a:lnTo>
                          <a:pt x="453" y="0"/>
                        </a:lnTo>
                        <a:lnTo>
                          <a:pt x="626" y="45"/>
                        </a:lnTo>
                        <a:lnTo>
                          <a:pt x="172" y="168"/>
                        </a:lnTo>
                        <a:lnTo>
                          <a:pt x="0" y="120"/>
                        </a:lnTo>
                        <a:close/>
                      </a:path>
                    </a:pathLst>
                  </a:custGeom>
                  <a:gradFill rotWithShape="1">
                    <a:gsLst>
                      <a:gs pos="50000">
                        <a:schemeClr val="accent2"/>
                      </a:gs>
                      <a:gs pos="0">
                        <a:schemeClr val="accent2">
                          <a:lumMod val="20000"/>
                          <a:lumOff val="80000"/>
                        </a:schemeClr>
                      </a:gs>
                      <a:gs pos="100000">
                        <a:schemeClr val="accent2">
                          <a:lumMod val="20000"/>
                          <a:lumOff val="80000"/>
                        </a:schemeClr>
                      </a:gs>
                    </a:gsLst>
                    <a:lin ang="17400000" scaled="0"/>
                  </a:gradFill>
                  <a:ln w="6350" cap="flat" cmpd="sng">
                    <a:no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108" name="Freeform 184"/>
                  <p:cNvSpPr>
                    <a:spLocks/>
                  </p:cNvSpPr>
                  <p:nvPr/>
                </p:nvSpPr>
                <p:spPr bwMode="gray">
                  <a:xfrm>
                    <a:off x="1766" y="833"/>
                    <a:ext cx="65" cy="41"/>
                  </a:xfrm>
                  <a:custGeom>
                    <a:avLst/>
                    <a:gdLst/>
                    <a:ahLst/>
                    <a:cxnLst>
                      <a:cxn ang="0">
                        <a:pos x="0" y="288"/>
                      </a:cxn>
                      <a:cxn ang="0">
                        <a:pos x="0" y="123"/>
                      </a:cxn>
                      <a:cxn ang="0">
                        <a:pos x="454" y="0"/>
                      </a:cxn>
                      <a:cxn ang="0">
                        <a:pos x="454" y="168"/>
                      </a:cxn>
                      <a:cxn ang="0">
                        <a:pos x="0" y="288"/>
                      </a:cxn>
                    </a:cxnLst>
                    <a:rect l="0" t="0" r="r" b="b"/>
                    <a:pathLst>
                      <a:path w="454" h="288">
                        <a:moveTo>
                          <a:pt x="0" y="288"/>
                        </a:moveTo>
                        <a:lnTo>
                          <a:pt x="0" y="123"/>
                        </a:lnTo>
                        <a:lnTo>
                          <a:pt x="454" y="0"/>
                        </a:lnTo>
                        <a:lnTo>
                          <a:pt x="454" y="168"/>
                        </a:lnTo>
                        <a:lnTo>
                          <a:pt x="0" y="288"/>
                        </a:lnTo>
                        <a:close/>
                      </a:path>
                    </a:pathLst>
                  </a:custGeom>
                  <a:gradFill rotWithShape="1">
                    <a:gsLst>
                      <a:gs pos="50000">
                        <a:schemeClr val="accent2"/>
                      </a:gs>
                      <a:gs pos="0">
                        <a:schemeClr val="accent2">
                          <a:lumMod val="20000"/>
                          <a:lumOff val="80000"/>
                        </a:schemeClr>
                      </a:gs>
                      <a:gs pos="100000">
                        <a:schemeClr val="accent2">
                          <a:lumMod val="20000"/>
                          <a:lumOff val="80000"/>
                        </a:schemeClr>
                      </a:gs>
                    </a:gsLst>
                    <a:lin ang="11400000" scaled="0"/>
                  </a:gradFill>
                  <a:ln w="6350" cap="flat" cmpd="sng">
                    <a:no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110" name="Freeform 186"/>
                  <p:cNvSpPr>
                    <a:spLocks/>
                  </p:cNvSpPr>
                  <p:nvPr/>
                </p:nvSpPr>
                <p:spPr bwMode="gray">
                  <a:xfrm>
                    <a:off x="1678" y="842"/>
                    <a:ext cx="88" cy="24"/>
                  </a:xfrm>
                  <a:custGeom>
                    <a:avLst/>
                    <a:gdLst/>
                    <a:ahLst/>
                    <a:cxnLst>
                      <a:cxn ang="0">
                        <a:pos x="0" y="123"/>
                      </a:cxn>
                      <a:cxn ang="0">
                        <a:pos x="451" y="0"/>
                      </a:cxn>
                      <a:cxn ang="0">
                        <a:pos x="623" y="48"/>
                      </a:cxn>
                      <a:cxn ang="0">
                        <a:pos x="172" y="168"/>
                      </a:cxn>
                      <a:cxn ang="0">
                        <a:pos x="0" y="123"/>
                      </a:cxn>
                    </a:cxnLst>
                    <a:rect l="0" t="0" r="r" b="b"/>
                    <a:pathLst>
                      <a:path w="623" h="168">
                        <a:moveTo>
                          <a:pt x="0" y="123"/>
                        </a:moveTo>
                        <a:lnTo>
                          <a:pt x="451" y="0"/>
                        </a:lnTo>
                        <a:lnTo>
                          <a:pt x="623" y="48"/>
                        </a:lnTo>
                        <a:lnTo>
                          <a:pt x="172" y="168"/>
                        </a:lnTo>
                        <a:lnTo>
                          <a:pt x="0" y="123"/>
                        </a:lnTo>
                        <a:close/>
                      </a:path>
                    </a:pathLst>
                  </a:custGeom>
                  <a:gradFill rotWithShape="1">
                    <a:gsLst>
                      <a:gs pos="50000">
                        <a:schemeClr val="accent1"/>
                      </a:gs>
                      <a:gs pos="0">
                        <a:schemeClr val="accent1">
                          <a:lumMod val="20000"/>
                          <a:lumOff val="80000"/>
                        </a:schemeClr>
                      </a:gs>
                      <a:gs pos="100000">
                        <a:schemeClr val="accent1">
                          <a:lumMod val="20000"/>
                          <a:lumOff val="80000"/>
                        </a:schemeClr>
                      </a:gs>
                    </a:gsLst>
                    <a:lin ang="6000000" scaled="0"/>
                  </a:gradFill>
                  <a:ln w="6350" cap="flat" cmpd="sng">
                    <a:no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111" name="Freeform 187"/>
                  <p:cNvSpPr>
                    <a:spLocks/>
                  </p:cNvSpPr>
                  <p:nvPr/>
                </p:nvSpPr>
                <p:spPr bwMode="gray">
                  <a:xfrm>
                    <a:off x="1703" y="849"/>
                    <a:ext cx="63" cy="42"/>
                  </a:xfrm>
                  <a:custGeom>
                    <a:avLst/>
                    <a:gdLst/>
                    <a:ahLst/>
                    <a:cxnLst>
                      <a:cxn ang="0">
                        <a:pos x="0" y="286"/>
                      </a:cxn>
                      <a:cxn ang="0">
                        <a:pos x="0" y="120"/>
                      </a:cxn>
                      <a:cxn ang="0">
                        <a:pos x="451" y="0"/>
                      </a:cxn>
                      <a:cxn ang="0">
                        <a:pos x="451" y="165"/>
                      </a:cxn>
                      <a:cxn ang="0">
                        <a:pos x="0" y="286"/>
                      </a:cxn>
                    </a:cxnLst>
                    <a:rect l="0" t="0" r="r" b="b"/>
                    <a:pathLst>
                      <a:path w="451" h="286">
                        <a:moveTo>
                          <a:pt x="0" y="286"/>
                        </a:moveTo>
                        <a:lnTo>
                          <a:pt x="0" y="120"/>
                        </a:lnTo>
                        <a:lnTo>
                          <a:pt x="451" y="0"/>
                        </a:lnTo>
                        <a:lnTo>
                          <a:pt x="451" y="165"/>
                        </a:lnTo>
                        <a:lnTo>
                          <a:pt x="0" y="286"/>
                        </a:lnTo>
                        <a:close/>
                      </a:path>
                    </a:pathLst>
                  </a:custGeom>
                  <a:gradFill rotWithShape="1">
                    <a:gsLst>
                      <a:gs pos="50000">
                        <a:schemeClr val="accent1"/>
                      </a:gs>
                      <a:gs pos="0">
                        <a:schemeClr val="accent1">
                          <a:lumMod val="20000"/>
                          <a:lumOff val="80000"/>
                        </a:schemeClr>
                      </a:gs>
                      <a:gs pos="100000">
                        <a:schemeClr val="accent1">
                          <a:lumMod val="20000"/>
                          <a:lumOff val="80000"/>
                        </a:schemeClr>
                      </a:gs>
                    </a:gsLst>
                    <a:lin ang="11400000" scaled="0"/>
                  </a:gradFill>
                  <a:ln w="6350" cap="flat" cmpd="sng">
                    <a:no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113" name="Freeform 189"/>
                  <p:cNvSpPr>
                    <a:spLocks/>
                  </p:cNvSpPr>
                  <p:nvPr/>
                </p:nvSpPr>
                <p:spPr bwMode="gray">
                  <a:xfrm>
                    <a:off x="1613" y="862"/>
                    <a:ext cx="90" cy="21"/>
                  </a:xfrm>
                  <a:custGeom>
                    <a:avLst/>
                    <a:gdLst/>
                    <a:ahLst/>
                    <a:cxnLst>
                      <a:cxn ang="0">
                        <a:pos x="0" y="121"/>
                      </a:cxn>
                      <a:cxn ang="0">
                        <a:pos x="454" y="0"/>
                      </a:cxn>
                      <a:cxn ang="0">
                        <a:pos x="626" y="45"/>
                      </a:cxn>
                      <a:cxn ang="0">
                        <a:pos x="173" y="168"/>
                      </a:cxn>
                      <a:cxn ang="0">
                        <a:pos x="0" y="121"/>
                      </a:cxn>
                    </a:cxnLst>
                    <a:rect l="0" t="0" r="r" b="b"/>
                    <a:pathLst>
                      <a:path w="626" h="168">
                        <a:moveTo>
                          <a:pt x="0" y="121"/>
                        </a:moveTo>
                        <a:lnTo>
                          <a:pt x="454" y="0"/>
                        </a:lnTo>
                        <a:lnTo>
                          <a:pt x="626" y="45"/>
                        </a:lnTo>
                        <a:lnTo>
                          <a:pt x="173" y="168"/>
                        </a:lnTo>
                        <a:lnTo>
                          <a:pt x="0" y="121"/>
                        </a:lnTo>
                        <a:close/>
                      </a:path>
                    </a:pathLst>
                  </a:custGeom>
                  <a:gradFill rotWithShape="1">
                    <a:gsLst>
                      <a:gs pos="50000">
                        <a:schemeClr val="accent2"/>
                      </a:gs>
                      <a:gs pos="0">
                        <a:schemeClr val="accent2">
                          <a:lumMod val="20000"/>
                          <a:lumOff val="80000"/>
                        </a:schemeClr>
                      </a:gs>
                      <a:gs pos="100000">
                        <a:schemeClr val="accent2">
                          <a:lumMod val="20000"/>
                          <a:lumOff val="80000"/>
                        </a:schemeClr>
                      </a:gs>
                    </a:gsLst>
                    <a:lin ang="17400000" scaled="0"/>
                  </a:gradFill>
                  <a:ln w="6350" cap="flat" cmpd="sng">
                    <a:no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114" name="Freeform 190"/>
                  <p:cNvSpPr>
                    <a:spLocks/>
                  </p:cNvSpPr>
                  <p:nvPr/>
                </p:nvSpPr>
                <p:spPr bwMode="gray">
                  <a:xfrm>
                    <a:off x="1637" y="866"/>
                    <a:ext cx="66" cy="42"/>
                  </a:xfrm>
                  <a:custGeom>
                    <a:avLst/>
                    <a:gdLst/>
                    <a:ahLst/>
                    <a:cxnLst>
                      <a:cxn ang="0">
                        <a:pos x="0" y="288"/>
                      </a:cxn>
                      <a:cxn ang="0">
                        <a:pos x="0" y="123"/>
                      </a:cxn>
                      <a:cxn ang="0">
                        <a:pos x="453" y="0"/>
                      </a:cxn>
                      <a:cxn ang="0">
                        <a:pos x="453" y="166"/>
                      </a:cxn>
                      <a:cxn ang="0">
                        <a:pos x="0" y="288"/>
                      </a:cxn>
                    </a:cxnLst>
                    <a:rect l="0" t="0" r="r" b="b"/>
                    <a:pathLst>
                      <a:path w="453" h="288">
                        <a:moveTo>
                          <a:pt x="0" y="288"/>
                        </a:moveTo>
                        <a:lnTo>
                          <a:pt x="0" y="123"/>
                        </a:lnTo>
                        <a:lnTo>
                          <a:pt x="453" y="0"/>
                        </a:lnTo>
                        <a:lnTo>
                          <a:pt x="453" y="166"/>
                        </a:lnTo>
                        <a:lnTo>
                          <a:pt x="0" y="288"/>
                        </a:lnTo>
                        <a:close/>
                      </a:path>
                    </a:pathLst>
                  </a:custGeom>
                  <a:gradFill rotWithShape="1">
                    <a:gsLst>
                      <a:gs pos="50000">
                        <a:schemeClr val="accent2"/>
                      </a:gs>
                      <a:gs pos="0">
                        <a:schemeClr val="accent2">
                          <a:lumMod val="20000"/>
                          <a:lumOff val="80000"/>
                        </a:schemeClr>
                      </a:gs>
                      <a:gs pos="100000">
                        <a:schemeClr val="accent2">
                          <a:lumMod val="20000"/>
                          <a:lumOff val="80000"/>
                        </a:schemeClr>
                      </a:gs>
                    </a:gsLst>
                    <a:lin ang="11400000" scaled="0"/>
                  </a:gradFill>
                  <a:ln w="6350" cap="flat" cmpd="sng">
                    <a:no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115" name="Freeform 191"/>
                  <p:cNvSpPr>
                    <a:spLocks/>
                  </p:cNvSpPr>
                  <p:nvPr/>
                </p:nvSpPr>
                <p:spPr bwMode="gray">
                  <a:xfrm>
                    <a:off x="1613" y="879"/>
                    <a:ext cx="24" cy="29"/>
                  </a:xfrm>
                  <a:custGeom>
                    <a:avLst/>
                    <a:gdLst/>
                    <a:ahLst/>
                    <a:cxnLst>
                      <a:cxn ang="0">
                        <a:pos x="0" y="0"/>
                      </a:cxn>
                      <a:cxn ang="0">
                        <a:pos x="0" y="165"/>
                      </a:cxn>
                      <a:cxn ang="0">
                        <a:pos x="173" y="212"/>
                      </a:cxn>
                      <a:cxn ang="0">
                        <a:pos x="173" y="47"/>
                      </a:cxn>
                      <a:cxn ang="0">
                        <a:pos x="0" y="0"/>
                      </a:cxn>
                    </a:cxnLst>
                    <a:rect l="0" t="0" r="r" b="b"/>
                    <a:pathLst>
                      <a:path w="173" h="212">
                        <a:moveTo>
                          <a:pt x="0" y="0"/>
                        </a:moveTo>
                        <a:lnTo>
                          <a:pt x="0" y="165"/>
                        </a:lnTo>
                        <a:lnTo>
                          <a:pt x="173" y="212"/>
                        </a:lnTo>
                        <a:lnTo>
                          <a:pt x="173" y="47"/>
                        </a:lnTo>
                        <a:lnTo>
                          <a:pt x="0" y="0"/>
                        </a:lnTo>
                        <a:close/>
                      </a:path>
                    </a:pathLst>
                  </a:custGeom>
                  <a:gradFill flip="none" rotWithShape="1">
                    <a:gsLst>
                      <a:gs pos="0">
                        <a:schemeClr val="accent2"/>
                      </a:gs>
                      <a:gs pos="100000">
                        <a:schemeClr val="accent2">
                          <a:lumMod val="20000"/>
                          <a:lumOff val="80000"/>
                        </a:schemeClr>
                      </a:gs>
                    </a:gsLst>
                    <a:path path="shape">
                      <a:fillToRect l="50000" t="50000" r="50000" b="50000"/>
                    </a:path>
                    <a:tileRect/>
                  </a:gradFill>
                  <a:ln w="6350" cap="flat" cmpd="sng">
                    <a:no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116" name="Freeform 192"/>
                  <p:cNvSpPr>
                    <a:spLocks/>
                  </p:cNvSpPr>
                  <p:nvPr/>
                </p:nvSpPr>
                <p:spPr bwMode="gray">
                  <a:xfrm>
                    <a:off x="1264" y="1167"/>
                    <a:ext cx="121" cy="89"/>
                  </a:xfrm>
                  <a:custGeom>
                    <a:avLst/>
                    <a:gdLst/>
                    <a:ahLst/>
                    <a:cxnLst>
                      <a:cxn ang="0">
                        <a:pos x="115" y="633"/>
                      </a:cxn>
                      <a:cxn ang="0">
                        <a:pos x="529" y="503"/>
                      </a:cxn>
                      <a:cxn ang="0">
                        <a:pos x="864" y="166"/>
                      </a:cxn>
                      <a:cxn ang="0">
                        <a:pos x="276" y="0"/>
                      </a:cxn>
                      <a:cxn ang="0">
                        <a:pos x="0" y="296"/>
                      </a:cxn>
                      <a:cxn ang="0">
                        <a:pos x="115" y="633"/>
                      </a:cxn>
                    </a:cxnLst>
                    <a:rect l="0" t="0" r="r" b="b"/>
                    <a:pathLst>
                      <a:path w="864" h="633">
                        <a:moveTo>
                          <a:pt x="115" y="633"/>
                        </a:moveTo>
                        <a:lnTo>
                          <a:pt x="529" y="503"/>
                        </a:lnTo>
                        <a:lnTo>
                          <a:pt x="864" y="166"/>
                        </a:lnTo>
                        <a:lnTo>
                          <a:pt x="276" y="0"/>
                        </a:lnTo>
                        <a:lnTo>
                          <a:pt x="0" y="296"/>
                        </a:lnTo>
                        <a:lnTo>
                          <a:pt x="115" y="633"/>
                        </a:lnTo>
                        <a:close/>
                      </a:path>
                    </a:pathLst>
                  </a:custGeom>
                  <a:gradFill>
                    <a:gsLst>
                      <a:gs pos="20000">
                        <a:schemeClr val="tx1">
                          <a:lumMod val="65000"/>
                          <a:lumOff val="35000"/>
                        </a:schemeClr>
                      </a:gs>
                      <a:gs pos="63000">
                        <a:schemeClr val="bg1">
                          <a:lumMod val="50000"/>
                        </a:schemeClr>
                      </a:gs>
                      <a:gs pos="100000">
                        <a:schemeClr val="bg1">
                          <a:lumMod val="85000"/>
                        </a:schemeClr>
                      </a:gs>
                    </a:gsLst>
                    <a:lin ang="114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117" name="Freeform 193"/>
                  <p:cNvSpPr>
                    <a:spLocks/>
                  </p:cNvSpPr>
                  <p:nvPr/>
                </p:nvSpPr>
                <p:spPr bwMode="gray">
                  <a:xfrm>
                    <a:off x="1315" y="1189"/>
                    <a:ext cx="133" cy="147"/>
                  </a:xfrm>
                  <a:custGeom>
                    <a:avLst/>
                    <a:gdLst/>
                    <a:ahLst/>
                    <a:cxnLst>
                      <a:cxn ang="0">
                        <a:pos x="317" y="126"/>
                      </a:cxn>
                      <a:cxn ang="0">
                        <a:pos x="87" y="27"/>
                      </a:cxn>
                      <a:cxn ang="0">
                        <a:pos x="87" y="27"/>
                      </a:cxn>
                      <a:cxn ang="0">
                        <a:pos x="22" y="43"/>
                      </a:cxn>
                      <a:cxn ang="0">
                        <a:pos x="35" y="72"/>
                      </a:cxn>
                      <a:cxn ang="0">
                        <a:pos x="76" y="309"/>
                      </a:cxn>
                      <a:cxn ang="0">
                        <a:pos x="188" y="401"/>
                      </a:cxn>
                      <a:cxn ang="0">
                        <a:pos x="205" y="437"/>
                      </a:cxn>
                      <a:cxn ang="0">
                        <a:pos x="291" y="414"/>
                      </a:cxn>
                      <a:cxn ang="0">
                        <a:pos x="291" y="414"/>
                      </a:cxn>
                      <a:cxn ang="0">
                        <a:pos x="331" y="395"/>
                      </a:cxn>
                      <a:cxn ang="0">
                        <a:pos x="317" y="126"/>
                      </a:cxn>
                    </a:cxnLst>
                    <a:rect l="0" t="0" r="r" b="b"/>
                    <a:pathLst>
                      <a:path w="398" h="437">
                        <a:moveTo>
                          <a:pt x="317" y="126"/>
                        </a:moveTo>
                        <a:cubicBezTo>
                          <a:pt x="252" y="39"/>
                          <a:pt x="154" y="0"/>
                          <a:pt x="87" y="27"/>
                        </a:cubicBezTo>
                        <a:cubicBezTo>
                          <a:pt x="87" y="27"/>
                          <a:pt x="87" y="27"/>
                          <a:pt x="87" y="27"/>
                        </a:cubicBezTo>
                        <a:cubicBezTo>
                          <a:pt x="22" y="43"/>
                          <a:pt x="22" y="43"/>
                          <a:pt x="22" y="43"/>
                        </a:cubicBezTo>
                        <a:cubicBezTo>
                          <a:pt x="35" y="72"/>
                          <a:pt x="35" y="72"/>
                          <a:pt x="35" y="72"/>
                        </a:cubicBezTo>
                        <a:cubicBezTo>
                          <a:pt x="0" y="131"/>
                          <a:pt x="14" y="228"/>
                          <a:pt x="76" y="309"/>
                        </a:cubicBezTo>
                        <a:cubicBezTo>
                          <a:pt x="108" y="352"/>
                          <a:pt x="148" y="383"/>
                          <a:pt x="188" y="401"/>
                        </a:cubicBezTo>
                        <a:cubicBezTo>
                          <a:pt x="205" y="437"/>
                          <a:pt x="205" y="437"/>
                          <a:pt x="205" y="437"/>
                        </a:cubicBezTo>
                        <a:cubicBezTo>
                          <a:pt x="291" y="414"/>
                          <a:pt x="291" y="414"/>
                          <a:pt x="291" y="414"/>
                        </a:cubicBezTo>
                        <a:cubicBezTo>
                          <a:pt x="291" y="414"/>
                          <a:pt x="291" y="414"/>
                          <a:pt x="291" y="414"/>
                        </a:cubicBezTo>
                        <a:cubicBezTo>
                          <a:pt x="306" y="410"/>
                          <a:pt x="319" y="404"/>
                          <a:pt x="331" y="395"/>
                        </a:cubicBezTo>
                        <a:cubicBezTo>
                          <a:pt x="398" y="344"/>
                          <a:pt x="392" y="224"/>
                          <a:pt x="317" y="126"/>
                        </a:cubicBezTo>
                        <a:close/>
                      </a:path>
                    </a:pathLst>
                  </a:custGeom>
                  <a:gradFill flip="none" rotWithShape="1">
                    <a:gsLst>
                      <a:gs pos="27000">
                        <a:srgbClr val="1F1F1F"/>
                      </a:gs>
                      <a:gs pos="52000">
                        <a:srgbClr val="636363"/>
                      </a:gs>
                      <a:gs pos="77000">
                        <a:srgbClr val="1F1F1F"/>
                      </a:gs>
                    </a:gsLst>
                    <a:path path="circle">
                      <a:fillToRect l="100000" t="100000"/>
                    </a:path>
                    <a:tileRect r="-100000" b="-100000"/>
                  </a:gradFill>
                  <a:ln w="6350">
                    <a:noFill/>
                    <a:miter lim="800000"/>
                    <a:headEnd/>
                    <a:tailEnd/>
                  </a:ln>
                </p:spPr>
                <p:txBody>
                  <a:bodyPr lIns="0" tIns="0" rIns="0" bIns="0"/>
                  <a:lstStyle/>
                  <a:p>
                    <a:pPr>
                      <a:lnSpc>
                        <a:spcPct val="80000"/>
                      </a:lnSpc>
                    </a:pPr>
                    <a:endParaRPr lang="en-US" sz="2040" cap="all"/>
                  </a:p>
                </p:txBody>
              </p:sp>
              <p:sp>
                <p:nvSpPr>
                  <p:cNvPr id="118" name="Freeform 194"/>
                  <p:cNvSpPr>
                    <a:spLocks/>
                  </p:cNvSpPr>
                  <p:nvPr/>
                </p:nvSpPr>
                <p:spPr bwMode="gray">
                  <a:xfrm>
                    <a:off x="1286" y="1193"/>
                    <a:ext cx="136" cy="153"/>
                  </a:xfrm>
                  <a:custGeom>
                    <a:avLst/>
                    <a:gdLst/>
                    <a:ahLst/>
                    <a:cxnLst>
                      <a:cxn ang="0">
                        <a:pos x="336" y="405"/>
                      </a:cxn>
                      <a:cxn ang="0">
                        <a:pos x="81" y="320"/>
                      </a:cxn>
                      <a:cxn ang="0">
                        <a:pos x="67" y="51"/>
                      </a:cxn>
                      <a:cxn ang="0">
                        <a:pos x="322" y="137"/>
                      </a:cxn>
                      <a:cxn ang="0">
                        <a:pos x="336" y="405"/>
                      </a:cxn>
                    </a:cxnLst>
                    <a:rect l="0" t="0" r="r" b="b"/>
                    <a:pathLst>
                      <a:path w="402" h="456">
                        <a:moveTo>
                          <a:pt x="336" y="405"/>
                        </a:moveTo>
                        <a:cubicBezTo>
                          <a:pt x="269" y="456"/>
                          <a:pt x="155" y="418"/>
                          <a:pt x="81" y="320"/>
                        </a:cubicBezTo>
                        <a:cubicBezTo>
                          <a:pt x="6" y="222"/>
                          <a:pt x="0" y="102"/>
                          <a:pt x="67" y="51"/>
                        </a:cubicBezTo>
                        <a:cubicBezTo>
                          <a:pt x="133" y="0"/>
                          <a:pt x="247" y="39"/>
                          <a:pt x="322" y="137"/>
                        </a:cubicBezTo>
                        <a:cubicBezTo>
                          <a:pt x="396" y="234"/>
                          <a:pt x="402" y="355"/>
                          <a:pt x="336" y="405"/>
                        </a:cubicBezTo>
                        <a:close/>
                      </a:path>
                    </a:pathLst>
                  </a:custGeom>
                  <a:gradFill flip="none" rotWithShape="1">
                    <a:gsLst>
                      <a:gs pos="27000">
                        <a:srgbClr val="1F1F1F"/>
                      </a:gs>
                      <a:gs pos="52000">
                        <a:srgbClr val="636363"/>
                      </a:gs>
                      <a:gs pos="77000">
                        <a:srgbClr val="1F1F1F"/>
                      </a:gs>
                    </a:gsLst>
                    <a:path path="circle">
                      <a:fillToRect l="100000" t="100000"/>
                    </a:path>
                    <a:tileRect r="-100000" b="-100000"/>
                  </a:gradFill>
                  <a:ln w="6350">
                    <a:noFill/>
                    <a:miter lim="800000"/>
                    <a:headEnd/>
                    <a:tailEnd/>
                  </a:ln>
                </p:spPr>
                <p:txBody>
                  <a:bodyPr lIns="0" tIns="0" rIns="0" bIns="0"/>
                  <a:lstStyle/>
                  <a:p>
                    <a:pPr>
                      <a:lnSpc>
                        <a:spcPct val="80000"/>
                      </a:lnSpc>
                    </a:pPr>
                    <a:endParaRPr lang="en-US" sz="2040" cap="all"/>
                  </a:p>
                </p:txBody>
              </p:sp>
              <p:sp>
                <p:nvSpPr>
                  <p:cNvPr id="119" name="Freeform 195"/>
                  <p:cNvSpPr>
                    <a:spLocks/>
                  </p:cNvSpPr>
                  <p:nvPr/>
                </p:nvSpPr>
                <p:spPr bwMode="gray">
                  <a:xfrm>
                    <a:off x="1313" y="1225"/>
                    <a:ext cx="82" cy="92"/>
                  </a:xfrm>
                  <a:custGeom>
                    <a:avLst/>
                    <a:gdLst/>
                    <a:ahLst/>
                    <a:cxnLst>
                      <a:cxn ang="0">
                        <a:pos x="204" y="246"/>
                      </a:cxn>
                      <a:cxn ang="0">
                        <a:pos x="49" y="194"/>
                      </a:cxn>
                      <a:cxn ang="0">
                        <a:pos x="40" y="30"/>
                      </a:cxn>
                      <a:cxn ang="0">
                        <a:pos x="196" y="82"/>
                      </a:cxn>
                      <a:cxn ang="0">
                        <a:pos x="204" y="246"/>
                      </a:cxn>
                    </a:cxnLst>
                    <a:rect l="0" t="0" r="r" b="b"/>
                    <a:pathLst>
                      <a:path w="245" h="277">
                        <a:moveTo>
                          <a:pt x="204" y="246"/>
                        </a:moveTo>
                        <a:cubicBezTo>
                          <a:pt x="164" y="277"/>
                          <a:pt x="94" y="254"/>
                          <a:pt x="49" y="194"/>
                        </a:cubicBezTo>
                        <a:cubicBezTo>
                          <a:pt x="4" y="134"/>
                          <a:pt x="0" y="61"/>
                          <a:pt x="40" y="30"/>
                        </a:cubicBezTo>
                        <a:cubicBezTo>
                          <a:pt x="81" y="0"/>
                          <a:pt x="150" y="23"/>
                          <a:pt x="196" y="82"/>
                        </a:cubicBezTo>
                        <a:cubicBezTo>
                          <a:pt x="241" y="142"/>
                          <a:pt x="245" y="215"/>
                          <a:pt x="204" y="246"/>
                        </a:cubicBezTo>
                        <a:close/>
                      </a:path>
                    </a:pathLst>
                  </a:custGeom>
                  <a:pattFill prst="pct50">
                    <a:fgClr>
                      <a:schemeClr val="bg1">
                        <a:lumMod val="50000"/>
                      </a:schemeClr>
                    </a:fgClr>
                    <a:bgClr>
                      <a:schemeClr val="tx1">
                        <a:lumMod val="65000"/>
                        <a:lumOff val="35000"/>
                      </a:schemeClr>
                    </a:bgClr>
                  </a:pattFill>
                  <a:ln w="6350" cap="flat" cmpd="sng">
                    <a:noFill/>
                    <a:prstDash val="solid"/>
                    <a:miter lim="800000"/>
                    <a:headEnd type="none" w="med" len="med"/>
                    <a:tailEnd type="none" w="med" len="med"/>
                  </a:ln>
                  <a:effectLst>
                    <a:innerShdw blurRad="50800" dist="12700" dir="10800000">
                      <a:prstClr val="black">
                        <a:alpha val="50000"/>
                      </a:prstClr>
                    </a:innerShdw>
                  </a:effectLst>
                  <a:sp3d prstMaterial="matte"/>
                </p:spPr>
                <p:txBody>
                  <a:bodyPr lIns="0" tIns="0" rIns="0" bIns="0"/>
                  <a:lstStyle/>
                  <a:p>
                    <a:pPr>
                      <a:lnSpc>
                        <a:spcPct val="80000"/>
                      </a:lnSpc>
                    </a:pPr>
                    <a:endParaRPr lang="en-US" sz="2040" cap="all"/>
                  </a:p>
                </p:txBody>
              </p:sp>
              <p:sp>
                <p:nvSpPr>
                  <p:cNvPr id="120" name="Freeform 196"/>
                  <p:cNvSpPr>
                    <a:spLocks/>
                  </p:cNvSpPr>
                  <p:nvPr/>
                </p:nvSpPr>
                <p:spPr bwMode="gray">
                  <a:xfrm>
                    <a:off x="1003" y="719"/>
                    <a:ext cx="579" cy="620"/>
                  </a:xfrm>
                  <a:custGeom>
                    <a:avLst/>
                    <a:gdLst/>
                    <a:ahLst/>
                    <a:cxnLst>
                      <a:cxn ang="0">
                        <a:pos x="0" y="0"/>
                      </a:cxn>
                      <a:cxn ang="0">
                        <a:pos x="0" y="1128"/>
                      </a:cxn>
                      <a:cxn ang="0">
                        <a:pos x="0" y="1387"/>
                      </a:cxn>
                      <a:cxn ang="0">
                        <a:pos x="0" y="1388"/>
                      </a:cxn>
                      <a:cxn ang="0">
                        <a:pos x="381" y="1490"/>
                      </a:cxn>
                      <a:cxn ang="0">
                        <a:pos x="381" y="1489"/>
                      </a:cxn>
                      <a:cxn ang="0">
                        <a:pos x="825" y="1608"/>
                      </a:cxn>
                      <a:cxn ang="0">
                        <a:pos x="879" y="1426"/>
                      </a:cxn>
                      <a:cxn ang="0">
                        <a:pos x="1200" y="1534"/>
                      </a:cxn>
                      <a:cxn ang="0">
                        <a:pos x="1276" y="1730"/>
                      </a:cxn>
                      <a:cxn ang="0">
                        <a:pos x="1724" y="1850"/>
                      </a:cxn>
                      <a:cxn ang="0">
                        <a:pos x="1724" y="1849"/>
                      </a:cxn>
                      <a:cxn ang="0">
                        <a:pos x="1724" y="1591"/>
                      </a:cxn>
                      <a:cxn ang="0">
                        <a:pos x="1724" y="462"/>
                      </a:cxn>
                      <a:cxn ang="0">
                        <a:pos x="0" y="0"/>
                      </a:cxn>
                    </a:cxnLst>
                    <a:rect l="0" t="0" r="r" b="b"/>
                    <a:pathLst>
                      <a:path w="1724" h="1850">
                        <a:moveTo>
                          <a:pt x="0" y="0"/>
                        </a:moveTo>
                        <a:cubicBezTo>
                          <a:pt x="0" y="1128"/>
                          <a:pt x="0" y="1128"/>
                          <a:pt x="0" y="1128"/>
                        </a:cubicBezTo>
                        <a:cubicBezTo>
                          <a:pt x="0" y="1387"/>
                          <a:pt x="0" y="1387"/>
                          <a:pt x="0" y="1387"/>
                        </a:cubicBezTo>
                        <a:cubicBezTo>
                          <a:pt x="0" y="1388"/>
                          <a:pt x="0" y="1388"/>
                          <a:pt x="0" y="1388"/>
                        </a:cubicBezTo>
                        <a:cubicBezTo>
                          <a:pt x="381" y="1490"/>
                          <a:pt x="381" y="1490"/>
                          <a:pt x="381" y="1490"/>
                        </a:cubicBezTo>
                        <a:cubicBezTo>
                          <a:pt x="381" y="1490"/>
                          <a:pt x="381" y="1489"/>
                          <a:pt x="381" y="1489"/>
                        </a:cubicBezTo>
                        <a:cubicBezTo>
                          <a:pt x="825" y="1608"/>
                          <a:pt x="825" y="1608"/>
                          <a:pt x="825" y="1608"/>
                        </a:cubicBezTo>
                        <a:cubicBezTo>
                          <a:pt x="811" y="1533"/>
                          <a:pt x="829" y="1464"/>
                          <a:pt x="879" y="1426"/>
                        </a:cubicBezTo>
                        <a:cubicBezTo>
                          <a:pt x="963" y="1362"/>
                          <a:pt x="1106" y="1411"/>
                          <a:pt x="1200" y="1534"/>
                        </a:cubicBezTo>
                        <a:cubicBezTo>
                          <a:pt x="1248" y="1597"/>
                          <a:pt x="1273" y="1668"/>
                          <a:pt x="1276" y="1730"/>
                        </a:cubicBezTo>
                        <a:cubicBezTo>
                          <a:pt x="1724" y="1850"/>
                          <a:pt x="1724" y="1850"/>
                          <a:pt x="1724" y="1850"/>
                        </a:cubicBezTo>
                        <a:cubicBezTo>
                          <a:pt x="1724" y="1849"/>
                          <a:pt x="1724" y="1849"/>
                          <a:pt x="1724" y="1849"/>
                        </a:cubicBezTo>
                        <a:cubicBezTo>
                          <a:pt x="1724" y="1591"/>
                          <a:pt x="1724" y="1591"/>
                          <a:pt x="1724" y="1591"/>
                        </a:cubicBezTo>
                        <a:cubicBezTo>
                          <a:pt x="1724" y="462"/>
                          <a:pt x="1724" y="462"/>
                          <a:pt x="1724" y="462"/>
                        </a:cubicBezTo>
                        <a:lnTo>
                          <a:pt x="0" y="0"/>
                        </a:lnTo>
                        <a:close/>
                      </a:path>
                    </a:pathLst>
                  </a:custGeom>
                  <a:gradFill>
                    <a:gsLst>
                      <a:gs pos="40000">
                        <a:schemeClr val="bg1">
                          <a:lumMod val="85000"/>
                        </a:schemeClr>
                      </a:gs>
                      <a:gs pos="100000">
                        <a:schemeClr val="bg1">
                          <a:lumMod val="95000"/>
                        </a:schemeClr>
                      </a:gs>
                    </a:gsLst>
                    <a:lin ang="138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121" name="Freeform 197"/>
                  <p:cNvSpPr>
                    <a:spLocks/>
                  </p:cNvSpPr>
                  <p:nvPr/>
                </p:nvSpPr>
                <p:spPr bwMode="gray">
                  <a:xfrm>
                    <a:off x="1020" y="757"/>
                    <a:ext cx="46" cy="13"/>
                  </a:xfrm>
                  <a:custGeom>
                    <a:avLst/>
                    <a:gdLst/>
                    <a:ahLst/>
                    <a:cxnLst>
                      <a:cxn ang="0">
                        <a:pos x="319" y="78"/>
                      </a:cxn>
                      <a:cxn ang="0">
                        <a:pos x="33" y="0"/>
                      </a:cxn>
                      <a:cxn ang="0">
                        <a:pos x="0" y="9"/>
                      </a:cxn>
                      <a:cxn ang="0">
                        <a:pos x="283" y="87"/>
                      </a:cxn>
                      <a:cxn ang="0">
                        <a:pos x="319" y="78"/>
                      </a:cxn>
                    </a:cxnLst>
                    <a:rect l="0" t="0" r="r" b="b"/>
                    <a:pathLst>
                      <a:path w="319" h="87">
                        <a:moveTo>
                          <a:pt x="319" y="78"/>
                        </a:moveTo>
                        <a:lnTo>
                          <a:pt x="33" y="0"/>
                        </a:lnTo>
                        <a:lnTo>
                          <a:pt x="0" y="9"/>
                        </a:lnTo>
                        <a:lnTo>
                          <a:pt x="283" y="87"/>
                        </a:lnTo>
                        <a:lnTo>
                          <a:pt x="319" y="78"/>
                        </a:lnTo>
                        <a:close/>
                      </a:path>
                    </a:pathLst>
                  </a:custGeom>
                  <a:gradFill rotWithShape="1">
                    <a:gsLst>
                      <a:gs pos="50000">
                        <a:schemeClr val="accent2"/>
                      </a:gs>
                      <a:gs pos="0">
                        <a:schemeClr val="accent2">
                          <a:lumMod val="20000"/>
                          <a:lumOff val="80000"/>
                        </a:schemeClr>
                      </a:gs>
                      <a:gs pos="100000">
                        <a:schemeClr val="accent2">
                          <a:lumMod val="20000"/>
                          <a:lumOff val="80000"/>
                        </a:schemeClr>
                      </a:gs>
                    </a:gsLst>
                    <a:lin ang="17400000" scaled="0"/>
                  </a:gradFill>
                  <a:ln w="6350" cap="flat" cmpd="sng">
                    <a:no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122" name="Freeform 198"/>
                  <p:cNvSpPr>
                    <a:spLocks/>
                  </p:cNvSpPr>
                  <p:nvPr/>
                </p:nvSpPr>
                <p:spPr bwMode="gray">
                  <a:xfrm>
                    <a:off x="1020" y="757"/>
                    <a:ext cx="41" cy="51"/>
                  </a:xfrm>
                  <a:custGeom>
                    <a:avLst/>
                    <a:gdLst/>
                    <a:ahLst/>
                    <a:cxnLst>
                      <a:cxn ang="0">
                        <a:pos x="283" y="359"/>
                      </a:cxn>
                      <a:cxn ang="0">
                        <a:pos x="283" y="78"/>
                      </a:cxn>
                      <a:cxn ang="0">
                        <a:pos x="0" y="0"/>
                      </a:cxn>
                      <a:cxn ang="0">
                        <a:pos x="0" y="284"/>
                      </a:cxn>
                      <a:cxn ang="0">
                        <a:pos x="283" y="359"/>
                      </a:cxn>
                    </a:cxnLst>
                    <a:rect l="0" t="0" r="r" b="b"/>
                    <a:pathLst>
                      <a:path w="283" h="359">
                        <a:moveTo>
                          <a:pt x="283" y="359"/>
                        </a:moveTo>
                        <a:lnTo>
                          <a:pt x="283" y="78"/>
                        </a:lnTo>
                        <a:lnTo>
                          <a:pt x="0" y="0"/>
                        </a:lnTo>
                        <a:lnTo>
                          <a:pt x="0" y="284"/>
                        </a:lnTo>
                        <a:lnTo>
                          <a:pt x="283" y="359"/>
                        </a:lnTo>
                        <a:close/>
                      </a:path>
                    </a:pathLst>
                  </a:custGeom>
                  <a:gradFill rotWithShape="1">
                    <a:gsLst>
                      <a:gs pos="50000">
                        <a:schemeClr val="accent2"/>
                      </a:gs>
                      <a:gs pos="0">
                        <a:schemeClr val="accent2">
                          <a:lumMod val="20000"/>
                          <a:lumOff val="80000"/>
                        </a:schemeClr>
                      </a:gs>
                      <a:gs pos="100000">
                        <a:schemeClr val="accent2">
                          <a:lumMod val="20000"/>
                          <a:lumOff val="80000"/>
                        </a:schemeClr>
                      </a:gs>
                    </a:gsLst>
                    <a:lin ang="11400000" scaled="0"/>
                  </a:gradFill>
                  <a:ln w="6350" cap="flat" cmpd="sng">
                    <a:no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123" name="Freeform 199"/>
                  <p:cNvSpPr>
                    <a:spLocks/>
                  </p:cNvSpPr>
                  <p:nvPr/>
                </p:nvSpPr>
                <p:spPr bwMode="gray">
                  <a:xfrm>
                    <a:off x="1061" y="767"/>
                    <a:ext cx="5" cy="41"/>
                  </a:xfrm>
                  <a:custGeom>
                    <a:avLst/>
                    <a:gdLst/>
                    <a:ahLst/>
                    <a:cxnLst>
                      <a:cxn ang="0">
                        <a:pos x="36" y="0"/>
                      </a:cxn>
                      <a:cxn ang="0">
                        <a:pos x="36" y="283"/>
                      </a:cxn>
                      <a:cxn ang="0">
                        <a:pos x="0" y="290"/>
                      </a:cxn>
                      <a:cxn ang="0">
                        <a:pos x="0" y="9"/>
                      </a:cxn>
                      <a:cxn ang="0">
                        <a:pos x="36" y="0"/>
                      </a:cxn>
                    </a:cxnLst>
                    <a:rect l="0" t="0" r="r" b="b"/>
                    <a:pathLst>
                      <a:path w="36" h="290">
                        <a:moveTo>
                          <a:pt x="36" y="0"/>
                        </a:moveTo>
                        <a:lnTo>
                          <a:pt x="36" y="283"/>
                        </a:lnTo>
                        <a:lnTo>
                          <a:pt x="0" y="290"/>
                        </a:lnTo>
                        <a:lnTo>
                          <a:pt x="0" y="9"/>
                        </a:lnTo>
                        <a:lnTo>
                          <a:pt x="36" y="0"/>
                        </a:lnTo>
                        <a:close/>
                      </a:path>
                    </a:pathLst>
                  </a:custGeom>
                  <a:gradFill rotWithShape="1">
                    <a:gsLst>
                      <a:gs pos="50000">
                        <a:schemeClr val="accent2"/>
                      </a:gs>
                      <a:gs pos="0">
                        <a:schemeClr val="accent2">
                          <a:lumMod val="20000"/>
                          <a:lumOff val="80000"/>
                        </a:schemeClr>
                      </a:gs>
                      <a:gs pos="100000">
                        <a:schemeClr val="accent2">
                          <a:lumMod val="20000"/>
                          <a:lumOff val="80000"/>
                        </a:schemeClr>
                      </a:gs>
                    </a:gsLst>
                    <a:lin ang="17400000" scaled="0"/>
                  </a:gradFill>
                  <a:ln w="6350" cap="flat" cmpd="sng">
                    <a:no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124" name="Freeform 200"/>
                  <p:cNvSpPr>
                    <a:spLocks/>
                  </p:cNvSpPr>
                  <p:nvPr/>
                </p:nvSpPr>
                <p:spPr bwMode="gray">
                  <a:xfrm>
                    <a:off x="1076" y="772"/>
                    <a:ext cx="46" cy="12"/>
                  </a:xfrm>
                  <a:custGeom>
                    <a:avLst/>
                    <a:gdLst/>
                    <a:ahLst/>
                    <a:cxnLst>
                      <a:cxn ang="0">
                        <a:pos x="319" y="76"/>
                      </a:cxn>
                      <a:cxn ang="0">
                        <a:pos x="33" y="0"/>
                      </a:cxn>
                      <a:cxn ang="0">
                        <a:pos x="0" y="7"/>
                      </a:cxn>
                      <a:cxn ang="0">
                        <a:pos x="283" y="85"/>
                      </a:cxn>
                      <a:cxn ang="0">
                        <a:pos x="319" y="76"/>
                      </a:cxn>
                    </a:cxnLst>
                    <a:rect l="0" t="0" r="r" b="b"/>
                    <a:pathLst>
                      <a:path w="319" h="85">
                        <a:moveTo>
                          <a:pt x="319" y="76"/>
                        </a:moveTo>
                        <a:lnTo>
                          <a:pt x="33" y="0"/>
                        </a:lnTo>
                        <a:lnTo>
                          <a:pt x="0" y="7"/>
                        </a:lnTo>
                        <a:lnTo>
                          <a:pt x="283" y="85"/>
                        </a:lnTo>
                        <a:lnTo>
                          <a:pt x="319" y="76"/>
                        </a:lnTo>
                        <a:close/>
                      </a:path>
                    </a:pathLst>
                  </a:custGeom>
                  <a:gradFill rotWithShape="1">
                    <a:gsLst>
                      <a:gs pos="50000">
                        <a:schemeClr val="accent1"/>
                      </a:gs>
                      <a:gs pos="0">
                        <a:schemeClr val="accent1">
                          <a:lumMod val="20000"/>
                          <a:lumOff val="80000"/>
                        </a:schemeClr>
                      </a:gs>
                      <a:gs pos="100000">
                        <a:schemeClr val="accent1">
                          <a:lumMod val="20000"/>
                          <a:lumOff val="80000"/>
                        </a:schemeClr>
                      </a:gs>
                    </a:gsLst>
                    <a:lin ang="6000000" scaled="0"/>
                  </a:gradFill>
                  <a:ln w="6350" cap="flat" cmpd="sng">
                    <a:no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125" name="Freeform 201"/>
                  <p:cNvSpPr>
                    <a:spLocks/>
                  </p:cNvSpPr>
                  <p:nvPr/>
                </p:nvSpPr>
                <p:spPr bwMode="gray">
                  <a:xfrm>
                    <a:off x="1076" y="772"/>
                    <a:ext cx="41" cy="51"/>
                  </a:xfrm>
                  <a:custGeom>
                    <a:avLst/>
                    <a:gdLst/>
                    <a:ahLst/>
                    <a:cxnLst>
                      <a:cxn ang="0">
                        <a:pos x="283" y="359"/>
                      </a:cxn>
                      <a:cxn ang="0">
                        <a:pos x="283" y="78"/>
                      </a:cxn>
                      <a:cxn ang="0">
                        <a:pos x="0" y="0"/>
                      </a:cxn>
                      <a:cxn ang="0">
                        <a:pos x="0" y="284"/>
                      </a:cxn>
                      <a:cxn ang="0">
                        <a:pos x="283" y="359"/>
                      </a:cxn>
                    </a:cxnLst>
                    <a:rect l="0" t="0" r="r" b="b"/>
                    <a:pathLst>
                      <a:path w="283" h="359">
                        <a:moveTo>
                          <a:pt x="283" y="359"/>
                        </a:moveTo>
                        <a:lnTo>
                          <a:pt x="283" y="78"/>
                        </a:lnTo>
                        <a:lnTo>
                          <a:pt x="0" y="0"/>
                        </a:lnTo>
                        <a:lnTo>
                          <a:pt x="0" y="284"/>
                        </a:lnTo>
                        <a:lnTo>
                          <a:pt x="283" y="359"/>
                        </a:lnTo>
                        <a:close/>
                      </a:path>
                    </a:pathLst>
                  </a:custGeom>
                  <a:gradFill rotWithShape="1">
                    <a:gsLst>
                      <a:gs pos="50000">
                        <a:schemeClr val="accent1"/>
                      </a:gs>
                      <a:gs pos="0">
                        <a:schemeClr val="accent1">
                          <a:lumMod val="20000"/>
                          <a:lumOff val="80000"/>
                        </a:schemeClr>
                      </a:gs>
                      <a:gs pos="100000">
                        <a:schemeClr val="accent1">
                          <a:lumMod val="20000"/>
                          <a:lumOff val="80000"/>
                        </a:schemeClr>
                      </a:gs>
                    </a:gsLst>
                    <a:lin ang="11400000" scaled="0"/>
                  </a:gradFill>
                  <a:ln w="6350" cap="flat" cmpd="sng">
                    <a:no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126" name="Freeform 202"/>
                  <p:cNvSpPr>
                    <a:spLocks/>
                  </p:cNvSpPr>
                  <p:nvPr/>
                </p:nvSpPr>
                <p:spPr bwMode="gray">
                  <a:xfrm>
                    <a:off x="1117" y="782"/>
                    <a:ext cx="5" cy="41"/>
                  </a:xfrm>
                  <a:custGeom>
                    <a:avLst/>
                    <a:gdLst/>
                    <a:ahLst/>
                    <a:cxnLst>
                      <a:cxn ang="0">
                        <a:pos x="36" y="0"/>
                      </a:cxn>
                      <a:cxn ang="0">
                        <a:pos x="36" y="283"/>
                      </a:cxn>
                      <a:cxn ang="0">
                        <a:pos x="0" y="290"/>
                      </a:cxn>
                      <a:cxn ang="0">
                        <a:pos x="0" y="9"/>
                      </a:cxn>
                      <a:cxn ang="0">
                        <a:pos x="36" y="0"/>
                      </a:cxn>
                    </a:cxnLst>
                    <a:rect l="0" t="0" r="r" b="b"/>
                    <a:pathLst>
                      <a:path w="36" h="290">
                        <a:moveTo>
                          <a:pt x="36" y="0"/>
                        </a:moveTo>
                        <a:lnTo>
                          <a:pt x="36" y="283"/>
                        </a:lnTo>
                        <a:lnTo>
                          <a:pt x="0" y="290"/>
                        </a:lnTo>
                        <a:lnTo>
                          <a:pt x="0" y="9"/>
                        </a:lnTo>
                        <a:lnTo>
                          <a:pt x="36" y="0"/>
                        </a:lnTo>
                        <a:close/>
                      </a:path>
                    </a:pathLst>
                  </a:custGeom>
                  <a:gradFill rotWithShape="1">
                    <a:gsLst>
                      <a:gs pos="50000">
                        <a:schemeClr val="accent1"/>
                      </a:gs>
                      <a:gs pos="0">
                        <a:schemeClr val="accent1">
                          <a:lumMod val="20000"/>
                          <a:lumOff val="80000"/>
                        </a:schemeClr>
                      </a:gs>
                      <a:gs pos="100000">
                        <a:schemeClr val="accent1">
                          <a:lumMod val="20000"/>
                          <a:lumOff val="80000"/>
                        </a:schemeClr>
                      </a:gs>
                    </a:gsLst>
                    <a:lin ang="6000000" scaled="0"/>
                  </a:gradFill>
                  <a:ln w="6350" cap="flat" cmpd="sng">
                    <a:no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127" name="Freeform 203"/>
                  <p:cNvSpPr>
                    <a:spLocks/>
                  </p:cNvSpPr>
                  <p:nvPr/>
                </p:nvSpPr>
                <p:spPr bwMode="gray">
                  <a:xfrm>
                    <a:off x="1444" y="869"/>
                    <a:ext cx="46" cy="12"/>
                  </a:xfrm>
                  <a:custGeom>
                    <a:avLst/>
                    <a:gdLst/>
                    <a:ahLst/>
                    <a:cxnLst>
                      <a:cxn ang="0">
                        <a:pos x="319" y="76"/>
                      </a:cxn>
                      <a:cxn ang="0">
                        <a:pos x="33" y="0"/>
                      </a:cxn>
                      <a:cxn ang="0">
                        <a:pos x="0" y="7"/>
                      </a:cxn>
                      <a:cxn ang="0">
                        <a:pos x="286" y="85"/>
                      </a:cxn>
                      <a:cxn ang="0">
                        <a:pos x="319" y="76"/>
                      </a:cxn>
                    </a:cxnLst>
                    <a:rect l="0" t="0" r="r" b="b"/>
                    <a:pathLst>
                      <a:path w="319" h="85">
                        <a:moveTo>
                          <a:pt x="319" y="76"/>
                        </a:moveTo>
                        <a:lnTo>
                          <a:pt x="33" y="0"/>
                        </a:lnTo>
                        <a:lnTo>
                          <a:pt x="0" y="7"/>
                        </a:lnTo>
                        <a:lnTo>
                          <a:pt x="286" y="85"/>
                        </a:lnTo>
                        <a:lnTo>
                          <a:pt x="319" y="76"/>
                        </a:lnTo>
                        <a:close/>
                      </a:path>
                    </a:pathLst>
                  </a:custGeom>
                  <a:gradFill rotWithShape="1">
                    <a:gsLst>
                      <a:gs pos="50000">
                        <a:schemeClr val="accent1"/>
                      </a:gs>
                      <a:gs pos="0">
                        <a:schemeClr val="accent1">
                          <a:lumMod val="20000"/>
                          <a:lumOff val="80000"/>
                        </a:schemeClr>
                      </a:gs>
                      <a:gs pos="100000">
                        <a:schemeClr val="accent1">
                          <a:lumMod val="20000"/>
                          <a:lumOff val="80000"/>
                        </a:schemeClr>
                      </a:gs>
                    </a:gsLst>
                    <a:lin ang="6000000" scaled="0"/>
                  </a:gradFill>
                  <a:ln w="6350" cap="flat" cmpd="sng">
                    <a:no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128" name="Freeform 204"/>
                  <p:cNvSpPr>
                    <a:spLocks/>
                  </p:cNvSpPr>
                  <p:nvPr/>
                </p:nvSpPr>
                <p:spPr bwMode="gray">
                  <a:xfrm>
                    <a:off x="1444" y="869"/>
                    <a:ext cx="41" cy="51"/>
                  </a:xfrm>
                  <a:custGeom>
                    <a:avLst/>
                    <a:gdLst/>
                    <a:ahLst/>
                    <a:cxnLst>
                      <a:cxn ang="0">
                        <a:pos x="286" y="359"/>
                      </a:cxn>
                      <a:cxn ang="0">
                        <a:pos x="286" y="78"/>
                      </a:cxn>
                      <a:cxn ang="0">
                        <a:pos x="0" y="0"/>
                      </a:cxn>
                      <a:cxn ang="0">
                        <a:pos x="0" y="284"/>
                      </a:cxn>
                      <a:cxn ang="0">
                        <a:pos x="286" y="359"/>
                      </a:cxn>
                    </a:cxnLst>
                    <a:rect l="0" t="0" r="r" b="b"/>
                    <a:pathLst>
                      <a:path w="286" h="359">
                        <a:moveTo>
                          <a:pt x="286" y="359"/>
                        </a:moveTo>
                        <a:lnTo>
                          <a:pt x="286" y="78"/>
                        </a:lnTo>
                        <a:lnTo>
                          <a:pt x="0" y="0"/>
                        </a:lnTo>
                        <a:lnTo>
                          <a:pt x="0" y="284"/>
                        </a:lnTo>
                        <a:lnTo>
                          <a:pt x="286" y="359"/>
                        </a:lnTo>
                        <a:close/>
                      </a:path>
                    </a:pathLst>
                  </a:custGeom>
                  <a:gradFill rotWithShape="1">
                    <a:gsLst>
                      <a:gs pos="50000">
                        <a:schemeClr val="accent1"/>
                      </a:gs>
                      <a:gs pos="0">
                        <a:schemeClr val="accent1">
                          <a:lumMod val="20000"/>
                          <a:lumOff val="80000"/>
                        </a:schemeClr>
                      </a:gs>
                      <a:gs pos="100000">
                        <a:schemeClr val="accent1">
                          <a:lumMod val="20000"/>
                          <a:lumOff val="80000"/>
                        </a:schemeClr>
                      </a:gs>
                    </a:gsLst>
                    <a:lin ang="11400000" scaled="0"/>
                  </a:gradFill>
                  <a:ln w="6350" cap="flat" cmpd="sng">
                    <a:no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129" name="Freeform 205"/>
                  <p:cNvSpPr>
                    <a:spLocks/>
                  </p:cNvSpPr>
                  <p:nvPr/>
                </p:nvSpPr>
                <p:spPr bwMode="gray">
                  <a:xfrm>
                    <a:off x="1485" y="879"/>
                    <a:ext cx="5" cy="41"/>
                  </a:xfrm>
                  <a:custGeom>
                    <a:avLst/>
                    <a:gdLst/>
                    <a:ahLst/>
                    <a:cxnLst>
                      <a:cxn ang="0">
                        <a:pos x="33" y="0"/>
                      </a:cxn>
                      <a:cxn ang="0">
                        <a:pos x="33" y="283"/>
                      </a:cxn>
                      <a:cxn ang="0">
                        <a:pos x="0" y="290"/>
                      </a:cxn>
                      <a:cxn ang="0">
                        <a:pos x="0" y="9"/>
                      </a:cxn>
                      <a:cxn ang="0">
                        <a:pos x="33" y="0"/>
                      </a:cxn>
                    </a:cxnLst>
                    <a:rect l="0" t="0" r="r" b="b"/>
                    <a:pathLst>
                      <a:path w="33" h="290">
                        <a:moveTo>
                          <a:pt x="33" y="0"/>
                        </a:moveTo>
                        <a:lnTo>
                          <a:pt x="33" y="283"/>
                        </a:lnTo>
                        <a:lnTo>
                          <a:pt x="0" y="290"/>
                        </a:lnTo>
                        <a:lnTo>
                          <a:pt x="0" y="9"/>
                        </a:lnTo>
                        <a:lnTo>
                          <a:pt x="33" y="0"/>
                        </a:lnTo>
                        <a:close/>
                      </a:path>
                    </a:pathLst>
                  </a:custGeom>
                  <a:gradFill rotWithShape="1">
                    <a:gsLst>
                      <a:gs pos="50000">
                        <a:schemeClr val="accent1"/>
                      </a:gs>
                      <a:gs pos="0">
                        <a:schemeClr val="accent1">
                          <a:lumMod val="20000"/>
                          <a:lumOff val="80000"/>
                        </a:schemeClr>
                      </a:gs>
                      <a:gs pos="100000">
                        <a:schemeClr val="accent1">
                          <a:lumMod val="20000"/>
                          <a:lumOff val="80000"/>
                        </a:schemeClr>
                      </a:gs>
                    </a:gsLst>
                    <a:lin ang="6000000" scaled="0"/>
                  </a:gradFill>
                  <a:ln w="6350" cap="flat" cmpd="sng">
                    <a:no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130" name="Freeform 206"/>
                  <p:cNvSpPr>
                    <a:spLocks/>
                  </p:cNvSpPr>
                  <p:nvPr/>
                </p:nvSpPr>
                <p:spPr bwMode="gray">
                  <a:xfrm>
                    <a:off x="1502" y="883"/>
                    <a:ext cx="43" cy="12"/>
                  </a:xfrm>
                  <a:custGeom>
                    <a:avLst/>
                    <a:gdLst/>
                    <a:ahLst/>
                    <a:cxnLst>
                      <a:cxn ang="0">
                        <a:pos x="319" y="76"/>
                      </a:cxn>
                      <a:cxn ang="0">
                        <a:pos x="33" y="0"/>
                      </a:cxn>
                      <a:cxn ang="0">
                        <a:pos x="0" y="7"/>
                      </a:cxn>
                      <a:cxn ang="0">
                        <a:pos x="283" y="85"/>
                      </a:cxn>
                      <a:cxn ang="0">
                        <a:pos x="319" y="76"/>
                      </a:cxn>
                    </a:cxnLst>
                    <a:rect l="0" t="0" r="r" b="b"/>
                    <a:pathLst>
                      <a:path w="319" h="85">
                        <a:moveTo>
                          <a:pt x="319" y="76"/>
                        </a:moveTo>
                        <a:lnTo>
                          <a:pt x="33" y="0"/>
                        </a:lnTo>
                        <a:lnTo>
                          <a:pt x="0" y="7"/>
                        </a:lnTo>
                        <a:lnTo>
                          <a:pt x="283" y="85"/>
                        </a:lnTo>
                        <a:lnTo>
                          <a:pt x="319" y="76"/>
                        </a:lnTo>
                        <a:close/>
                      </a:path>
                    </a:pathLst>
                  </a:custGeom>
                  <a:gradFill rotWithShape="1">
                    <a:gsLst>
                      <a:gs pos="50000">
                        <a:schemeClr val="accent2"/>
                      </a:gs>
                      <a:gs pos="0">
                        <a:schemeClr val="accent2">
                          <a:lumMod val="20000"/>
                          <a:lumOff val="80000"/>
                        </a:schemeClr>
                      </a:gs>
                      <a:gs pos="100000">
                        <a:schemeClr val="accent2">
                          <a:lumMod val="20000"/>
                          <a:lumOff val="80000"/>
                        </a:schemeClr>
                      </a:gs>
                    </a:gsLst>
                    <a:lin ang="17400000" scaled="0"/>
                  </a:gradFill>
                  <a:ln w="6350" cap="flat" cmpd="sng">
                    <a:no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131" name="Freeform 207"/>
                  <p:cNvSpPr>
                    <a:spLocks/>
                  </p:cNvSpPr>
                  <p:nvPr/>
                </p:nvSpPr>
                <p:spPr bwMode="gray">
                  <a:xfrm>
                    <a:off x="1502" y="883"/>
                    <a:ext cx="38" cy="51"/>
                  </a:xfrm>
                  <a:custGeom>
                    <a:avLst/>
                    <a:gdLst/>
                    <a:ahLst/>
                    <a:cxnLst>
                      <a:cxn ang="0">
                        <a:pos x="283" y="359"/>
                      </a:cxn>
                      <a:cxn ang="0">
                        <a:pos x="283" y="78"/>
                      </a:cxn>
                      <a:cxn ang="0">
                        <a:pos x="0" y="0"/>
                      </a:cxn>
                      <a:cxn ang="0">
                        <a:pos x="0" y="284"/>
                      </a:cxn>
                      <a:cxn ang="0">
                        <a:pos x="283" y="359"/>
                      </a:cxn>
                    </a:cxnLst>
                    <a:rect l="0" t="0" r="r" b="b"/>
                    <a:pathLst>
                      <a:path w="283" h="359">
                        <a:moveTo>
                          <a:pt x="283" y="359"/>
                        </a:moveTo>
                        <a:lnTo>
                          <a:pt x="283" y="78"/>
                        </a:lnTo>
                        <a:lnTo>
                          <a:pt x="0" y="0"/>
                        </a:lnTo>
                        <a:lnTo>
                          <a:pt x="0" y="284"/>
                        </a:lnTo>
                        <a:lnTo>
                          <a:pt x="283" y="359"/>
                        </a:lnTo>
                        <a:close/>
                      </a:path>
                    </a:pathLst>
                  </a:custGeom>
                  <a:gradFill rotWithShape="1">
                    <a:gsLst>
                      <a:gs pos="50000">
                        <a:schemeClr val="accent2"/>
                      </a:gs>
                      <a:gs pos="0">
                        <a:schemeClr val="accent2">
                          <a:lumMod val="20000"/>
                          <a:lumOff val="80000"/>
                        </a:schemeClr>
                      </a:gs>
                      <a:gs pos="100000">
                        <a:schemeClr val="accent2">
                          <a:lumMod val="20000"/>
                          <a:lumOff val="80000"/>
                        </a:schemeClr>
                      </a:gs>
                    </a:gsLst>
                    <a:lin ang="11400000" scaled="0"/>
                  </a:gradFill>
                  <a:ln w="6350" cap="flat" cmpd="sng">
                    <a:no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132" name="Freeform 208"/>
                  <p:cNvSpPr>
                    <a:spLocks/>
                  </p:cNvSpPr>
                  <p:nvPr/>
                </p:nvSpPr>
                <p:spPr bwMode="gray">
                  <a:xfrm>
                    <a:off x="1540" y="895"/>
                    <a:ext cx="5" cy="39"/>
                  </a:xfrm>
                  <a:custGeom>
                    <a:avLst/>
                    <a:gdLst/>
                    <a:ahLst/>
                    <a:cxnLst>
                      <a:cxn ang="0">
                        <a:pos x="36" y="0"/>
                      </a:cxn>
                      <a:cxn ang="0">
                        <a:pos x="36" y="283"/>
                      </a:cxn>
                      <a:cxn ang="0">
                        <a:pos x="0" y="290"/>
                      </a:cxn>
                      <a:cxn ang="0">
                        <a:pos x="0" y="9"/>
                      </a:cxn>
                      <a:cxn ang="0">
                        <a:pos x="36" y="0"/>
                      </a:cxn>
                    </a:cxnLst>
                    <a:rect l="0" t="0" r="r" b="b"/>
                    <a:pathLst>
                      <a:path w="36" h="290">
                        <a:moveTo>
                          <a:pt x="36" y="0"/>
                        </a:moveTo>
                        <a:lnTo>
                          <a:pt x="36" y="283"/>
                        </a:lnTo>
                        <a:lnTo>
                          <a:pt x="0" y="290"/>
                        </a:lnTo>
                        <a:lnTo>
                          <a:pt x="0" y="9"/>
                        </a:lnTo>
                        <a:lnTo>
                          <a:pt x="36" y="0"/>
                        </a:lnTo>
                        <a:close/>
                      </a:path>
                    </a:pathLst>
                  </a:custGeom>
                  <a:gradFill rotWithShape="1">
                    <a:gsLst>
                      <a:gs pos="50000">
                        <a:schemeClr val="accent2"/>
                      </a:gs>
                      <a:gs pos="0">
                        <a:schemeClr val="accent2">
                          <a:lumMod val="20000"/>
                          <a:lumOff val="80000"/>
                        </a:schemeClr>
                      </a:gs>
                      <a:gs pos="100000">
                        <a:schemeClr val="accent2">
                          <a:lumMod val="20000"/>
                          <a:lumOff val="80000"/>
                        </a:schemeClr>
                      </a:gs>
                    </a:gsLst>
                    <a:lin ang="17400000" scaled="0"/>
                  </a:gradFill>
                  <a:ln w="6350" cap="flat" cmpd="sng">
                    <a:no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133" name="Freeform 209"/>
                  <p:cNvSpPr>
                    <a:spLocks/>
                  </p:cNvSpPr>
                  <p:nvPr/>
                </p:nvSpPr>
                <p:spPr bwMode="gray">
                  <a:xfrm>
                    <a:off x="1615" y="1019"/>
                    <a:ext cx="46" cy="12"/>
                  </a:xfrm>
                  <a:custGeom>
                    <a:avLst/>
                    <a:gdLst/>
                    <a:ahLst/>
                    <a:cxnLst>
                      <a:cxn ang="0">
                        <a:pos x="0" y="76"/>
                      </a:cxn>
                      <a:cxn ang="0">
                        <a:pos x="286" y="0"/>
                      </a:cxn>
                      <a:cxn ang="0">
                        <a:pos x="319" y="7"/>
                      </a:cxn>
                      <a:cxn ang="0">
                        <a:pos x="33" y="85"/>
                      </a:cxn>
                      <a:cxn ang="0">
                        <a:pos x="0" y="76"/>
                      </a:cxn>
                    </a:cxnLst>
                    <a:rect l="0" t="0" r="r" b="b"/>
                    <a:pathLst>
                      <a:path w="319" h="85">
                        <a:moveTo>
                          <a:pt x="0" y="76"/>
                        </a:moveTo>
                        <a:lnTo>
                          <a:pt x="286" y="0"/>
                        </a:lnTo>
                        <a:lnTo>
                          <a:pt x="319" y="7"/>
                        </a:lnTo>
                        <a:lnTo>
                          <a:pt x="33" y="85"/>
                        </a:lnTo>
                        <a:lnTo>
                          <a:pt x="0" y="76"/>
                        </a:lnTo>
                        <a:close/>
                      </a:path>
                    </a:pathLst>
                  </a:custGeom>
                  <a:solidFill>
                    <a:srgbClr val="0A71B4"/>
                  </a:solidFill>
                  <a:ln w="6350" cap="flat" cmpd="sng">
                    <a:solidFill>
                      <a:srgbClr val="000000"/>
                    </a:solidFill>
                    <a:prstDash val="solid"/>
                    <a:miter lim="800000"/>
                    <a:headEnd/>
                    <a:tailEnd/>
                  </a:ln>
                </p:spPr>
                <p:txBody>
                  <a:bodyPr lIns="0" tIns="0" rIns="0" bIns="0"/>
                  <a:lstStyle/>
                  <a:p>
                    <a:pPr>
                      <a:lnSpc>
                        <a:spcPct val="80000"/>
                      </a:lnSpc>
                    </a:pPr>
                    <a:endParaRPr lang="en-US" sz="2040" cap="all"/>
                  </a:p>
                </p:txBody>
              </p:sp>
              <p:sp>
                <p:nvSpPr>
                  <p:cNvPr id="134" name="Freeform 210"/>
                  <p:cNvSpPr>
                    <a:spLocks/>
                  </p:cNvSpPr>
                  <p:nvPr/>
                </p:nvSpPr>
                <p:spPr bwMode="gray">
                  <a:xfrm>
                    <a:off x="1620" y="1019"/>
                    <a:ext cx="41" cy="53"/>
                  </a:xfrm>
                  <a:custGeom>
                    <a:avLst/>
                    <a:gdLst/>
                    <a:ahLst/>
                    <a:cxnLst>
                      <a:cxn ang="0">
                        <a:pos x="0" y="362"/>
                      </a:cxn>
                      <a:cxn ang="0">
                        <a:pos x="0" y="78"/>
                      </a:cxn>
                      <a:cxn ang="0">
                        <a:pos x="286" y="0"/>
                      </a:cxn>
                      <a:cxn ang="0">
                        <a:pos x="286" y="284"/>
                      </a:cxn>
                      <a:cxn ang="0">
                        <a:pos x="0" y="362"/>
                      </a:cxn>
                    </a:cxnLst>
                    <a:rect l="0" t="0" r="r" b="b"/>
                    <a:pathLst>
                      <a:path w="286" h="362">
                        <a:moveTo>
                          <a:pt x="0" y="362"/>
                        </a:moveTo>
                        <a:lnTo>
                          <a:pt x="0" y="78"/>
                        </a:lnTo>
                        <a:lnTo>
                          <a:pt x="286" y="0"/>
                        </a:lnTo>
                        <a:lnTo>
                          <a:pt x="286" y="284"/>
                        </a:lnTo>
                        <a:lnTo>
                          <a:pt x="0" y="362"/>
                        </a:lnTo>
                        <a:close/>
                      </a:path>
                    </a:pathLst>
                  </a:custGeom>
                  <a:solidFill>
                    <a:srgbClr val="0A71B4"/>
                  </a:solidFill>
                  <a:ln w="6350" cap="flat" cmpd="sng">
                    <a:solidFill>
                      <a:srgbClr val="000000"/>
                    </a:solidFill>
                    <a:prstDash val="solid"/>
                    <a:miter lim="800000"/>
                    <a:headEnd/>
                    <a:tailEnd/>
                  </a:ln>
                </p:spPr>
                <p:txBody>
                  <a:bodyPr lIns="0" tIns="0" rIns="0" bIns="0"/>
                  <a:lstStyle/>
                  <a:p>
                    <a:pPr>
                      <a:lnSpc>
                        <a:spcPct val="80000"/>
                      </a:lnSpc>
                    </a:pPr>
                    <a:endParaRPr lang="en-US" sz="2040" cap="all"/>
                  </a:p>
                </p:txBody>
              </p:sp>
              <p:sp>
                <p:nvSpPr>
                  <p:cNvPr id="135" name="Freeform 211"/>
                  <p:cNvSpPr>
                    <a:spLocks/>
                  </p:cNvSpPr>
                  <p:nvPr/>
                </p:nvSpPr>
                <p:spPr bwMode="gray">
                  <a:xfrm>
                    <a:off x="1615" y="1029"/>
                    <a:ext cx="5" cy="43"/>
                  </a:xfrm>
                  <a:custGeom>
                    <a:avLst/>
                    <a:gdLst/>
                    <a:ahLst/>
                    <a:cxnLst>
                      <a:cxn ang="0">
                        <a:pos x="0" y="0"/>
                      </a:cxn>
                      <a:cxn ang="0">
                        <a:pos x="0" y="283"/>
                      </a:cxn>
                      <a:cxn ang="0">
                        <a:pos x="33" y="293"/>
                      </a:cxn>
                      <a:cxn ang="0">
                        <a:pos x="33" y="9"/>
                      </a:cxn>
                      <a:cxn ang="0">
                        <a:pos x="0" y="0"/>
                      </a:cxn>
                    </a:cxnLst>
                    <a:rect l="0" t="0" r="r" b="b"/>
                    <a:pathLst>
                      <a:path w="33" h="293">
                        <a:moveTo>
                          <a:pt x="0" y="0"/>
                        </a:moveTo>
                        <a:lnTo>
                          <a:pt x="0" y="283"/>
                        </a:lnTo>
                        <a:lnTo>
                          <a:pt x="33" y="293"/>
                        </a:lnTo>
                        <a:lnTo>
                          <a:pt x="33" y="9"/>
                        </a:lnTo>
                        <a:lnTo>
                          <a:pt x="0" y="0"/>
                        </a:lnTo>
                        <a:close/>
                      </a:path>
                    </a:pathLst>
                  </a:custGeom>
                  <a:solidFill>
                    <a:srgbClr val="0A71B4"/>
                  </a:solidFill>
                  <a:ln w="6350" cap="flat" cmpd="sng">
                    <a:solidFill>
                      <a:srgbClr val="000000"/>
                    </a:solidFill>
                    <a:prstDash val="solid"/>
                    <a:miter lim="800000"/>
                    <a:headEnd/>
                    <a:tailEnd/>
                  </a:ln>
                </p:spPr>
                <p:txBody>
                  <a:bodyPr lIns="0" tIns="0" rIns="0" bIns="0"/>
                  <a:lstStyle/>
                  <a:p>
                    <a:pPr>
                      <a:lnSpc>
                        <a:spcPct val="80000"/>
                      </a:lnSpc>
                    </a:pPr>
                    <a:endParaRPr lang="en-US" sz="2040" cap="all"/>
                  </a:p>
                </p:txBody>
              </p:sp>
              <p:sp>
                <p:nvSpPr>
                  <p:cNvPr id="136" name="Freeform 212"/>
                  <p:cNvSpPr>
                    <a:spLocks/>
                  </p:cNvSpPr>
                  <p:nvPr/>
                </p:nvSpPr>
                <p:spPr bwMode="gray">
                  <a:xfrm>
                    <a:off x="1962" y="927"/>
                    <a:ext cx="43" cy="12"/>
                  </a:xfrm>
                  <a:custGeom>
                    <a:avLst/>
                    <a:gdLst/>
                    <a:ahLst/>
                    <a:cxnLst>
                      <a:cxn ang="0">
                        <a:pos x="0" y="76"/>
                      </a:cxn>
                      <a:cxn ang="0">
                        <a:pos x="283" y="0"/>
                      </a:cxn>
                      <a:cxn ang="0">
                        <a:pos x="319" y="7"/>
                      </a:cxn>
                      <a:cxn ang="0">
                        <a:pos x="33" y="85"/>
                      </a:cxn>
                      <a:cxn ang="0">
                        <a:pos x="0" y="76"/>
                      </a:cxn>
                    </a:cxnLst>
                    <a:rect l="0" t="0" r="r" b="b"/>
                    <a:pathLst>
                      <a:path w="319" h="85">
                        <a:moveTo>
                          <a:pt x="0" y="76"/>
                        </a:moveTo>
                        <a:lnTo>
                          <a:pt x="283" y="0"/>
                        </a:lnTo>
                        <a:lnTo>
                          <a:pt x="319" y="7"/>
                        </a:lnTo>
                        <a:lnTo>
                          <a:pt x="33" y="85"/>
                        </a:lnTo>
                        <a:lnTo>
                          <a:pt x="0" y="76"/>
                        </a:lnTo>
                        <a:close/>
                      </a:path>
                    </a:pathLst>
                  </a:custGeom>
                  <a:solidFill>
                    <a:srgbClr val="0A71B4"/>
                  </a:solidFill>
                  <a:ln w="6350" cap="flat" cmpd="sng">
                    <a:solidFill>
                      <a:srgbClr val="000000"/>
                    </a:solidFill>
                    <a:prstDash val="solid"/>
                    <a:miter lim="800000"/>
                    <a:headEnd/>
                    <a:tailEnd/>
                  </a:ln>
                </p:spPr>
                <p:txBody>
                  <a:bodyPr lIns="0" tIns="0" rIns="0" bIns="0"/>
                  <a:lstStyle/>
                  <a:p>
                    <a:pPr>
                      <a:lnSpc>
                        <a:spcPct val="80000"/>
                      </a:lnSpc>
                    </a:pPr>
                    <a:endParaRPr lang="en-US" sz="2040" cap="all"/>
                  </a:p>
                </p:txBody>
              </p:sp>
              <p:sp>
                <p:nvSpPr>
                  <p:cNvPr id="137" name="Freeform 213"/>
                  <p:cNvSpPr>
                    <a:spLocks/>
                  </p:cNvSpPr>
                  <p:nvPr/>
                </p:nvSpPr>
                <p:spPr bwMode="gray">
                  <a:xfrm>
                    <a:off x="1966" y="927"/>
                    <a:ext cx="39" cy="51"/>
                  </a:xfrm>
                  <a:custGeom>
                    <a:avLst/>
                    <a:gdLst/>
                    <a:ahLst/>
                    <a:cxnLst>
                      <a:cxn ang="0">
                        <a:pos x="0" y="359"/>
                      </a:cxn>
                      <a:cxn ang="0">
                        <a:pos x="0" y="78"/>
                      </a:cxn>
                      <a:cxn ang="0">
                        <a:pos x="286" y="0"/>
                      </a:cxn>
                      <a:cxn ang="0">
                        <a:pos x="286" y="284"/>
                      </a:cxn>
                      <a:cxn ang="0">
                        <a:pos x="0" y="359"/>
                      </a:cxn>
                    </a:cxnLst>
                    <a:rect l="0" t="0" r="r" b="b"/>
                    <a:pathLst>
                      <a:path w="286" h="359">
                        <a:moveTo>
                          <a:pt x="0" y="359"/>
                        </a:moveTo>
                        <a:lnTo>
                          <a:pt x="0" y="78"/>
                        </a:lnTo>
                        <a:lnTo>
                          <a:pt x="286" y="0"/>
                        </a:lnTo>
                        <a:lnTo>
                          <a:pt x="286" y="284"/>
                        </a:lnTo>
                        <a:lnTo>
                          <a:pt x="0" y="359"/>
                        </a:lnTo>
                        <a:close/>
                      </a:path>
                    </a:pathLst>
                  </a:custGeom>
                  <a:solidFill>
                    <a:srgbClr val="0A71B4"/>
                  </a:solidFill>
                  <a:ln w="6350" cap="flat" cmpd="sng">
                    <a:solidFill>
                      <a:srgbClr val="000000"/>
                    </a:solidFill>
                    <a:prstDash val="solid"/>
                    <a:miter lim="800000"/>
                    <a:headEnd/>
                    <a:tailEnd/>
                  </a:ln>
                </p:spPr>
                <p:txBody>
                  <a:bodyPr lIns="0" tIns="0" rIns="0" bIns="0"/>
                  <a:lstStyle/>
                  <a:p>
                    <a:pPr>
                      <a:lnSpc>
                        <a:spcPct val="80000"/>
                      </a:lnSpc>
                    </a:pPr>
                    <a:endParaRPr lang="en-US" sz="2040" cap="all"/>
                  </a:p>
                </p:txBody>
              </p:sp>
              <p:sp>
                <p:nvSpPr>
                  <p:cNvPr id="138" name="Freeform 214"/>
                  <p:cNvSpPr>
                    <a:spLocks/>
                  </p:cNvSpPr>
                  <p:nvPr/>
                </p:nvSpPr>
                <p:spPr bwMode="gray">
                  <a:xfrm>
                    <a:off x="1962" y="937"/>
                    <a:ext cx="4" cy="41"/>
                  </a:xfrm>
                  <a:custGeom>
                    <a:avLst/>
                    <a:gdLst/>
                    <a:ahLst/>
                    <a:cxnLst>
                      <a:cxn ang="0">
                        <a:pos x="0" y="0"/>
                      </a:cxn>
                      <a:cxn ang="0">
                        <a:pos x="0" y="283"/>
                      </a:cxn>
                      <a:cxn ang="0">
                        <a:pos x="33" y="290"/>
                      </a:cxn>
                      <a:cxn ang="0">
                        <a:pos x="33" y="9"/>
                      </a:cxn>
                      <a:cxn ang="0">
                        <a:pos x="0" y="0"/>
                      </a:cxn>
                    </a:cxnLst>
                    <a:rect l="0" t="0" r="r" b="b"/>
                    <a:pathLst>
                      <a:path w="33" h="290">
                        <a:moveTo>
                          <a:pt x="0" y="0"/>
                        </a:moveTo>
                        <a:lnTo>
                          <a:pt x="0" y="283"/>
                        </a:lnTo>
                        <a:lnTo>
                          <a:pt x="33" y="290"/>
                        </a:lnTo>
                        <a:lnTo>
                          <a:pt x="33" y="9"/>
                        </a:lnTo>
                        <a:lnTo>
                          <a:pt x="0" y="0"/>
                        </a:lnTo>
                        <a:close/>
                      </a:path>
                    </a:pathLst>
                  </a:custGeom>
                  <a:solidFill>
                    <a:srgbClr val="0A71B4"/>
                  </a:solidFill>
                  <a:ln w="6350" cap="flat" cmpd="sng">
                    <a:solidFill>
                      <a:srgbClr val="000000"/>
                    </a:solidFill>
                    <a:prstDash val="solid"/>
                    <a:miter lim="800000"/>
                    <a:headEnd/>
                    <a:tailEnd/>
                  </a:ln>
                </p:spPr>
                <p:txBody>
                  <a:bodyPr lIns="0" tIns="0" rIns="0" bIns="0"/>
                  <a:lstStyle/>
                  <a:p>
                    <a:pPr>
                      <a:lnSpc>
                        <a:spcPct val="80000"/>
                      </a:lnSpc>
                    </a:pPr>
                    <a:endParaRPr lang="en-US" sz="2040" cap="all"/>
                  </a:p>
                </p:txBody>
              </p:sp>
              <p:sp>
                <p:nvSpPr>
                  <p:cNvPr id="139" name="Freeform 215"/>
                  <p:cNvSpPr>
                    <a:spLocks/>
                  </p:cNvSpPr>
                  <p:nvPr/>
                </p:nvSpPr>
                <p:spPr bwMode="gray">
                  <a:xfrm>
                    <a:off x="1003" y="985"/>
                    <a:ext cx="579" cy="221"/>
                  </a:xfrm>
                  <a:custGeom>
                    <a:avLst/>
                    <a:gdLst/>
                    <a:ahLst/>
                    <a:cxnLst>
                      <a:cxn ang="0">
                        <a:pos x="0" y="0"/>
                      </a:cxn>
                      <a:cxn ang="0">
                        <a:pos x="0" y="468"/>
                      </a:cxn>
                      <a:cxn ang="0">
                        <a:pos x="4072" y="1562"/>
                      </a:cxn>
                      <a:cxn ang="0">
                        <a:pos x="4072" y="1092"/>
                      </a:cxn>
                      <a:cxn ang="0">
                        <a:pos x="0" y="0"/>
                      </a:cxn>
                    </a:cxnLst>
                    <a:rect l="0" t="0" r="r" b="b"/>
                    <a:pathLst>
                      <a:path w="4072" h="1562">
                        <a:moveTo>
                          <a:pt x="0" y="0"/>
                        </a:moveTo>
                        <a:lnTo>
                          <a:pt x="0" y="468"/>
                        </a:lnTo>
                        <a:lnTo>
                          <a:pt x="4072" y="1562"/>
                        </a:lnTo>
                        <a:lnTo>
                          <a:pt x="4072" y="1092"/>
                        </a:lnTo>
                        <a:lnTo>
                          <a:pt x="0" y="0"/>
                        </a:lnTo>
                        <a:close/>
                      </a:path>
                    </a:pathLst>
                  </a:custGeom>
                  <a:gradFill>
                    <a:gsLst>
                      <a:gs pos="100000">
                        <a:schemeClr val="accent2">
                          <a:lumMod val="60000"/>
                          <a:lumOff val="40000"/>
                        </a:schemeClr>
                      </a:gs>
                      <a:gs pos="40000">
                        <a:schemeClr val="accent2"/>
                      </a:gs>
                    </a:gsLst>
                    <a:lin ang="138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143" name="Freeform 219"/>
                  <p:cNvSpPr>
                    <a:spLocks/>
                  </p:cNvSpPr>
                  <p:nvPr/>
                </p:nvSpPr>
                <p:spPr bwMode="gray">
                  <a:xfrm>
                    <a:off x="1821" y="1048"/>
                    <a:ext cx="20" cy="5"/>
                  </a:xfrm>
                  <a:custGeom>
                    <a:avLst/>
                    <a:gdLst/>
                    <a:ahLst/>
                    <a:cxnLst>
                      <a:cxn ang="0">
                        <a:pos x="0" y="30"/>
                      </a:cxn>
                      <a:cxn ang="0">
                        <a:pos x="111" y="0"/>
                      </a:cxn>
                      <a:cxn ang="0">
                        <a:pos x="126" y="4"/>
                      </a:cxn>
                      <a:cxn ang="0">
                        <a:pos x="12" y="33"/>
                      </a:cxn>
                      <a:cxn ang="0">
                        <a:pos x="0" y="30"/>
                      </a:cxn>
                    </a:cxnLst>
                    <a:rect l="0" t="0" r="r" b="b"/>
                    <a:pathLst>
                      <a:path w="126" h="33">
                        <a:moveTo>
                          <a:pt x="0" y="30"/>
                        </a:moveTo>
                        <a:lnTo>
                          <a:pt x="111" y="0"/>
                        </a:lnTo>
                        <a:lnTo>
                          <a:pt x="126" y="4"/>
                        </a:lnTo>
                        <a:lnTo>
                          <a:pt x="12" y="33"/>
                        </a:lnTo>
                        <a:lnTo>
                          <a:pt x="0" y="30"/>
                        </a:lnTo>
                        <a:close/>
                      </a:path>
                    </a:pathLst>
                  </a:custGeom>
                  <a:solidFill>
                    <a:srgbClr val="FFFFFF"/>
                  </a:solidFill>
                  <a:ln w="6350" cap="flat" cmpd="sng">
                    <a:solidFill>
                      <a:srgbClr val="000000"/>
                    </a:solidFill>
                    <a:prstDash val="solid"/>
                    <a:miter lim="800000"/>
                    <a:headEnd/>
                    <a:tailEnd/>
                  </a:ln>
                </p:spPr>
                <p:txBody>
                  <a:bodyPr lIns="0" tIns="0" rIns="0" bIns="0"/>
                  <a:lstStyle/>
                  <a:p>
                    <a:pPr>
                      <a:lnSpc>
                        <a:spcPct val="80000"/>
                      </a:lnSpc>
                    </a:pPr>
                    <a:endParaRPr lang="en-US" sz="2040" cap="all"/>
                  </a:p>
                </p:txBody>
              </p:sp>
              <p:sp>
                <p:nvSpPr>
                  <p:cNvPr id="144" name="Freeform 220"/>
                  <p:cNvSpPr>
                    <a:spLocks/>
                  </p:cNvSpPr>
                  <p:nvPr/>
                </p:nvSpPr>
                <p:spPr bwMode="gray">
                  <a:xfrm>
                    <a:off x="1824" y="1048"/>
                    <a:ext cx="17" cy="19"/>
                  </a:xfrm>
                  <a:custGeom>
                    <a:avLst/>
                    <a:gdLst/>
                    <a:ahLst/>
                    <a:cxnLst>
                      <a:cxn ang="0">
                        <a:pos x="0" y="140"/>
                      </a:cxn>
                      <a:cxn ang="0">
                        <a:pos x="0" y="29"/>
                      </a:cxn>
                      <a:cxn ang="0">
                        <a:pos x="114" y="0"/>
                      </a:cxn>
                      <a:cxn ang="0">
                        <a:pos x="114" y="109"/>
                      </a:cxn>
                      <a:cxn ang="0">
                        <a:pos x="0" y="140"/>
                      </a:cxn>
                    </a:cxnLst>
                    <a:rect l="0" t="0" r="r" b="b"/>
                    <a:pathLst>
                      <a:path w="114" h="140">
                        <a:moveTo>
                          <a:pt x="0" y="140"/>
                        </a:moveTo>
                        <a:lnTo>
                          <a:pt x="0" y="29"/>
                        </a:lnTo>
                        <a:lnTo>
                          <a:pt x="114" y="0"/>
                        </a:lnTo>
                        <a:lnTo>
                          <a:pt x="114" y="109"/>
                        </a:lnTo>
                        <a:lnTo>
                          <a:pt x="0" y="140"/>
                        </a:lnTo>
                        <a:close/>
                      </a:path>
                    </a:pathLst>
                  </a:custGeom>
                  <a:solidFill>
                    <a:srgbClr val="FFFFFF"/>
                  </a:solidFill>
                  <a:ln w="6350" cap="flat" cmpd="sng">
                    <a:solidFill>
                      <a:srgbClr val="000000"/>
                    </a:solidFill>
                    <a:prstDash val="solid"/>
                    <a:miter lim="800000"/>
                    <a:headEnd/>
                    <a:tailEnd/>
                  </a:ln>
                </p:spPr>
                <p:txBody>
                  <a:bodyPr lIns="0" tIns="0" rIns="0" bIns="0"/>
                  <a:lstStyle/>
                  <a:p>
                    <a:pPr>
                      <a:lnSpc>
                        <a:spcPct val="80000"/>
                      </a:lnSpc>
                    </a:pPr>
                    <a:endParaRPr lang="en-US" sz="2040" cap="all"/>
                  </a:p>
                </p:txBody>
              </p:sp>
              <p:sp>
                <p:nvSpPr>
                  <p:cNvPr id="145" name="Freeform 221"/>
                  <p:cNvSpPr>
                    <a:spLocks/>
                  </p:cNvSpPr>
                  <p:nvPr/>
                </p:nvSpPr>
                <p:spPr bwMode="gray">
                  <a:xfrm>
                    <a:off x="1821" y="1053"/>
                    <a:ext cx="3" cy="14"/>
                  </a:xfrm>
                  <a:custGeom>
                    <a:avLst/>
                    <a:gdLst/>
                    <a:ahLst/>
                    <a:cxnLst>
                      <a:cxn ang="0">
                        <a:pos x="0" y="0"/>
                      </a:cxn>
                      <a:cxn ang="0">
                        <a:pos x="0" y="111"/>
                      </a:cxn>
                      <a:cxn ang="0">
                        <a:pos x="12" y="114"/>
                      </a:cxn>
                      <a:cxn ang="0">
                        <a:pos x="12" y="3"/>
                      </a:cxn>
                      <a:cxn ang="0">
                        <a:pos x="0" y="0"/>
                      </a:cxn>
                    </a:cxnLst>
                    <a:rect l="0" t="0" r="r" b="b"/>
                    <a:pathLst>
                      <a:path w="12" h="114">
                        <a:moveTo>
                          <a:pt x="0" y="0"/>
                        </a:moveTo>
                        <a:lnTo>
                          <a:pt x="0" y="111"/>
                        </a:lnTo>
                        <a:lnTo>
                          <a:pt x="12" y="114"/>
                        </a:lnTo>
                        <a:lnTo>
                          <a:pt x="12" y="3"/>
                        </a:lnTo>
                        <a:lnTo>
                          <a:pt x="0" y="0"/>
                        </a:lnTo>
                        <a:close/>
                      </a:path>
                    </a:pathLst>
                  </a:custGeom>
                  <a:solidFill>
                    <a:srgbClr val="FFFFFF"/>
                  </a:solidFill>
                  <a:ln w="6350" cap="flat" cmpd="sng">
                    <a:solidFill>
                      <a:srgbClr val="000000"/>
                    </a:solidFill>
                    <a:prstDash val="solid"/>
                    <a:miter lim="800000"/>
                    <a:headEnd/>
                    <a:tailEnd/>
                  </a:ln>
                </p:spPr>
                <p:txBody>
                  <a:bodyPr lIns="0" tIns="0" rIns="0" bIns="0"/>
                  <a:lstStyle/>
                  <a:p>
                    <a:pPr>
                      <a:lnSpc>
                        <a:spcPct val="80000"/>
                      </a:lnSpc>
                    </a:pPr>
                    <a:endParaRPr lang="en-US" sz="2040" cap="all"/>
                  </a:p>
                </p:txBody>
              </p:sp>
              <p:sp>
                <p:nvSpPr>
                  <p:cNvPr id="146" name="Freeform 222"/>
                  <p:cNvSpPr>
                    <a:spLocks/>
                  </p:cNvSpPr>
                  <p:nvPr/>
                </p:nvSpPr>
                <p:spPr bwMode="gray">
                  <a:xfrm>
                    <a:off x="1782" y="1060"/>
                    <a:ext cx="20" cy="5"/>
                  </a:xfrm>
                  <a:custGeom>
                    <a:avLst/>
                    <a:gdLst/>
                    <a:ahLst/>
                    <a:cxnLst>
                      <a:cxn ang="0">
                        <a:pos x="0" y="31"/>
                      </a:cxn>
                      <a:cxn ang="0">
                        <a:pos x="111" y="0"/>
                      </a:cxn>
                      <a:cxn ang="0">
                        <a:pos x="125" y="5"/>
                      </a:cxn>
                      <a:cxn ang="0">
                        <a:pos x="11" y="33"/>
                      </a:cxn>
                      <a:cxn ang="0">
                        <a:pos x="0" y="31"/>
                      </a:cxn>
                    </a:cxnLst>
                    <a:rect l="0" t="0" r="r" b="b"/>
                    <a:pathLst>
                      <a:path w="125" h="33">
                        <a:moveTo>
                          <a:pt x="0" y="31"/>
                        </a:moveTo>
                        <a:lnTo>
                          <a:pt x="111" y="0"/>
                        </a:lnTo>
                        <a:lnTo>
                          <a:pt x="125" y="5"/>
                        </a:lnTo>
                        <a:lnTo>
                          <a:pt x="11" y="33"/>
                        </a:lnTo>
                        <a:lnTo>
                          <a:pt x="0" y="31"/>
                        </a:lnTo>
                        <a:close/>
                      </a:path>
                    </a:pathLst>
                  </a:custGeom>
                  <a:solidFill>
                    <a:srgbClr val="FFFFFF"/>
                  </a:solidFill>
                  <a:ln w="6350" cap="flat" cmpd="sng">
                    <a:solidFill>
                      <a:srgbClr val="000000"/>
                    </a:solidFill>
                    <a:prstDash val="solid"/>
                    <a:miter lim="800000"/>
                    <a:headEnd/>
                    <a:tailEnd/>
                  </a:ln>
                </p:spPr>
                <p:txBody>
                  <a:bodyPr lIns="0" tIns="0" rIns="0" bIns="0"/>
                  <a:lstStyle/>
                  <a:p>
                    <a:pPr>
                      <a:lnSpc>
                        <a:spcPct val="80000"/>
                      </a:lnSpc>
                    </a:pPr>
                    <a:endParaRPr lang="en-US" sz="2040" cap="all"/>
                  </a:p>
                </p:txBody>
              </p:sp>
              <p:sp>
                <p:nvSpPr>
                  <p:cNvPr id="147" name="Freeform 223"/>
                  <p:cNvSpPr>
                    <a:spLocks/>
                  </p:cNvSpPr>
                  <p:nvPr/>
                </p:nvSpPr>
                <p:spPr bwMode="gray">
                  <a:xfrm>
                    <a:off x="1785" y="1060"/>
                    <a:ext cx="17" cy="20"/>
                  </a:xfrm>
                  <a:custGeom>
                    <a:avLst/>
                    <a:gdLst/>
                    <a:ahLst/>
                    <a:cxnLst>
                      <a:cxn ang="0">
                        <a:pos x="0" y="139"/>
                      </a:cxn>
                      <a:cxn ang="0">
                        <a:pos x="0" y="28"/>
                      </a:cxn>
                      <a:cxn ang="0">
                        <a:pos x="114" y="0"/>
                      </a:cxn>
                      <a:cxn ang="0">
                        <a:pos x="114" y="108"/>
                      </a:cxn>
                      <a:cxn ang="0">
                        <a:pos x="0" y="139"/>
                      </a:cxn>
                    </a:cxnLst>
                    <a:rect l="0" t="0" r="r" b="b"/>
                    <a:pathLst>
                      <a:path w="114" h="139">
                        <a:moveTo>
                          <a:pt x="0" y="139"/>
                        </a:moveTo>
                        <a:lnTo>
                          <a:pt x="0" y="28"/>
                        </a:lnTo>
                        <a:lnTo>
                          <a:pt x="114" y="0"/>
                        </a:lnTo>
                        <a:lnTo>
                          <a:pt x="114" y="108"/>
                        </a:lnTo>
                        <a:lnTo>
                          <a:pt x="0" y="139"/>
                        </a:lnTo>
                        <a:close/>
                      </a:path>
                    </a:pathLst>
                  </a:custGeom>
                  <a:solidFill>
                    <a:srgbClr val="FFFFFF"/>
                  </a:solidFill>
                  <a:ln w="6350" cap="flat" cmpd="sng">
                    <a:solidFill>
                      <a:srgbClr val="000000"/>
                    </a:solidFill>
                    <a:prstDash val="solid"/>
                    <a:miter lim="800000"/>
                    <a:headEnd/>
                    <a:tailEnd/>
                  </a:ln>
                </p:spPr>
                <p:txBody>
                  <a:bodyPr lIns="0" tIns="0" rIns="0" bIns="0"/>
                  <a:lstStyle/>
                  <a:p>
                    <a:pPr>
                      <a:lnSpc>
                        <a:spcPct val="80000"/>
                      </a:lnSpc>
                    </a:pPr>
                    <a:endParaRPr lang="en-US" sz="2040" cap="all"/>
                  </a:p>
                </p:txBody>
              </p:sp>
              <p:sp>
                <p:nvSpPr>
                  <p:cNvPr id="148" name="Freeform 224"/>
                  <p:cNvSpPr>
                    <a:spLocks/>
                  </p:cNvSpPr>
                  <p:nvPr/>
                </p:nvSpPr>
                <p:spPr bwMode="gray">
                  <a:xfrm>
                    <a:off x="1782" y="1065"/>
                    <a:ext cx="3" cy="15"/>
                  </a:xfrm>
                  <a:custGeom>
                    <a:avLst/>
                    <a:gdLst/>
                    <a:ahLst/>
                    <a:cxnLst>
                      <a:cxn ang="0">
                        <a:pos x="0" y="0"/>
                      </a:cxn>
                      <a:cxn ang="0">
                        <a:pos x="0" y="111"/>
                      </a:cxn>
                      <a:cxn ang="0">
                        <a:pos x="11" y="113"/>
                      </a:cxn>
                      <a:cxn ang="0">
                        <a:pos x="11" y="2"/>
                      </a:cxn>
                      <a:cxn ang="0">
                        <a:pos x="0" y="0"/>
                      </a:cxn>
                    </a:cxnLst>
                    <a:rect l="0" t="0" r="r" b="b"/>
                    <a:pathLst>
                      <a:path w="11" h="113">
                        <a:moveTo>
                          <a:pt x="0" y="0"/>
                        </a:moveTo>
                        <a:lnTo>
                          <a:pt x="0" y="111"/>
                        </a:lnTo>
                        <a:lnTo>
                          <a:pt x="11" y="113"/>
                        </a:lnTo>
                        <a:lnTo>
                          <a:pt x="11" y="2"/>
                        </a:lnTo>
                        <a:lnTo>
                          <a:pt x="0" y="0"/>
                        </a:lnTo>
                        <a:close/>
                      </a:path>
                    </a:pathLst>
                  </a:custGeom>
                  <a:solidFill>
                    <a:srgbClr val="FFFFFF"/>
                  </a:solidFill>
                  <a:ln w="6350" cap="flat" cmpd="sng">
                    <a:solidFill>
                      <a:srgbClr val="000000"/>
                    </a:solidFill>
                    <a:prstDash val="solid"/>
                    <a:miter lim="800000"/>
                    <a:headEnd/>
                    <a:tailEnd/>
                  </a:ln>
                </p:spPr>
                <p:txBody>
                  <a:bodyPr lIns="0" tIns="0" rIns="0" bIns="0"/>
                  <a:lstStyle/>
                  <a:p>
                    <a:pPr>
                      <a:lnSpc>
                        <a:spcPct val="80000"/>
                      </a:lnSpc>
                    </a:pPr>
                    <a:endParaRPr lang="en-US" sz="2040" cap="all"/>
                  </a:p>
                </p:txBody>
              </p:sp>
              <p:sp>
                <p:nvSpPr>
                  <p:cNvPr id="149" name="Freeform 225"/>
                  <p:cNvSpPr>
                    <a:spLocks/>
                  </p:cNvSpPr>
                  <p:nvPr/>
                </p:nvSpPr>
                <p:spPr bwMode="gray">
                  <a:xfrm>
                    <a:off x="1623" y="1281"/>
                    <a:ext cx="31" cy="9"/>
                  </a:xfrm>
                  <a:custGeom>
                    <a:avLst/>
                    <a:gdLst/>
                    <a:ahLst/>
                    <a:cxnLst>
                      <a:cxn ang="0">
                        <a:pos x="0" y="55"/>
                      </a:cxn>
                      <a:cxn ang="0">
                        <a:pos x="203" y="0"/>
                      </a:cxn>
                      <a:cxn ang="0">
                        <a:pos x="227" y="7"/>
                      </a:cxn>
                      <a:cxn ang="0">
                        <a:pos x="26" y="62"/>
                      </a:cxn>
                      <a:cxn ang="0">
                        <a:pos x="0" y="55"/>
                      </a:cxn>
                    </a:cxnLst>
                    <a:rect l="0" t="0" r="r" b="b"/>
                    <a:pathLst>
                      <a:path w="227" h="62">
                        <a:moveTo>
                          <a:pt x="0" y="55"/>
                        </a:moveTo>
                        <a:lnTo>
                          <a:pt x="203" y="0"/>
                        </a:lnTo>
                        <a:lnTo>
                          <a:pt x="227" y="7"/>
                        </a:lnTo>
                        <a:lnTo>
                          <a:pt x="26" y="62"/>
                        </a:lnTo>
                        <a:lnTo>
                          <a:pt x="0" y="55"/>
                        </a:lnTo>
                        <a:close/>
                      </a:path>
                    </a:pathLst>
                  </a:custGeom>
                  <a:gradFill>
                    <a:gsLst>
                      <a:gs pos="16000">
                        <a:schemeClr val="accent4">
                          <a:lumMod val="40000"/>
                          <a:lumOff val="60000"/>
                        </a:schemeClr>
                      </a:gs>
                      <a:gs pos="91667">
                        <a:schemeClr val="bg1"/>
                      </a:gs>
                      <a:gs pos="34000">
                        <a:schemeClr val="accent4">
                          <a:lumMod val="20000"/>
                          <a:lumOff val="80000"/>
                        </a:schemeClr>
                      </a:gs>
                      <a:gs pos="0">
                        <a:schemeClr val="accent4">
                          <a:lumMod val="60000"/>
                          <a:lumOff val="40000"/>
                        </a:schemeClr>
                      </a:gs>
                    </a:gsLst>
                    <a:lin ang="7800000" scaled="0"/>
                  </a:gradFill>
                  <a:ln w="3175" cap="flat">
                    <a:solidFill>
                      <a:srgbClr val="000000">
                        <a:alpha val="20000"/>
                      </a:srgbClr>
                    </a:solidFill>
                    <a:prstDash val="solid"/>
                    <a:miter lim="800000"/>
                    <a:headEnd/>
                    <a:tailEnd/>
                  </a:ln>
                  <a:sp3d prstMaterial="matte"/>
                </p:spPr>
                <p:txBody>
                  <a:bodyPr vert="horz" wrap="square" lIns="0" tIns="0" rIns="0" bIns="0" numCol="1" anchor="t" anchorCtr="0" compatLnSpc="1">
                    <a:prstTxWarp prst="textNoShape">
                      <a:avLst/>
                    </a:prstTxWarp>
                  </a:bodyPr>
                  <a:lstStyle/>
                  <a:p>
                    <a:pPr>
                      <a:lnSpc>
                        <a:spcPct val="80000"/>
                      </a:lnSpc>
                    </a:pPr>
                    <a:endParaRPr lang="en-US" sz="2040" cap="all"/>
                  </a:p>
                </p:txBody>
              </p:sp>
              <p:sp>
                <p:nvSpPr>
                  <p:cNvPr id="150" name="Freeform 226"/>
                  <p:cNvSpPr>
                    <a:spLocks/>
                  </p:cNvSpPr>
                  <p:nvPr/>
                </p:nvSpPr>
                <p:spPr bwMode="gray">
                  <a:xfrm>
                    <a:off x="1625" y="1281"/>
                    <a:ext cx="29" cy="36"/>
                  </a:xfrm>
                  <a:custGeom>
                    <a:avLst/>
                    <a:gdLst/>
                    <a:ahLst/>
                    <a:cxnLst>
                      <a:cxn ang="0">
                        <a:pos x="0" y="256"/>
                      </a:cxn>
                      <a:cxn ang="0">
                        <a:pos x="0" y="55"/>
                      </a:cxn>
                      <a:cxn ang="0">
                        <a:pos x="201" y="0"/>
                      </a:cxn>
                      <a:cxn ang="0">
                        <a:pos x="201" y="201"/>
                      </a:cxn>
                      <a:cxn ang="0">
                        <a:pos x="0" y="256"/>
                      </a:cxn>
                    </a:cxnLst>
                    <a:rect l="0" t="0" r="r" b="b"/>
                    <a:pathLst>
                      <a:path w="201" h="256">
                        <a:moveTo>
                          <a:pt x="0" y="256"/>
                        </a:moveTo>
                        <a:lnTo>
                          <a:pt x="0" y="55"/>
                        </a:lnTo>
                        <a:lnTo>
                          <a:pt x="201" y="0"/>
                        </a:lnTo>
                        <a:lnTo>
                          <a:pt x="201" y="201"/>
                        </a:lnTo>
                        <a:lnTo>
                          <a:pt x="0" y="256"/>
                        </a:lnTo>
                        <a:close/>
                      </a:path>
                    </a:pathLst>
                  </a:custGeom>
                  <a:gradFill>
                    <a:gsLst>
                      <a:gs pos="16000">
                        <a:schemeClr val="accent4">
                          <a:lumMod val="40000"/>
                          <a:lumOff val="60000"/>
                        </a:schemeClr>
                      </a:gs>
                      <a:gs pos="91667">
                        <a:schemeClr val="bg1"/>
                      </a:gs>
                      <a:gs pos="34000">
                        <a:schemeClr val="accent4">
                          <a:lumMod val="20000"/>
                          <a:lumOff val="80000"/>
                        </a:schemeClr>
                      </a:gs>
                      <a:gs pos="0">
                        <a:schemeClr val="accent4">
                          <a:lumMod val="60000"/>
                          <a:lumOff val="40000"/>
                        </a:schemeClr>
                      </a:gs>
                    </a:gsLst>
                    <a:lin ang="7800000" scaled="0"/>
                  </a:gradFill>
                  <a:ln w="3175" cap="flat">
                    <a:solidFill>
                      <a:srgbClr val="000000">
                        <a:alpha val="20000"/>
                      </a:srgbClr>
                    </a:solidFill>
                    <a:prstDash val="solid"/>
                    <a:miter lim="800000"/>
                    <a:headEnd/>
                    <a:tailEnd/>
                  </a:ln>
                  <a:sp3d prstMaterial="matte"/>
                </p:spPr>
                <p:txBody>
                  <a:bodyPr vert="horz" wrap="square" lIns="0" tIns="0" rIns="0" bIns="0" numCol="1" anchor="t" anchorCtr="0" compatLnSpc="1">
                    <a:prstTxWarp prst="textNoShape">
                      <a:avLst/>
                    </a:prstTxWarp>
                  </a:bodyPr>
                  <a:lstStyle/>
                  <a:p>
                    <a:pPr>
                      <a:lnSpc>
                        <a:spcPct val="80000"/>
                      </a:lnSpc>
                    </a:pPr>
                    <a:endParaRPr lang="en-US" sz="2040" cap="all"/>
                  </a:p>
                </p:txBody>
              </p:sp>
              <p:sp>
                <p:nvSpPr>
                  <p:cNvPr id="151" name="Freeform 227"/>
                  <p:cNvSpPr>
                    <a:spLocks/>
                  </p:cNvSpPr>
                  <p:nvPr/>
                </p:nvSpPr>
                <p:spPr bwMode="gray">
                  <a:xfrm>
                    <a:off x="1623" y="1288"/>
                    <a:ext cx="2" cy="29"/>
                  </a:xfrm>
                  <a:custGeom>
                    <a:avLst/>
                    <a:gdLst/>
                    <a:ahLst/>
                    <a:cxnLst>
                      <a:cxn ang="0">
                        <a:pos x="0" y="0"/>
                      </a:cxn>
                      <a:cxn ang="0">
                        <a:pos x="0" y="200"/>
                      </a:cxn>
                      <a:cxn ang="0">
                        <a:pos x="26" y="208"/>
                      </a:cxn>
                      <a:cxn ang="0">
                        <a:pos x="26" y="7"/>
                      </a:cxn>
                      <a:cxn ang="0">
                        <a:pos x="0" y="0"/>
                      </a:cxn>
                    </a:cxnLst>
                    <a:rect l="0" t="0" r="r" b="b"/>
                    <a:pathLst>
                      <a:path w="26" h="208">
                        <a:moveTo>
                          <a:pt x="0" y="0"/>
                        </a:moveTo>
                        <a:lnTo>
                          <a:pt x="0" y="200"/>
                        </a:lnTo>
                        <a:lnTo>
                          <a:pt x="26" y="208"/>
                        </a:lnTo>
                        <a:lnTo>
                          <a:pt x="26" y="7"/>
                        </a:lnTo>
                        <a:lnTo>
                          <a:pt x="0" y="0"/>
                        </a:lnTo>
                        <a:close/>
                      </a:path>
                    </a:pathLst>
                  </a:custGeom>
                  <a:gradFill>
                    <a:gsLst>
                      <a:gs pos="16000">
                        <a:schemeClr val="accent4">
                          <a:lumMod val="40000"/>
                          <a:lumOff val="60000"/>
                        </a:schemeClr>
                      </a:gs>
                      <a:gs pos="91667">
                        <a:schemeClr val="bg1"/>
                      </a:gs>
                      <a:gs pos="34000">
                        <a:schemeClr val="accent4">
                          <a:lumMod val="20000"/>
                          <a:lumOff val="80000"/>
                        </a:schemeClr>
                      </a:gs>
                      <a:gs pos="0">
                        <a:schemeClr val="accent4">
                          <a:lumMod val="60000"/>
                          <a:lumOff val="40000"/>
                        </a:schemeClr>
                      </a:gs>
                    </a:gsLst>
                    <a:lin ang="7800000" scaled="0"/>
                  </a:gradFill>
                  <a:ln w="3175" cap="flat">
                    <a:solidFill>
                      <a:srgbClr val="000000">
                        <a:alpha val="20000"/>
                      </a:srgbClr>
                    </a:solidFill>
                    <a:prstDash val="solid"/>
                    <a:miter lim="800000"/>
                    <a:headEnd/>
                    <a:tailEnd/>
                  </a:ln>
                  <a:sp3d prstMaterial="matte"/>
                </p:spPr>
                <p:txBody>
                  <a:bodyPr vert="horz" wrap="square" lIns="0" tIns="0" rIns="0" bIns="0" numCol="1" anchor="t" anchorCtr="0" compatLnSpc="1">
                    <a:prstTxWarp prst="textNoShape">
                      <a:avLst/>
                    </a:prstTxWarp>
                  </a:bodyPr>
                  <a:lstStyle/>
                  <a:p>
                    <a:pPr>
                      <a:lnSpc>
                        <a:spcPct val="80000"/>
                      </a:lnSpc>
                    </a:pPr>
                    <a:endParaRPr lang="en-US" sz="2040" cap="all"/>
                  </a:p>
                </p:txBody>
              </p:sp>
              <p:sp>
                <p:nvSpPr>
                  <p:cNvPr id="152" name="Freeform 228"/>
                  <p:cNvSpPr>
                    <a:spLocks/>
                  </p:cNvSpPr>
                  <p:nvPr/>
                </p:nvSpPr>
                <p:spPr bwMode="gray">
                  <a:xfrm>
                    <a:off x="1623" y="1252"/>
                    <a:ext cx="31" cy="9"/>
                  </a:xfrm>
                  <a:custGeom>
                    <a:avLst/>
                    <a:gdLst/>
                    <a:ahLst/>
                    <a:cxnLst>
                      <a:cxn ang="0">
                        <a:pos x="0" y="54"/>
                      </a:cxn>
                      <a:cxn ang="0">
                        <a:pos x="203" y="0"/>
                      </a:cxn>
                      <a:cxn ang="0">
                        <a:pos x="227" y="7"/>
                      </a:cxn>
                      <a:cxn ang="0">
                        <a:pos x="26" y="61"/>
                      </a:cxn>
                      <a:cxn ang="0">
                        <a:pos x="0" y="54"/>
                      </a:cxn>
                    </a:cxnLst>
                    <a:rect l="0" t="0" r="r" b="b"/>
                    <a:pathLst>
                      <a:path w="227" h="61">
                        <a:moveTo>
                          <a:pt x="0" y="54"/>
                        </a:moveTo>
                        <a:lnTo>
                          <a:pt x="203" y="0"/>
                        </a:lnTo>
                        <a:lnTo>
                          <a:pt x="227" y="7"/>
                        </a:lnTo>
                        <a:lnTo>
                          <a:pt x="26" y="61"/>
                        </a:lnTo>
                        <a:lnTo>
                          <a:pt x="0" y="54"/>
                        </a:lnTo>
                        <a:close/>
                      </a:path>
                    </a:pathLst>
                  </a:custGeom>
                  <a:solidFill>
                    <a:srgbClr val="FFFFFF"/>
                  </a:solidFill>
                  <a:ln w="6350" cap="flat" cmpd="sng">
                    <a:solidFill>
                      <a:srgbClr val="000000"/>
                    </a:solidFill>
                    <a:prstDash val="solid"/>
                    <a:miter lim="800000"/>
                    <a:headEnd/>
                    <a:tailEnd/>
                  </a:ln>
                </p:spPr>
                <p:txBody>
                  <a:bodyPr lIns="0" tIns="0" rIns="0" bIns="0"/>
                  <a:lstStyle/>
                  <a:p>
                    <a:pPr>
                      <a:lnSpc>
                        <a:spcPct val="80000"/>
                      </a:lnSpc>
                    </a:pPr>
                    <a:endParaRPr lang="en-US" sz="2040" cap="all"/>
                  </a:p>
                </p:txBody>
              </p:sp>
              <p:sp>
                <p:nvSpPr>
                  <p:cNvPr id="155" name="Freeform 231"/>
                  <p:cNvSpPr>
                    <a:spLocks/>
                  </p:cNvSpPr>
                  <p:nvPr/>
                </p:nvSpPr>
                <p:spPr bwMode="gray">
                  <a:xfrm>
                    <a:off x="1971" y="1186"/>
                    <a:ext cx="34" cy="7"/>
                  </a:xfrm>
                  <a:custGeom>
                    <a:avLst/>
                    <a:gdLst/>
                    <a:ahLst/>
                    <a:cxnLst>
                      <a:cxn ang="0">
                        <a:pos x="0" y="54"/>
                      </a:cxn>
                      <a:cxn ang="0">
                        <a:pos x="203" y="0"/>
                      </a:cxn>
                      <a:cxn ang="0">
                        <a:pos x="227" y="7"/>
                      </a:cxn>
                      <a:cxn ang="0">
                        <a:pos x="24" y="61"/>
                      </a:cxn>
                      <a:cxn ang="0">
                        <a:pos x="0" y="54"/>
                      </a:cxn>
                    </a:cxnLst>
                    <a:rect l="0" t="0" r="r" b="b"/>
                    <a:pathLst>
                      <a:path w="227" h="61">
                        <a:moveTo>
                          <a:pt x="0" y="54"/>
                        </a:moveTo>
                        <a:lnTo>
                          <a:pt x="203" y="0"/>
                        </a:lnTo>
                        <a:lnTo>
                          <a:pt x="227" y="7"/>
                        </a:lnTo>
                        <a:lnTo>
                          <a:pt x="24" y="61"/>
                        </a:lnTo>
                        <a:lnTo>
                          <a:pt x="0" y="54"/>
                        </a:lnTo>
                        <a:close/>
                      </a:path>
                    </a:pathLst>
                  </a:custGeom>
                  <a:gradFill>
                    <a:gsLst>
                      <a:gs pos="16000">
                        <a:schemeClr val="accent4">
                          <a:lumMod val="40000"/>
                          <a:lumOff val="60000"/>
                        </a:schemeClr>
                      </a:gs>
                      <a:gs pos="91667">
                        <a:schemeClr val="bg1"/>
                      </a:gs>
                      <a:gs pos="34000">
                        <a:schemeClr val="accent4">
                          <a:lumMod val="20000"/>
                          <a:lumOff val="80000"/>
                        </a:schemeClr>
                      </a:gs>
                      <a:gs pos="0">
                        <a:schemeClr val="accent4">
                          <a:lumMod val="60000"/>
                          <a:lumOff val="40000"/>
                        </a:schemeClr>
                      </a:gs>
                    </a:gsLst>
                    <a:lin ang="7800000" scaled="0"/>
                  </a:gradFill>
                  <a:ln w="3175" cap="flat">
                    <a:solidFill>
                      <a:srgbClr val="000000">
                        <a:alpha val="20000"/>
                      </a:srgbClr>
                    </a:solidFill>
                    <a:prstDash val="solid"/>
                    <a:miter lim="800000"/>
                    <a:headEnd/>
                    <a:tailEnd/>
                  </a:ln>
                  <a:sp3d prstMaterial="matte"/>
                </p:spPr>
                <p:txBody>
                  <a:bodyPr vert="horz" wrap="square" lIns="0" tIns="0" rIns="0" bIns="0" numCol="1" anchor="t" anchorCtr="0" compatLnSpc="1">
                    <a:prstTxWarp prst="textNoShape">
                      <a:avLst/>
                    </a:prstTxWarp>
                  </a:bodyPr>
                  <a:lstStyle/>
                  <a:p>
                    <a:pPr>
                      <a:lnSpc>
                        <a:spcPct val="80000"/>
                      </a:lnSpc>
                    </a:pPr>
                    <a:endParaRPr lang="en-US" sz="2040" cap="all"/>
                  </a:p>
                </p:txBody>
              </p:sp>
              <p:sp>
                <p:nvSpPr>
                  <p:cNvPr id="156" name="Freeform 232"/>
                  <p:cNvSpPr>
                    <a:spLocks/>
                  </p:cNvSpPr>
                  <p:nvPr/>
                </p:nvSpPr>
                <p:spPr bwMode="gray">
                  <a:xfrm>
                    <a:off x="1976" y="1186"/>
                    <a:ext cx="29" cy="36"/>
                  </a:xfrm>
                  <a:custGeom>
                    <a:avLst/>
                    <a:gdLst/>
                    <a:ahLst/>
                    <a:cxnLst>
                      <a:cxn ang="0">
                        <a:pos x="0" y="257"/>
                      </a:cxn>
                      <a:cxn ang="0">
                        <a:pos x="0" y="54"/>
                      </a:cxn>
                      <a:cxn ang="0">
                        <a:pos x="203" y="0"/>
                      </a:cxn>
                      <a:cxn ang="0">
                        <a:pos x="203" y="201"/>
                      </a:cxn>
                      <a:cxn ang="0">
                        <a:pos x="0" y="257"/>
                      </a:cxn>
                    </a:cxnLst>
                    <a:rect l="0" t="0" r="r" b="b"/>
                    <a:pathLst>
                      <a:path w="203" h="257">
                        <a:moveTo>
                          <a:pt x="0" y="257"/>
                        </a:moveTo>
                        <a:lnTo>
                          <a:pt x="0" y="54"/>
                        </a:lnTo>
                        <a:lnTo>
                          <a:pt x="203" y="0"/>
                        </a:lnTo>
                        <a:lnTo>
                          <a:pt x="203" y="201"/>
                        </a:lnTo>
                        <a:lnTo>
                          <a:pt x="0" y="257"/>
                        </a:lnTo>
                        <a:close/>
                      </a:path>
                    </a:pathLst>
                  </a:custGeom>
                  <a:gradFill>
                    <a:gsLst>
                      <a:gs pos="16000">
                        <a:schemeClr val="accent4">
                          <a:lumMod val="40000"/>
                          <a:lumOff val="60000"/>
                        </a:schemeClr>
                      </a:gs>
                      <a:gs pos="91667">
                        <a:schemeClr val="bg1"/>
                      </a:gs>
                      <a:gs pos="34000">
                        <a:schemeClr val="accent4">
                          <a:lumMod val="20000"/>
                          <a:lumOff val="80000"/>
                        </a:schemeClr>
                      </a:gs>
                      <a:gs pos="0">
                        <a:schemeClr val="accent4">
                          <a:lumMod val="60000"/>
                          <a:lumOff val="40000"/>
                        </a:schemeClr>
                      </a:gs>
                    </a:gsLst>
                    <a:lin ang="7800000" scaled="0"/>
                  </a:gradFill>
                  <a:ln w="3175" cap="flat">
                    <a:solidFill>
                      <a:srgbClr val="000000">
                        <a:alpha val="20000"/>
                      </a:srgbClr>
                    </a:solidFill>
                    <a:prstDash val="solid"/>
                    <a:miter lim="800000"/>
                    <a:headEnd/>
                    <a:tailEnd/>
                  </a:ln>
                  <a:sp3d prstMaterial="matte"/>
                </p:spPr>
                <p:txBody>
                  <a:bodyPr vert="horz" wrap="square" lIns="0" tIns="0" rIns="0" bIns="0" numCol="1" anchor="t" anchorCtr="0" compatLnSpc="1">
                    <a:prstTxWarp prst="textNoShape">
                      <a:avLst/>
                    </a:prstTxWarp>
                  </a:bodyPr>
                  <a:lstStyle/>
                  <a:p>
                    <a:pPr>
                      <a:lnSpc>
                        <a:spcPct val="80000"/>
                      </a:lnSpc>
                    </a:pPr>
                    <a:endParaRPr lang="en-US" sz="2040" cap="all"/>
                  </a:p>
                </p:txBody>
              </p:sp>
              <p:sp>
                <p:nvSpPr>
                  <p:cNvPr id="157" name="Freeform 233"/>
                  <p:cNvSpPr>
                    <a:spLocks/>
                  </p:cNvSpPr>
                  <p:nvPr/>
                </p:nvSpPr>
                <p:spPr bwMode="gray">
                  <a:xfrm>
                    <a:off x="1971" y="1193"/>
                    <a:ext cx="5" cy="29"/>
                  </a:xfrm>
                  <a:custGeom>
                    <a:avLst/>
                    <a:gdLst/>
                    <a:ahLst/>
                    <a:cxnLst>
                      <a:cxn ang="0">
                        <a:pos x="0" y="0"/>
                      </a:cxn>
                      <a:cxn ang="0">
                        <a:pos x="0" y="203"/>
                      </a:cxn>
                      <a:cxn ang="0">
                        <a:pos x="24" y="210"/>
                      </a:cxn>
                      <a:cxn ang="0">
                        <a:pos x="24" y="7"/>
                      </a:cxn>
                      <a:cxn ang="0">
                        <a:pos x="0" y="0"/>
                      </a:cxn>
                    </a:cxnLst>
                    <a:rect l="0" t="0" r="r" b="b"/>
                    <a:pathLst>
                      <a:path w="24" h="210">
                        <a:moveTo>
                          <a:pt x="0" y="0"/>
                        </a:moveTo>
                        <a:lnTo>
                          <a:pt x="0" y="203"/>
                        </a:lnTo>
                        <a:lnTo>
                          <a:pt x="24" y="210"/>
                        </a:lnTo>
                        <a:lnTo>
                          <a:pt x="24" y="7"/>
                        </a:lnTo>
                        <a:lnTo>
                          <a:pt x="0" y="0"/>
                        </a:lnTo>
                        <a:close/>
                      </a:path>
                    </a:pathLst>
                  </a:custGeom>
                  <a:gradFill>
                    <a:gsLst>
                      <a:gs pos="16000">
                        <a:schemeClr val="accent4">
                          <a:lumMod val="40000"/>
                          <a:lumOff val="60000"/>
                        </a:schemeClr>
                      </a:gs>
                      <a:gs pos="91667">
                        <a:schemeClr val="bg1"/>
                      </a:gs>
                      <a:gs pos="34000">
                        <a:schemeClr val="accent4">
                          <a:lumMod val="20000"/>
                          <a:lumOff val="80000"/>
                        </a:schemeClr>
                      </a:gs>
                      <a:gs pos="0">
                        <a:schemeClr val="accent4">
                          <a:lumMod val="60000"/>
                          <a:lumOff val="40000"/>
                        </a:schemeClr>
                      </a:gs>
                    </a:gsLst>
                    <a:lin ang="7800000" scaled="0"/>
                  </a:gradFill>
                  <a:ln w="3175" cap="flat">
                    <a:solidFill>
                      <a:srgbClr val="000000">
                        <a:alpha val="20000"/>
                      </a:srgbClr>
                    </a:solidFill>
                    <a:prstDash val="solid"/>
                    <a:miter lim="800000"/>
                    <a:headEnd/>
                    <a:tailEnd/>
                  </a:ln>
                  <a:sp3d prstMaterial="matte"/>
                </p:spPr>
                <p:txBody>
                  <a:bodyPr vert="horz" wrap="square" lIns="0" tIns="0" rIns="0" bIns="0" numCol="1" anchor="t" anchorCtr="0" compatLnSpc="1">
                    <a:prstTxWarp prst="textNoShape">
                      <a:avLst/>
                    </a:prstTxWarp>
                  </a:bodyPr>
                  <a:lstStyle/>
                  <a:p>
                    <a:pPr>
                      <a:lnSpc>
                        <a:spcPct val="80000"/>
                      </a:lnSpc>
                    </a:pPr>
                    <a:endParaRPr lang="en-US" sz="2040" cap="all"/>
                  </a:p>
                </p:txBody>
              </p:sp>
              <p:sp>
                <p:nvSpPr>
                  <p:cNvPr id="158" name="Freeform 234"/>
                  <p:cNvSpPr>
                    <a:spLocks/>
                  </p:cNvSpPr>
                  <p:nvPr/>
                </p:nvSpPr>
                <p:spPr bwMode="gray">
                  <a:xfrm>
                    <a:off x="1971" y="1157"/>
                    <a:ext cx="34" cy="10"/>
                  </a:xfrm>
                  <a:custGeom>
                    <a:avLst/>
                    <a:gdLst/>
                    <a:ahLst/>
                    <a:cxnLst>
                      <a:cxn ang="0">
                        <a:pos x="0" y="55"/>
                      </a:cxn>
                      <a:cxn ang="0">
                        <a:pos x="203" y="0"/>
                      </a:cxn>
                      <a:cxn ang="0">
                        <a:pos x="227" y="7"/>
                      </a:cxn>
                      <a:cxn ang="0">
                        <a:pos x="24" y="62"/>
                      </a:cxn>
                      <a:cxn ang="0">
                        <a:pos x="0" y="55"/>
                      </a:cxn>
                    </a:cxnLst>
                    <a:rect l="0" t="0" r="r" b="b"/>
                    <a:pathLst>
                      <a:path w="227" h="62">
                        <a:moveTo>
                          <a:pt x="0" y="55"/>
                        </a:moveTo>
                        <a:lnTo>
                          <a:pt x="203" y="0"/>
                        </a:lnTo>
                        <a:lnTo>
                          <a:pt x="227" y="7"/>
                        </a:lnTo>
                        <a:lnTo>
                          <a:pt x="24" y="62"/>
                        </a:lnTo>
                        <a:lnTo>
                          <a:pt x="0" y="55"/>
                        </a:lnTo>
                        <a:close/>
                      </a:path>
                    </a:pathLst>
                  </a:custGeom>
                  <a:solidFill>
                    <a:srgbClr val="FFFFFF"/>
                  </a:solidFill>
                  <a:ln w="6350" cap="flat" cmpd="sng">
                    <a:solidFill>
                      <a:srgbClr val="000000"/>
                    </a:solidFill>
                    <a:prstDash val="solid"/>
                    <a:miter lim="800000"/>
                    <a:headEnd/>
                    <a:tailEnd/>
                  </a:ln>
                </p:spPr>
                <p:txBody>
                  <a:bodyPr lIns="0" tIns="0" rIns="0" bIns="0"/>
                  <a:lstStyle/>
                  <a:p>
                    <a:pPr>
                      <a:lnSpc>
                        <a:spcPct val="80000"/>
                      </a:lnSpc>
                    </a:pPr>
                    <a:endParaRPr lang="en-US" sz="2040" cap="all"/>
                  </a:p>
                </p:txBody>
              </p:sp>
              <p:sp>
                <p:nvSpPr>
                  <p:cNvPr id="161" name="Freeform 237"/>
                  <p:cNvSpPr>
                    <a:spLocks/>
                  </p:cNvSpPr>
                  <p:nvPr/>
                </p:nvSpPr>
                <p:spPr bwMode="gray">
                  <a:xfrm>
                    <a:off x="1695" y="944"/>
                    <a:ext cx="95" cy="119"/>
                  </a:xfrm>
                  <a:custGeom>
                    <a:avLst/>
                    <a:gdLst/>
                    <a:ahLst/>
                    <a:cxnLst>
                      <a:cxn ang="0">
                        <a:pos x="20" y="354"/>
                      </a:cxn>
                      <a:cxn ang="0">
                        <a:pos x="0" y="339"/>
                      </a:cxn>
                      <a:cxn ang="0">
                        <a:pos x="0" y="92"/>
                      </a:cxn>
                      <a:cxn ang="0">
                        <a:pos x="20" y="67"/>
                      </a:cxn>
                      <a:cxn ang="0">
                        <a:pos x="259" y="3"/>
                      </a:cxn>
                      <a:cxn ang="0">
                        <a:pos x="278" y="18"/>
                      </a:cxn>
                      <a:cxn ang="0">
                        <a:pos x="278" y="265"/>
                      </a:cxn>
                      <a:cxn ang="0">
                        <a:pos x="259" y="290"/>
                      </a:cxn>
                      <a:cxn ang="0">
                        <a:pos x="20" y="354"/>
                      </a:cxn>
                    </a:cxnLst>
                    <a:rect l="0" t="0" r="r" b="b"/>
                    <a:pathLst>
                      <a:path w="278" h="357">
                        <a:moveTo>
                          <a:pt x="20" y="354"/>
                        </a:moveTo>
                        <a:cubicBezTo>
                          <a:pt x="9" y="357"/>
                          <a:pt x="0" y="350"/>
                          <a:pt x="0" y="339"/>
                        </a:cubicBezTo>
                        <a:cubicBezTo>
                          <a:pt x="0" y="92"/>
                          <a:pt x="0" y="92"/>
                          <a:pt x="0" y="92"/>
                        </a:cubicBezTo>
                        <a:cubicBezTo>
                          <a:pt x="0" y="81"/>
                          <a:pt x="9" y="70"/>
                          <a:pt x="20" y="67"/>
                        </a:cubicBezTo>
                        <a:cubicBezTo>
                          <a:pt x="259" y="3"/>
                          <a:pt x="259" y="3"/>
                          <a:pt x="259" y="3"/>
                        </a:cubicBezTo>
                        <a:cubicBezTo>
                          <a:pt x="269" y="0"/>
                          <a:pt x="278" y="7"/>
                          <a:pt x="278" y="18"/>
                        </a:cubicBezTo>
                        <a:cubicBezTo>
                          <a:pt x="278" y="265"/>
                          <a:pt x="278" y="265"/>
                          <a:pt x="278" y="265"/>
                        </a:cubicBezTo>
                        <a:cubicBezTo>
                          <a:pt x="278" y="276"/>
                          <a:pt x="269" y="287"/>
                          <a:pt x="259" y="290"/>
                        </a:cubicBezTo>
                        <a:lnTo>
                          <a:pt x="20" y="354"/>
                        </a:lnTo>
                        <a:close/>
                      </a:path>
                    </a:pathLst>
                  </a:custGeom>
                  <a:solidFill>
                    <a:srgbClr val="FFFFFF"/>
                  </a:solidFill>
                  <a:ln w="6350" cap="flat" cmpd="sng">
                    <a:solidFill>
                      <a:srgbClr val="000000"/>
                    </a:solidFill>
                    <a:prstDash val="solid"/>
                    <a:miter lim="800000"/>
                    <a:headEnd/>
                    <a:tailEnd/>
                  </a:ln>
                </p:spPr>
                <p:txBody>
                  <a:bodyPr lIns="0" tIns="0" rIns="0" bIns="0"/>
                  <a:lstStyle/>
                  <a:p>
                    <a:pPr>
                      <a:lnSpc>
                        <a:spcPct val="80000"/>
                      </a:lnSpc>
                    </a:pPr>
                    <a:endParaRPr lang="en-US" sz="2040" cap="all"/>
                  </a:p>
                </p:txBody>
              </p:sp>
              <p:sp>
                <p:nvSpPr>
                  <p:cNvPr id="162" name="Freeform 238"/>
                  <p:cNvSpPr>
                    <a:spLocks/>
                  </p:cNvSpPr>
                  <p:nvPr/>
                </p:nvSpPr>
                <p:spPr bwMode="gray">
                  <a:xfrm>
                    <a:off x="1833" y="905"/>
                    <a:ext cx="95" cy="121"/>
                  </a:xfrm>
                  <a:custGeom>
                    <a:avLst/>
                    <a:gdLst/>
                    <a:ahLst/>
                    <a:cxnLst>
                      <a:cxn ang="0">
                        <a:pos x="19" y="355"/>
                      </a:cxn>
                      <a:cxn ang="0">
                        <a:pos x="0" y="340"/>
                      </a:cxn>
                      <a:cxn ang="0">
                        <a:pos x="0" y="93"/>
                      </a:cxn>
                      <a:cxn ang="0">
                        <a:pos x="19" y="67"/>
                      </a:cxn>
                      <a:cxn ang="0">
                        <a:pos x="258" y="3"/>
                      </a:cxn>
                      <a:cxn ang="0">
                        <a:pos x="277" y="18"/>
                      </a:cxn>
                      <a:cxn ang="0">
                        <a:pos x="277" y="265"/>
                      </a:cxn>
                      <a:cxn ang="0">
                        <a:pos x="258" y="291"/>
                      </a:cxn>
                      <a:cxn ang="0">
                        <a:pos x="19" y="355"/>
                      </a:cxn>
                    </a:cxnLst>
                    <a:rect l="0" t="0" r="r" b="b"/>
                    <a:pathLst>
                      <a:path w="277" h="358">
                        <a:moveTo>
                          <a:pt x="19" y="355"/>
                        </a:moveTo>
                        <a:cubicBezTo>
                          <a:pt x="8" y="358"/>
                          <a:pt x="0" y="351"/>
                          <a:pt x="0" y="340"/>
                        </a:cubicBezTo>
                        <a:cubicBezTo>
                          <a:pt x="0" y="93"/>
                          <a:pt x="0" y="93"/>
                          <a:pt x="0" y="93"/>
                        </a:cubicBezTo>
                        <a:cubicBezTo>
                          <a:pt x="0" y="82"/>
                          <a:pt x="8" y="70"/>
                          <a:pt x="19" y="67"/>
                        </a:cubicBezTo>
                        <a:cubicBezTo>
                          <a:pt x="258" y="3"/>
                          <a:pt x="258" y="3"/>
                          <a:pt x="258" y="3"/>
                        </a:cubicBezTo>
                        <a:cubicBezTo>
                          <a:pt x="268" y="0"/>
                          <a:pt x="277" y="7"/>
                          <a:pt x="277" y="18"/>
                        </a:cubicBezTo>
                        <a:cubicBezTo>
                          <a:pt x="277" y="265"/>
                          <a:pt x="277" y="265"/>
                          <a:pt x="277" y="265"/>
                        </a:cubicBezTo>
                        <a:cubicBezTo>
                          <a:pt x="277" y="276"/>
                          <a:pt x="268" y="288"/>
                          <a:pt x="258" y="291"/>
                        </a:cubicBezTo>
                        <a:lnTo>
                          <a:pt x="19" y="355"/>
                        </a:lnTo>
                        <a:close/>
                      </a:path>
                    </a:pathLst>
                  </a:custGeom>
                  <a:solidFill>
                    <a:srgbClr val="FFFFFF"/>
                  </a:solidFill>
                  <a:ln w="6350" cap="flat" cmpd="sng">
                    <a:solidFill>
                      <a:srgbClr val="000000"/>
                    </a:solidFill>
                    <a:prstDash val="solid"/>
                    <a:miter lim="800000"/>
                    <a:headEnd/>
                    <a:tailEnd/>
                  </a:ln>
                </p:spPr>
                <p:txBody>
                  <a:bodyPr lIns="0" tIns="0" rIns="0" bIns="0"/>
                  <a:lstStyle/>
                  <a:p>
                    <a:pPr>
                      <a:lnSpc>
                        <a:spcPct val="80000"/>
                      </a:lnSpc>
                    </a:pPr>
                    <a:endParaRPr lang="en-US" sz="2040" cap="all"/>
                  </a:p>
                </p:txBody>
              </p:sp>
            </p:grpSp>
            <p:sp>
              <p:nvSpPr>
                <p:cNvPr id="77" name="Freeform 241"/>
                <p:cNvSpPr>
                  <a:spLocks noChangeAspect="1"/>
                </p:cNvSpPr>
                <p:nvPr/>
              </p:nvSpPr>
              <p:spPr bwMode="gray">
                <a:xfrm flipH="1">
                  <a:off x="4334129" y="4891480"/>
                  <a:ext cx="240303" cy="664685"/>
                </a:xfrm>
                <a:custGeom>
                  <a:avLst/>
                  <a:gdLst/>
                  <a:ahLst/>
                  <a:cxnLst>
                    <a:cxn ang="0">
                      <a:pos x="0" y="158"/>
                    </a:cxn>
                    <a:cxn ang="0">
                      <a:pos x="0" y="1497"/>
                    </a:cxn>
                    <a:cxn ang="0">
                      <a:pos x="583" y="1339"/>
                    </a:cxn>
                    <a:cxn ang="0">
                      <a:pos x="583" y="0"/>
                    </a:cxn>
                    <a:cxn ang="0">
                      <a:pos x="0" y="158"/>
                    </a:cxn>
                  </a:cxnLst>
                  <a:rect l="0" t="0" r="r" b="b"/>
                  <a:pathLst>
                    <a:path w="583" h="1497">
                      <a:moveTo>
                        <a:pt x="0" y="158"/>
                      </a:moveTo>
                      <a:lnTo>
                        <a:pt x="0" y="1497"/>
                      </a:lnTo>
                      <a:lnTo>
                        <a:pt x="583" y="1339"/>
                      </a:lnTo>
                      <a:lnTo>
                        <a:pt x="583" y="0"/>
                      </a:lnTo>
                      <a:lnTo>
                        <a:pt x="0" y="158"/>
                      </a:lnTo>
                      <a:close/>
                    </a:path>
                  </a:pathLst>
                </a:custGeom>
                <a:gradFill>
                  <a:gsLst>
                    <a:gs pos="63000">
                      <a:schemeClr val="bg1">
                        <a:lumMod val="75000"/>
                      </a:schemeClr>
                    </a:gs>
                    <a:gs pos="100000">
                      <a:schemeClr val="bg1">
                        <a:lumMod val="85000"/>
                      </a:schemeClr>
                    </a:gs>
                  </a:gsLst>
                  <a:lin ang="114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78" name="Freeform 242"/>
                <p:cNvSpPr>
                  <a:spLocks noChangeAspect="1"/>
                </p:cNvSpPr>
                <p:nvPr/>
              </p:nvSpPr>
              <p:spPr bwMode="gray">
                <a:xfrm flipH="1">
                  <a:off x="3627096" y="4687188"/>
                  <a:ext cx="240303" cy="665908"/>
                </a:xfrm>
                <a:custGeom>
                  <a:avLst/>
                  <a:gdLst/>
                  <a:ahLst/>
                  <a:cxnLst>
                    <a:cxn ang="0">
                      <a:pos x="584" y="0"/>
                    </a:cxn>
                    <a:cxn ang="0">
                      <a:pos x="0" y="156"/>
                    </a:cxn>
                    <a:cxn ang="0">
                      <a:pos x="0" y="1498"/>
                    </a:cxn>
                    <a:cxn ang="0">
                      <a:pos x="584" y="1339"/>
                    </a:cxn>
                    <a:cxn ang="0">
                      <a:pos x="584" y="0"/>
                    </a:cxn>
                  </a:cxnLst>
                  <a:rect l="0" t="0" r="r" b="b"/>
                  <a:pathLst>
                    <a:path w="584" h="1498">
                      <a:moveTo>
                        <a:pt x="584" y="0"/>
                      </a:moveTo>
                      <a:lnTo>
                        <a:pt x="0" y="156"/>
                      </a:lnTo>
                      <a:lnTo>
                        <a:pt x="0" y="1498"/>
                      </a:lnTo>
                      <a:lnTo>
                        <a:pt x="584" y="1339"/>
                      </a:lnTo>
                      <a:lnTo>
                        <a:pt x="584" y="0"/>
                      </a:lnTo>
                      <a:close/>
                    </a:path>
                  </a:pathLst>
                </a:custGeom>
                <a:gradFill>
                  <a:gsLst>
                    <a:gs pos="63000">
                      <a:schemeClr val="bg1">
                        <a:lumMod val="75000"/>
                      </a:schemeClr>
                    </a:gs>
                    <a:gs pos="100000">
                      <a:schemeClr val="bg1">
                        <a:lumMod val="85000"/>
                      </a:schemeClr>
                    </a:gs>
                  </a:gsLst>
                  <a:lin ang="114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79" name="Freeform 243"/>
                <p:cNvSpPr>
                  <a:spLocks noChangeAspect="1"/>
                </p:cNvSpPr>
                <p:nvPr/>
              </p:nvSpPr>
              <p:spPr bwMode="gray">
                <a:xfrm flipH="1">
                  <a:off x="3857149" y="4750708"/>
                  <a:ext cx="481743" cy="596135"/>
                </a:xfrm>
                <a:custGeom>
                  <a:avLst/>
                  <a:gdLst/>
                  <a:ahLst/>
                  <a:cxnLst>
                    <a:cxn ang="0">
                      <a:pos x="1167" y="0"/>
                    </a:cxn>
                    <a:cxn ang="0">
                      <a:pos x="0" y="317"/>
                    </a:cxn>
                    <a:cxn ang="0">
                      <a:pos x="0" y="1027"/>
                    </a:cxn>
                    <a:cxn ang="0">
                      <a:pos x="1167" y="1342"/>
                    </a:cxn>
                    <a:cxn ang="0">
                      <a:pos x="1167" y="0"/>
                    </a:cxn>
                  </a:cxnLst>
                  <a:rect l="0" t="0" r="r" b="b"/>
                  <a:pathLst>
                    <a:path w="1167" h="1342">
                      <a:moveTo>
                        <a:pt x="1167" y="0"/>
                      </a:moveTo>
                      <a:lnTo>
                        <a:pt x="0" y="317"/>
                      </a:lnTo>
                      <a:lnTo>
                        <a:pt x="0" y="1027"/>
                      </a:lnTo>
                      <a:lnTo>
                        <a:pt x="1167" y="1342"/>
                      </a:lnTo>
                      <a:lnTo>
                        <a:pt x="1167" y="0"/>
                      </a:lnTo>
                      <a:close/>
                    </a:path>
                  </a:pathLst>
                </a:custGeom>
                <a:gradFill>
                  <a:gsLst>
                    <a:gs pos="40000">
                      <a:schemeClr val="accent3">
                        <a:lumMod val="40000"/>
                        <a:lumOff val="60000"/>
                      </a:schemeClr>
                    </a:gs>
                    <a:gs pos="100000">
                      <a:schemeClr val="accent3">
                        <a:lumMod val="75000"/>
                      </a:schemeClr>
                    </a:gs>
                  </a:gsLst>
                  <a:lin ang="13800000" scaled="0"/>
                </a:gradFill>
                <a:ln w="6350" cap="flat" cmpd="sng">
                  <a:no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80" name="Freeform 244"/>
                <p:cNvSpPr>
                  <a:spLocks noChangeAspect="1"/>
                </p:cNvSpPr>
                <p:nvPr/>
              </p:nvSpPr>
              <p:spPr bwMode="gray">
                <a:xfrm flipH="1">
                  <a:off x="3855089" y="5204317"/>
                  <a:ext cx="481743" cy="279094"/>
                </a:xfrm>
                <a:custGeom>
                  <a:avLst/>
                  <a:gdLst/>
                  <a:ahLst/>
                  <a:cxnLst>
                    <a:cxn ang="0">
                      <a:pos x="0" y="0"/>
                    </a:cxn>
                    <a:cxn ang="0">
                      <a:pos x="0" y="629"/>
                    </a:cxn>
                    <a:cxn ang="0">
                      <a:pos x="1167" y="315"/>
                    </a:cxn>
                    <a:cxn ang="0">
                      <a:pos x="1167" y="315"/>
                    </a:cxn>
                    <a:cxn ang="0">
                      <a:pos x="0" y="0"/>
                    </a:cxn>
                  </a:cxnLst>
                  <a:rect l="0" t="0" r="r" b="b"/>
                  <a:pathLst>
                    <a:path w="1167" h="629">
                      <a:moveTo>
                        <a:pt x="0" y="0"/>
                      </a:moveTo>
                      <a:lnTo>
                        <a:pt x="0" y="629"/>
                      </a:lnTo>
                      <a:lnTo>
                        <a:pt x="1167" y="315"/>
                      </a:lnTo>
                      <a:lnTo>
                        <a:pt x="1167" y="315"/>
                      </a:lnTo>
                      <a:lnTo>
                        <a:pt x="0" y="0"/>
                      </a:lnTo>
                      <a:close/>
                    </a:path>
                  </a:pathLst>
                </a:custGeom>
                <a:gradFill>
                  <a:gsLst>
                    <a:gs pos="91000">
                      <a:srgbClr val="DADADA"/>
                    </a:gs>
                    <a:gs pos="0">
                      <a:schemeClr val="bg1">
                        <a:lumMod val="95000"/>
                      </a:schemeClr>
                    </a:gs>
                    <a:gs pos="100000">
                      <a:schemeClr val="bg1">
                        <a:lumMod val="50000"/>
                      </a:schemeClr>
                    </a:gs>
                  </a:gsLst>
                  <a:lin ang="114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75" name="Freeform 245"/>
                <p:cNvSpPr>
                  <a:spLocks/>
                </p:cNvSpPr>
                <p:nvPr/>
              </p:nvSpPr>
              <p:spPr bwMode="gray">
                <a:xfrm flipH="1">
                  <a:off x="4381204" y="4943453"/>
                  <a:ext cx="166881" cy="225035"/>
                </a:xfrm>
                <a:custGeom>
                  <a:avLst/>
                  <a:gdLst/>
                  <a:ahLst/>
                  <a:cxnLst>
                    <a:cxn ang="0">
                      <a:pos x="20" y="354"/>
                    </a:cxn>
                    <a:cxn ang="0">
                      <a:pos x="0" y="339"/>
                    </a:cxn>
                    <a:cxn ang="0">
                      <a:pos x="0" y="92"/>
                    </a:cxn>
                    <a:cxn ang="0">
                      <a:pos x="20" y="67"/>
                    </a:cxn>
                    <a:cxn ang="0">
                      <a:pos x="259" y="3"/>
                    </a:cxn>
                    <a:cxn ang="0">
                      <a:pos x="278" y="18"/>
                    </a:cxn>
                    <a:cxn ang="0">
                      <a:pos x="278" y="265"/>
                    </a:cxn>
                    <a:cxn ang="0">
                      <a:pos x="259" y="290"/>
                    </a:cxn>
                    <a:cxn ang="0">
                      <a:pos x="20" y="354"/>
                    </a:cxn>
                  </a:cxnLst>
                  <a:rect l="0" t="0" r="r" b="b"/>
                  <a:pathLst>
                    <a:path w="278" h="357">
                      <a:moveTo>
                        <a:pt x="20" y="354"/>
                      </a:moveTo>
                      <a:cubicBezTo>
                        <a:pt x="9" y="357"/>
                        <a:pt x="0" y="350"/>
                        <a:pt x="0" y="339"/>
                      </a:cubicBezTo>
                      <a:cubicBezTo>
                        <a:pt x="0" y="92"/>
                        <a:pt x="0" y="92"/>
                        <a:pt x="0" y="92"/>
                      </a:cubicBezTo>
                      <a:cubicBezTo>
                        <a:pt x="0" y="81"/>
                        <a:pt x="9" y="70"/>
                        <a:pt x="20" y="67"/>
                      </a:cubicBezTo>
                      <a:cubicBezTo>
                        <a:pt x="259" y="3"/>
                        <a:pt x="259" y="3"/>
                        <a:pt x="259" y="3"/>
                      </a:cubicBezTo>
                      <a:cubicBezTo>
                        <a:pt x="269" y="0"/>
                        <a:pt x="278" y="7"/>
                        <a:pt x="278" y="18"/>
                      </a:cubicBezTo>
                      <a:cubicBezTo>
                        <a:pt x="278" y="265"/>
                        <a:pt x="278" y="265"/>
                        <a:pt x="278" y="265"/>
                      </a:cubicBezTo>
                      <a:cubicBezTo>
                        <a:pt x="278" y="276"/>
                        <a:pt x="269" y="287"/>
                        <a:pt x="259" y="290"/>
                      </a:cubicBezTo>
                      <a:lnTo>
                        <a:pt x="20" y="354"/>
                      </a:lnTo>
                      <a:close/>
                    </a:path>
                  </a:pathLst>
                </a:custGeom>
                <a:gradFill>
                  <a:gsLst>
                    <a:gs pos="58000">
                      <a:schemeClr val="accent1">
                        <a:lumMod val="20000"/>
                        <a:lumOff val="80000"/>
                      </a:schemeClr>
                    </a:gs>
                    <a:gs pos="95000">
                      <a:schemeClr val="accent1">
                        <a:lumMod val="40000"/>
                        <a:lumOff val="60000"/>
                      </a:schemeClr>
                    </a:gs>
                    <a:gs pos="10000">
                      <a:schemeClr val="accent1">
                        <a:lumMod val="40000"/>
                        <a:lumOff val="60000"/>
                      </a:schemeClr>
                    </a:gs>
                  </a:gsLst>
                  <a:lin ang="10200000" scaled="0"/>
                </a:gradFill>
                <a:ln w="3175" cap="flat">
                  <a:noFill/>
                  <a:prstDash val="solid"/>
                  <a:miter lim="800000"/>
                  <a:headEnd/>
                  <a:tailEnd/>
                </a:ln>
                <a:scene3d>
                  <a:camera prst="orthographicFront"/>
                  <a:lightRig rig="threePt" dir="t">
                    <a:rot lat="0" lon="0" rev="10800000"/>
                  </a:lightRig>
                </a:scene3d>
                <a:sp3d prstMaterial="matte"/>
              </p:spPr>
              <p:txBody>
                <a:bodyPr vert="horz" wrap="square" lIns="0" tIns="0" rIns="0" bIns="0" numCol="1" anchor="t" anchorCtr="0" compatLnSpc="1">
                  <a:prstTxWarp prst="textNoShape">
                    <a:avLst/>
                  </a:prstTxWarp>
                </a:bodyPr>
                <a:lstStyle/>
                <a:p>
                  <a:pPr>
                    <a:lnSpc>
                      <a:spcPct val="80000"/>
                    </a:lnSpc>
                  </a:pPr>
                  <a:endParaRPr lang="en-US" sz="2040" cap="all"/>
                </a:p>
              </p:txBody>
            </p:sp>
            <p:sp>
              <p:nvSpPr>
                <p:cNvPr id="76" name="Freeform 246"/>
                <p:cNvSpPr>
                  <a:spLocks/>
                </p:cNvSpPr>
                <p:nvPr/>
              </p:nvSpPr>
              <p:spPr bwMode="gray">
                <a:xfrm flipH="1">
                  <a:off x="3663986" y="4733545"/>
                  <a:ext cx="166881" cy="228817"/>
                </a:xfrm>
                <a:custGeom>
                  <a:avLst/>
                  <a:gdLst/>
                  <a:ahLst/>
                  <a:cxnLst>
                    <a:cxn ang="0">
                      <a:pos x="19" y="355"/>
                    </a:cxn>
                    <a:cxn ang="0">
                      <a:pos x="0" y="340"/>
                    </a:cxn>
                    <a:cxn ang="0">
                      <a:pos x="0" y="93"/>
                    </a:cxn>
                    <a:cxn ang="0">
                      <a:pos x="19" y="67"/>
                    </a:cxn>
                    <a:cxn ang="0">
                      <a:pos x="258" y="3"/>
                    </a:cxn>
                    <a:cxn ang="0">
                      <a:pos x="277" y="18"/>
                    </a:cxn>
                    <a:cxn ang="0">
                      <a:pos x="277" y="265"/>
                    </a:cxn>
                    <a:cxn ang="0">
                      <a:pos x="258" y="291"/>
                    </a:cxn>
                    <a:cxn ang="0">
                      <a:pos x="19" y="355"/>
                    </a:cxn>
                  </a:cxnLst>
                  <a:rect l="0" t="0" r="r" b="b"/>
                  <a:pathLst>
                    <a:path w="277" h="358">
                      <a:moveTo>
                        <a:pt x="19" y="355"/>
                      </a:moveTo>
                      <a:cubicBezTo>
                        <a:pt x="8" y="358"/>
                        <a:pt x="0" y="351"/>
                        <a:pt x="0" y="340"/>
                      </a:cubicBezTo>
                      <a:cubicBezTo>
                        <a:pt x="0" y="93"/>
                        <a:pt x="0" y="93"/>
                        <a:pt x="0" y="93"/>
                      </a:cubicBezTo>
                      <a:cubicBezTo>
                        <a:pt x="0" y="82"/>
                        <a:pt x="8" y="70"/>
                        <a:pt x="19" y="67"/>
                      </a:cubicBezTo>
                      <a:cubicBezTo>
                        <a:pt x="258" y="3"/>
                        <a:pt x="258" y="3"/>
                        <a:pt x="258" y="3"/>
                      </a:cubicBezTo>
                      <a:cubicBezTo>
                        <a:pt x="268" y="0"/>
                        <a:pt x="277" y="7"/>
                        <a:pt x="277" y="18"/>
                      </a:cubicBezTo>
                      <a:cubicBezTo>
                        <a:pt x="277" y="265"/>
                        <a:pt x="277" y="265"/>
                        <a:pt x="277" y="265"/>
                      </a:cubicBezTo>
                      <a:cubicBezTo>
                        <a:pt x="277" y="276"/>
                        <a:pt x="268" y="288"/>
                        <a:pt x="258" y="291"/>
                      </a:cubicBezTo>
                      <a:lnTo>
                        <a:pt x="19" y="355"/>
                      </a:lnTo>
                      <a:close/>
                    </a:path>
                  </a:pathLst>
                </a:custGeom>
                <a:gradFill>
                  <a:gsLst>
                    <a:gs pos="58000">
                      <a:schemeClr val="accent1">
                        <a:lumMod val="20000"/>
                        <a:lumOff val="80000"/>
                      </a:schemeClr>
                    </a:gs>
                    <a:gs pos="95000">
                      <a:schemeClr val="accent1">
                        <a:lumMod val="40000"/>
                        <a:lumOff val="60000"/>
                      </a:schemeClr>
                    </a:gs>
                    <a:gs pos="10000">
                      <a:schemeClr val="accent1">
                        <a:lumMod val="40000"/>
                        <a:lumOff val="60000"/>
                      </a:schemeClr>
                    </a:gs>
                  </a:gsLst>
                  <a:lin ang="10200000" scaled="0"/>
                </a:gradFill>
                <a:ln w="3175" cap="flat">
                  <a:noFill/>
                  <a:prstDash val="solid"/>
                  <a:miter lim="800000"/>
                  <a:headEnd/>
                  <a:tailEnd/>
                </a:ln>
                <a:scene3d>
                  <a:camera prst="orthographicFront"/>
                  <a:lightRig rig="threePt" dir="t">
                    <a:rot lat="0" lon="0" rev="10800000"/>
                  </a:lightRig>
                </a:scene3d>
                <a:sp3d prstMaterial="matte"/>
              </p:spPr>
              <p:txBody>
                <a:bodyPr vert="horz" wrap="square" lIns="0" tIns="0" rIns="0" bIns="0" numCol="1" anchor="t" anchorCtr="0" compatLnSpc="1">
                  <a:prstTxWarp prst="textNoShape">
                    <a:avLst/>
                  </a:prstTxWarp>
                </a:bodyPr>
                <a:lstStyle/>
                <a:p>
                  <a:pPr>
                    <a:lnSpc>
                      <a:spcPct val="80000"/>
                    </a:lnSpc>
                  </a:pPr>
                  <a:endParaRPr lang="en-US" sz="2040" cap="all"/>
                </a:p>
              </p:txBody>
            </p:sp>
          </p:grpSp>
          <p:grpSp>
            <p:nvGrpSpPr>
              <p:cNvPr id="7" name="Gruppieren 6"/>
              <p:cNvGrpSpPr>
                <a:grpSpLocks noChangeAspect="1"/>
              </p:cNvGrpSpPr>
              <p:nvPr/>
            </p:nvGrpSpPr>
            <p:grpSpPr bwMode="gray">
              <a:xfrm>
                <a:off x="1460987" y="4977802"/>
                <a:ext cx="844356" cy="834707"/>
                <a:chOff x="3522190" y="4575731"/>
                <a:chExt cx="745020" cy="736506"/>
              </a:xfrm>
            </p:grpSpPr>
            <p:grpSp>
              <p:nvGrpSpPr>
                <p:cNvPr id="604" name="Group 943"/>
                <p:cNvGrpSpPr>
                  <a:grpSpLocks/>
                </p:cNvGrpSpPr>
                <p:nvPr/>
              </p:nvGrpSpPr>
              <p:grpSpPr bwMode="gray">
                <a:xfrm flipH="1">
                  <a:off x="3532393" y="4575731"/>
                  <a:ext cx="276543" cy="652145"/>
                  <a:chOff x="74" y="-3287"/>
                  <a:chExt cx="470" cy="1119"/>
                </a:xfrm>
              </p:grpSpPr>
              <p:sp>
                <p:nvSpPr>
                  <p:cNvPr id="605" name="Freeform 945"/>
                  <p:cNvSpPr>
                    <a:spLocks/>
                  </p:cNvSpPr>
                  <p:nvPr/>
                </p:nvSpPr>
                <p:spPr bwMode="gray">
                  <a:xfrm>
                    <a:off x="194" y="-2746"/>
                    <a:ext cx="211" cy="578"/>
                  </a:xfrm>
                  <a:custGeom>
                    <a:avLst/>
                    <a:gdLst/>
                    <a:ahLst/>
                    <a:cxnLst>
                      <a:cxn ang="0">
                        <a:pos x="62" y="20"/>
                      </a:cxn>
                      <a:cxn ang="0">
                        <a:pos x="11" y="10"/>
                      </a:cxn>
                      <a:cxn ang="0">
                        <a:pos x="2" y="0"/>
                      </a:cxn>
                      <a:cxn ang="0">
                        <a:pos x="2" y="36"/>
                      </a:cxn>
                      <a:cxn ang="0">
                        <a:pos x="2" y="205"/>
                      </a:cxn>
                      <a:cxn ang="0">
                        <a:pos x="43" y="204"/>
                      </a:cxn>
                      <a:cxn ang="0">
                        <a:pos x="43" y="211"/>
                      </a:cxn>
                      <a:cxn ang="0">
                        <a:pos x="88" y="218"/>
                      </a:cxn>
                      <a:cxn ang="0">
                        <a:pos x="88" y="156"/>
                      </a:cxn>
                      <a:cxn ang="0">
                        <a:pos x="89" y="7"/>
                      </a:cxn>
                      <a:cxn ang="0">
                        <a:pos x="89" y="5"/>
                      </a:cxn>
                      <a:cxn ang="0">
                        <a:pos x="89" y="5"/>
                      </a:cxn>
                      <a:cxn ang="0">
                        <a:pos x="62" y="20"/>
                      </a:cxn>
                    </a:cxnLst>
                    <a:rect l="0" t="0" r="r" b="b"/>
                    <a:pathLst>
                      <a:path w="89" h="245">
                        <a:moveTo>
                          <a:pt x="62" y="20"/>
                        </a:moveTo>
                        <a:cubicBezTo>
                          <a:pt x="54" y="19"/>
                          <a:pt x="24" y="13"/>
                          <a:pt x="11" y="10"/>
                        </a:cubicBezTo>
                        <a:cubicBezTo>
                          <a:pt x="5" y="9"/>
                          <a:pt x="3" y="4"/>
                          <a:pt x="2" y="0"/>
                        </a:cubicBezTo>
                        <a:cubicBezTo>
                          <a:pt x="2" y="18"/>
                          <a:pt x="2" y="32"/>
                          <a:pt x="2" y="36"/>
                        </a:cubicBezTo>
                        <a:cubicBezTo>
                          <a:pt x="2" y="49"/>
                          <a:pt x="0" y="181"/>
                          <a:pt x="2" y="205"/>
                        </a:cubicBezTo>
                        <a:cubicBezTo>
                          <a:pt x="3" y="228"/>
                          <a:pt x="43" y="224"/>
                          <a:pt x="43" y="204"/>
                        </a:cubicBezTo>
                        <a:cubicBezTo>
                          <a:pt x="43" y="206"/>
                          <a:pt x="43" y="211"/>
                          <a:pt x="43" y="211"/>
                        </a:cubicBezTo>
                        <a:cubicBezTo>
                          <a:pt x="46" y="245"/>
                          <a:pt x="86" y="235"/>
                          <a:pt x="88" y="218"/>
                        </a:cubicBezTo>
                        <a:cubicBezTo>
                          <a:pt x="89" y="201"/>
                          <a:pt x="88" y="171"/>
                          <a:pt x="88" y="156"/>
                        </a:cubicBezTo>
                        <a:cubicBezTo>
                          <a:pt x="88" y="140"/>
                          <a:pt x="89" y="47"/>
                          <a:pt x="89" y="7"/>
                        </a:cubicBezTo>
                        <a:cubicBezTo>
                          <a:pt x="89" y="6"/>
                          <a:pt x="89" y="6"/>
                          <a:pt x="89" y="5"/>
                        </a:cubicBezTo>
                        <a:cubicBezTo>
                          <a:pt x="89" y="5"/>
                          <a:pt x="89" y="5"/>
                          <a:pt x="89" y="5"/>
                        </a:cubicBezTo>
                        <a:cubicBezTo>
                          <a:pt x="86" y="16"/>
                          <a:pt x="70" y="22"/>
                          <a:pt x="62" y="20"/>
                        </a:cubicBezTo>
                      </a:path>
                    </a:pathLst>
                  </a:custGeom>
                  <a:solidFill>
                    <a:srgbClr val="F8F8F8"/>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606" name="Freeform 947"/>
                  <p:cNvSpPr>
                    <a:spLocks/>
                  </p:cNvSpPr>
                  <p:nvPr/>
                </p:nvSpPr>
                <p:spPr bwMode="gray">
                  <a:xfrm>
                    <a:off x="74" y="-3134"/>
                    <a:ext cx="470" cy="546"/>
                  </a:xfrm>
                  <a:custGeom>
                    <a:avLst/>
                    <a:gdLst/>
                    <a:ahLst/>
                    <a:cxnLst>
                      <a:cxn ang="0">
                        <a:pos x="193" y="194"/>
                      </a:cxn>
                      <a:cxn ang="0">
                        <a:pos x="169" y="49"/>
                      </a:cxn>
                      <a:cxn ang="0">
                        <a:pos x="143" y="24"/>
                      </a:cxn>
                      <a:cxn ang="0">
                        <a:pos x="100" y="12"/>
                      </a:cxn>
                      <a:cxn ang="0">
                        <a:pos x="60" y="2"/>
                      </a:cxn>
                      <a:cxn ang="0">
                        <a:pos x="31" y="12"/>
                      </a:cxn>
                      <a:cxn ang="0">
                        <a:pos x="4" y="159"/>
                      </a:cxn>
                      <a:cxn ang="0">
                        <a:pos x="36" y="168"/>
                      </a:cxn>
                      <a:cxn ang="0">
                        <a:pos x="54" y="47"/>
                      </a:cxn>
                      <a:cxn ang="0">
                        <a:pos x="53" y="164"/>
                      </a:cxn>
                      <a:cxn ang="0">
                        <a:pos x="63" y="174"/>
                      </a:cxn>
                      <a:cxn ang="0">
                        <a:pos x="113" y="188"/>
                      </a:cxn>
                      <a:cxn ang="0">
                        <a:pos x="140" y="169"/>
                      </a:cxn>
                      <a:cxn ang="0">
                        <a:pos x="140" y="169"/>
                      </a:cxn>
                      <a:cxn ang="0">
                        <a:pos x="138" y="87"/>
                      </a:cxn>
                      <a:cxn ang="0">
                        <a:pos x="136" y="70"/>
                      </a:cxn>
                      <a:cxn ang="0">
                        <a:pos x="136" y="69"/>
                      </a:cxn>
                      <a:cxn ang="0">
                        <a:pos x="136" y="70"/>
                      </a:cxn>
                      <a:cxn ang="0">
                        <a:pos x="138" y="87"/>
                      </a:cxn>
                      <a:cxn ang="0">
                        <a:pos x="160" y="203"/>
                      </a:cxn>
                      <a:cxn ang="0">
                        <a:pos x="193" y="194"/>
                      </a:cxn>
                    </a:cxnLst>
                    <a:rect l="0" t="0" r="r" b="b"/>
                    <a:pathLst>
                      <a:path w="199" h="231">
                        <a:moveTo>
                          <a:pt x="193" y="194"/>
                        </a:moveTo>
                        <a:cubicBezTo>
                          <a:pt x="189" y="184"/>
                          <a:pt x="172" y="67"/>
                          <a:pt x="169" y="49"/>
                        </a:cubicBezTo>
                        <a:cubicBezTo>
                          <a:pt x="166" y="32"/>
                          <a:pt x="151" y="26"/>
                          <a:pt x="143" y="24"/>
                        </a:cubicBezTo>
                        <a:cubicBezTo>
                          <a:pt x="136" y="21"/>
                          <a:pt x="113" y="16"/>
                          <a:pt x="100" y="12"/>
                        </a:cubicBezTo>
                        <a:cubicBezTo>
                          <a:pt x="89" y="9"/>
                          <a:pt x="69" y="3"/>
                          <a:pt x="60" y="2"/>
                        </a:cubicBezTo>
                        <a:cubicBezTo>
                          <a:pt x="51" y="0"/>
                          <a:pt x="34" y="3"/>
                          <a:pt x="31" y="12"/>
                        </a:cubicBezTo>
                        <a:cubicBezTo>
                          <a:pt x="29" y="17"/>
                          <a:pt x="8" y="139"/>
                          <a:pt x="4" y="159"/>
                        </a:cubicBezTo>
                        <a:cubicBezTo>
                          <a:pt x="0" y="180"/>
                          <a:pt x="31" y="184"/>
                          <a:pt x="36" y="168"/>
                        </a:cubicBezTo>
                        <a:cubicBezTo>
                          <a:pt x="40" y="157"/>
                          <a:pt x="55" y="38"/>
                          <a:pt x="54" y="47"/>
                        </a:cubicBezTo>
                        <a:cubicBezTo>
                          <a:pt x="54" y="53"/>
                          <a:pt x="53" y="121"/>
                          <a:pt x="53" y="164"/>
                        </a:cubicBezTo>
                        <a:cubicBezTo>
                          <a:pt x="54" y="169"/>
                          <a:pt x="56" y="174"/>
                          <a:pt x="63" y="174"/>
                        </a:cubicBezTo>
                        <a:cubicBezTo>
                          <a:pt x="75" y="177"/>
                          <a:pt x="106" y="187"/>
                          <a:pt x="113" y="188"/>
                        </a:cubicBezTo>
                        <a:cubicBezTo>
                          <a:pt x="122" y="190"/>
                          <a:pt x="137" y="180"/>
                          <a:pt x="140" y="169"/>
                        </a:cubicBezTo>
                        <a:cubicBezTo>
                          <a:pt x="140" y="169"/>
                          <a:pt x="140" y="169"/>
                          <a:pt x="140" y="169"/>
                        </a:cubicBezTo>
                        <a:cubicBezTo>
                          <a:pt x="140" y="141"/>
                          <a:pt x="140" y="111"/>
                          <a:pt x="138" y="87"/>
                        </a:cubicBezTo>
                        <a:cubicBezTo>
                          <a:pt x="137" y="78"/>
                          <a:pt x="137" y="73"/>
                          <a:pt x="136" y="70"/>
                        </a:cubicBezTo>
                        <a:cubicBezTo>
                          <a:pt x="136" y="69"/>
                          <a:pt x="136" y="69"/>
                          <a:pt x="136" y="69"/>
                        </a:cubicBezTo>
                        <a:cubicBezTo>
                          <a:pt x="136" y="69"/>
                          <a:pt x="136" y="69"/>
                          <a:pt x="136" y="70"/>
                        </a:cubicBezTo>
                        <a:cubicBezTo>
                          <a:pt x="137" y="75"/>
                          <a:pt x="138" y="81"/>
                          <a:pt x="138" y="87"/>
                        </a:cubicBezTo>
                        <a:cubicBezTo>
                          <a:pt x="142" y="109"/>
                          <a:pt x="148" y="149"/>
                          <a:pt x="160" y="203"/>
                        </a:cubicBezTo>
                        <a:cubicBezTo>
                          <a:pt x="165" y="231"/>
                          <a:pt x="199" y="218"/>
                          <a:pt x="193" y="194"/>
                        </a:cubicBezTo>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pPr>
                    <a:endParaRPr lang="en-US" sz="2040" cap="all"/>
                  </a:p>
                </p:txBody>
              </p:sp>
              <p:sp>
                <p:nvSpPr>
                  <p:cNvPr id="607" name="Freeform 948"/>
                  <p:cNvSpPr>
                    <a:spLocks/>
                  </p:cNvSpPr>
                  <p:nvPr/>
                </p:nvSpPr>
                <p:spPr bwMode="gray">
                  <a:xfrm>
                    <a:off x="277" y="-2654"/>
                    <a:ext cx="24" cy="389"/>
                  </a:xfrm>
                  <a:custGeom>
                    <a:avLst/>
                    <a:gdLst/>
                    <a:ahLst/>
                    <a:cxnLst>
                      <a:cxn ang="0">
                        <a:pos x="8" y="165"/>
                      </a:cxn>
                      <a:cxn ang="0">
                        <a:pos x="9" y="12"/>
                      </a:cxn>
                      <a:cxn ang="0">
                        <a:pos x="0" y="0"/>
                      </a:cxn>
                    </a:cxnLst>
                    <a:rect l="0" t="0" r="r" b="b"/>
                    <a:pathLst>
                      <a:path w="10" h="165">
                        <a:moveTo>
                          <a:pt x="8" y="165"/>
                        </a:moveTo>
                        <a:cubicBezTo>
                          <a:pt x="7" y="131"/>
                          <a:pt x="10" y="16"/>
                          <a:pt x="9" y="12"/>
                        </a:cubicBezTo>
                        <a:cubicBezTo>
                          <a:pt x="9" y="8"/>
                          <a:pt x="1" y="7"/>
                          <a:pt x="0" y="0"/>
                        </a:cubicBezTo>
                      </a:path>
                    </a:pathLst>
                  </a:custGeom>
                  <a:solidFill>
                    <a:srgbClr val="F8F8F8"/>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608" name="Freeform 949"/>
                  <p:cNvSpPr>
                    <a:spLocks/>
                  </p:cNvSpPr>
                  <p:nvPr/>
                </p:nvSpPr>
                <p:spPr bwMode="gray">
                  <a:xfrm>
                    <a:off x="119" y="-3134"/>
                    <a:ext cx="376" cy="449"/>
                  </a:xfrm>
                  <a:custGeom>
                    <a:avLst/>
                    <a:gdLst/>
                    <a:ahLst/>
                    <a:cxnLst>
                      <a:cxn ang="0">
                        <a:pos x="150" y="49"/>
                      </a:cxn>
                      <a:cxn ang="0">
                        <a:pos x="124" y="24"/>
                      </a:cxn>
                      <a:cxn ang="0">
                        <a:pos x="106" y="18"/>
                      </a:cxn>
                      <a:cxn ang="0">
                        <a:pos x="69" y="72"/>
                      </a:cxn>
                      <a:cxn ang="0">
                        <a:pos x="68" y="181"/>
                      </a:cxn>
                      <a:cxn ang="0">
                        <a:pos x="69" y="72"/>
                      </a:cxn>
                      <a:cxn ang="0">
                        <a:pos x="50" y="14"/>
                      </a:cxn>
                      <a:cxn ang="0">
                        <a:pos x="66" y="8"/>
                      </a:cxn>
                      <a:cxn ang="0">
                        <a:pos x="41" y="2"/>
                      </a:cxn>
                      <a:cxn ang="0">
                        <a:pos x="12" y="12"/>
                      </a:cxn>
                      <a:cxn ang="0">
                        <a:pos x="0" y="73"/>
                      </a:cxn>
                      <a:cxn ang="0">
                        <a:pos x="30" y="84"/>
                      </a:cxn>
                      <a:cxn ang="0">
                        <a:pos x="35" y="47"/>
                      </a:cxn>
                      <a:cxn ang="0">
                        <a:pos x="34" y="164"/>
                      </a:cxn>
                      <a:cxn ang="0">
                        <a:pos x="44" y="174"/>
                      </a:cxn>
                      <a:cxn ang="0">
                        <a:pos x="94" y="188"/>
                      </a:cxn>
                      <a:cxn ang="0">
                        <a:pos x="121" y="169"/>
                      </a:cxn>
                      <a:cxn ang="0">
                        <a:pos x="121" y="112"/>
                      </a:cxn>
                      <a:cxn ang="0">
                        <a:pos x="120" y="112"/>
                      </a:cxn>
                      <a:cxn ang="0">
                        <a:pos x="121" y="112"/>
                      </a:cxn>
                      <a:cxn ang="0">
                        <a:pos x="119" y="87"/>
                      </a:cxn>
                      <a:cxn ang="0">
                        <a:pos x="118" y="75"/>
                      </a:cxn>
                      <a:cxn ang="0">
                        <a:pos x="117" y="70"/>
                      </a:cxn>
                      <a:cxn ang="0">
                        <a:pos x="117" y="69"/>
                      </a:cxn>
                      <a:cxn ang="0">
                        <a:pos x="117" y="70"/>
                      </a:cxn>
                      <a:cxn ang="0">
                        <a:pos x="118" y="75"/>
                      </a:cxn>
                      <a:cxn ang="0">
                        <a:pos x="119" y="87"/>
                      </a:cxn>
                      <a:cxn ang="0">
                        <a:pos x="123" y="112"/>
                      </a:cxn>
                      <a:cxn ang="0">
                        <a:pos x="159" y="105"/>
                      </a:cxn>
                      <a:cxn ang="0">
                        <a:pos x="150" y="49"/>
                      </a:cxn>
                    </a:cxnLst>
                    <a:rect l="0" t="0" r="r" b="b"/>
                    <a:pathLst>
                      <a:path w="159" h="190">
                        <a:moveTo>
                          <a:pt x="150" y="49"/>
                        </a:moveTo>
                        <a:cubicBezTo>
                          <a:pt x="147" y="32"/>
                          <a:pt x="132" y="26"/>
                          <a:pt x="124" y="24"/>
                        </a:cubicBezTo>
                        <a:cubicBezTo>
                          <a:pt x="120" y="22"/>
                          <a:pt x="113" y="20"/>
                          <a:pt x="106" y="18"/>
                        </a:cubicBezTo>
                        <a:cubicBezTo>
                          <a:pt x="87" y="40"/>
                          <a:pt x="69" y="72"/>
                          <a:pt x="69" y="72"/>
                        </a:cubicBezTo>
                        <a:cubicBezTo>
                          <a:pt x="69" y="83"/>
                          <a:pt x="68" y="181"/>
                          <a:pt x="68" y="181"/>
                        </a:cubicBezTo>
                        <a:cubicBezTo>
                          <a:pt x="69" y="72"/>
                          <a:pt x="69" y="72"/>
                          <a:pt x="69" y="72"/>
                        </a:cubicBezTo>
                        <a:cubicBezTo>
                          <a:pt x="69" y="64"/>
                          <a:pt x="56" y="34"/>
                          <a:pt x="50" y="14"/>
                        </a:cubicBezTo>
                        <a:cubicBezTo>
                          <a:pt x="66" y="8"/>
                          <a:pt x="66" y="8"/>
                          <a:pt x="66" y="8"/>
                        </a:cubicBezTo>
                        <a:cubicBezTo>
                          <a:pt x="57" y="5"/>
                          <a:pt x="47" y="3"/>
                          <a:pt x="41" y="2"/>
                        </a:cubicBezTo>
                        <a:cubicBezTo>
                          <a:pt x="32" y="0"/>
                          <a:pt x="15" y="3"/>
                          <a:pt x="12" y="12"/>
                        </a:cubicBezTo>
                        <a:cubicBezTo>
                          <a:pt x="11" y="14"/>
                          <a:pt x="6" y="42"/>
                          <a:pt x="0" y="73"/>
                        </a:cubicBezTo>
                        <a:cubicBezTo>
                          <a:pt x="14" y="81"/>
                          <a:pt x="25" y="83"/>
                          <a:pt x="30" y="84"/>
                        </a:cubicBezTo>
                        <a:cubicBezTo>
                          <a:pt x="33" y="61"/>
                          <a:pt x="35" y="43"/>
                          <a:pt x="35" y="47"/>
                        </a:cubicBezTo>
                        <a:cubicBezTo>
                          <a:pt x="35" y="53"/>
                          <a:pt x="34" y="121"/>
                          <a:pt x="34" y="164"/>
                        </a:cubicBezTo>
                        <a:cubicBezTo>
                          <a:pt x="35" y="169"/>
                          <a:pt x="37" y="174"/>
                          <a:pt x="44" y="174"/>
                        </a:cubicBezTo>
                        <a:cubicBezTo>
                          <a:pt x="56" y="177"/>
                          <a:pt x="87" y="187"/>
                          <a:pt x="94" y="188"/>
                        </a:cubicBezTo>
                        <a:cubicBezTo>
                          <a:pt x="103" y="190"/>
                          <a:pt x="118" y="180"/>
                          <a:pt x="121" y="169"/>
                        </a:cubicBezTo>
                        <a:cubicBezTo>
                          <a:pt x="121" y="150"/>
                          <a:pt x="121" y="130"/>
                          <a:pt x="121" y="112"/>
                        </a:cubicBezTo>
                        <a:cubicBezTo>
                          <a:pt x="120" y="112"/>
                          <a:pt x="120" y="112"/>
                          <a:pt x="120" y="112"/>
                        </a:cubicBezTo>
                        <a:cubicBezTo>
                          <a:pt x="120" y="112"/>
                          <a:pt x="120" y="112"/>
                          <a:pt x="121" y="112"/>
                        </a:cubicBezTo>
                        <a:cubicBezTo>
                          <a:pt x="120" y="103"/>
                          <a:pt x="120" y="95"/>
                          <a:pt x="119" y="87"/>
                        </a:cubicBezTo>
                        <a:cubicBezTo>
                          <a:pt x="119" y="82"/>
                          <a:pt x="118" y="78"/>
                          <a:pt x="118" y="75"/>
                        </a:cubicBezTo>
                        <a:cubicBezTo>
                          <a:pt x="117" y="73"/>
                          <a:pt x="117" y="72"/>
                          <a:pt x="117" y="70"/>
                        </a:cubicBezTo>
                        <a:cubicBezTo>
                          <a:pt x="117" y="69"/>
                          <a:pt x="117" y="69"/>
                          <a:pt x="117" y="69"/>
                        </a:cubicBezTo>
                        <a:cubicBezTo>
                          <a:pt x="117" y="70"/>
                          <a:pt x="117" y="70"/>
                          <a:pt x="117" y="70"/>
                        </a:cubicBezTo>
                        <a:cubicBezTo>
                          <a:pt x="117" y="71"/>
                          <a:pt x="118" y="73"/>
                          <a:pt x="118" y="75"/>
                        </a:cubicBezTo>
                        <a:cubicBezTo>
                          <a:pt x="119" y="79"/>
                          <a:pt x="119" y="83"/>
                          <a:pt x="119" y="87"/>
                        </a:cubicBezTo>
                        <a:cubicBezTo>
                          <a:pt x="120" y="94"/>
                          <a:pt x="122" y="102"/>
                          <a:pt x="123" y="112"/>
                        </a:cubicBezTo>
                        <a:cubicBezTo>
                          <a:pt x="130" y="112"/>
                          <a:pt x="145" y="112"/>
                          <a:pt x="159" y="105"/>
                        </a:cubicBezTo>
                        <a:cubicBezTo>
                          <a:pt x="155" y="79"/>
                          <a:pt x="151" y="56"/>
                          <a:pt x="150" y="49"/>
                        </a:cubicBezTo>
                        <a:close/>
                      </a:path>
                    </a:pathLst>
                  </a:custGeom>
                  <a:solidFill>
                    <a:srgbClr val="F8F8F8"/>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609" name="Freeform 950"/>
                  <p:cNvSpPr>
                    <a:spLocks/>
                  </p:cNvSpPr>
                  <p:nvPr/>
                </p:nvSpPr>
                <p:spPr bwMode="gray">
                  <a:xfrm>
                    <a:off x="228" y="-3162"/>
                    <a:ext cx="153" cy="97"/>
                  </a:xfrm>
                  <a:custGeom>
                    <a:avLst/>
                    <a:gdLst/>
                    <a:ahLst/>
                    <a:cxnLst>
                      <a:cxn ang="0">
                        <a:pos x="29" y="39"/>
                      </a:cxn>
                      <a:cxn ang="0">
                        <a:pos x="9" y="19"/>
                      </a:cxn>
                      <a:cxn ang="0">
                        <a:pos x="15" y="13"/>
                      </a:cxn>
                      <a:cxn ang="0">
                        <a:pos x="53" y="16"/>
                      </a:cxn>
                      <a:cxn ang="0">
                        <a:pos x="56" y="30"/>
                      </a:cxn>
                      <a:cxn ang="0">
                        <a:pos x="29" y="39"/>
                      </a:cxn>
                    </a:cxnLst>
                    <a:rect l="0" t="0" r="r" b="b"/>
                    <a:pathLst>
                      <a:path w="65" h="41">
                        <a:moveTo>
                          <a:pt x="29" y="39"/>
                        </a:moveTo>
                        <a:cubicBezTo>
                          <a:pt x="13" y="37"/>
                          <a:pt x="0" y="23"/>
                          <a:pt x="9" y="19"/>
                        </a:cubicBezTo>
                        <a:cubicBezTo>
                          <a:pt x="14" y="16"/>
                          <a:pt x="12" y="16"/>
                          <a:pt x="15" y="13"/>
                        </a:cubicBezTo>
                        <a:cubicBezTo>
                          <a:pt x="17" y="10"/>
                          <a:pt x="53" y="0"/>
                          <a:pt x="53" y="16"/>
                        </a:cubicBezTo>
                        <a:cubicBezTo>
                          <a:pt x="53" y="21"/>
                          <a:pt x="46" y="25"/>
                          <a:pt x="56" y="30"/>
                        </a:cubicBezTo>
                        <a:cubicBezTo>
                          <a:pt x="65" y="33"/>
                          <a:pt x="45" y="41"/>
                          <a:pt x="29" y="39"/>
                        </a:cubicBezTo>
                        <a:close/>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pPr>
                    <a:endParaRPr lang="en-US" sz="2040" cap="all"/>
                  </a:p>
                </p:txBody>
              </p:sp>
              <p:sp>
                <p:nvSpPr>
                  <p:cNvPr id="610" name="Freeform 951"/>
                  <p:cNvSpPr>
                    <a:spLocks/>
                  </p:cNvSpPr>
                  <p:nvPr/>
                </p:nvSpPr>
                <p:spPr bwMode="gray">
                  <a:xfrm>
                    <a:off x="199" y="-3131"/>
                    <a:ext cx="211" cy="446"/>
                  </a:xfrm>
                  <a:custGeom>
                    <a:avLst/>
                    <a:gdLst/>
                    <a:ahLst/>
                    <a:cxnLst>
                      <a:cxn ang="0">
                        <a:pos x="89" y="22"/>
                      </a:cxn>
                      <a:cxn ang="0">
                        <a:pos x="72" y="17"/>
                      </a:cxn>
                      <a:cxn ang="0">
                        <a:pos x="35" y="71"/>
                      </a:cxn>
                      <a:cxn ang="0">
                        <a:pos x="34" y="180"/>
                      </a:cxn>
                      <a:cxn ang="0">
                        <a:pos x="35" y="71"/>
                      </a:cxn>
                      <a:cxn ang="0">
                        <a:pos x="18" y="15"/>
                      </a:cxn>
                      <a:cxn ang="0">
                        <a:pos x="21" y="4"/>
                      </a:cxn>
                      <a:cxn ang="0">
                        <a:pos x="7" y="1"/>
                      </a:cxn>
                      <a:cxn ang="0">
                        <a:pos x="3" y="0"/>
                      </a:cxn>
                      <a:cxn ang="0">
                        <a:pos x="0" y="163"/>
                      </a:cxn>
                      <a:cxn ang="0">
                        <a:pos x="10" y="173"/>
                      </a:cxn>
                      <a:cxn ang="0">
                        <a:pos x="60" y="187"/>
                      </a:cxn>
                      <a:cxn ang="0">
                        <a:pos x="87" y="168"/>
                      </a:cxn>
                      <a:cxn ang="0">
                        <a:pos x="85" y="86"/>
                      </a:cxn>
                      <a:cxn ang="0">
                        <a:pos x="89" y="22"/>
                      </a:cxn>
                    </a:cxnLst>
                    <a:rect l="0" t="0" r="r" b="b"/>
                    <a:pathLst>
                      <a:path w="89" h="189">
                        <a:moveTo>
                          <a:pt x="89" y="22"/>
                        </a:moveTo>
                        <a:cubicBezTo>
                          <a:pt x="86" y="21"/>
                          <a:pt x="79" y="19"/>
                          <a:pt x="72" y="17"/>
                        </a:cubicBezTo>
                        <a:cubicBezTo>
                          <a:pt x="53" y="39"/>
                          <a:pt x="35" y="71"/>
                          <a:pt x="35" y="71"/>
                        </a:cubicBezTo>
                        <a:cubicBezTo>
                          <a:pt x="35" y="82"/>
                          <a:pt x="34" y="180"/>
                          <a:pt x="34" y="180"/>
                        </a:cubicBezTo>
                        <a:cubicBezTo>
                          <a:pt x="35" y="71"/>
                          <a:pt x="35" y="71"/>
                          <a:pt x="35" y="71"/>
                        </a:cubicBezTo>
                        <a:cubicBezTo>
                          <a:pt x="35" y="63"/>
                          <a:pt x="19" y="23"/>
                          <a:pt x="18" y="15"/>
                        </a:cubicBezTo>
                        <a:cubicBezTo>
                          <a:pt x="17" y="7"/>
                          <a:pt x="21" y="4"/>
                          <a:pt x="21" y="4"/>
                        </a:cubicBezTo>
                        <a:cubicBezTo>
                          <a:pt x="12" y="1"/>
                          <a:pt x="13" y="2"/>
                          <a:pt x="7" y="1"/>
                        </a:cubicBezTo>
                        <a:cubicBezTo>
                          <a:pt x="6" y="0"/>
                          <a:pt x="5" y="0"/>
                          <a:pt x="3" y="0"/>
                        </a:cubicBezTo>
                        <a:cubicBezTo>
                          <a:pt x="0" y="25"/>
                          <a:pt x="0" y="120"/>
                          <a:pt x="0" y="163"/>
                        </a:cubicBezTo>
                        <a:cubicBezTo>
                          <a:pt x="1" y="168"/>
                          <a:pt x="3" y="173"/>
                          <a:pt x="10" y="173"/>
                        </a:cubicBezTo>
                        <a:cubicBezTo>
                          <a:pt x="22" y="176"/>
                          <a:pt x="53" y="186"/>
                          <a:pt x="60" y="187"/>
                        </a:cubicBezTo>
                        <a:cubicBezTo>
                          <a:pt x="69" y="189"/>
                          <a:pt x="84" y="179"/>
                          <a:pt x="87" y="168"/>
                        </a:cubicBezTo>
                        <a:cubicBezTo>
                          <a:pt x="87" y="149"/>
                          <a:pt x="86" y="94"/>
                          <a:pt x="85" y="86"/>
                        </a:cubicBezTo>
                        <a:cubicBezTo>
                          <a:pt x="80" y="51"/>
                          <a:pt x="89" y="33"/>
                          <a:pt x="89" y="22"/>
                        </a:cubicBezTo>
                        <a:close/>
                      </a:path>
                    </a:pathLst>
                  </a:custGeom>
                  <a:solidFill>
                    <a:schemeClr val="accent2"/>
                  </a:solidFill>
                  <a:ln w="3175" cap="flat" cmpd="sng">
                    <a:solidFill>
                      <a:schemeClr val="accent2">
                        <a:lumMod val="50000"/>
                      </a:schemeClr>
                    </a:solidFill>
                    <a:prstDash val="solid"/>
                    <a:miter lim="800000"/>
                    <a:headEnd/>
                    <a:tailEnd/>
                  </a:ln>
                </p:spPr>
                <p:txBody>
                  <a:bodyPr lIns="0" tIns="0" rIns="0" bIns="0"/>
                  <a:lstStyle/>
                  <a:p>
                    <a:pPr>
                      <a:lnSpc>
                        <a:spcPct val="80000"/>
                      </a:lnSpc>
                    </a:pPr>
                    <a:endParaRPr lang="en-US" sz="2040" cap="all"/>
                  </a:p>
                </p:txBody>
              </p:sp>
              <p:sp>
                <p:nvSpPr>
                  <p:cNvPr id="611" name="Freeform 953"/>
                  <p:cNvSpPr>
                    <a:spLocks/>
                  </p:cNvSpPr>
                  <p:nvPr/>
                </p:nvSpPr>
                <p:spPr bwMode="gray">
                  <a:xfrm>
                    <a:off x="206" y="-3287"/>
                    <a:ext cx="189" cy="189"/>
                  </a:xfrm>
                  <a:custGeom>
                    <a:avLst/>
                    <a:gdLst/>
                    <a:ahLst/>
                    <a:cxnLst>
                      <a:cxn ang="0">
                        <a:pos x="38" y="1"/>
                      </a:cxn>
                      <a:cxn ang="0">
                        <a:pos x="1" y="41"/>
                      </a:cxn>
                      <a:cxn ang="0">
                        <a:pos x="42" y="79"/>
                      </a:cxn>
                      <a:cxn ang="0">
                        <a:pos x="79" y="38"/>
                      </a:cxn>
                      <a:cxn ang="0">
                        <a:pos x="38" y="1"/>
                      </a:cxn>
                    </a:cxnLst>
                    <a:rect l="0" t="0" r="r" b="b"/>
                    <a:pathLst>
                      <a:path w="80" h="80">
                        <a:moveTo>
                          <a:pt x="38" y="1"/>
                        </a:moveTo>
                        <a:cubicBezTo>
                          <a:pt x="16" y="2"/>
                          <a:pt x="0" y="20"/>
                          <a:pt x="1" y="41"/>
                        </a:cubicBezTo>
                        <a:cubicBezTo>
                          <a:pt x="1" y="63"/>
                          <a:pt x="20" y="80"/>
                          <a:pt x="42" y="79"/>
                        </a:cubicBezTo>
                        <a:cubicBezTo>
                          <a:pt x="63" y="78"/>
                          <a:pt x="80" y="60"/>
                          <a:pt x="79" y="38"/>
                        </a:cubicBezTo>
                        <a:cubicBezTo>
                          <a:pt x="78" y="17"/>
                          <a:pt x="60" y="0"/>
                          <a:pt x="38" y="1"/>
                        </a:cubicBezTo>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pPr>
                    <a:endParaRPr lang="en-US" sz="2040" cap="all"/>
                  </a:p>
                </p:txBody>
              </p:sp>
              <p:sp>
                <p:nvSpPr>
                  <p:cNvPr id="612" name="Freeform 954"/>
                  <p:cNvSpPr>
                    <a:spLocks/>
                  </p:cNvSpPr>
                  <p:nvPr/>
                </p:nvSpPr>
                <p:spPr bwMode="gray">
                  <a:xfrm>
                    <a:off x="199" y="-2874"/>
                    <a:ext cx="81" cy="45"/>
                  </a:xfrm>
                  <a:custGeom>
                    <a:avLst/>
                    <a:gdLst/>
                    <a:ahLst/>
                    <a:cxnLst>
                      <a:cxn ang="0">
                        <a:pos x="3" y="0"/>
                      </a:cxn>
                      <a:cxn ang="0">
                        <a:pos x="0" y="24"/>
                      </a:cxn>
                      <a:cxn ang="0">
                        <a:pos x="81" y="45"/>
                      </a:cxn>
                      <a:cxn ang="0">
                        <a:pos x="81" y="21"/>
                      </a:cxn>
                      <a:cxn ang="0">
                        <a:pos x="3" y="0"/>
                      </a:cxn>
                    </a:cxnLst>
                    <a:rect l="0" t="0" r="r" b="b"/>
                    <a:pathLst>
                      <a:path w="81" h="45">
                        <a:moveTo>
                          <a:pt x="3" y="0"/>
                        </a:moveTo>
                        <a:lnTo>
                          <a:pt x="0" y="24"/>
                        </a:lnTo>
                        <a:lnTo>
                          <a:pt x="81" y="45"/>
                        </a:lnTo>
                        <a:lnTo>
                          <a:pt x="81" y="21"/>
                        </a:lnTo>
                        <a:lnTo>
                          <a:pt x="3" y="0"/>
                        </a:lnTo>
                        <a:close/>
                      </a:path>
                    </a:pathLst>
                  </a:custGeom>
                  <a:solidFill>
                    <a:schemeClr val="accent4"/>
                  </a:solidFill>
                  <a:ln w="3175" cap="flat" cmpd="sng">
                    <a:solidFill>
                      <a:schemeClr val="accent4">
                        <a:lumMod val="75000"/>
                      </a:schemeClr>
                    </a:solidFill>
                    <a:prstDash val="solid"/>
                    <a:miter lim="800000"/>
                    <a:headEnd/>
                    <a:tailEnd/>
                  </a:ln>
                </p:spPr>
                <p:txBody>
                  <a:bodyPr lIns="0" tIns="0" rIns="0" bIns="0"/>
                  <a:lstStyle/>
                  <a:p>
                    <a:pPr>
                      <a:lnSpc>
                        <a:spcPct val="80000"/>
                      </a:lnSpc>
                    </a:pPr>
                    <a:endParaRPr lang="en-US" sz="2040" cap="all"/>
                  </a:p>
                </p:txBody>
              </p:sp>
              <p:sp>
                <p:nvSpPr>
                  <p:cNvPr id="613" name="Freeform 955"/>
                  <p:cNvSpPr>
                    <a:spLocks/>
                  </p:cNvSpPr>
                  <p:nvPr/>
                </p:nvSpPr>
                <p:spPr bwMode="gray">
                  <a:xfrm>
                    <a:off x="280" y="-2869"/>
                    <a:ext cx="125" cy="54"/>
                  </a:xfrm>
                  <a:custGeom>
                    <a:avLst/>
                    <a:gdLst/>
                    <a:ahLst/>
                    <a:cxnLst>
                      <a:cxn ang="0">
                        <a:pos x="27" y="23"/>
                      </a:cxn>
                      <a:cxn ang="0">
                        <a:pos x="53" y="10"/>
                      </a:cxn>
                      <a:cxn ang="0">
                        <a:pos x="53" y="0"/>
                      </a:cxn>
                      <a:cxn ang="0">
                        <a:pos x="27" y="13"/>
                      </a:cxn>
                      <a:cxn ang="0">
                        <a:pos x="0" y="7"/>
                      </a:cxn>
                      <a:cxn ang="0">
                        <a:pos x="0" y="17"/>
                      </a:cxn>
                      <a:cxn ang="0">
                        <a:pos x="27" y="23"/>
                      </a:cxn>
                    </a:cxnLst>
                    <a:rect l="0" t="0" r="r" b="b"/>
                    <a:pathLst>
                      <a:path w="53" h="23">
                        <a:moveTo>
                          <a:pt x="27" y="23"/>
                        </a:moveTo>
                        <a:cubicBezTo>
                          <a:pt x="35" y="23"/>
                          <a:pt x="48" y="14"/>
                          <a:pt x="53" y="10"/>
                        </a:cubicBezTo>
                        <a:cubicBezTo>
                          <a:pt x="53" y="0"/>
                          <a:pt x="53" y="0"/>
                          <a:pt x="53" y="0"/>
                        </a:cubicBezTo>
                        <a:cubicBezTo>
                          <a:pt x="48" y="4"/>
                          <a:pt x="36" y="13"/>
                          <a:pt x="27" y="13"/>
                        </a:cubicBezTo>
                        <a:cubicBezTo>
                          <a:pt x="24" y="13"/>
                          <a:pt x="0" y="7"/>
                          <a:pt x="0" y="7"/>
                        </a:cubicBezTo>
                        <a:cubicBezTo>
                          <a:pt x="0" y="17"/>
                          <a:pt x="0" y="17"/>
                          <a:pt x="0" y="17"/>
                        </a:cubicBezTo>
                        <a:cubicBezTo>
                          <a:pt x="1" y="17"/>
                          <a:pt x="24" y="23"/>
                          <a:pt x="27" y="23"/>
                        </a:cubicBezTo>
                        <a:close/>
                      </a:path>
                    </a:pathLst>
                  </a:custGeom>
                  <a:solidFill>
                    <a:schemeClr val="accent4"/>
                  </a:solidFill>
                  <a:ln w="3175" cap="flat" cmpd="sng">
                    <a:solidFill>
                      <a:schemeClr val="accent4">
                        <a:lumMod val="75000"/>
                      </a:schemeClr>
                    </a:solidFill>
                    <a:prstDash val="solid"/>
                    <a:miter lim="800000"/>
                    <a:headEnd/>
                    <a:tailEnd/>
                  </a:ln>
                </p:spPr>
                <p:txBody>
                  <a:bodyPr lIns="0" tIns="0" rIns="0" bIns="0"/>
                  <a:lstStyle/>
                  <a:p>
                    <a:pPr>
                      <a:lnSpc>
                        <a:spcPct val="80000"/>
                      </a:lnSpc>
                    </a:pPr>
                    <a:endParaRPr lang="en-US" sz="2040" cap="all"/>
                  </a:p>
                </p:txBody>
              </p:sp>
              <p:sp>
                <p:nvSpPr>
                  <p:cNvPr id="614" name="Freeform 956"/>
                  <p:cNvSpPr>
                    <a:spLocks/>
                  </p:cNvSpPr>
                  <p:nvPr/>
                </p:nvSpPr>
                <p:spPr bwMode="gray">
                  <a:xfrm>
                    <a:off x="199" y="-2779"/>
                    <a:ext cx="81" cy="42"/>
                  </a:xfrm>
                  <a:custGeom>
                    <a:avLst/>
                    <a:gdLst/>
                    <a:ahLst/>
                    <a:cxnLst>
                      <a:cxn ang="0">
                        <a:pos x="3" y="0"/>
                      </a:cxn>
                      <a:cxn ang="0">
                        <a:pos x="0" y="21"/>
                      </a:cxn>
                      <a:cxn ang="0">
                        <a:pos x="81" y="42"/>
                      </a:cxn>
                      <a:cxn ang="0">
                        <a:pos x="81" y="21"/>
                      </a:cxn>
                      <a:cxn ang="0">
                        <a:pos x="3" y="0"/>
                      </a:cxn>
                    </a:cxnLst>
                    <a:rect l="0" t="0" r="r" b="b"/>
                    <a:pathLst>
                      <a:path w="81" h="42">
                        <a:moveTo>
                          <a:pt x="3" y="0"/>
                        </a:moveTo>
                        <a:lnTo>
                          <a:pt x="0" y="21"/>
                        </a:lnTo>
                        <a:lnTo>
                          <a:pt x="81" y="42"/>
                        </a:lnTo>
                        <a:lnTo>
                          <a:pt x="81" y="21"/>
                        </a:lnTo>
                        <a:lnTo>
                          <a:pt x="3" y="0"/>
                        </a:lnTo>
                        <a:close/>
                      </a:path>
                    </a:pathLst>
                  </a:custGeom>
                  <a:solidFill>
                    <a:schemeClr val="accent4"/>
                  </a:solidFill>
                  <a:ln w="3175" cap="flat" cmpd="sng">
                    <a:solidFill>
                      <a:schemeClr val="accent4">
                        <a:lumMod val="75000"/>
                      </a:schemeClr>
                    </a:solidFill>
                    <a:prstDash val="solid"/>
                    <a:miter lim="800000"/>
                    <a:headEnd/>
                    <a:tailEnd/>
                  </a:ln>
                </p:spPr>
                <p:txBody>
                  <a:bodyPr lIns="0" tIns="0" rIns="0" bIns="0"/>
                  <a:lstStyle/>
                  <a:p>
                    <a:pPr>
                      <a:lnSpc>
                        <a:spcPct val="80000"/>
                      </a:lnSpc>
                    </a:pPr>
                    <a:endParaRPr lang="en-US" sz="2040" cap="all"/>
                  </a:p>
                </p:txBody>
              </p:sp>
              <p:sp>
                <p:nvSpPr>
                  <p:cNvPr id="615" name="Freeform 957"/>
                  <p:cNvSpPr>
                    <a:spLocks/>
                  </p:cNvSpPr>
                  <p:nvPr/>
                </p:nvSpPr>
                <p:spPr bwMode="gray">
                  <a:xfrm>
                    <a:off x="280" y="-2775"/>
                    <a:ext cx="125" cy="52"/>
                  </a:xfrm>
                  <a:custGeom>
                    <a:avLst/>
                    <a:gdLst/>
                    <a:ahLst/>
                    <a:cxnLst>
                      <a:cxn ang="0">
                        <a:pos x="27" y="22"/>
                      </a:cxn>
                      <a:cxn ang="0">
                        <a:pos x="53" y="10"/>
                      </a:cxn>
                      <a:cxn ang="0">
                        <a:pos x="53" y="0"/>
                      </a:cxn>
                      <a:cxn ang="0">
                        <a:pos x="27" y="13"/>
                      </a:cxn>
                      <a:cxn ang="0">
                        <a:pos x="0" y="7"/>
                      </a:cxn>
                      <a:cxn ang="0">
                        <a:pos x="0" y="16"/>
                      </a:cxn>
                      <a:cxn ang="0">
                        <a:pos x="27" y="22"/>
                      </a:cxn>
                    </a:cxnLst>
                    <a:rect l="0" t="0" r="r" b="b"/>
                    <a:pathLst>
                      <a:path w="53" h="22">
                        <a:moveTo>
                          <a:pt x="27" y="22"/>
                        </a:moveTo>
                        <a:cubicBezTo>
                          <a:pt x="35" y="22"/>
                          <a:pt x="48" y="14"/>
                          <a:pt x="53" y="10"/>
                        </a:cubicBezTo>
                        <a:cubicBezTo>
                          <a:pt x="53" y="0"/>
                          <a:pt x="53" y="0"/>
                          <a:pt x="53" y="0"/>
                        </a:cubicBezTo>
                        <a:cubicBezTo>
                          <a:pt x="48" y="3"/>
                          <a:pt x="36" y="13"/>
                          <a:pt x="27" y="13"/>
                        </a:cubicBezTo>
                        <a:cubicBezTo>
                          <a:pt x="24" y="13"/>
                          <a:pt x="0" y="7"/>
                          <a:pt x="0" y="7"/>
                        </a:cubicBezTo>
                        <a:cubicBezTo>
                          <a:pt x="0" y="16"/>
                          <a:pt x="0" y="16"/>
                          <a:pt x="0" y="16"/>
                        </a:cubicBezTo>
                        <a:cubicBezTo>
                          <a:pt x="1" y="16"/>
                          <a:pt x="24" y="22"/>
                          <a:pt x="27" y="22"/>
                        </a:cubicBezTo>
                        <a:close/>
                      </a:path>
                    </a:pathLst>
                  </a:custGeom>
                  <a:solidFill>
                    <a:schemeClr val="accent4"/>
                  </a:solidFill>
                  <a:ln w="3175" cap="flat" cmpd="sng">
                    <a:solidFill>
                      <a:schemeClr val="accent4">
                        <a:lumMod val="75000"/>
                      </a:schemeClr>
                    </a:solidFill>
                    <a:prstDash val="solid"/>
                    <a:miter lim="800000"/>
                    <a:headEnd/>
                    <a:tailEnd/>
                  </a:ln>
                </p:spPr>
                <p:txBody>
                  <a:bodyPr lIns="0" tIns="0" rIns="0" bIns="0"/>
                  <a:lstStyle/>
                  <a:p>
                    <a:pPr>
                      <a:lnSpc>
                        <a:spcPct val="80000"/>
                      </a:lnSpc>
                    </a:pPr>
                    <a:endParaRPr lang="en-US" sz="2040" cap="all"/>
                  </a:p>
                </p:txBody>
              </p:sp>
              <p:sp>
                <p:nvSpPr>
                  <p:cNvPr id="616" name="Freeform 958"/>
                  <p:cNvSpPr>
                    <a:spLocks/>
                  </p:cNvSpPr>
                  <p:nvPr/>
                </p:nvSpPr>
                <p:spPr bwMode="gray">
                  <a:xfrm>
                    <a:off x="332" y="-2971"/>
                    <a:ext cx="21" cy="5"/>
                  </a:xfrm>
                  <a:custGeom>
                    <a:avLst/>
                    <a:gdLst/>
                    <a:ahLst/>
                    <a:cxnLst>
                      <a:cxn ang="0">
                        <a:pos x="21" y="5"/>
                      </a:cxn>
                      <a:cxn ang="0">
                        <a:pos x="0" y="0"/>
                      </a:cxn>
                      <a:cxn ang="0">
                        <a:pos x="21" y="5"/>
                      </a:cxn>
                    </a:cxnLst>
                    <a:rect l="0" t="0" r="r" b="b"/>
                    <a:pathLst>
                      <a:path w="21" h="5">
                        <a:moveTo>
                          <a:pt x="21" y="5"/>
                        </a:moveTo>
                        <a:lnTo>
                          <a:pt x="0" y="0"/>
                        </a:lnTo>
                        <a:lnTo>
                          <a:pt x="21" y="5"/>
                        </a:lnTo>
                        <a:close/>
                      </a:path>
                    </a:pathLst>
                  </a:custGeom>
                  <a:solidFill>
                    <a:srgbClr val="FFFFFF"/>
                  </a:solidFill>
                  <a:ln w="6350" cmpd="sng">
                    <a:solidFill>
                      <a:srgbClr val="000000"/>
                    </a:solidFill>
                    <a:round/>
                    <a:headEnd/>
                    <a:tailEnd/>
                  </a:ln>
                </p:spPr>
                <p:txBody>
                  <a:bodyPr lIns="0" tIns="0" rIns="0" bIns="0"/>
                  <a:lstStyle/>
                  <a:p>
                    <a:pPr>
                      <a:lnSpc>
                        <a:spcPct val="80000"/>
                      </a:lnSpc>
                    </a:pPr>
                    <a:endParaRPr lang="en-US" sz="2040" cap="all"/>
                  </a:p>
                </p:txBody>
              </p:sp>
              <p:sp>
                <p:nvSpPr>
                  <p:cNvPr id="617" name="Line 959"/>
                  <p:cNvSpPr>
                    <a:spLocks noChangeShapeType="1"/>
                  </p:cNvSpPr>
                  <p:nvPr/>
                </p:nvSpPr>
                <p:spPr bwMode="gray">
                  <a:xfrm flipH="1" flipV="1">
                    <a:off x="332" y="-2971"/>
                    <a:ext cx="21" cy="5"/>
                  </a:xfrm>
                  <a:prstGeom prst="line">
                    <a:avLst/>
                  </a:prstGeom>
                  <a:solidFill>
                    <a:schemeClr val="accent4"/>
                  </a:solidFill>
                  <a:ln w="3175">
                    <a:solidFill>
                      <a:schemeClr val="accent4">
                        <a:lumMod val="75000"/>
                      </a:schemeClr>
                    </a:solidFill>
                    <a:miter lim="800000"/>
                    <a:headEnd/>
                    <a:tailEnd/>
                  </a:ln>
                </p:spPr>
                <p:txBody>
                  <a:bodyPr lIns="0" tIns="0" rIns="0" bIns="0"/>
                  <a:lstStyle/>
                  <a:p>
                    <a:pPr>
                      <a:lnSpc>
                        <a:spcPct val="80000"/>
                      </a:lnSpc>
                    </a:pPr>
                    <a:endParaRPr lang="en-US" sz="2040" cap="all"/>
                  </a:p>
                </p:txBody>
              </p:sp>
            </p:grpSp>
            <p:grpSp>
              <p:nvGrpSpPr>
                <p:cNvPr id="585" name="Gruppieren 584"/>
                <p:cNvGrpSpPr/>
                <p:nvPr/>
              </p:nvGrpSpPr>
              <p:grpSpPr bwMode="gray">
                <a:xfrm>
                  <a:off x="3522190" y="4796081"/>
                  <a:ext cx="745020" cy="456211"/>
                  <a:chOff x="4720929" y="6153955"/>
                  <a:chExt cx="889476" cy="544668"/>
                </a:xfrm>
              </p:grpSpPr>
              <p:sp>
                <p:nvSpPr>
                  <p:cNvPr id="586" name="Freeform 474"/>
                  <p:cNvSpPr>
                    <a:spLocks/>
                  </p:cNvSpPr>
                  <p:nvPr/>
                </p:nvSpPr>
                <p:spPr bwMode="gray">
                  <a:xfrm flipH="1">
                    <a:off x="4926917" y="6586687"/>
                    <a:ext cx="57814" cy="64760"/>
                  </a:xfrm>
                  <a:custGeom>
                    <a:avLst/>
                    <a:gdLst/>
                    <a:ahLst/>
                    <a:cxnLst>
                      <a:cxn ang="0">
                        <a:pos x="47" y="57"/>
                      </a:cxn>
                      <a:cxn ang="0">
                        <a:pos x="11" y="45"/>
                      </a:cxn>
                      <a:cxn ang="0">
                        <a:pos x="9" y="7"/>
                      </a:cxn>
                      <a:cxn ang="0">
                        <a:pos x="45" y="19"/>
                      </a:cxn>
                      <a:cxn ang="0">
                        <a:pos x="47" y="57"/>
                      </a:cxn>
                    </a:cxnLst>
                    <a:rect l="0" t="0" r="r" b="b"/>
                    <a:pathLst>
                      <a:path w="57" h="64">
                        <a:moveTo>
                          <a:pt x="47" y="57"/>
                        </a:moveTo>
                        <a:cubicBezTo>
                          <a:pt x="38" y="64"/>
                          <a:pt x="22" y="59"/>
                          <a:pt x="11" y="45"/>
                        </a:cubicBezTo>
                        <a:cubicBezTo>
                          <a:pt x="1" y="31"/>
                          <a:pt x="0" y="14"/>
                          <a:pt x="9" y="7"/>
                        </a:cubicBezTo>
                        <a:cubicBezTo>
                          <a:pt x="19" y="0"/>
                          <a:pt x="35" y="6"/>
                          <a:pt x="45" y="19"/>
                        </a:cubicBezTo>
                        <a:cubicBezTo>
                          <a:pt x="56" y="33"/>
                          <a:pt x="57" y="50"/>
                          <a:pt x="47" y="57"/>
                        </a:cubicBezTo>
                        <a:close/>
                      </a:path>
                    </a:pathLst>
                  </a:custGeom>
                  <a:gradFill>
                    <a:gsLst>
                      <a:gs pos="31000">
                        <a:schemeClr val="tx1">
                          <a:lumMod val="50000"/>
                          <a:lumOff val="50000"/>
                        </a:schemeClr>
                      </a:gs>
                      <a:gs pos="50000">
                        <a:schemeClr val="bg1">
                          <a:lumMod val="75000"/>
                        </a:schemeClr>
                      </a:gs>
                      <a:gs pos="100000">
                        <a:schemeClr val="bg1">
                          <a:lumMod val="95000"/>
                        </a:schemeClr>
                      </a:gs>
                    </a:gsLst>
                    <a:lin ang="3600000" scaled="0"/>
                  </a:gradFill>
                  <a:ln w="12700" cmpd="sng">
                    <a:gradFill>
                      <a:gsLst>
                        <a:gs pos="0">
                          <a:schemeClr val="tx1">
                            <a:lumMod val="95000"/>
                            <a:lumOff val="5000"/>
                          </a:schemeClr>
                        </a:gs>
                        <a:gs pos="50000">
                          <a:schemeClr val="tx1">
                            <a:lumMod val="75000"/>
                            <a:lumOff val="25000"/>
                          </a:schemeClr>
                        </a:gs>
                        <a:gs pos="100000">
                          <a:schemeClr val="bg1">
                            <a:lumMod val="50000"/>
                          </a:schemeClr>
                        </a:gs>
                      </a:gsLst>
                      <a:lin ang="13800000" scaled="0"/>
                    </a:gradFill>
                    <a:round/>
                    <a:headEnd/>
                    <a:tailEnd/>
                  </a:ln>
                </p:spPr>
                <p:txBody>
                  <a:bodyPr lIns="0" tIns="0" rIns="0" bIns="0"/>
                  <a:lstStyle/>
                  <a:p>
                    <a:pPr>
                      <a:lnSpc>
                        <a:spcPct val="80000"/>
                      </a:lnSpc>
                    </a:pPr>
                    <a:endParaRPr lang="en-US" sz="2040" cap="all"/>
                  </a:p>
                </p:txBody>
              </p:sp>
              <p:sp>
                <p:nvSpPr>
                  <p:cNvPr id="587" name="Freeform 474"/>
                  <p:cNvSpPr>
                    <a:spLocks/>
                  </p:cNvSpPr>
                  <p:nvPr/>
                </p:nvSpPr>
                <p:spPr bwMode="gray">
                  <a:xfrm flipH="1">
                    <a:off x="5244251" y="6505630"/>
                    <a:ext cx="57814" cy="64760"/>
                  </a:xfrm>
                  <a:custGeom>
                    <a:avLst/>
                    <a:gdLst/>
                    <a:ahLst/>
                    <a:cxnLst>
                      <a:cxn ang="0">
                        <a:pos x="47" y="57"/>
                      </a:cxn>
                      <a:cxn ang="0">
                        <a:pos x="11" y="45"/>
                      </a:cxn>
                      <a:cxn ang="0">
                        <a:pos x="9" y="7"/>
                      </a:cxn>
                      <a:cxn ang="0">
                        <a:pos x="45" y="19"/>
                      </a:cxn>
                      <a:cxn ang="0">
                        <a:pos x="47" y="57"/>
                      </a:cxn>
                    </a:cxnLst>
                    <a:rect l="0" t="0" r="r" b="b"/>
                    <a:pathLst>
                      <a:path w="57" h="64">
                        <a:moveTo>
                          <a:pt x="47" y="57"/>
                        </a:moveTo>
                        <a:cubicBezTo>
                          <a:pt x="38" y="64"/>
                          <a:pt x="22" y="59"/>
                          <a:pt x="11" y="45"/>
                        </a:cubicBezTo>
                        <a:cubicBezTo>
                          <a:pt x="1" y="31"/>
                          <a:pt x="0" y="14"/>
                          <a:pt x="9" y="7"/>
                        </a:cubicBezTo>
                        <a:cubicBezTo>
                          <a:pt x="19" y="0"/>
                          <a:pt x="35" y="6"/>
                          <a:pt x="45" y="19"/>
                        </a:cubicBezTo>
                        <a:cubicBezTo>
                          <a:pt x="56" y="33"/>
                          <a:pt x="57" y="50"/>
                          <a:pt x="47" y="57"/>
                        </a:cubicBezTo>
                        <a:close/>
                      </a:path>
                    </a:pathLst>
                  </a:custGeom>
                  <a:gradFill>
                    <a:gsLst>
                      <a:gs pos="31000">
                        <a:schemeClr val="tx1">
                          <a:lumMod val="50000"/>
                          <a:lumOff val="50000"/>
                        </a:schemeClr>
                      </a:gs>
                      <a:gs pos="50000">
                        <a:schemeClr val="bg1">
                          <a:lumMod val="75000"/>
                        </a:schemeClr>
                      </a:gs>
                      <a:gs pos="100000">
                        <a:schemeClr val="bg1">
                          <a:lumMod val="95000"/>
                        </a:schemeClr>
                      </a:gs>
                    </a:gsLst>
                    <a:lin ang="3600000" scaled="0"/>
                  </a:gradFill>
                  <a:ln w="12700" cmpd="sng">
                    <a:gradFill>
                      <a:gsLst>
                        <a:gs pos="0">
                          <a:schemeClr val="tx1">
                            <a:lumMod val="95000"/>
                            <a:lumOff val="5000"/>
                          </a:schemeClr>
                        </a:gs>
                        <a:gs pos="50000">
                          <a:schemeClr val="tx1">
                            <a:lumMod val="75000"/>
                            <a:lumOff val="25000"/>
                          </a:schemeClr>
                        </a:gs>
                        <a:gs pos="100000">
                          <a:schemeClr val="bg1">
                            <a:lumMod val="50000"/>
                          </a:schemeClr>
                        </a:gs>
                      </a:gsLst>
                      <a:lin ang="13800000" scaled="0"/>
                    </a:gradFill>
                    <a:round/>
                    <a:headEnd/>
                    <a:tailEnd/>
                  </a:ln>
                </p:spPr>
                <p:txBody>
                  <a:bodyPr lIns="0" tIns="0" rIns="0" bIns="0"/>
                  <a:lstStyle/>
                  <a:p>
                    <a:pPr>
                      <a:lnSpc>
                        <a:spcPct val="80000"/>
                      </a:lnSpc>
                    </a:pPr>
                    <a:endParaRPr lang="en-US" sz="2040" cap="all"/>
                  </a:p>
                </p:txBody>
              </p:sp>
              <p:grpSp>
                <p:nvGrpSpPr>
                  <p:cNvPr id="588" name="Group 463"/>
                  <p:cNvGrpSpPr>
                    <a:grpSpLocks/>
                  </p:cNvGrpSpPr>
                  <p:nvPr/>
                </p:nvGrpSpPr>
                <p:grpSpPr bwMode="gray">
                  <a:xfrm flipH="1">
                    <a:off x="4720929" y="6153955"/>
                    <a:ext cx="889476" cy="544668"/>
                    <a:chOff x="16477" y="2634"/>
                    <a:chExt cx="2077" cy="1270"/>
                  </a:xfrm>
                </p:grpSpPr>
                <p:sp>
                  <p:nvSpPr>
                    <p:cNvPr id="590" name="Freeform 466"/>
                    <p:cNvSpPr>
                      <a:spLocks/>
                    </p:cNvSpPr>
                    <p:nvPr/>
                  </p:nvSpPr>
                  <p:spPr bwMode="gray">
                    <a:xfrm>
                      <a:off x="16784" y="2958"/>
                      <a:ext cx="565" cy="444"/>
                    </a:xfrm>
                    <a:custGeom>
                      <a:avLst/>
                      <a:gdLst/>
                      <a:ahLst/>
                      <a:cxnLst>
                        <a:cxn ang="0">
                          <a:pos x="0" y="115"/>
                        </a:cxn>
                        <a:cxn ang="0">
                          <a:pos x="10" y="111"/>
                        </a:cxn>
                        <a:cxn ang="0">
                          <a:pos x="147" y="429"/>
                        </a:cxn>
                        <a:cxn ang="0">
                          <a:pos x="548" y="321"/>
                        </a:cxn>
                        <a:cxn ang="0">
                          <a:pos x="414" y="4"/>
                        </a:cxn>
                        <a:cxn ang="0">
                          <a:pos x="425" y="0"/>
                        </a:cxn>
                        <a:cxn ang="0">
                          <a:pos x="565" y="328"/>
                        </a:cxn>
                        <a:cxn ang="0">
                          <a:pos x="140" y="444"/>
                        </a:cxn>
                        <a:cxn ang="0">
                          <a:pos x="0" y="115"/>
                        </a:cxn>
                        <a:cxn ang="0">
                          <a:pos x="0" y="115"/>
                        </a:cxn>
                      </a:cxnLst>
                      <a:rect l="0" t="0" r="r" b="b"/>
                      <a:pathLst>
                        <a:path w="565" h="444">
                          <a:moveTo>
                            <a:pt x="0" y="115"/>
                          </a:moveTo>
                          <a:lnTo>
                            <a:pt x="10" y="111"/>
                          </a:lnTo>
                          <a:lnTo>
                            <a:pt x="147" y="429"/>
                          </a:lnTo>
                          <a:lnTo>
                            <a:pt x="548" y="321"/>
                          </a:lnTo>
                          <a:lnTo>
                            <a:pt x="414" y="4"/>
                          </a:lnTo>
                          <a:lnTo>
                            <a:pt x="425" y="0"/>
                          </a:lnTo>
                          <a:lnTo>
                            <a:pt x="565" y="328"/>
                          </a:lnTo>
                          <a:lnTo>
                            <a:pt x="140" y="444"/>
                          </a:lnTo>
                          <a:lnTo>
                            <a:pt x="0" y="115"/>
                          </a:lnTo>
                          <a:lnTo>
                            <a:pt x="0" y="115"/>
                          </a:lnTo>
                          <a:close/>
                        </a:path>
                      </a:pathLst>
                    </a:custGeom>
                    <a:gradFill flip="none" rotWithShape="1">
                      <a:gsLst>
                        <a:gs pos="100000">
                          <a:schemeClr val="bg1">
                            <a:lumMod val="85000"/>
                          </a:schemeClr>
                        </a:gs>
                        <a:gs pos="32000">
                          <a:schemeClr val="tx1">
                            <a:lumMod val="65000"/>
                            <a:lumOff val="35000"/>
                          </a:schemeClr>
                        </a:gs>
                        <a:gs pos="42000">
                          <a:srgbClr val="AFAFAF"/>
                        </a:gs>
                        <a:gs pos="58000">
                          <a:schemeClr val="bg1">
                            <a:lumMod val="75000"/>
                          </a:schemeClr>
                        </a:gs>
                      </a:gsLst>
                      <a:lin ang="5400000" scaled="0"/>
                      <a:tileRect/>
                    </a:gradFill>
                    <a:ln w="1270" cap="rnd">
                      <a:noFill/>
                      <a:round/>
                      <a:headEnd/>
                      <a:tailEnd/>
                    </a:ln>
                    <a:sp3d prstMaterial="matte"/>
                  </p:spPr>
                  <p:txBody>
                    <a:bodyPr lIns="0" tIns="0" rIns="0" bIns="0"/>
                    <a:lstStyle/>
                    <a:p>
                      <a:pPr>
                        <a:lnSpc>
                          <a:spcPct val="80000"/>
                        </a:lnSpc>
                      </a:pPr>
                      <a:endParaRPr lang="en-US" sz="2040" cap="all"/>
                    </a:p>
                  </p:txBody>
                </p:sp>
                <p:sp>
                  <p:nvSpPr>
                    <p:cNvPr id="591" name="Freeform 467"/>
                    <p:cNvSpPr>
                      <a:spLocks/>
                    </p:cNvSpPr>
                    <p:nvPr/>
                  </p:nvSpPr>
                  <p:spPr bwMode="gray">
                    <a:xfrm>
                      <a:off x="16843" y="2995"/>
                      <a:ext cx="581" cy="664"/>
                    </a:xfrm>
                    <a:custGeom>
                      <a:avLst/>
                      <a:gdLst/>
                      <a:ahLst/>
                      <a:cxnLst>
                        <a:cxn ang="0">
                          <a:pos x="144" y="111"/>
                        </a:cxn>
                        <a:cxn ang="0">
                          <a:pos x="166" y="116"/>
                        </a:cxn>
                        <a:cxn ang="0">
                          <a:pos x="33" y="631"/>
                        </a:cxn>
                        <a:cxn ang="0">
                          <a:pos x="423" y="527"/>
                        </a:cxn>
                        <a:cxn ang="0">
                          <a:pos x="558" y="0"/>
                        </a:cxn>
                        <a:cxn ang="0">
                          <a:pos x="581" y="5"/>
                        </a:cxn>
                        <a:cxn ang="0">
                          <a:pos x="442" y="546"/>
                        </a:cxn>
                        <a:cxn ang="0">
                          <a:pos x="0" y="664"/>
                        </a:cxn>
                        <a:cxn ang="0">
                          <a:pos x="144" y="111"/>
                        </a:cxn>
                        <a:cxn ang="0">
                          <a:pos x="144" y="111"/>
                        </a:cxn>
                      </a:cxnLst>
                      <a:rect l="0" t="0" r="r" b="b"/>
                      <a:pathLst>
                        <a:path w="581" h="664">
                          <a:moveTo>
                            <a:pt x="144" y="111"/>
                          </a:moveTo>
                          <a:lnTo>
                            <a:pt x="166" y="116"/>
                          </a:lnTo>
                          <a:lnTo>
                            <a:pt x="33" y="631"/>
                          </a:lnTo>
                          <a:lnTo>
                            <a:pt x="423" y="527"/>
                          </a:lnTo>
                          <a:lnTo>
                            <a:pt x="558" y="0"/>
                          </a:lnTo>
                          <a:lnTo>
                            <a:pt x="581" y="5"/>
                          </a:lnTo>
                          <a:lnTo>
                            <a:pt x="442" y="546"/>
                          </a:lnTo>
                          <a:lnTo>
                            <a:pt x="0" y="664"/>
                          </a:lnTo>
                          <a:lnTo>
                            <a:pt x="144" y="111"/>
                          </a:lnTo>
                          <a:lnTo>
                            <a:pt x="144" y="111"/>
                          </a:lnTo>
                          <a:close/>
                        </a:path>
                      </a:pathLst>
                    </a:custGeom>
                    <a:gradFill flip="none" rotWithShape="1">
                      <a:gsLst>
                        <a:gs pos="100000">
                          <a:schemeClr val="bg1">
                            <a:lumMod val="85000"/>
                          </a:schemeClr>
                        </a:gs>
                        <a:gs pos="22000">
                          <a:schemeClr val="tx1">
                            <a:lumMod val="65000"/>
                            <a:lumOff val="35000"/>
                          </a:schemeClr>
                        </a:gs>
                        <a:gs pos="42000">
                          <a:srgbClr val="AFAFAF"/>
                        </a:gs>
                        <a:gs pos="58000">
                          <a:schemeClr val="bg1">
                            <a:lumMod val="75000"/>
                          </a:schemeClr>
                        </a:gs>
                      </a:gsLst>
                      <a:lin ang="7200000" scaled="0"/>
                      <a:tileRect/>
                    </a:gradFill>
                    <a:ln w="1270" cap="rnd">
                      <a:noFill/>
                      <a:round/>
                      <a:headEnd/>
                      <a:tailEnd/>
                    </a:ln>
                    <a:sp3d prstMaterial="matte"/>
                  </p:spPr>
                  <p:txBody>
                    <a:bodyPr lIns="0" tIns="0" rIns="0" bIns="0"/>
                    <a:lstStyle/>
                    <a:p>
                      <a:pPr>
                        <a:lnSpc>
                          <a:spcPct val="80000"/>
                        </a:lnSpc>
                      </a:pPr>
                      <a:endParaRPr lang="en-US" sz="2040" cap="all"/>
                    </a:p>
                  </p:txBody>
                </p:sp>
                <p:sp>
                  <p:nvSpPr>
                    <p:cNvPr id="592" name="Freeform 472"/>
                    <p:cNvSpPr>
                      <a:spLocks/>
                    </p:cNvSpPr>
                    <p:nvPr/>
                  </p:nvSpPr>
                  <p:spPr bwMode="gray">
                    <a:xfrm>
                      <a:off x="17446" y="3118"/>
                      <a:ext cx="578" cy="735"/>
                    </a:xfrm>
                    <a:custGeom>
                      <a:avLst/>
                      <a:gdLst/>
                      <a:ahLst/>
                      <a:cxnLst>
                        <a:cxn ang="0">
                          <a:pos x="0" y="116"/>
                        </a:cxn>
                        <a:cxn ang="0">
                          <a:pos x="23" y="111"/>
                        </a:cxn>
                        <a:cxn ang="0">
                          <a:pos x="158" y="706"/>
                        </a:cxn>
                        <a:cxn ang="0">
                          <a:pos x="550" y="603"/>
                        </a:cxn>
                        <a:cxn ang="0">
                          <a:pos x="415" y="5"/>
                        </a:cxn>
                        <a:cxn ang="0">
                          <a:pos x="437" y="0"/>
                        </a:cxn>
                        <a:cxn ang="0">
                          <a:pos x="578" y="619"/>
                        </a:cxn>
                        <a:cxn ang="0">
                          <a:pos x="141" y="735"/>
                        </a:cxn>
                        <a:cxn ang="0">
                          <a:pos x="0" y="116"/>
                        </a:cxn>
                        <a:cxn ang="0">
                          <a:pos x="0" y="116"/>
                        </a:cxn>
                      </a:cxnLst>
                      <a:rect l="0" t="0" r="r" b="b"/>
                      <a:pathLst>
                        <a:path w="578" h="735">
                          <a:moveTo>
                            <a:pt x="0" y="116"/>
                          </a:moveTo>
                          <a:lnTo>
                            <a:pt x="23" y="111"/>
                          </a:lnTo>
                          <a:lnTo>
                            <a:pt x="158" y="706"/>
                          </a:lnTo>
                          <a:lnTo>
                            <a:pt x="550" y="603"/>
                          </a:lnTo>
                          <a:lnTo>
                            <a:pt x="415" y="5"/>
                          </a:lnTo>
                          <a:lnTo>
                            <a:pt x="437" y="0"/>
                          </a:lnTo>
                          <a:lnTo>
                            <a:pt x="578" y="619"/>
                          </a:lnTo>
                          <a:lnTo>
                            <a:pt x="141" y="735"/>
                          </a:lnTo>
                          <a:lnTo>
                            <a:pt x="0" y="116"/>
                          </a:lnTo>
                          <a:lnTo>
                            <a:pt x="0" y="116"/>
                          </a:lnTo>
                          <a:close/>
                        </a:path>
                      </a:pathLst>
                    </a:custGeom>
                    <a:gradFill flip="none" rotWithShape="1">
                      <a:gsLst>
                        <a:gs pos="100000">
                          <a:schemeClr val="bg1">
                            <a:lumMod val="85000"/>
                          </a:schemeClr>
                        </a:gs>
                        <a:gs pos="16000">
                          <a:schemeClr val="tx1">
                            <a:lumMod val="65000"/>
                            <a:lumOff val="35000"/>
                          </a:schemeClr>
                        </a:gs>
                        <a:gs pos="52000">
                          <a:srgbClr val="AFAFAF"/>
                        </a:gs>
                        <a:gs pos="58000">
                          <a:schemeClr val="bg1">
                            <a:lumMod val="75000"/>
                          </a:schemeClr>
                        </a:gs>
                      </a:gsLst>
                      <a:lin ang="6000000" scaled="0"/>
                      <a:tileRect/>
                    </a:gradFill>
                    <a:ln w="1270" cap="rnd">
                      <a:noFill/>
                      <a:round/>
                      <a:headEnd/>
                      <a:tailEnd/>
                    </a:ln>
                    <a:sp3d prstMaterial="matte"/>
                  </p:spPr>
                  <p:txBody>
                    <a:bodyPr lIns="0" tIns="0" rIns="0" bIns="0"/>
                    <a:lstStyle/>
                    <a:p>
                      <a:pPr>
                        <a:lnSpc>
                          <a:spcPct val="80000"/>
                        </a:lnSpc>
                      </a:pPr>
                      <a:endParaRPr lang="en-US" sz="2040" cap="all"/>
                    </a:p>
                  </p:txBody>
                </p:sp>
                <p:sp>
                  <p:nvSpPr>
                    <p:cNvPr id="593" name="Freeform 473"/>
                    <p:cNvSpPr>
                      <a:spLocks/>
                    </p:cNvSpPr>
                    <p:nvPr/>
                  </p:nvSpPr>
                  <p:spPr bwMode="gray">
                    <a:xfrm>
                      <a:off x="17519" y="3175"/>
                      <a:ext cx="569" cy="371"/>
                    </a:xfrm>
                    <a:custGeom>
                      <a:avLst/>
                      <a:gdLst/>
                      <a:ahLst/>
                      <a:cxnLst>
                        <a:cxn ang="0">
                          <a:pos x="144" y="111"/>
                        </a:cxn>
                        <a:cxn ang="0">
                          <a:pos x="144" y="111"/>
                        </a:cxn>
                        <a:cxn ang="0">
                          <a:pos x="153" y="116"/>
                        </a:cxn>
                        <a:cxn ang="0">
                          <a:pos x="24" y="352"/>
                        </a:cxn>
                        <a:cxn ang="0">
                          <a:pos x="423" y="246"/>
                        </a:cxn>
                        <a:cxn ang="0">
                          <a:pos x="560" y="0"/>
                        </a:cxn>
                        <a:cxn ang="0">
                          <a:pos x="569" y="5"/>
                        </a:cxn>
                        <a:cxn ang="0">
                          <a:pos x="430" y="255"/>
                        </a:cxn>
                        <a:cxn ang="0">
                          <a:pos x="0" y="371"/>
                        </a:cxn>
                        <a:cxn ang="0">
                          <a:pos x="144" y="111"/>
                        </a:cxn>
                        <a:cxn ang="0">
                          <a:pos x="144" y="111"/>
                        </a:cxn>
                      </a:cxnLst>
                      <a:rect l="0" t="0" r="r" b="b"/>
                      <a:pathLst>
                        <a:path w="569" h="371">
                          <a:moveTo>
                            <a:pt x="144" y="111"/>
                          </a:moveTo>
                          <a:lnTo>
                            <a:pt x="144" y="111"/>
                          </a:lnTo>
                          <a:lnTo>
                            <a:pt x="153" y="116"/>
                          </a:lnTo>
                          <a:lnTo>
                            <a:pt x="24" y="352"/>
                          </a:lnTo>
                          <a:lnTo>
                            <a:pt x="423" y="246"/>
                          </a:lnTo>
                          <a:lnTo>
                            <a:pt x="560" y="0"/>
                          </a:lnTo>
                          <a:lnTo>
                            <a:pt x="569" y="5"/>
                          </a:lnTo>
                          <a:lnTo>
                            <a:pt x="430" y="255"/>
                          </a:lnTo>
                          <a:lnTo>
                            <a:pt x="0" y="371"/>
                          </a:lnTo>
                          <a:lnTo>
                            <a:pt x="144" y="111"/>
                          </a:lnTo>
                          <a:lnTo>
                            <a:pt x="144" y="111"/>
                          </a:lnTo>
                          <a:close/>
                        </a:path>
                      </a:pathLst>
                    </a:custGeom>
                    <a:gradFill flip="none" rotWithShape="1">
                      <a:gsLst>
                        <a:gs pos="100000">
                          <a:schemeClr val="bg1">
                            <a:lumMod val="85000"/>
                          </a:schemeClr>
                        </a:gs>
                        <a:gs pos="32000">
                          <a:schemeClr val="tx1">
                            <a:lumMod val="65000"/>
                            <a:lumOff val="35000"/>
                          </a:schemeClr>
                        </a:gs>
                        <a:gs pos="42000">
                          <a:srgbClr val="AFAFAF"/>
                        </a:gs>
                        <a:gs pos="58000">
                          <a:schemeClr val="bg1">
                            <a:lumMod val="75000"/>
                          </a:schemeClr>
                        </a:gs>
                      </a:gsLst>
                      <a:lin ang="5400000" scaled="0"/>
                      <a:tileRect/>
                    </a:gradFill>
                    <a:ln w="1270" cap="rnd">
                      <a:noFill/>
                      <a:round/>
                      <a:headEnd/>
                      <a:tailEnd/>
                    </a:ln>
                    <a:sp3d prstMaterial="matte"/>
                  </p:spPr>
                  <p:txBody>
                    <a:bodyPr lIns="0" tIns="0" rIns="0" bIns="0"/>
                    <a:lstStyle/>
                    <a:p>
                      <a:pPr>
                        <a:lnSpc>
                          <a:spcPct val="80000"/>
                        </a:lnSpc>
                      </a:pPr>
                      <a:endParaRPr lang="en-US" sz="2040" cap="all"/>
                    </a:p>
                  </p:txBody>
                </p:sp>
                <p:sp>
                  <p:nvSpPr>
                    <p:cNvPr id="594" name="Freeform 474"/>
                    <p:cNvSpPr>
                      <a:spLocks/>
                    </p:cNvSpPr>
                    <p:nvPr/>
                  </p:nvSpPr>
                  <p:spPr bwMode="gray">
                    <a:xfrm>
                      <a:off x="17521" y="3753"/>
                      <a:ext cx="135" cy="151"/>
                    </a:xfrm>
                    <a:custGeom>
                      <a:avLst/>
                      <a:gdLst/>
                      <a:ahLst/>
                      <a:cxnLst>
                        <a:cxn ang="0">
                          <a:pos x="47" y="57"/>
                        </a:cxn>
                        <a:cxn ang="0">
                          <a:pos x="11" y="45"/>
                        </a:cxn>
                        <a:cxn ang="0">
                          <a:pos x="9" y="7"/>
                        </a:cxn>
                        <a:cxn ang="0">
                          <a:pos x="45" y="19"/>
                        </a:cxn>
                        <a:cxn ang="0">
                          <a:pos x="47" y="57"/>
                        </a:cxn>
                      </a:cxnLst>
                      <a:rect l="0" t="0" r="r" b="b"/>
                      <a:pathLst>
                        <a:path w="57" h="64">
                          <a:moveTo>
                            <a:pt x="47" y="57"/>
                          </a:moveTo>
                          <a:cubicBezTo>
                            <a:pt x="38" y="64"/>
                            <a:pt x="22" y="59"/>
                            <a:pt x="11" y="45"/>
                          </a:cubicBezTo>
                          <a:cubicBezTo>
                            <a:pt x="1" y="31"/>
                            <a:pt x="0" y="14"/>
                            <a:pt x="9" y="7"/>
                          </a:cubicBezTo>
                          <a:cubicBezTo>
                            <a:pt x="19" y="0"/>
                            <a:pt x="35" y="6"/>
                            <a:pt x="45" y="19"/>
                          </a:cubicBezTo>
                          <a:cubicBezTo>
                            <a:pt x="56" y="33"/>
                            <a:pt x="57" y="50"/>
                            <a:pt x="47" y="57"/>
                          </a:cubicBezTo>
                          <a:close/>
                        </a:path>
                      </a:pathLst>
                    </a:custGeom>
                    <a:gradFill>
                      <a:gsLst>
                        <a:gs pos="31000">
                          <a:schemeClr val="tx1">
                            <a:lumMod val="50000"/>
                            <a:lumOff val="50000"/>
                          </a:schemeClr>
                        </a:gs>
                        <a:gs pos="50000">
                          <a:schemeClr val="bg1">
                            <a:lumMod val="75000"/>
                          </a:schemeClr>
                        </a:gs>
                        <a:gs pos="100000">
                          <a:schemeClr val="bg1">
                            <a:lumMod val="95000"/>
                          </a:schemeClr>
                        </a:gs>
                      </a:gsLst>
                      <a:lin ang="3600000" scaled="0"/>
                    </a:gradFill>
                    <a:ln w="12700" cmpd="sng">
                      <a:gradFill>
                        <a:gsLst>
                          <a:gs pos="0">
                            <a:schemeClr val="tx1">
                              <a:lumMod val="95000"/>
                              <a:lumOff val="5000"/>
                            </a:schemeClr>
                          </a:gs>
                          <a:gs pos="50000">
                            <a:schemeClr val="tx1">
                              <a:lumMod val="75000"/>
                              <a:lumOff val="25000"/>
                            </a:schemeClr>
                          </a:gs>
                          <a:gs pos="100000">
                            <a:schemeClr val="bg1">
                              <a:lumMod val="50000"/>
                            </a:schemeClr>
                          </a:gs>
                        </a:gsLst>
                        <a:lin ang="13800000" scaled="0"/>
                      </a:gradFill>
                      <a:round/>
                      <a:headEnd/>
                      <a:tailEnd/>
                    </a:ln>
                  </p:spPr>
                  <p:txBody>
                    <a:bodyPr lIns="0" tIns="0" rIns="0" bIns="0"/>
                    <a:lstStyle/>
                    <a:p>
                      <a:pPr>
                        <a:lnSpc>
                          <a:spcPct val="80000"/>
                        </a:lnSpc>
                      </a:pPr>
                      <a:endParaRPr lang="en-US" sz="2040" cap="all"/>
                    </a:p>
                  </p:txBody>
                </p:sp>
                <p:sp>
                  <p:nvSpPr>
                    <p:cNvPr id="595" name="Freeform 476"/>
                    <p:cNvSpPr>
                      <a:spLocks/>
                    </p:cNvSpPr>
                    <p:nvPr/>
                  </p:nvSpPr>
                  <p:spPr bwMode="gray">
                    <a:xfrm>
                      <a:off x="16491" y="2835"/>
                      <a:ext cx="1996" cy="557"/>
                    </a:xfrm>
                    <a:custGeom>
                      <a:avLst/>
                      <a:gdLst/>
                      <a:ahLst/>
                      <a:cxnLst>
                        <a:cxn ang="0">
                          <a:pos x="839" y="168"/>
                        </a:cxn>
                        <a:cxn ang="0">
                          <a:pos x="216" y="0"/>
                        </a:cxn>
                        <a:cxn ang="0">
                          <a:pos x="7" y="57"/>
                        </a:cxn>
                        <a:cxn ang="0">
                          <a:pos x="7" y="68"/>
                        </a:cxn>
                        <a:cxn ang="0">
                          <a:pos x="629" y="236"/>
                        </a:cxn>
                        <a:cxn ang="0">
                          <a:pos x="839" y="179"/>
                        </a:cxn>
                        <a:cxn ang="0">
                          <a:pos x="839" y="168"/>
                        </a:cxn>
                      </a:cxnLst>
                      <a:rect l="0" t="0" r="r" b="b"/>
                      <a:pathLst>
                        <a:path w="845" h="236">
                          <a:moveTo>
                            <a:pt x="839" y="168"/>
                          </a:moveTo>
                          <a:cubicBezTo>
                            <a:pt x="833" y="168"/>
                            <a:pt x="241" y="0"/>
                            <a:pt x="216" y="0"/>
                          </a:cubicBezTo>
                          <a:cubicBezTo>
                            <a:pt x="192" y="0"/>
                            <a:pt x="13" y="57"/>
                            <a:pt x="7" y="57"/>
                          </a:cubicBezTo>
                          <a:cubicBezTo>
                            <a:pt x="0" y="57"/>
                            <a:pt x="2" y="68"/>
                            <a:pt x="7" y="68"/>
                          </a:cubicBezTo>
                          <a:cubicBezTo>
                            <a:pt x="12" y="68"/>
                            <a:pt x="593" y="236"/>
                            <a:pt x="629" y="236"/>
                          </a:cubicBezTo>
                          <a:cubicBezTo>
                            <a:pt x="666" y="236"/>
                            <a:pt x="835" y="179"/>
                            <a:pt x="839" y="179"/>
                          </a:cubicBezTo>
                          <a:cubicBezTo>
                            <a:pt x="843" y="179"/>
                            <a:pt x="845" y="168"/>
                            <a:pt x="839" y="168"/>
                          </a:cubicBezTo>
                          <a:close/>
                        </a:path>
                      </a:pathLst>
                    </a:custGeom>
                    <a:gradFill>
                      <a:gsLst>
                        <a:gs pos="21000">
                          <a:schemeClr val="bg1">
                            <a:lumMod val="75000"/>
                          </a:schemeClr>
                        </a:gs>
                        <a:gs pos="84000">
                          <a:schemeClr val="bg1">
                            <a:lumMod val="65000"/>
                          </a:schemeClr>
                        </a:gs>
                      </a:gsLst>
                      <a:lin ang="21000000" scaled="0"/>
                    </a:gradFill>
                    <a:ln w="6350">
                      <a:noFill/>
                      <a:miter lim="800000"/>
                      <a:headEnd/>
                      <a:tailEnd/>
                    </a:ln>
                  </p:spPr>
                  <p:txBody>
                    <a:bodyPr lIns="0" tIns="0" rIns="0" bIns="0"/>
                    <a:lstStyle/>
                    <a:p>
                      <a:pPr>
                        <a:lnSpc>
                          <a:spcPct val="80000"/>
                        </a:lnSpc>
                      </a:pPr>
                      <a:endParaRPr lang="en-US" sz="2040" cap="all"/>
                    </a:p>
                  </p:txBody>
                </p:sp>
                <p:sp>
                  <p:nvSpPr>
                    <p:cNvPr id="596" name="Freeform 477"/>
                    <p:cNvSpPr>
                      <a:spLocks noEditPoints="1"/>
                    </p:cNvSpPr>
                    <p:nvPr/>
                  </p:nvSpPr>
                  <p:spPr bwMode="gray">
                    <a:xfrm>
                      <a:off x="17011" y="2634"/>
                      <a:ext cx="1543" cy="543"/>
                    </a:xfrm>
                    <a:custGeom>
                      <a:avLst/>
                      <a:gdLst/>
                      <a:ahLst/>
                      <a:cxnLst>
                        <a:cxn ang="0">
                          <a:pos x="620" y="153"/>
                        </a:cxn>
                        <a:cxn ang="0">
                          <a:pos x="54" y="1"/>
                        </a:cxn>
                        <a:cxn ang="0">
                          <a:pos x="44" y="0"/>
                        </a:cxn>
                        <a:cxn ang="0">
                          <a:pos x="6" y="29"/>
                        </a:cxn>
                        <a:cxn ang="0">
                          <a:pos x="33" y="77"/>
                        </a:cxn>
                        <a:cxn ang="0">
                          <a:pos x="600" y="229"/>
                        </a:cxn>
                        <a:cxn ang="0">
                          <a:pos x="610" y="230"/>
                        </a:cxn>
                        <a:cxn ang="0">
                          <a:pos x="648" y="201"/>
                        </a:cxn>
                        <a:cxn ang="0">
                          <a:pos x="620" y="153"/>
                        </a:cxn>
                        <a:cxn ang="0">
                          <a:pos x="181" y="82"/>
                        </a:cxn>
                        <a:cxn ang="0">
                          <a:pos x="456" y="154"/>
                        </a:cxn>
                        <a:cxn ang="0">
                          <a:pos x="456" y="181"/>
                        </a:cxn>
                        <a:cxn ang="0">
                          <a:pos x="181" y="107"/>
                        </a:cxn>
                        <a:cxn ang="0">
                          <a:pos x="181" y="82"/>
                        </a:cxn>
                        <a:cxn ang="0">
                          <a:pos x="456" y="145"/>
                        </a:cxn>
                        <a:cxn ang="0">
                          <a:pos x="181" y="73"/>
                        </a:cxn>
                        <a:cxn ang="0">
                          <a:pos x="181" y="44"/>
                        </a:cxn>
                        <a:cxn ang="0">
                          <a:pos x="456" y="118"/>
                        </a:cxn>
                        <a:cxn ang="0">
                          <a:pos x="456" y="145"/>
                        </a:cxn>
                        <a:cxn ang="0">
                          <a:pos x="14" y="31"/>
                        </a:cxn>
                        <a:cxn ang="0">
                          <a:pos x="44" y="8"/>
                        </a:cxn>
                        <a:cxn ang="0">
                          <a:pos x="52" y="9"/>
                        </a:cxn>
                        <a:cxn ang="0">
                          <a:pos x="173" y="42"/>
                        </a:cxn>
                        <a:cxn ang="0">
                          <a:pos x="173" y="105"/>
                        </a:cxn>
                        <a:cxn ang="0">
                          <a:pos x="36" y="68"/>
                        </a:cxn>
                        <a:cxn ang="0">
                          <a:pos x="14" y="31"/>
                        </a:cxn>
                        <a:cxn ang="0">
                          <a:pos x="639" y="199"/>
                        </a:cxn>
                        <a:cxn ang="0">
                          <a:pos x="610" y="222"/>
                        </a:cxn>
                        <a:cxn ang="0">
                          <a:pos x="602" y="221"/>
                        </a:cxn>
                        <a:cxn ang="0">
                          <a:pos x="465" y="184"/>
                        </a:cxn>
                        <a:cxn ang="0">
                          <a:pos x="465" y="121"/>
                        </a:cxn>
                        <a:cxn ang="0">
                          <a:pos x="618" y="162"/>
                        </a:cxn>
                        <a:cxn ang="0">
                          <a:pos x="639" y="199"/>
                        </a:cxn>
                      </a:cxnLst>
                      <a:rect l="0" t="0" r="r" b="b"/>
                      <a:pathLst>
                        <a:path w="653" h="230">
                          <a:moveTo>
                            <a:pt x="620" y="153"/>
                          </a:moveTo>
                          <a:cubicBezTo>
                            <a:pt x="54" y="1"/>
                            <a:pt x="54" y="1"/>
                            <a:pt x="54" y="1"/>
                          </a:cubicBezTo>
                          <a:cubicBezTo>
                            <a:pt x="51" y="0"/>
                            <a:pt x="47" y="0"/>
                            <a:pt x="44" y="0"/>
                          </a:cubicBezTo>
                          <a:cubicBezTo>
                            <a:pt x="26" y="0"/>
                            <a:pt x="10" y="12"/>
                            <a:pt x="6" y="29"/>
                          </a:cubicBezTo>
                          <a:cubicBezTo>
                            <a:pt x="0" y="49"/>
                            <a:pt x="13" y="71"/>
                            <a:pt x="33" y="77"/>
                          </a:cubicBezTo>
                          <a:cubicBezTo>
                            <a:pt x="600" y="229"/>
                            <a:pt x="600" y="229"/>
                            <a:pt x="600" y="229"/>
                          </a:cubicBezTo>
                          <a:cubicBezTo>
                            <a:pt x="603" y="230"/>
                            <a:pt x="606" y="230"/>
                            <a:pt x="610" y="230"/>
                          </a:cubicBezTo>
                          <a:cubicBezTo>
                            <a:pt x="627" y="230"/>
                            <a:pt x="643" y="218"/>
                            <a:pt x="648" y="201"/>
                          </a:cubicBezTo>
                          <a:cubicBezTo>
                            <a:pt x="653" y="180"/>
                            <a:pt x="641" y="159"/>
                            <a:pt x="620" y="153"/>
                          </a:cubicBezTo>
                          <a:close/>
                          <a:moveTo>
                            <a:pt x="181" y="82"/>
                          </a:moveTo>
                          <a:cubicBezTo>
                            <a:pt x="456" y="154"/>
                            <a:pt x="456" y="154"/>
                            <a:pt x="456" y="154"/>
                          </a:cubicBezTo>
                          <a:cubicBezTo>
                            <a:pt x="456" y="181"/>
                            <a:pt x="456" y="181"/>
                            <a:pt x="456" y="181"/>
                          </a:cubicBezTo>
                          <a:cubicBezTo>
                            <a:pt x="181" y="107"/>
                            <a:pt x="181" y="107"/>
                            <a:pt x="181" y="107"/>
                          </a:cubicBezTo>
                          <a:lnTo>
                            <a:pt x="181" y="82"/>
                          </a:lnTo>
                          <a:close/>
                          <a:moveTo>
                            <a:pt x="456" y="145"/>
                          </a:moveTo>
                          <a:cubicBezTo>
                            <a:pt x="181" y="73"/>
                            <a:pt x="181" y="73"/>
                            <a:pt x="181" y="73"/>
                          </a:cubicBezTo>
                          <a:cubicBezTo>
                            <a:pt x="181" y="44"/>
                            <a:pt x="181" y="44"/>
                            <a:pt x="181" y="44"/>
                          </a:cubicBezTo>
                          <a:cubicBezTo>
                            <a:pt x="456" y="118"/>
                            <a:pt x="456" y="118"/>
                            <a:pt x="456" y="118"/>
                          </a:cubicBezTo>
                          <a:lnTo>
                            <a:pt x="456" y="145"/>
                          </a:lnTo>
                          <a:close/>
                          <a:moveTo>
                            <a:pt x="14" y="31"/>
                          </a:moveTo>
                          <a:cubicBezTo>
                            <a:pt x="18" y="18"/>
                            <a:pt x="30" y="8"/>
                            <a:pt x="44" y="8"/>
                          </a:cubicBezTo>
                          <a:cubicBezTo>
                            <a:pt x="46" y="8"/>
                            <a:pt x="49" y="9"/>
                            <a:pt x="52" y="9"/>
                          </a:cubicBezTo>
                          <a:cubicBezTo>
                            <a:pt x="173" y="42"/>
                            <a:pt x="173" y="42"/>
                            <a:pt x="173" y="42"/>
                          </a:cubicBezTo>
                          <a:cubicBezTo>
                            <a:pt x="173" y="105"/>
                            <a:pt x="173" y="105"/>
                            <a:pt x="173" y="105"/>
                          </a:cubicBezTo>
                          <a:cubicBezTo>
                            <a:pt x="36" y="68"/>
                            <a:pt x="36" y="68"/>
                            <a:pt x="36" y="68"/>
                          </a:cubicBezTo>
                          <a:cubicBezTo>
                            <a:pt x="20" y="64"/>
                            <a:pt x="10" y="47"/>
                            <a:pt x="14" y="31"/>
                          </a:cubicBezTo>
                          <a:close/>
                          <a:moveTo>
                            <a:pt x="639" y="199"/>
                          </a:moveTo>
                          <a:cubicBezTo>
                            <a:pt x="636" y="212"/>
                            <a:pt x="623" y="222"/>
                            <a:pt x="610" y="222"/>
                          </a:cubicBezTo>
                          <a:cubicBezTo>
                            <a:pt x="607" y="222"/>
                            <a:pt x="604" y="221"/>
                            <a:pt x="602" y="221"/>
                          </a:cubicBezTo>
                          <a:cubicBezTo>
                            <a:pt x="465" y="184"/>
                            <a:pt x="465" y="184"/>
                            <a:pt x="465" y="184"/>
                          </a:cubicBezTo>
                          <a:cubicBezTo>
                            <a:pt x="465" y="121"/>
                            <a:pt x="465" y="121"/>
                            <a:pt x="465" y="121"/>
                          </a:cubicBezTo>
                          <a:cubicBezTo>
                            <a:pt x="618" y="162"/>
                            <a:pt x="618" y="162"/>
                            <a:pt x="618" y="162"/>
                          </a:cubicBezTo>
                          <a:cubicBezTo>
                            <a:pt x="634" y="166"/>
                            <a:pt x="643" y="183"/>
                            <a:pt x="639" y="199"/>
                          </a:cubicBezTo>
                          <a:close/>
                        </a:path>
                      </a:pathLst>
                    </a:custGeom>
                    <a:gradFill flip="none" rotWithShape="1">
                      <a:gsLst>
                        <a:gs pos="100000">
                          <a:schemeClr val="bg1">
                            <a:lumMod val="85000"/>
                          </a:schemeClr>
                        </a:gs>
                        <a:gs pos="5000">
                          <a:schemeClr val="tx1">
                            <a:lumMod val="65000"/>
                            <a:lumOff val="35000"/>
                          </a:schemeClr>
                        </a:gs>
                        <a:gs pos="42000">
                          <a:srgbClr val="AFAFAF"/>
                        </a:gs>
                        <a:gs pos="58000">
                          <a:schemeClr val="bg1">
                            <a:lumMod val="75000"/>
                          </a:schemeClr>
                        </a:gs>
                      </a:gsLst>
                      <a:lin ang="15300000" scaled="0"/>
                      <a:tileRect/>
                    </a:gradFill>
                    <a:ln w="1270" cap="rnd">
                      <a:noFill/>
                      <a:round/>
                      <a:headEnd/>
                      <a:tailEnd/>
                    </a:ln>
                    <a:sp3d prstMaterial="matte"/>
                  </p:spPr>
                  <p:txBody>
                    <a:bodyPr lIns="0" tIns="0" rIns="0" bIns="0"/>
                    <a:lstStyle/>
                    <a:p>
                      <a:pPr>
                        <a:lnSpc>
                          <a:spcPct val="80000"/>
                        </a:lnSpc>
                      </a:pPr>
                      <a:endParaRPr lang="en-US" sz="2040" cap="all"/>
                    </a:p>
                  </p:txBody>
                </p:sp>
                <p:sp>
                  <p:nvSpPr>
                    <p:cNvPr id="597" name="Freeform 478"/>
                    <p:cNvSpPr>
                      <a:spLocks/>
                    </p:cNvSpPr>
                    <p:nvPr/>
                  </p:nvSpPr>
                  <p:spPr bwMode="gray">
                    <a:xfrm>
                      <a:off x="16480" y="2743"/>
                      <a:ext cx="2017" cy="621"/>
                    </a:xfrm>
                    <a:custGeom>
                      <a:avLst/>
                      <a:gdLst/>
                      <a:ahLst/>
                      <a:cxnLst>
                        <a:cxn ang="0">
                          <a:pos x="844" y="168"/>
                        </a:cxn>
                        <a:cxn ang="0">
                          <a:pos x="221" y="0"/>
                        </a:cxn>
                        <a:cxn ang="0">
                          <a:pos x="12" y="56"/>
                        </a:cxn>
                        <a:cxn ang="0">
                          <a:pos x="12" y="96"/>
                        </a:cxn>
                        <a:cxn ang="0">
                          <a:pos x="634" y="263"/>
                        </a:cxn>
                        <a:cxn ang="0">
                          <a:pos x="844" y="207"/>
                        </a:cxn>
                        <a:cxn ang="0">
                          <a:pos x="844" y="168"/>
                        </a:cxn>
                      </a:cxnLst>
                      <a:rect l="0" t="0" r="r" b="b"/>
                      <a:pathLst>
                        <a:path w="854" h="263">
                          <a:moveTo>
                            <a:pt x="844" y="168"/>
                          </a:moveTo>
                          <a:cubicBezTo>
                            <a:pt x="844" y="168"/>
                            <a:pt x="246" y="0"/>
                            <a:pt x="221" y="0"/>
                          </a:cubicBezTo>
                          <a:cubicBezTo>
                            <a:pt x="197" y="0"/>
                            <a:pt x="12" y="56"/>
                            <a:pt x="12" y="56"/>
                          </a:cubicBezTo>
                          <a:cubicBezTo>
                            <a:pt x="0" y="56"/>
                            <a:pt x="0" y="96"/>
                            <a:pt x="12" y="96"/>
                          </a:cubicBezTo>
                          <a:cubicBezTo>
                            <a:pt x="12" y="96"/>
                            <a:pt x="600" y="263"/>
                            <a:pt x="634" y="263"/>
                          </a:cubicBezTo>
                          <a:cubicBezTo>
                            <a:pt x="668" y="263"/>
                            <a:pt x="844" y="207"/>
                            <a:pt x="844" y="207"/>
                          </a:cubicBezTo>
                          <a:cubicBezTo>
                            <a:pt x="850" y="204"/>
                            <a:pt x="854" y="168"/>
                            <a:pt x="844" y="168"/>
                          </a:cubicBezTo>
                          <a:close/>
                        </a:path>
                      </a:pathLst>
                    </a:custGeom>
                    <a:gradFill>
                      <a:gsLst>
                        <a:gs pos="0">
                          <a:schemeClr val="bg1">
                            <a:lumMod val="75000"/>
                          </a:schemeClr>
                        </a:gs>
                        <a:gs pos="63000">
                          <a:schemeClr val="bg1">
                            <a:lumMod val="85000"/>
                          </a:schemeClr>
                        </a:gs>
                      </a:gsLst>
                      <a:lin ang="13800000" scaled="0"/>
                    </a:gradFill>
                    <a:ln w="6350">
                      <a:noFill/>
                      <a:miter lim="800000"/>
                      <a:headEnd/>
                      <a:tailEnd/>
                    </a:ln>
                  </p:spPr>
                  <p:txBody>
                    <a:bodyPr lIns="0" tIns="0" rIns="0" bIns="0"/>
                    <a:lstStyle/>
                    <a:p>
                      <a:pPr>
                        <a:lnSpc>
                          <a:spcPct val="80000"/>
                        </a:lnSpc>
                      </a:pPr>
                      <a:endParaRPr lang="en-US" sz="2040" cap="all"/>
                    </a:p>
                  </p:txBody>
                </p:sp>
                <p:sp>
                  <p:nvSpPr>
                    <p:cNvPr id="598" name="Freeform 479"/>
                    <p:cNvSpPr>
                      <a:spLocks/>
                    </p:cNvSpPr>
                    <p:nvPr/>
                  </p:nvSpPr>
                  <p:spPr bwMode="gray">
                    <a:xfrm>
                      <a:off x="16508" y="2743"/>
                      <a:ext cx="1965" cy="529"/>
                    </a:xfrm>
                    <a:custGeom>
                      <a:avLst/>
                      <a:gdLst/>
                      <a:ahLst/>
                      <a:cxnLst>
                        <a:cxn ang="0">
                          <a:pos x="209" y="0"/>
                        </a:cxn>
                        <a:cxn ang="0">
                          <a:pos x="0" y="56"/>
                        </a:cxn>
                        <a:cxn ang="0">
                          <a:pos x="622" y="224"/>
                        </a:cxn>
                        <a:cxn ang="0">
                          <a:pos x="832" y="168"/>
                        </a:cxn>
                        <a:cxn ang="0">
                          <a:pos x="209" y="0"/>
                        </a:cxn>
                      </a:cxnLst>
                      <a:rect l="0" t="0" r="r" b="b"/>
                      <a:pathLst>
                        <a:path w="832" h="224">
                          <a:moveTo>
                            <a:pt x="209" y="0"/>
                          </a:moveTo>
                          <a:cubicBezTo>
                            <a:pt x="185" y="0"/>
                            <a:pt x="0" y="56"/>
                            <a:pt x="0" y="56"/>
                          </a:cubicBezTo>
                          <a:cubicBezTo>
                            <a:pt x="0" y="56"/>
                            <a:pt x="586" y="224"/>
                            <a:pt x="622" y="224"/>
                          </a:cubicBezTo>
                          <a:cubicBezTo>
                            <a:pt x="659" y="224"/>
                            <a:pt x="832" y="168"/>
                            <a:pt x="832" y="168"/>
                          </a:cubicBezTo>
                          <a:cubicBezTo>
                            <a:pt x="832" y="168"/>
                            <a:pt x="234" y="0"/>
                            <a:pt x="209" y="0"/>
                          </a:cubicBezTo>
                          <a:close/>
                        </a:path>
                      </a:pathLst>
                    </a:custGeom>
                    <a:gradFill>
                      <a:gsLst>
                        <a:gs pos="94000">
                          <a:schemeClr val="bg1">
                            <a:lumMod val="85000"/>
                          </a:schemeClr>
                        </a:gs>
                        <a:gs pos="58000">
                          <a:schemeClr val="bg1">
                            <a:lumMod val="95000"/>
                          </a:schemeClr>
                        </a:gs>
                      </a:gsLst>
                      <a:lin ang="7800000" scaled="0"/>
                    </a:gradFill>
                    <a:ln w="6350">
                      <a:noFill/>
                      <a:miter lim="800000"/>
                      <a:headEnd/>
                      <a:tailEnd/>
                    </a:ln>
                  </p:spPr>
                  <p:txBody>
                    <a:bodyPr lIns="0" tIns="0" rIns="0" bIns="0"/>
                    <a:lstStyle/>
                    <a:p>
                      <a:pPr>
                        <a:lnSpc>
                          <a:spcPct val="80000"/>
                        </a:lnSpc>
                      </a:pPr>
                      <a:endParaRPr lang="en-US" sz="2040" cap="all"/>
                    </a:p>
                  </p:txBody>
                </p:sp>
                <p:sp>
                  <p:nvSpPr>
                    <p:cNvPr id="599" name="Freeform 480"/>
                    <p:cNvSpPr>
                      <a:spLocks/>
                    </p:cNvSpPr>
                    <p:nvPr/>
                  </p:nvSpPr>
                  <p:spPr bwMode="gray">
                    <a:xfrm>
                      <a:off x="16697" y="2735"/>
                      <a:ext cx="534" cy="244"/>
                    </a:xfrm>
                    <a:custGeom>
                      <a:avLst/>
                      <a:gdLst/>
                      <a:ahLst/>
                      <a:cxnLst>
                        <a:cxn ang="0">
                          <a:pos x="7" y="78"/>
                        </a:cxn>
                        <a:cxn ang="0">
                          <a:pos x="19" y="44"/>
                        </a:cxn>
                        <a:cxn ang="0">
                          <a:pos x="116" y="10"/>
                        </a:cxn>
                        <a:cxn ang="0">
                          <a:pos x="159" y="6"/>
                        </a:cxn>
                        <a:cxn ang="0">
                          <a:pos x="218" y="20"/>
                        </a:cxn>
                        <a:cxn ang="0">
                          <a:pos x="212" y="40"/>
                        </a:cxn>
                        <a:cxn ang="0">
                          <a:pos x="63" y="96"/>
                        </a:cxn>
                        <a:cxn ang="0">
                          <a:pos x="7" y="78"/>
                        </a:cxn>
                      </a:cxnLst>
                      <a:rect l="0" t="0" r="r" b="b"/>
                      <a:pathLst>
                        <a:path w="226" h="103">
                          <a:moveTo>
                            <a:pt x="7" y="78"/>
                          </a:moveTo>
                          <a:cubicBezTo>
                            <a:pt x="6" y="63"/>
                            <a:pt x="0" y="54"/>
                            <a:pt x="19" y="44"/>
                          </a:cubicBezTo>
                          <a:cubicBezTo>
                            <a:pt x="37" y="35"/>
                            <a:pt x="99" y="19"/>
                            <a:pt x="116" y="10"/>
                          </a:cubicBezTo>
                          <a:cubicBezTo>
                            <a:pt x="134" y="1"/>
                            <a:pt x="152" y="0"/>
                            <a:pt x="159" y="6"/>
                          </a:cubicBezTo>
                          <a:cubicBezTo>
                            <a:pt x="166" y="12"/>
                            <a:pt x="218" y="11"/>
                            <a:pt x="218" y="20"/>
                          </a:cubicBezTo>
                          <a:cubicBezTo>
                            <a:pt x="218" y="28"/>
                            <a:pt x="226" y="35"/>
                            <a:pt x="212" y="40"/>
                          </a:cubicBezTo>
                          <a:cubicBezTo>
                            <a:pt x="199" y="44"/>
                            <a:pt x="87" y="103"/>
                            <a:pt x="63" y="96"/>
                          </a:cubicBezTo>
                          <a:cubicBezTo>
                            <a:pt x="35" y="89"/>
                            <a:pt x="7" y="89"/>
                            <a:pt x="7" y="78"/>
                          </a:cubicBezTo>
                          <a:close/>
                        </a:path>
                      </a:pathLst>
                    </a:custGeom>
                    <a:gradFill>
                      <a:gsLst>
                        <a:gs pos="2000">
                          <a:schemeClr val="bg1">
                            <a:lumMod val="75000"/>
                          </a:schemeClr>
                        </a:gs>
                        <a:gs pos="833">
                          <a:schemeClr val="bg1">
                            <a:lumMod val="50000"/>
                          </a:schemeClr>
                        </a:gs>
                        <a:gs pos="21000">
                          <a:schemeClr val="bg1"/>
                        </a:gs>
                      </a:gsLst>
                      <a:lin ang="16200000" scaled="0"/>
                    </a:gradFill>
                    <a:ln w="6350">
                      <a:noFill/>
                      <a:miter lim="800000"/>
                      <a:headEnd/>
                      <a:tailEnd/>
                    </a:ln>
                  </p:spPr>
                  <p:txBody>
                    <a:bodyPr lIns="0" tIns="0" rIns="0" bIns="0"/>
                    <a:lstStyle/>
                    <a:p>
                      <a:pPr>
                        <a:lnSpc>
                          <a:spcPct val="80000"/>
                        </a:lnSpc>
                      </a:pPr>
                      <a:endParaRPr lang="en-US" sz="2040" cap="all"/>
                    </a:p>
                  </p:txBody>
                </p:sp>
                <p:sp>
                  <p:nvSpPr>
                    <p:cNvPr id="600" name="Freeform 481"/>
                    <p:cNvSpPr>
                      <a:spLocks/>
                    </p:cNvSpPr>
                    <p:nvPr/>
                  </p:nvSpPr>
                  <p:spPr bwMode="gray">
                    <a:xfrm>
                      <a:off x="16857" y="2688"/>
                      <a:ext cx="230" cy="232"/>
                    </a:xfrm>
                    <a:custGeom>
                      <a:avLst/>
                      <a:gdLst/>
                      <a:ahLst/>
                      <a:cxnLst>
                        <a:cxn ang="0">
                          <a:pos x="14" y="23"/>
                        </a:cxn>
                        <a:cxn ang="0">
                          <a:pos x="22" y="83"/>
                        </a:cxn>
                        <a:cxn ang="0">
                          <a:pos x="82" y="75"/>
                        </a:cxn>
                        <a:cxn ang="0">
                          <a:pos x="74" y="15"/>
                        </a:cxn>
                        <a:cxn ang="0">
                          <a:pos x="14" y="23"/>
                        </a:cxn>
                      </a:cxnLst>
                      <a:rect l="0" t="0" r="r" b="b"/>
                      <a:pathLst>
                        <a:path w="97" h="98">
                          <a:moveTo>
                            <a:pt x="14" y="23"/>
                          </a:moveTo>
                          <a:cubicBezTo>
                            <a:pt x="0" y="42"/>
                            <a:pt x="3" y="69"/>
                            <a:pt x="22" y="83"/>
                          </a:cubicBezTo>
                          <a:cubicBezTo>
                            <a:pt x="41" y="98"/>
                            <a:pt x="68" y="94"/>
                            <a:pt x="82" y="75"/>
                          </a:cubicBezTo>
                          <a:cubicBezTo>
                            <a:pt x="97" y="56"/>
                            <a:pt x="93" y="29"/>
                            <a:pt x="74" y="15"/>
                          </a:cubicBezTo>
                          <a:cubicBezTo>
                            <a:pt x="55" y="0"/>
                            <a:pt x="28" y="4"/>
                            <a:pt x="14" y="23"/>
                          </a:cubicBezTo>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pPr>
                      <a:endParaRPr lang="en-US" sz="2040" cap="all"/>
                    </a:p>
                  </p:txBody>
                </p:sp>
                <p:sp>
                  <p:nvSpPr>
                    <p:cNvPr id="601" name="Freeform 483"/>
                    <p:cNvSpPr>
                      <a:spLocks/>
                    </p:cNvSpPr>
                    <p:nvPr/>
                  </p:nvSpPr>
                  <p:spPr bwMode="gray">
                    <a:xfrm>
                      <a:off x="16995" y="2780"/>
                      <a:ext cx="125" cy="149"/>
                    </a:xfrm>
                    <a:custGeom>
                      <a:avLst/>
                      <a:gdLst/>
                      <a:ahLst/>
                      <a:cxnLst>
                        <a:cxn ang="0">
                          <a:pos x="32" y="47"/>
                        </a:cxn>
                        <a:cxn ang="0">
                          <a:pos x="5" y="53"/>
                        </a:cxn>
                        <a:cxn ang="0">
                          <a:pos x="0" y="41"/>
                        </a:cxn>
                        <a:cxn ang="0">
                          <a:pos x="29" y="11"/>
                        </a:cxn>
                        <a:cxn ang="0">
                          <a:pos x="43" y="17"/>
                        </a:cxn>
                        <a:cxn ang="0">
                          <a:pos x="32" y="47"/>
                        </a:cxn>
                      </a:cxnLst>
                      <a:rect l="0" t="0" r="r" b="b"/>
                      <a:pathLst>
                        <a:path w="53" h="63">
                          <a:moveTo>
                            <a:pt x="32" y="47"/>
                          </a:moveTo>
                          <a:cubicBezTo>
                            <a:pt x="20" y="59"/>
                            <a:pt x="0" y="63"/>
                            <a:pt x="5" y="53"/>
                          </a:cubicBezTo>
                          <a:cubicBezTo>
                            <a:pt x="8" y="46"/>
                            <a:pt x="1" y="45"/>
                            <a:pt x="0" y="41"/>
                          </a:cubicBezTo>
                          <a:cubicBezTo>
                            <a:pt x="0" y="37"/>
                            <a:pt x="16" y="0"/>
                            <a:pt x="29" y="11"/>
                          </a:cubicBezTo>
                          <a:cubicBezTo>
                            <a:pt x="34" y="15"/>
                            <a:pt x="33" y="23"/>
                            <a:pt x="43" y="17"/>
                          </a:cubicBezTo>
                          <a:cubicBezTo>
                            <a:pt x="53" y="12"/>
                            <a:pt x="45" y="35"/>
                            <a:pt x="32" y="47"/>
                          </a:cubicBezTo>
                          <a:close/>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pPr>
                      <a:endParaRPr lang="en-US" sz="2040" cap="all"/>
                    </a:p>
                  </p:txBody>
                </p:sp>
                <p:sp>
                  <p:nvSpPr>
                    <p:cNvPr id="602" name="Freeform 484"/>
                    <p:cNvSpPr>
                      <a:spLocks/>
                    </p:cNvSpPr>
                    <p:nvPr/>
                  </p:nvSpPr>
                  <p:spPr bwMode="gray">
                    <a:xfrm>
                      <a:off x="16829" y="2752"/>
                      <a:ext cx="1519" cy="487"/>
                    </a:xfrm>
                    <a:custGeom>
                      <a:avLst/>
                      <a:gdLst/>
                      <a:ahLst/>
                      <a:cxnLst>
                        <a:cxn ang="0">
                          <a:pos x="19" y="92"/>
                        </a:cxn>
                        <a:cxn ang="0">
                          <a:pos x="54" y="34"/>
                        </a:cxn>
                        <a:cxn ang="0">
                          <a:pos x="143" y="5"/>
                        </a:cxn>
                        <a:cxn ang="0">
                          <a:pos x="182" y="9"/>
                        </a:cxn>
                        <a:cxn ang="0">
                          <a:pos x="624" y="121"/>
                        </a:cxn>
                        <a:cxn ang="0">
                          <a:pos x="625" y="154"/>
                        </a:cxn>
                        <a:cxn ang="0">
                          <a:pos x="434" y="205"/>
                        </a:cxn>
                        <a:cxn ang="0">
                          <a:pos x="19" y="92"/>
                        </a:cxn>
                      </a:cxnLst>
                      <a:rect l="0" t="0" r="r" b="b"/>
                      <a:pathLst>
                        <a:path w="643" h="206">
                          <a:moveTo>
                            <a:pt x="19" y="92"/>
                          </a:moveTo>
                          <a:cubicBezTo>
                            <a:pt x="18" y="64"/>
                            <a:pt x="0" y="43"/>
                            <a:pt x="54" y="34"/>
                          </a:cubicBezTo>
                          <a:cubicBezTo>
                            <a:pt x="108" y="25"/>
                            <a:pt x="128" y="9"/>
                            <a:pt x="143" y="5"/>
                          </a:cubicBezTo>
                          <a:cubicBezTo>
                            <a:pt x="157" y="0"/>
                            <a:pt x="163" y="4"/>
                            <a:pt x="182" y="9"/>
                          </a:cubicBezTo>
                          <a:cubicBezTo>
                            <a:pt x="200" y="14"/>
                            <a:pt x="605" y="111"/>
                            <a:pt x="624" y="121"/>
                          </a:cubicBezTo>
                          <a:cubicBezTo>
                            <a:pt x="643" y="130"/>
                            <a:pt x="637" y="150"/>
                            <a:pt x="625" y="154"/>
                          </a:cubicBezTo>
                          <a:cubicBezTo>
                            <a:pt x="612" y="157"/>
                            <a:pt x="445" y="203"/>
                            <a:pt x="434" y="205"/>
                          </a:cubicBezTo>
                          <a:cubicBezTo>
                            <a:pt x="423" y="206"/>
                            <a:pt x="20" y="106"/>
                            <a:pt x="19" y="92"/>
                          </a:cubicBezTo>
                          <a:close/>
                        </a:path>
                      </a:pathLst>
                    </a:custGeom>
                    <a:gradFill>
                      <a:gsLst>
                        <a:gs pos="74000">
                          <a:schemeClr val="accent2">
                            <a:lumMod val="60000"/>
                            <a:lumOff val="40000"/>
                          </a:schemeClr>
                        </a:gs>
                        <a:gs pos="29000">
                          <a:schemeClr val="accent2"/>
                        </a:gs>
                        <a:gs pos="0">
                          <a:schemeClr val="accent2">
                            <a:lumMod val="75000"/>
                          </a:schemeClr>
                        </a:gs>
                      </a:gsLst>
                      <a:lin ang="9600000" scaled="0"/>
                    </a:gradFill>
                    <a:ln w="6350" cap="flat" cmpd="sng">
                      <a:noFill/>
                      <a:prstDash val="solid"/>
                      <a:miter lim="800000"/>
                      <a:headEnd/>
                      <a:tailEnd/>
                    </a:ln>
                  </p:spPr>
                  <p:txBody>
                    <a:bodyPr lIns="0" tIns="0" rIns="0" bIns="0"/>
                    <a:lstStyle/>
                    <a:p>
                      <a:pPr>
                        <a:lnSpc>
                          <a:spcPct val="80000"/>
                        </a:lnSpc>
                      </a:pPr>
                      <a:endParaRPr lang="en-US" sz="2040" cap="all"/>
                    </a:p>
                  </p:txBody>
                </p:sp>
                <p:sp>
                  <p:nvSpPr>
                    <p:cNvPr id="603" name="Freeform 485"/>
                    <p:cNvSpPr>
                      <a:spLocks noEditPoints="1"/>
                    </p:cNvSpPr>
                    <p:nvPr/>
                  </p:nvSpPr>
                  <p:spPr bwMode="gray">
                    <a:xfrm>
                      <a:off x="16477" y="2825"/>
                      <a:ext cx="1543" cy="546"/>
                    </a:xfrm>
                    <a:custGeom>
                      <a:avLst/>
                      <a:gdLst/>
                      <a:ahLst/>
                      <a:cxnLst>
                        <a:cxn ang="0">
                          <a:pos x="619" y="154"/>
                        </a:cxn>
                        <a:cxn ang="0">
                          <a:pos x="53" y="2"/>
                        </a:cxn>
                        <a:cxn ang="0">
                          <a:pos x="43" y="0"/>
                        </a:cxn>
                        <a:cxn ang="0">
                          <a:pos x="5" y="29"/>
                        </a:cxn>
                        <a:cxn ang="0">
                          <a:pos x="33" y="77"/>
                        </a:cxn>
                        <a:cxn ang="0">
                          <a:pos x="599" y="230"/>
                        </a:cxn>
                        <a:cxn ang="0">
                          <a:pos x="609" y="231"/>
                        </a:cxn>
                        <a:cxn ang="0">
                          <a:pos x="647" y="202"/>
                        </a:cxn>
                        <a:cxn ang="0">
                          <a:pos x="619" y="154"/>
                        </a:cxn>
                        <a:cxn ang="0">
                          <a:pos x="181" y="82"/>
                        </a:cxn>
                        <a:cxn ang="0">
                          <a:pos x="456" y="155"/>
                        </a:cxn>
                        <a:cxn ang="0">
                          <a:pos x="456" y="182"/>
                        </a:cxn>
                        <a:cxn ang="0">
                          <a:pos x="181" y="108"/>
                        </a:cxn>
                        <a:cxn ang="0">
                          <a:pos x="181" y="82"/>
                        </a:cxn>
                        <a:cxn ang="0">
                          <a:pos x="456" y="146"/>
                        </a:cxn>
                        <a:cxn ang="0">
                          <a:pos x="181" y="73"/>
                        </a:cxn>
                        <a:cxn ang="0">
                          <a:pos x="181" y="45"/>
                        </a:cxn>
                        <a:cxn ang="0">
                          <a:pos x="456" y="119"/>
                        </a:cxn>
                        <a:cxn ang="0">
                          <a:pos x="456" y="146"/>
                        </a:cxn>
                        <a:cxn ang="0">
                          <a:pos x="14" y="31"/>
                        </a:cxn>
                        <a:cxn ang="0">
                          <a:pos x="43" y="9"/>
                        </a:cxn>
                        <a:cxn ang="0">
                          <a:pos x="51" y="10"/>
                        </a:cxn>
                        <a:cxn ang="0">
                          <a:pos x="172" y="43"/>
                        </a:cxn>
                        <a:cxn ang="0">
                          <a:pos x="172" y="106"/>
                        </a:cxn>
                        <a:cxn ang="0">
                          <a:pos x="35" y="69"/>
                        </a:cxn>
                        <a:cxn ang="0">
                          <a:pos x="14" y="31"/>
                        </a:cxn>
                        <a:cxn ang="0">
                          <a:pos x="639" y="200"/>
                        </a:cxn>
                        <a:cxn ang="0">
                          <a:pos x="609" y="222"/>
                        </a:cxn>
                        <a:cxn ang="0">
                          <a:pos x="601" y="221"/>
                        </a:cxn>
                        <a:cxn ang="0">
                          <a:pos x="465" y="184"/>
                        </a:cxn>
                        <a:cxn ang="0">
                          <a:pos x="465" y="121"/>
                        </a:cxn>
                        <a:cxn ang="0">
                          <a:pos x="617" y="162"/>
                        </a:cxn>
                        <a:cxn ang="0">
                          <a:pos x="639" y="200"/>
                        </a:cxn>
                      </a:cxnLst>
                      <a:rect l="0" t="0" r="r" b="b"/>
                      <a:pathLst>
                        <a:path w="653" h="231">
                          <a:moveTo>
                            <a:pt x="619" y="154"/>
                          </a:moveTo>
                          <a:cubicBezTo>
                            <a:pt x="53" y="2"/>
                            <a:pt x="53" y="2"/>
                            <a:pt x="53" y="2"/>
                          </a:cubicBezTo>
                          <a:cubicBezTo>
                            <a:pt x="50" y="1"/>
                            <a:pt x="47" y="0"/>
                            <a:pt x="43" y="0"/>
                          </a:cubicBezTo>
                          <a:cubicBezTo>
                            <a:pt x="26" y="0"/>
                            <a:pt x="10" y="12"/>
                            <a:pt x="5" y="29"/>
                          </a:cubicBezTo>
                          <a:cubicBezTo>
                            <a:pt x="0" y="50"/>
                            <a:pt x="12" y="72"/>
                            <a:pt x="33" y="77"/>
                          </a:cubicBezTo>
                          <a:cubicBezTo>
                            <a:pt x="599" y="230"/>
                            <a:pt x="599" y="230"/>
                            <a:pt x="599" y="230"/>
                          </a:cubicBezTo>
                          <a:cubicBezTo>
                            <a:pt x="602" y="230"/>
                            <a:pt x="606" y="231"/>
                            <a:pt x="609" y="231"/>
                          </a:cubicBezTo>
                          <a:cubicBezTo>
                            <a:pt x="627" y="231"/>
                            <a:pt x="643" y="219"/>
                            <a:pt x="647" y="202"/>
                          </a:cubicBezTo>
                          <a:cubicBezTo>
                            <a:pt x="653" y="181"/>
                            <a:pt x="640" y="159"/>
                            <a:pt x="619" y="154"/>
                          </a:cubicBezTo>
                          <a:close/>
                          <a:moveTo>
                            <a:pt x="181" y="82"/>
                          </a:moveTo>
                          <a:cubicBezTo>
                            <a:pt x="456" y="155"/>
                            <a:pt x="456" y="155"/>
                            <a:pt x="456" y="155"/>
                          </a:cubicBezTo>
                          <a:cubicBezTo>
                            <a:pt x="456" y="182"/>
                            <a:pt x="456" y="182"/>
                            <a:pt x="456" y="182"/>
                          </a:cubicBezTo>
                          <a:cubicBezTo>
                            <a:pt x="181" y="108"/>
                            <a:pt x="181" y="108"/>
                            <a:pt x="181" y="108"/>
                          </a:cubicBezTo>
                          <a:lnTo>
                            <a:pt x="181" y="82"/>
                          </a:lnTo>
                          <a:close/>
                          <a:moveTo>
                            <a:pt x="456" y="146"/>
                          </a:moveTo>
                          <a:cubicBezTo>
                            <a:pt x="181" y="73"/>
                            <a:pt x="181" y="73"/>
                            <a:pt x="181" y="73"/>
                          </a:cubicBezTo>
                          <a:cubicBezTo>
                            <a:pt x="181" y="45"/>
                            <a:pt x="181" y="45"/>
                            <a:pt x="181" y="45"/>
                          </a:cubicBezTo>
                          <a:cubicBezTo>
                            <a:pt x="456" y="119"/>
                            <a:pt x="456" y="119"/>
                            <a:pt x="456" y="119"/>
                          </a:cubicBezTo>
                          <a:lnTo>
                            <a:pt x="456" y="146"/>
                          </a:lnTo>
                          <a:close/>
                          <a:moveTo>
                            <a:pt x="14" y="31"/>
                          </a:moveTo>
                          <a:cubicBezTo>
                            <a:pt x="17" y="18"/>
                            <a:pt x="30" y="9"/>
                            <a:pt x="43" y="9"/>
                          </a:cubicBezTo>
                          <a:cubicBezTo>
                            <a:pt x="46" y="9"/>
                            <a:pt x="49" y="9"/>
                            <a:pt x="51" y="10"/>
                          </a:cubicBezTo>
                          <a:cubicBezTo>
                            <a:pt x="172" y="43"/>
                            <a:pt x="172" y="43"/>
                            <a:pt x="172" y="43"/>
                          </a:cubicBezTo>
                          <a:cubicBezTo>
                            <a:pt x="172" y="106"/>
                            <a:pt x="172" y="106"/>
                            <a:pt x="172" y="106"/>
                          </a:cubicBezTo>
                          <a:cubicBezTo>
                            <a:pt x="35" y="69"/>
                            <a:pt x="35" y="69"/>
                            <a:pt x="35" y="69"/>
                          </a:cubicBezTo>
                          <a:cubicBezTo>
                            <a:pt x="19" y="64"/>
                            <a:pt x="10" y="48"/>
                            <a:pt x="14" y="31"/>
                          </a:cubicBezTo>
                          <a:close/>
                          <a:moveTo>
                            <a:pt x="639" y="200"/>
                          </a:moveTo>
                          <a:cubicBezTo>
                            <a:pt x="635" y="213"/>
                            <a:pt x="623" y="222"/>
                            <a:pt x="609" y="222"/>
                          </a:cubicBezTo>
                          <a:cubicBezTo>
                            <a:pt x="607" y="222"/>
                            <a:pt x="604" y="222"/>
                            <a:pt x="601" y="221"/>
                          </a:cubicBezTo>
                          <a:cubicBezTo>
                            <a:pt x="465" y="184"/>
                            <a:pt x="465" y="184"/>
                            <a:pt x="465" y="184"/>
                          </a:cubicBezTo>
                          <a:cubicBezTo>
                            <a:pt x="465" y="121"/>
                            <a:pt x="465" y="121"/>
                            <a:pt x="465" y="121"/>
                          </a:cubicBezTo>
                          <a:cubicBezTo>
                            <a:pt x="617" y="162"/>
                            <a:pt x="617" y="162"/>
                            <a:pt x="617" y="162"/>
                          </a:cubicBezTo>
                          <a:cubicBezTo>
                            <a:pt x="633" y="167"/>
                            <a:pt x="643" y="183"/>
                            <a:pt x="639" y="200"/>
                          </a:cubicBezTo>
                          <a:close/>
                        </a:path>
                      </a:pathLst>
                    </a:custGeom>
                    <a:gradFill flip="none" rotWithShape="1">
                      <a:gsLst>
                        <a:gs pos="100000">
                          <a:schemeClr val="bg1">
                            <a:lumMod val="85000"/>
                          </a:schemeClr>
                        </a:gs>
                        <a:gs pos="5000">
                          <a:schemeClr val="tx1">
                            <a:lumMod val="65000"/>
                            <a:lumOff val="35000"/>
                          </a:schemeClr>
                        </a:gs>
                        <a:gs pos="42000">
                          <a:srgbClr val="AFAFAF"/>
                        </a:gs>
                        <a:gs pos="58000">
                          <a:schemeClr val="bg1">
                            <a:lumMod val="75000"/>
                          </a:schemeClr>
                        </a:gs>
                      </a:gsLst>
                      <a:lin ang="15300000" scaled="0"/>
                      <a:tileRect/>
                    </a:gradFill>
                    <a:ln w="1270" cap="rnd">
                      <a:noFill/>
                      <a:round/>
                      <a:headEnd/>
                      <a:tailEnd/>
                    </a:ln>
                    <a:sp3d prstMaterial="matte"/>
                  </p:spPr>
                  <p:txBody>
                    <a:bodyPr lIns="0" tIns="0" rIns="0" bIns="0"/>
                    <a:lstStyle/>
                    <a:p>
                      <a:pPr>
                        <a:lnSpc>
                          <a:spcPct val="80000"/>
                        </a:lnSpc>
                      </a:pPr>
                      <a:endParaRPr lang="en-US" sz="2040" cap="all"/>
                    </a:p>
                  </p:txBody>
                </p:sp>
              </p:grpSp>
              <p:sp>
                <p:nvSpPr>
                  <p:cNvPr id="589" name="Freeform 474"/>
                  <p:cNvSpPr>
                    <a:spLocks/>
                  </p:cNvSpPr>
                  <p:nvPr/>
                </p:nvSpPr>
                <p:spPr bwMode="gray">
                  <a:xfrm flipH="1">
                    <a:off x="5421118" y="6553235"/>
                    <a:ext cx="57814" cy="64760"/>
                  </a:xfrm>
                  <a:custGeom>
                    <a:avLst/>
                    <a:gdLst/>
                    <a:ahLst/>
                    <a:cxnLst>
                      <a:cxn ang="0">
                        <a:pos x="47" y="57"/>
                      </a:cxn>
                      <a:cxn ang="0">
                        <a:pos x="11" y="45"/>
                      </a:cxn>
                      <a:cxn ang="0">
                        <a:pos x="9" y="7"/>
                      </a:cxn>
                      <a:cxn ang="0">
                        <a:pos x="45" y="19"/>
                      </a:cxn>
                      <a:cxn ang="0">
                        <a:pos x="47" y="57"/>
                      </a:cxn>
                    </a:cxnLst>
                    <a:rect l="0" t="0" r="r" b="b"/>
                    <a:pathLst>
                      <a:path w="57" h="64">
                        <a:moveTo>
                          <a:pt x="47" y="57"/>
                        </a:moveTo>
                        <a:cubicBezTo>
                          <a:pt x="38" y="64"/>
                          <a:pt x="22" y="59"/>
                          <a:pt x="11" y="45"/>
                        </a:cubicBezTo>
                        <a:cubicBezTo>
                          <a:pt x="1" y="31"/>
                          <a:pt x="0" y="14"/>
                          <a:pt x="9" y="7"/>
                        </a:cubicBezTo>
                        <a:cubicBezTo>
                          <a:pt x="19" y="0"/>
                          <a:pt x="35" y="6"/>
                          <a:pt x="45" y="19"/>
                        </a:cubicBezTo>
                        <a:cubicBezTo>
                          <a:pt x="56" y="33"/>
                          <a:pt x="57" y="50"/>
                          <a:pt x="47" y="57"/>
                        </a:cubicBezTo>
                        <a:close/>
                      </a:path>
                    </a:pathLst>
                  </a:custGeom>
                  <a:gradFill>
                    <a:gsLst>
                      <a:gs pos="31000">
                        <a:schemeClr val="tx1">
                          <a:lumMod val="50000"/>
                          <a:lumOff val="50000"/>
                        </a:schemeClr>
                      </a:gs>
                      <a:gs pos="50000">
                        <a:schemeClr val="bg1">
                          <a:lumMod val="75000"/>
                        </a:schemeClr>
                      </a:gs>
                      <a:gs pos="100000">
                        <a:schemeClr val="bg1">
                          <a:lumMod val="95000"/>
                        </a:schemeClr>
                      </a:gs>
                    </a:gsLst>
                    <a:lin ang="3600000" scaled="0"/>
                  </a:gradFill>
                  <a:ln w="12700" cmpd="sng">
                    <a:gradFill>
                      <a:gsLst>
                        <a:gs pos="0">
                          <a:schemeClr val="tx1">
                            <a:lumMod val="95000"/>
                            <a:lumOff val="5000"/>
                          </a:schemeClr>
                        </a:gs>
                        <a:gs pos="50000">
                          <a:schemeClr val="tx1">
                            <a:lumMod val="75000"/>
                            <a:lumOff val="25000"/>
                          </a:schemeClr>
                        </a:gs>
                        <a:gs pos="100000">
                          <a:schemeClr val="bg1">
                            <a:lumMod val="50000"/>
                          </a:schemeClr>
                        </a:gs>
                      </a:gsLst>
                      <a:lin ang="13800000" scaled="0"/>
                    </a:gradFill>
                    <a:round/>
                    <a:headEnd/>
                    <a:tailEnd/>
                  </a:ln>
                </p:spPr>
                <p:txBody>
                  <a:bodyPr lIns="0" tIns="0" rIns="0" bIns="0"/>
                  <a:lstStyle/>
                  <a:p>
                    <a:pPr>
                      <a:lnSpc>
                        <a:spcPct val="80000"/>
                      </a:lnSpc>
                    </a:pPr>
                    <a:endParaRPr lang="en-US" sz="2040" cap="all"/>
                  </a:p>
                </p:txBody>
              </p:sp>
            </p:grpSp>
            <p:grpSp>
              <p:nvGrpSpPr>
                <p:cNvPr id="24" name="Group 301"/>
                <p:cNvGrpSpPr>
                  <a:grpSpLocks/>
                </p:cNvGrpSpPr>
                <p:nvPr/>
              </p:nvGrpSpPr>
              <p:grpSpPr bwMode="gray">
                <a:xfrm flipH="1">
                  <a:off x="3853323" y="4653832"/>
                  <a:ext cx="233180" cy="658405"/>
                  <a:chOff x="776" y="-3096"/>
                  <a:chExt cx="415" cy="1113"/>
                </a:xfrm>
              </p:grpSpPr>
              <p:sp>
                <p:nvSpPr>
                  <p:cNvPr id="25" name="Freeform 302"/>
                  <p:cNvSpPr>
                    <a:spLocks/>
                  </p:cNvSpPr>
                  <p:nvPr/>
                </p:nvSpPr>
                <p:spPr bwMode="gray">
                  <a:xfrm>
                    <a:off x="879" y="-2588"/>
                    <a:ext cx="218" cy="605"/>
                  </a:xfrm>
                  <a:custGeom>
                    <a:avLst/>
                    <a:gdLst/>
                    <a:ahLst/>
                    <a:cxnLst>
                      <a:cxn ang="0">
                        <a:pos x="81" y="3"/>
                      </a:cxn>
                      <a:cxn ang="0">
                        <a:pos x="80" y="3"/>
                      </a:cxn>
                      <a:cxn ang="0">
                        <a:pos x="4" y="0"/>
                      </a:cxn>
                      <a:cxn ang="0">
                        <a:pos x="1" y="29"/>
                      </a:cxn>
                      <a:cxn ang="0">
                        <a:pos x="11" y="217"/>
                      </a:cxn>
                      <a:cxn ang="0">
                        <a:pos x="44" y="216"/>
                      </a:cxn>
                      <a:cxn ang="0">
                        <a:pos x="42" y="54"/>
                      </a:cxn>
                      <a:cxn ang="0">
                        <a:pos x="33" y="43"/>
                      </a:cxn>
                      <a:cxn ang="0">
                        <a:pos x="42" y="54"/>
                      </a:cxn>
                      <a:cxn ang="0">
                        <a:pos x="44" y="216"/>
                      </a:cxn>
                      <a:cxn ang="0">
                        <a:pos x="45" y="222"/>
                      </a:cxn>
                      <a:cxn ang="0">
                        <a:pos x="81" y="229"/>
                      </a:cxn>
                      <a:cxn ang="0">
                        <a:pos x="86" y="52"/>
                      </a:cxn>
                      <a:cxn ang="0">
                        <a:pos x="81" y="3"/>
                      </a:cxn>
                    </a:cxnLst>
                    <a:rect l="0" t="0" r="r" b="b"/>
                    <a:pathLst>
                      <a:path w="92" h="256">
                        <a:moveTo>
                          <a:pt x="81" y="3"/>
                        </a:moveTo>
                        <a:cubicBezTo>
                          <a:pt x="81" y="3"/>
                          <a:pt x="80" y="3"/>
                          <a:pt x="80" y="3"/>
                        </a:cubicBezTo>
                        <a:cubicBezTo>
                          <a:pt x="78" y="14"/>
                          <a:pt x="3" y="5"/>
                          <a:pt x="4" y="0"/>
                        </a:cubicBezTo>
                        <a:cubicBezTo>
                          <a:pt x="0" y="18"/>
                          <a:pt x="0" y="25"/>
                          <a:pt x="1" y="29"/>
                        </a:cubicBezTo>
                        <a:cubicBezTo>
                          <a:pt x="3" y="49"/>
                          <a:pt x="11" y="130"/>
                          <a:pt x="11" y="217"/>
                        </a:cubicBezTo>
                        <a:cubicBezTo>
                          <a:pt x="11" y="240"/>
                          <a:pt x="44" y="236"/>
                          <a:pt x="44" y="216"/>
                        </a:cubicBezTo>
                        <a:cubicBezTo>
                          <a:pt x="44" y="182"/>
                          <a:pt x="43" y="58"/>
                          <a:pt x="42" y="54"/>
                        </a:cubicBezTo>
                        <a:cubicBezTo>
                          <a:pt x="42" y="50"/>
                          <a:pt x="33" y="50"/>
                          <a:pt x="33" y="43"/>
                        </a:cubicBezTo>
                        <a:cubicBezTo>
                          <a:pt x="33" y="50"/>
                          <a:pt x="42" y="50"/>
                          <a:pt x="42" y="54"/>
                        </a:cubicBezTo>
                        <a:cubicBezTo>
                          <a:pt x="43" y="58"/>
                          <a:pt x="44" y="182"/>
                          <a:pt x="44" y="216"/>
                        </a:cubicBezTo>
                        <a:cubicBezTo>
                          <a:pt x="44" y="218"/>
                          <a:pt x="45" y="222"/>
                          <a:pt x="45" y="222"/>
                        </a:cubicBezTo>
                        <a:cubicBezTo>
                          <a:pt x="47" y="256"/>
                          <a:pt x="81" y="247"/>
                          <a:pt x="81" y="229"/>
                        </a:cubicBezTo>
                        <a:cubicBezTo>
                          <a:pt x="81" y="162"/>
                          <a:pt x="83" y="68"/>
                          <a:pt x="86" y="52"/>
                        </a:cubicBezTo>
                        <a:cubicBezTo>
                          <a:pt x="92" y="28"/>
                          <a:pt x="83" y="5"/>
                          <a:pt x="81" y="3"/>
                        </a:cubicBezTo>
                        <a:close/>
                      </a:path>
                    </a:pathLst>
                  </a:custGeom>
                  <a:solidFill>
                    <a:srgbClr val="F8F8F8"/>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26" name="Freeform 303"/>
                  <p:cNvSpPr>
                    <a:spLocks/>
                  </p:cNvSpPr>
                  <p:nvPr/>
                </p:nvSpPr>
                <p:spPr bwMode="gray">
                  <a:xfrm>
                    <a:off x="776" y="-2942"/>
                    <a:ext cx="415" cy="508"/>
                  </a:xfrm>
                  <a:custGeom>
                    <a:avLst/>
                    <a:gdLst/>
                    <a:ahLst/>
                    <a:cxnLst>
                      <a:cxn ang="0">
                        <a:pos x="172" y="191"/>
                      </a:cxn>
                      <a:cxn ang="0">
                        <a:pos x="150" y="201"/>
                      </a:cxn>
                      <a:cxn ang="0">
                        <a:pos x="129" y="85"/>
                      </a:cxn>
                      <a:cxn ang="0">
                        <a:pos x="126" y="67"/>
                      </a:cxn>
                      <a:cxn ang="0">
                        <a:pos x="125" y="153"/>
                      </a:cxn>
                      <a:cxn ang="0">
                        <a:pos x="102" y="172"/>
                      </a:cxn>
                      <a:cxn ang="0">
                        <a:pos x="58" y="161"/>
                      </a:cxn>
                      <a:cxn ang="0">
                        <a:pos x="48" y="150"/>
                      </a:cxn>
                      <a:cxn ang="0">
                        <a:pos x="45" y="44"/>
                      </a:cxn>
                      <a:cxn ang="0">
                        <a:pos x="26" y="165"/>
                      </a:cxn>
                      <a:cxn ang="0">
                        <a:pos x="4" y="156"/>
                      </a:cxn>
                      <a:cxn ang="0">
                        <a:pos x="31" y="12"/>
                      </a:cxn>
                      <a:cxn ang="0">
                        <a:pos x="61" y="2"/>
                      </a:cxn>
                      <a:cxn ang="0">
                        <a:pos x="91" y="10"/>
                      </a:cxn>
                      <a:cxn ang="0">
                        <a:pos x="125" y="19"/>
                      </a:cxn>
                      <a:cxn ang="0">
                        <a:pos x="151" y="44"/>
                      </a:cxn>
                      <a:cxn ang="0">
                        <a:pos x="172" y="191"/>
                      </a:cxn>
                    </a:cxnLst>
                    <a:rect l="0" t="0" r="r" b="b"/>
                    <a:pathLst>
                      <a:path w="176" h="215">
                        <a:moveTo>
                          <a:pt x="172" y="191"/>
                        </a:moveTo>
                        <a:cubicBezTo>
                          <a:pt x="176" y="214"/>
                          <a:pt x="153" y="215"/>
                          <a:pt x="150" y="201"/>
                        </a:cubicBezTo>
                        <a:cubicBezTo>
                          <a:pt x="140" y="147"/>
                          <a:pt x="132" y="107"/>
                          <a:pt x="129" y="85"/>
                        </a:cubicBezTo>
                        <a:cubicBezTo>
                          <a:pt x="128" y="79"/>
                          <a:pt x="126" y="67"/>
                          <a:pt x="126" y="67"/>
                        </a:cubicBezTo>
                        <a:cubicBezTo>
                          <a:pt x="125" y="78"/>
                          <a:pt x="114" y="132"/>
                          <a:pt x="125" y="153"/>
                        </a:cubicBezTo>
                        <a:cubicBezTo>
                          <a:pt x="129" y="161"/>
                          <a:pt x="110" y="174"/>
                          <a:pt x="102" y="172"/>
                        </a:cubicBezTo>
                        <a:cubicBezTo>
                          <a:pt x="95" y="171"/>
                          <a:pt x="70" y="163"/>
                          <a:pt x="58" y="161"/>
                        </a:cubicBezTo>
                        <a:cubicBezTo>
                          <a:pt x="52" y="160"/>
                          <a:pt x="47" y="155"/>
                          <a:pt x="48" y="150"/>
                        </a:cubicBezTo>
                        <a:cubicBezTo>
                          <a:pt x="61" y="114"/>
                          <a:pt x="40" y="76"/>
                          <a:pt x="45" y="44"/>
                        </a:cubicBezTo>
                        <a:cubicBezTo>
                          <a:pt x="46" y="35"/>
                          <a:pt x="29" y="155"/>
                          <a:pt x="26" y="165"/>
                        </a:cubicBezTo>
                        <a:cubicBezTo>
                          <a:pt x="21" y="179"/>
                          <a:pt x="0" y="175"/>
                          <a:pt x="4" y="156"/>
                        </a:cubicBezTo>
                        <a:cubicBezTo>
                          <a:pt x="9" y="136"/>
                          <a:pt x="29" y="17"/>
                          <a:pt x="31" y="12"/>
                        </a:cubicBezTo>
                        <a:cubicBezTo>
                          <a:pt x="34" y="4"/>
                          <a:pt x="52" y="0"/>
                          <a:pt x="61" y="2"/>
                        </a:cubicBezTo>
                        <a:cubicBezTo>
                          <a:pt x="70" y="3"/>
                          <a:pt x="79" y="7"/>
                          <a:pt x="91" y="10"/>
                        </a:cubicBezTo>
                        <a:cubicBezTo>
                          <a:pt x="104" y="13"/>
                          <a:pt x="117" y="16"/>
                          <a:pt x="125" y="19"/>
                        </a:cubicBezTo>
                        <a:cubicBezTo>
                          <a:pt x="133" y="21"/>
                          <a:pt x="148" y="27"/>
                          <a:pt x="151" y="44"/>
                        </a:cubicBezTo>
                        <a:cubicBezTo>
                          <a:pt x="154" y="62"/>
                          <a:pt x="167" y="171"/>
                          <a:pt x="172" y="191"/>
                        </a:cubicBezTo>
                        <a:close/>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pPr>
                    <a:endParaRPr lang="en-US" sz="2040" cap="all"/>
                  </a:p>
                </p:txBody>
              </p:sp>
              <p:sp>
                <p:nvSpPr>
                  <p:cNvPr id="27" name="Freeform 304"/>
                  <p:cNvSpPr>
                    <a:spLocks/>
                  </p:cNvSpPr>
                  <p:nvPr/>
                </p:nvSpPr>
                <p:spPr bwMode="gray">
                  <a:xfrm>
                    <a:off x="823" y="-2942"/>
                    <a:ext cx="324" cy="408"/>
                  </a:xfrm>
                  <a:custGeom>
                    <a:avLst/>
                    <a:gdLst/>
                    <a:ahLst/>
                    <a:cxnLst>
                      <a:cxn ang="0">
                        <a:pos x="137" y="89"/>
                      </a:cxn>
                      <a:cxn ang="0">
                        <a:pos x="131" y="43"/>
                      </a:cxn>
                      <a:cxn ang="0">
                        <a:pos x="105" y="18"/>
                      </a:cxn>
                      <a:cxn ang="0">
                        <a:pos x="71" y="9"/>
                      </a:cxn>
                      <a:cxn ang="0">
                        <a:pos x="41" y="1"/>
                      </a:cxn>
                      <a:cxn ang="0">
                        <a:pos x="11" y="11"/>
                      </a:cxn>
                      <a:cxn ang="0">
                        <a:pos x="0" y="71"/>
                      </a:cxn>
                      <a:cxn ang="0">
                        <a:pos x="20" y="77"/>
                      </a:cxn>
                      <a:cxn ang="0">
                        <a:pos x="25" y="44"/>
                      </a:cxn>
                      <a:cxn ang="0">
                        <a:pos x="28" y="150"/>
                      </a:cxn>
                      <a:cxn ang="0">
                        <a:pos x="38" y="161"/>
                      </a:cxn>
                      <a:cxn ang="0">
                        <a:pos x="82" y="172"/>
                      </a:cxn>
                      <a:cxn ang="0">
                        <a:pos x="105" y="152"/>
                      </a:cxn>
                      <a:cxn ang="0">
                        <a:pos x="106" y="66"/>
                      </a:cxn>
                      <a:cxn ang="0">
                        <a:pos x="109" y="84"/>
                      </a:cxn>
                      <a:cxn ang="0">
                        <a:pos x="110" y="94"/>
                      </a:cxn>
                      <a:cxn ang="0">
                        <a:pos x="137" y="89"/>
                      </a:cxn>
                    </a:cxnLst>
                    <a:rect l="0" t="0" r="r" b="b"/>
                    <a:pathLst>
                      <a:path w="137" h="173">
                        <a:moveTo>
                          <a:pt x="137" y="89"/>
                        </a:moveTo>
                        <a:cubicBezTo>
                          <a:pt x="134" y="68"/>
                          <a:pt x="132" y="50"/>
                          <a:pt x="131" y="43"/>
                        </a:cubicBezTo>
                        <a:cubicBezTo>
                          <a:pt x="128" y="26"/>
                          <a:pt x="113" y="21"/>
                          <a:pt x="105" y="18"/>
                        </a:cubicBezTo>
                        <a:cubicBezTo>
                          <a:pt x="97" y="16"/>
                          <a:pt x="84" y="13"/>
                          <a:pt x="71" y="9"/>
                        </a:cubicBezTo>
                        <a:cubicBezTo>
                          <a:pt x="59" y="6"/>
                          <a:pt x="50" y="3"/>
                          <a:pt x="41" y="1"/>
                        </a:cubicBezTo>
                        <a:cubicBezTo>
                          <a:pt x="32" y="0"/>
                          <a:pt x="14" y="3"/>
                          <a:pt x="11" y="11"/>
                        </a:cubicBezTo>
                        <a:cubicBezTo>
                          <a:pt x="10" y="14"/>
                          <a:pt x="5" y="41"/>
                          <a:pt x="0" y="71"/>
                        </a:cubicBezTo>
                        <a:cubicBezTo>
                          <a:pt x="4" y="74"/>
                          <a:pt x="15" y="78"/>
                          <a:pt x="20" y="77"/>
                        </a:cubicBezTo>
                        <a:cubicBezTo>
                          <a:pt x="23" y="56"/>
                          <a:pt x="25" y="41"/>
                          <a:pt x="25" y="44"/>
                        </a:cubicBezTo>
                        <a:cubicBezTo>
                          <a:pt x="20" y="76"/>
                          <a:pt x="41" y="113"/>
                          <a:pt x="28" y="150"/>
                        </a:cubicBezTo>
                        <a:cubicBezTo>
                          <a:pt x="26" y="155"/>
                          <a:pt x="31" y="160"/>
                          <a:pt x="38" y="161"/>
                        </a:cubicBezTo>
                        <a:cubicBezTo>
                          <a:pt x="50" y="163"/>
                          <a:pt x="75" y="170"/>
                          <a:pt x="82" y="172"/>
                        </a:cubicBezTo>
                        <a:cubicBezTo>
                          <a:pt x="90" y="173"/>
                          <a:pt x="109" y="161"/>
                          <a:pt x="105" y="152"/>
                        </a:cubicBezTo>
                        <a:cubicBezTo>
                          <a:pt x="94" y="132"/>
                          <a:pt x="104" y="78"/>
                          <a:pt x="106" y="66"/>
                        </a:cubicBezTo>
                        <a:cubicBezTo>
                          <a:pt x="106" y="66"/>
                          <a:pt x="108" y="78"/>
                          <a:pt x="109" y="84"/>
                        </a:cubicBezTo>
                        <a:cubicBezTo>
                          <a:pt x="109" y="87"/>
                          <a:pt x="109" y="90"/>
                          <a:pt x="110" y="94"/>
                        </a:cubicBezTo>
                        <a:cubicBezTo>
                          <a:pt x="117" y="95"/>
                          <a:pt x="131" y="92"/>
                          <a:pt x="137" y="89"/>
                        </a:cubicBezTo>
                        <a:close/>
                      </a:path>
                    </a:pathLst>
                  </a:custGeom>
                  <a:solidFill>
                    <a:srgbClr val="F8F8F8"/>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28" name="Freeform 305"/>
                  <p:cNvSpPr>
                    <a:spLocks/>
                  </p:cNvSpPr>
                  <p:nvPr/>
                </p:nvSpPr>
                <p:spPr bwMode="gray">
                  <a:xfrm>
                    <a:off x="877" y="-2940"/>
                    <a:ext cx="210" cy="409"/>
                  </a:xfrm>
                  <a:custGeom>
                    <a:avLst/>
                    <a:gdLst/>
                    <a:ahLst/>
                    <a:cxnLst>
                      <a:cxn ang="0">
                        <a:pos x="82" y="18"/>
                      </a:cxn>
                      <a:cxn ang="0">
                        <a:pos x="48" y="9"/>
                      </a:cxn>
                      <a:cxn ang="0">
                        <a:pos x="18" y="1"/>
                      </a:cxn>
                      <a:cxn ang="0">
                        <a:pos x="5" y="1"/>
                      </a:cxn>
                      <a:cxn ang="0">
                        <a:pos x="0" y="56"/>
                      </a:cxn>
                      <a:cxn ang="0">
                        <a:pos x="5" y="149"/>
                      </a:cxn>
                      <a:cxn ang="0">
                        <a:pos x="15" y="160"/>
                      </a:cxn>
                      <a:cxn ang="0">
                        <a:pos x="59" y="171"/>
                      </a:cxn>
                      <a:cxn ang="0">
                        <a:pos x="82" y="152"/>
                      </a:cxn>
                      <a:cxn ang="0">
                        <a:pos x="83" y="66"/>
                      </a:cxn>
                      <a:cxn ang="0">
                        <a:pos x="89" y="21"/>
                      </a:cxn>
                      <a:cxn ang="0">
                        <a:pos x="82" y="18"/>
                      </a:cxn>
                    </a:cxnLst>
                    <a:rect l="0" t="0" r="r" b="b"/>
                    <a:pathLst>
                      <a:path w="89" h="173">
                        <a:moveTo>
                          <a:pt x="82" y="18"/>
                        </a:moveTo>
                        <a:cubicBezTo>
                          <a:pt x="74" y="15"/>
                          <a:pt x="61" y="12"/>
                          <a:pt x="48" y="9"/>
                        </a:cubicBezTo>
                        <a:cubicBezTo>
                          <a:pt x="36" y="6"/>
                          <a:pt x="27" y="2"/>
                          <a:pt x="18" y="1"/>
                        </a:cubicBezTo>
                        <a:cubicBezTo>
                          <a:pt x="15" y="0"/>
                          <a:pt x="10" y="0"/>
                          <a:pt x="5" y="1"/>
                        </a:cubicBezTo>
                        <a:cubicBezTo>
                          <a:pt x="7" y="13"/>
                          <a:pt x="0" y="42"/>
                          <a:pt x="0" y="56"/>
                        </a:cubicBezTo>
                        <a:cubicBezTo>
                          <a:pt x="0" y="71"/>
                          <a:pt x="14" y="133"/>
                          <a:pt x="5" y="149"/>
                        </a:cubicBezTo>
                        <a:cubicBezTo>
                          <a:pt x="3" y="154"/>
                          <a:pt x="9" y="159"/>
                          <a:pt x="15" y="160"/>
                        </a:cubicBezTo>
                        <a:cubicBezTo>
                          <a:pt x="27" y="162"/>
                          <a:pt x="52" y="170"/>
                          <a:pt x="59" y="171"/>
                        </a:cubicBezTo>
                        <a:cubicBezTo>
                          <a:pt x="67" y="173"/>
                          <a:pt x="86" y="160"/>
                          <a:pt x="82" y="152"/>
                        </a:cubicBezTo>
                        <a:cubicBezTo>
                          <a:pt x="71" y="131"/>
                          <a:pt x="82" y="77"/>
                          <a:pt x="83" y="66"/>
                        </a:cubicBezTo>
                        <a:cubicBezTo>
                          <a:pt x="83" y="66"/>
                          <a:pt x="89" y="32"/>
                          <a:pt x="89" y="21"/>
                        </a:cubicBezTo>
                        <a:cubicBezTo>
                          <a:pt x="86" y="19"/>
                          <a:pt x="84" y="19"/>
                          <a:pt x="82" y="18"/>
                        </a:cubicBezTo>
                        <a:close/>
                      </a:path>
                    </a:pathLst>
                  </a:custGeom>
                  <a:solidFill>
                    <a:schemeClr val="accent2"/>
                  </a:solidFill>
                  <a:ln w="3175" cap="flat" cmpd="sng">
                    <a:solidFill>
                      <a:schemeClr val="accent2">
                        <a:lumMod val="50000"/>
                      </a:schemeClr>
                    </a:solidFill>
                    <a:prstDash val="solid"/>
                    <a:miter lim="800000"/>
                    <a:headEnd/>
                    <a:tailEnd/>
                  </a:ln>
                </p:spPr>
                <p:txBody>
                  <a:bodyPr lIns="0" tIns="0" rIns="0" bIns="0"/>
                  <a:lstStyle/>
                  <a:p>
                    <a:pPr>
                      <a:lnSpc>
                        <a:spcPct val="80000"/>
                      </a:lnSpc>
                    </a:pPr>
                    <a:endParaRPr lang="en-US" sz="2040" cap="all"/>
                  </a:p>
                </p:txBody>
              </p:sp>
              <p:sp>
                <p:nvSpPr>
                  <p:cNvPr id="30" name="Freeform 306"/>
                  <p:cNvSpPr>
                    <a:spLocks/>
                  </p:cNvSpPr>
                  <p:nvPr/>
                </p:nvSpPr>
                <p:spPr bwMode="gray">
                  <a:xfrm>
                    <a:off x="920" y="-2968"/>
                    <a:ext cx="137" cy="85"/>
                  </a:xfrm>
                  <a:custGeom>
                    <a:avLst/>
                    <a:gdLst/>
                    <a:ahLst/>
                    <a:cxnLst>
                      <a:cxn ang="0">
                        <a:pos x="26" y="34"/>
                      </a:cxn>
                      <a:cxn ang="0">
                        <a:pos x="9" y="20"/>
                      </a:cxn>
                      <a:cxn ang="0">
                        <a:pos x="14" y="11"/>
                      </a:cxn>
                      <a:cxn ang="0">
                        <a:pos x="47" y="14"/>
                      </a:cxn>
                      <a:cxn ang="0">
                        <a:pos x="50" y="26"/>
                      </a:cxn>
                      <a:cxn ang="0">
                        <a:pos x="26" y="34"/>
                      </a:cxn>
                    </a:cxnLst>
                    <a:rect l="0" t="0" r="r" b="b"/>
                    <a:pathLst>
                      <a:path w="58" h="36">
                        <a:moveTo>
                          <a:pt x="26" y="34"/>
                        </a:moveTo>
                        <a:cubicBezTo>
                          <a:pt x="12" y="33"/>
                          <a:pt x="0" y="22"/>
                          <a:pt x="9" y="20"/>
                        </a:cubicBezTo>
                        <a:cubicBezTo>
                          <a:pt x="15" y="19"/>
                          <a:pt x="11" y="14"/>
                          <a:pt x="14" y="11"/>
                        </a:cubicBezTo>
                        <a:cubicBezTo>
                          <a:pt x="16" y="9"/>
                          <a:pt x="47" y="0"/>
                          <a:pt x="47" y="14"/>
                        </a:cubicBezTo>
                        <a:cubicBezTo>
                          <a:pt x="47" y="19"/>
                          <a:pt x="42" y="22"/>
                          <a:pt x="50" y="26"/>
                        </a:cubicBezTo>
                        <a:cubicBezTo>
                          <a:pt x="58" y="29"/>
                          <a:pt x="40" y="36"/>
                          <a:pt x="26" y="34"/>
                        </a:cubicBezTo>
                        <a:close/>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pPr>
                    <a:endParaRPr lang="en-US" sz="2040" cap="all"/>
                  </a:p>
                </p:txBody>
              </p:sp>
              <p:sp>
                <p:nvSpPr>
                  <p:cNvPr id="31" name="Freeform 307"/>
                  <p:cNvSpPr>
                    <a:spLocks/>
                  </p:cNvSpPr>
                  <p:nvPr/>
                </p:nvSpPr>
                <p:spPr bwMode="gray">
                  <a:xfrm>
                    <a:off x="891" y="-2704"/>
                    <a:ext cx="170" cy="50"/>
                  </a:xfrm>
                  <a:custGeom>
                    <a:avLst/>
                    <a:gdLst/>
                    <a:ahLst/>
                    <a:cxnLst>
                      <a:cxn ang="0">
                        <a:pos x="49" y="12"/>
                      </a:cxn>
                      <a:cxn ang="0">
                        <a:pos x="0" y="0"/>
                      </a:cxn>
                      <a:cxn ang="0">
                        <a:pos x="1" y="10"/>
                      </a:cxn>
                      <a:cxn ang="0">
                        <a:pos x="49" y="21"/>
                      </a:cxn>
                      <a:cxn ang="0">
                        <a:pos x="72" y="10"/>
                      </a:cxn>
                      <a:cxn ang="0">
                        <a:pos x="72" y="0"/>
                      </a:cxn>
                      <a:cxn ang="0">
                        <a:pos x="49" y="12"/>
                      </a:cxn>
                    </a:cxnLst>
                    <a:rect l="0" t="0" r="r" b="b"/>
                    <a:pathLst>
                      <a:path w="72" h="21">
                        <a:moveTo>
                          <a:pt x="49" y="12"/>
                        </a:moveTo>
                        <a:cubicBezTo>
                          <a:pt x="46" y="12"/>
                          <a:pt x="5" y="1"/>
                          <a:pt x="0" y="0"/>
                        </a:cubicBezTo>
                        <a:cubicBezTo>
                          <a:pt x="0" y="3"/>
                          <a:pt x="0" y="6"/>
                          <a:pt x="1" y="10"/>
                        </a:cubicBezTo>
                        <a:cubicBezTo>
                          <a:pt x="6" y="11"/>
                          <a:pt x="46" y="21"/>
                          <a:pt x="49" y="21"/>
                        </a:cubicBezTo>
                        <a:cubicBezTo>
                          <a:pt x="57" y="21"/>
                          <a:pt x="67" y="14"/>
                          <a:pt x="72" y="10"/>
                        </a:cubicBezTo>
                        <a:cubicBezTo>
                          <a:pt x="72" y="7"/>
                          <a:pt x="72" y="3"/>
                          <a:pt x="72" y="0"/>
                        </a:cubicBezTo>
                        <a:cubicBezTo>
                          <a:pt x="68" y="3"/>
                          <a:pt x="57" y="12"/>
                          <a:pt x="49" y="12"/>
                        </a:cubicBezTo>
                        <a:close/>
                      </a:path>
                    </a:pathLst>
                  </a:custGeom>
                  <a:solidFill>
                    <a:schemeClr val="accent4"/>
                  </a:solidFill>
                  <a:ln w="3175" cap="flat" cmpd="sng">
                    <a:solidFill>
                      <a:schemeClr val="accent4">
                        <a:lumMod val="75000"/>
                      </a:schemeClr>
                    </a:solidFill>
                    <a:prstDash val="solid"/>
                    <a:miter lim="800000"/>
                    <a:headEnd/>
                    <a:tailEnd/>
                  </a:ln>
                </p:spPr>
                <p:txBody>
                  <a:bodyPr lIns="0" tIns="0" rIns="0" bIns="0"/>
                  <a:lstStyle/>
                  <a:p>
                    <a:pPr>
                      <a:lnSpc>
                        <a:spcPct val="80000"/>
                      </a:lnSpc>
                    </a:pPr>
                    <a:endParaRPr lang="en-US" sz="2040" cap="all"/>
                  </a:p>
                </p:txBody>
              </p:sp>
              <p:sp>
                <p:nvSpPr>
                  <p:cNvPr id="32" name="Freeform 308"/>
                  <p:cNvSpPr>
                    <a:spLocks/>
                  </p:cNvSpPr>
                  <p:nvPr/>
                </p:nvSpPr>
                <p:spPr bwMode="gray">
                  <a:xfrm>
                    <a:off x="889" y="-2612"/>
                    <a:ext cx="180" cy="55"/>
                  </a:xfrm>
                  <a:custGeom>
                    <a:avLst/>
                    <a:gdLst/>
                    <a:ahLst/>
                    <a:cxnLst>
                      <a:cxn ang="0">
                        <a:pos x="73" y="2"/>
                      </a:cxn>
                      <a:cxn ang="0">
                        <a:pos x="52" y="13"/>
                      </a:cxn>
                      <a:cxn ang="0">
                        <a:pos x="3" y="0"/>
                      </a:cxn>
                      <a:cxn ang="0">
                        <a:pos x="0" y="10"/>
                      </a:cxn>
                      <a:cxn ang="0">
                        <a:pos x="52" y="23"/>
                      </a:cxn>
                      <a:cxn ang="0">
                        <a:pos x="76" y="11"/>
                      </a:cxn>
                      <a:cxn ang="0">
                        <a:pos x="73" y="2"/>
                      </a:cxn>
                    </a:cxnLst>
                    <a:rect l="0" t="0" r="r" b="b"/>
                    <a:pathLst>
                      <a:path w="76" h="23">
                        <a:moveTo>
                          <a:pt x="73" y="2"/>
                        </a:moveTo>
                        <a:cubicBezTo>
                          <a:pt x="67" y="6"/>
                          <a:pt x="59" y="13"/>
                          <a:pt x="52" y="13"/>
                        </a:cubicBezTo>
                        <a:cubicBezTo>
                          <a:pt x="49" y="13"/>
                          <a:pt x="9" y="2"/>
                          <a:pt x="3" y="0"/>
                        </a:cubicBezTo>
                        <a:cubicBezTo>
                          <a:pt x="2" y="3"/>
                          <a:pt x="1" y="7"/>
                          <a:pt x="0" y="10"/>
                        </a:cubicBezTo>
                        <a:cubicBezTo>
                          <a:pt x="7" y="12"/>
                          <a:pt x="49" y="23"/>
                          <a:pt x="52" y="23"/>
                        </a:cubicBezTo>
                        <a:cubicBezTo>
                          <a:pt x="59" y="23"/>
                          <a:pt x="70" y="16"/>
                          <a:pt x="76" y="11"/>
                        </a:cubicBezTo>
                        <a:cubicBezTo>
                          <a:pt x="75" y="8"/>
                          <a:pt x="74" y="6"/>
                          <a:pt x="73" y="2"/>
                        </a:cubicBezTo>
                        <a:close/>
                      </a:path>
                    </a:pathLst>
                  </a:custGeom>
                  <a:solidFill>
                    <a:schemeClr val="accent4"/>
                  </a:solidFill>
                  <a:ln w="3175" cap="flat" cmpd="sng">
                    <a:solidFill>
                      <a:schemeClr val="accent4">
                        <a:lumMod val="75000"/>
                      </a:schemeClr>
                    </a:solidFill>
                    <a:prstDash val="solid"/>
                    <a:miter lim="800000"/>
                    <a:headEnd/>
                    <a:tailEnd/>
                  </a:ln>
                </p:spPr>
                <p:txBody>
                  <a:bodyPr lIns="0" tIns="0" rIns="0" bIns="0"/>
                  <a:lstStyle/>
                  <a:p>
                    <a:pPr>
                      <a:lnSpc>
                        <a:spcPct val="80000"/>
                      </a:lnSpc>
                    </a:pPr>
                    <a:endParaRPr lang="en-US" sz="2040" cap="all"/>
                  </a:p>
                </p:txBody>
              </p:sp>
              <p:sp>
                <p:nvSpPr>
                  <p:cNvPr id="33" name="Freeform 309"/>
                  <p:cNvSpPr>
                    <a:spLocks/>
                  </p:cNvSpPr>
                  <p:nvPr/>
                </p:nvSpPr>
                <p:spPr bwMode="gray">
                  <a:xfrm>
                    <a:off x="851" y="-3096"/>
                    <a:ext cx="248" cy="196"/>
                  </a:xfrm>
                  <a:custGeom>
                    <a:avLst/>
                    <a:gdLst/>
                    <a:ahLst/>
                    <a:cxnLst>
                      <a:cxn ang="0">
                        <a:pos x="99" y="71"/>
                      </a:cxn>
                      <a:cxn ang="0">
                        <a:pos x="97" y="61"/>
                      </a:cxn>
                      <a:cxn ang="0">
                        <a:pos x="67" y="7"/>
                      </a:cxn>
                      <a:cxn ang="0">
                        <a:pos x="17" y="40"/>
                      </a:cxn>
                      <a:cxn ang="0">
                        <a:pos x="9" y="59"/>
                      </a:cxn>
                      <a:cxn ang="0">
                        <a:pos x="38" y="79"/>
                      </a:cxn>
                      <a:cxn ang="0">
                        <a:pos x="81" y="81"/>
                      </a:cxn>
                      <a:cxn ang="0">
                        <a:pos x="99" y="71"/>
                      </a:cxn>
                    </a:cxnLst>
                    <a:rect l="0" t="0" r="r" b="b"/>
                    <a:pathLst>
                      <a:path w="105" h="83">
                        <a:moveTo>
                          <a:pt x="99" y="71"/>
                        </a:moveTo>
                        <a:cubicBezTo>
                          <a:pt x="97" y="71"/>
                          <a:pt x="97" y="66"/>
                          <a:pt x="97" y="61"/>
                        </a:cubicBezTo>
                        <a:cubicBezTo>
                          <a:pt x="97" y="34"/>
                          <a:pt x="91" y="13"/>
                          <a:pt x="67" y="7"/>
                        </a:cubicBezTo>
                        <a:cubicBezTo>
                          <a:pt x="45" y="0"/>
                          <a:pt x="17" y="12"/>
                          <a:pt x="17" y="40"/>
                        </a:cubicBezTo>
                        <a:cubicBezTo>
                          <a:pt x="17" y="44"/>
                          <a:pt x="17" y="57"/>
                          <a:pt x="9" y="59"/>
                        </a:cubicBezTo>
                        <a:cubicBezTo>
                          <a:pt x="0" y="61"/>
                          <a:pt x="21" y="75"/>
                          <a:pt x="38" y="79"/>
                        </a:cubicBezTo>
                        <a:cubicBezTo>
                          <a:pt x="51" y="83"/>
                          <a:pt x="69" y="82"/>
                          <a:pt x="81" y="81"/>
                        </a:cubicBezTo>
                        <a:cubicBezTo>
                          <a:pt x="105" y="79"/>
                          <a:pt x="105" y="71"/>
                          <a:pt x="99" y="71"/>
                        </a:cubicBezTo>
                        <a:close/>
                      </a:path>
                    </a:pathLst>
                  </a:custGeom>
                  <a:solidFill>
                    <a:schemeClr val="accent4">
                      <a:lumMod val="75000"/>
                    </a:schemeClr>
                  </a:solidFill>
                  <a:ln w="3175" algn="ctr">
                    <a:solidFill>
                      <a:srgbClr val="000000">
                        <a:alpha val="20000"/>
                      </a:srgbClr>
                    </a:solidFill>
                    <a:round/>
                    <a:headEnd/>
                    <a:tailEnd/>
                  </a:ln>
                  <a:effectLst/>
                </p:spPr>
                <p:txBody>
                  <a:bodyPr lIns="0" tIns="0" rIns="0" bIns="0"/>
                  <a:lstStyle/>
                  <a:p>
                    <a:pPr>
                      <a:lnSpc>
                        <a:spcPct val="80000"/>
                      </a:lnSpc>
                    </a:pPr>
                    <a:endParaRPr lang="en-US" sz="2040" cap="all"/>
                  </a:p>
                </p:txBody>
              </p:sp>
            </p:grpSp>
          </p:grpSp>
          <p:grpSp>
            <p:nvGrpSpPr>
              <p:cNvPr id="6" name="Gruppieren 5"/>
              <p:cNvGrpSpPr>
                <a:grpSpLocks noChangeAspect="1"/>
              </p:cNvGrpSpPr>
              <p:nvPr/>
            </p:nvGrpSpPr>
            <p:grpSpPr bwMode="gray">
              <a:xfrm>
                <a:off x="3816864" y="3793992"/>
                <a:ext cx="1326923" cy="1445257"/>
                <a:chOff x="5600905" y="3531192"/>
                <a:chExt cx="1170814" cy="1275227"/>
              </a:xfrm>
            </p:grpSpPr>
            <p:grpSp>
              <p:nvGrpSpPr>
                <p:cNvPr id="715" name="Group 799"/>
                <p:cNvGrpSpPr>
                  <a:grpSpLocks/>
                </p:cNvGrpSpPr>
                <p:nvPr/>
              </p:nvGrpSpPr>
              <p:grpSpPr bwMode="gray">
                <a:xfrm flipH="1">
                  <a:off x="6040552" y="3754375"/>
                  <a:ext cx="276543" cy="666591"/>
                  <a:chOff x="558" y="-2537"/>
                  <a:chExt cx="470" cy="1139"/>
                </a:xfrm>
              </p:grpSpPr>
              <p:sp>
                <p:nvSpPr>
                  <p:cNvPr id="716" name="Freeform 800"/>
                  <p:cNvSpPr>
                    <a:spLocks/>
                  </p:cNvSpPr>
                  <p:nvPr/>
                </p:nvSpPr>
                <p:spPr bwMode="gray">
                  <a:xfrm>
                    <a:off x="678" y="-1977"/>
                    <a:ext cx="211" cy="579"/>
                  </a:xfrm>
                  <a:custGeom>
                    <a:avLst/>
                    <a:gdLst/>
                    <a:ahLst/>
                    <a:cxnLst>
                      <a:cxn ang="0">
                        <a:pos x="62" y="20"/>
                      </a:cxn>
                      <a:cxn ang="0">
                        <a:pos x="11" y="11"/>
                      </a:cxn>
                      <a:cxn ang="0">
                        <a:pos x="2" y="0"/>
                      </a:cxn>
                      <a:cxn ang="0">
                        <a:pos x="2" y="36"/>
                      </a:cxn>
                      <a:cxn ang="0">
                        <a:pos x="2" y="206"/>
                      </a:cxn>
                      <a:cxn ang="0">
                        <a:pos x="43" y="205"/>
                      </a:cxn>
                      <a:cxn ang="0">
                        <a:pos x="43" y="211"/>
                      </a:cxn>
                      <a:cxn ang="0">
                        <a:pos x="88" y="218"/>
                      </a:cxn>
                      <a:cxn ang="0">
                        <a:pos x="88" y="156"/>
                      </a:cxn>
                      <a:cxn ang="0">
                        <a:pos x="89" y="7"/>
                      </a:cxn>
                      <a:cxn ang="0">
                        <a:pos x="89" y="5"/>
                      </a:cxn>
                      <a:cxn ang="0">
                        <a:pos x="89" y="5"/>
                      </a:cxn>
                      <a:cxn ang="0">
                        <a:pos x="62" y="20"/>
                      </a:cxn>
                    </a:cxnLst>
                    <a:rect l="0" t="0" r="r" b="b"/>
                    <a:pathLst>
                      <a:path w="89" h="245">
                        <a:moveTo>
                          <a:pt x="62" y="20"/>
                        </a:moveTo>
                        <a:cubicBezTo>
                          <a:pt x="54" y="20"/>
                          <a:pt x="24" y="13"/>
                          <a:pt x="11" y="11"/>
                        </a:cubicBezTo>
                        <a:cubicBezTo>
                          <a:pt x="5" y="10"/>
                          <a:pt x="3" y="5"/>
                          <a:pt x="2" y="0"/>
                        </a:cubicBezTo>
                        <a:cubicBezTo>
                          <a:pt x="2" y="18"/>
                          <a:pt x="2" y="32"/>
                          <a:pt x="2" y="36"/>
                        </a:cubicBezTo>
                        <a:cubicBezTo>
                          <a:pt x="2" y="49"/>
                          <a:pt x="0" y="181"/>
                          <a:pt x="2" y="206"/>
                        </a:cubicBezTo>
                        <a:cubicBezTo>
                          <a:pt x="3" y="229"/>
                          <a:pt x="43" y="225"/>
                          <a:pt x="43" y="205"/>
                        </a:cubicBezTo>
                        <a:cubicBezTo>
                          <a:pt x="43" y="207"/>
                          <a:pt x="43" y="211"/>
                          <a:pt x="43" y="211"/>
                        </a:cubicBezTo>
                        <a:cubicBezTo>
                          <a:pt x="46" y="245"/>
                          <a:pt x="86" y="235"/>
                          <a:pt x="88" y="218"/>
                        </a:cubicBezTo>
                        <a:cubicBezTo>
                          <a:pt x="89" y="201"/>
                          <a:pt x="88" y="171"/>
                          <a:pt x="88" y="156"/>
                        </a:cubicBezTo>
                        <a:cubicBezTo>
                          <a:pt x="88" y="141"/>
                          <a:pt x="89" y="47"/>
                          <a:pt x="89" y="7"/>
                        </a:cubicBezTo>
                        <a:cubicBezTo>
                          <a:pt x="89" y="6"/>
                          <a:pt x="89" y="6"/>
                          <a:pt x="89" y="5"/>
                        </a:cubicBezTo>
                        <a:cubicBezTo>
                          <a:pt x="89" y="5"/>
                          <a:pt x="89" y="5"/>
                          <a:pt x="89" y="5"/>
                        </a:cubicBezTo>
                        <a:cubicBezTo>
                          <a:pt x="86" y="16"/>
                          <a:pt x="70" y="22"/>
                          <a:pt x="62" y="20"/>
                        </a:cubicBezTo>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pPr>
                    <a:endParaRPr lang="en-US" sz="2040" cap="all"/>
                  </a:p>
                </p:txBody>
              </p:sp>
              <p:sp>
                <p:nvSpPr>
                  <p:cNvPr id="717" name="Freeform 801"/>
                  <p:cNvSpPr>
                    <a:spLocks/>
                  </p:cNvSpPr>
                  <p:nvPr/>
                </p:nvSpPr>
                <p:spPr bwMode="gray">
                  <a:xfrm>
                    <a:off x="678" y="-1977"/>
                    <a:ext cx="211" cy="579"/>
                  </a:xfrm>
                  <a:custGeom>
                    <a:avLst/>
                    <a:gdLst/>
                    <a:ahLst/>
                    <a:cxnLst>
                      <a:cxn ang="0">
                        <a:pos x="62" y="20"/>
                      </a:cxn>
                      <a:cxn ang="0">
                        <a:pos x="11" y="11"/>
                      </a:cxn>
                      <a:cxn ang="0">
                        <a:pos x="2" y="0"/>
                      </a:cxn>
                      <a:cxn ang="0">
                        <a:pos x="2" y="36"/>
                      </a:cxn>
                      <a:cxn ang="0">
                        <a:pos x="2" y="206"/>
                      </a:cxn>
                      <a:cxn ang="0">
                        <a:pos x="43" y="205"/>
                      </a:cxn>
                      <a:cxn ang="0">
                        <a:pos x="43" y="211"/>
                      </a:cxn>
                      <a:cxn ang="0">
                        <a:pos x="88" y="218"/>
                      </a:cxn>
                      <a:cxn ang="0">
                        <a:pos x="88" y="156"/>
                      </a:cxn>
                      <a:cxn ang="0">
                        <a:pos x="89" y="7"/>
                      </a:cxn>
                      <a:cxn ang="0">
                        <a:pos x="89" y="5"/>
                      </a:cxn>
                      <a:cxn ang="0">
                        <a:pos x="89" y="5"/>
                      </a:cxn>
                      <a:cxn ang="0">
                        <a:pos x="62" y="20"/>
                      </a:cxn>
                    </a:cxnLst>
                    <a:rect l="0" t="0" r="r" b="b"/>
                    <a:pathLst>
                      <a:path w="89" h="245">
                        <a:moveTo>
                          <a:pt x="62" y="20"/>
                        </a:moveTo>
                        <a:cubicBezTo>
                          <a:pt x="54" y="20"/>
                          <a:pt x="24" y="13"/>
                          <a:pt x="11" y="11"/>
                        </a:cubicBezTo>
                        <a:cubicBezTo>
                          <a:pt x="5" y="10"/>
                          <a:pt x="3" y="5"/>
                          <a:pt x="2" y="0"/>
                        </a:cubicBezTo>
                        <a:cubicBezTo>
                          <a:pt x="2" y="18"/>
                          <a:pt x="2" y="32"/>
                          <a:pt x="2" y="36"/>
                        </a:cubicBezTo>
                        <a:cubicBezTo>
                          <a:pt x="2" y="49"/>
                          <a:pt x="0" y="181"/>
                          <a:pt x="2" y="206"/>
                        </a:cubicBezTo>
                        <a:cubicBezTo>
                          <a:pt x="3" y="229"/>
                          <a:pt x="43" y="225"/>
                          <a:pt x="43" y="205"/>
                        </a:cubicBezTo>
                        <a:cubicBezTo>
                          <a:pt x="43" y="207"/>
                          <a:pt x="43" y="211"/>
                          <a:pt x="43" y="211"/>
                        </a:cubicBezTo>
                        <a:cubicBezTo>
                          <a:pt x="46" y="245"/>
                          <a:pt x="86" y="235"/>
                          <a:pt x="88" y="218"/>
                        </a:cubicBezTo>
                        <a:cubicBezTo>
                          <a:pt x="89" y="201"/>
                          <a:pt x="88" y="171"/>
                          <a:pt x="88" y="156"/>
                        </a:cubicBezTo>
                        <a:cubicBezTo>
                          <a:pt x="88" y="141"/>
                          <a:pt x="89" y="47"/>
                          <a:pt x="89" y="7"/>
                        </a:cubicBezTo>
                        <a:cubicBezTo>
                          <a:pt x="89" y="6"/>
                          <a:pt x="89" y="6"/>
                          <a:pt x="89" y="5"/>
                        </a:cubicBezTo>
                        <a:cubicBezTo>
                          <a:pt x="89" y="5"/>
                          <a:pt x="89" y="5"/>
                          <a:pt x="89" y="5"/>
                        </a:cubicBezTo>
                        <a:cubicBezTo>
                          <a:pt x="86" y="16"/>
                          <a:pt x="70" y="22"/>
                          <a:pt x="62" y="20"/>
                        </a:cubicBezTo>
                      </a:path>
                    </a:pathLst>
                  </a:custGeom>
                  <a:solidFill>
                    <a:schemeClr val="accent3">
                      <a:lumMod val="40000"/>
                      <a:lumOff val="60000"/>
                    </a:schemeClr>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718" name="Freeform 802"/>
                  <p:cNvSpPr>
                    <a:spLocks/>
                  </p:cNvSpPr>
                  <p:nvPr/>
                </p:nvSpPr>
                <p:spPr bwMode="gray">
                  <a:xfrm>
                    <a:off x="558" y="-2365"/>
                    <a:ext cx="470" cy="548"/>
                  </a:xfrm>
                  <a:custGeom>
                    <a:avLst/>
                    <a:gdLst/>
                    <a:ahLst/>
                    <a:cxnLst>
                      <a:cxn ang="0">
                        <a:pos x="193" y="194"/>
                      </a:cxn>
                      <a:cxn ang="0">
                        <a:pos x="169" y="49"/>
                      </a:cxn>
                      <a:cxn ang="0">
                        <a:pos x="143" y="24"/>
                      </a:cxn>
                      <a:cxn ang="0">
                        <a:pos x="100" y="13"/>
                      </a:cxn>
                      <a:cxn ang="0">
                        <a:pos x="60" y="2"/>
                      </a:cxn>
                      <a:cxn ang="0">
                        <a:pos x="31" y="12"/>
                      </a:cxn>
                      <a:cxn ang="0">
                        <a:pos x="4" y="159"/>
                      </a:cxn>
                      <a:cxn ang="0">
                        <a:pos x="36" y="168"/>
                      </a:cxn>
                      <a:cxn ang="0">
                        <a:pos x="54" y="47"/>
                      </a:cxn>
                      <a:cxn ang="0">
                        <a:pos x="53" y="164"/>
                      </a:cxn>
                      <a:cxn ang="0">
                        <a:pos x="63" y="175"/>
                      </a:cxn>
                      <a:cxn ang="0">
                        <a:pos x="113" y="189"/>
                      </a:cxn>
                      <a:cxn ang="0">
                        <a:pos x="140" y="169"/>
                      </a:cxn>
                      <a:cxn ang="0">
                        <a:pos x="140" y="169"/>
                      </a:cxn>
                      <a:cxn ang="0">
                        <a:pos x="138" y="88"/>
                      </a:cxn>
                      <a:cxn ang="0">
                        <a:pos x="136" y="71"/>
                      </a:cxn>
                      <a:cxn ang="0">
                        <a:pos x="136" y="70"/>
                      </a:cxn>
                      <a:cxn ang="0">
                        <a:pos x="136" y="71"/>
                      </a:cxn>
                      <a:cxn ang="0">
                        <a:pos x="138" y="88"/>
                      </a:cxn>
                      <a:cxn ang="0">
                        <a:pos x="160" y="204"/>
                      </a:cxn>
                      <a:cxn ang="0">
                        <a:pos x="193" y="194"/>
                      </a:cxn>
                    </a:cxnLst>
                    <a:rect l="0" t="0" r="r" b="b"/>
                    <a:pathLst>
                      <a:path w="199" h="232">
                        <a:moveTo>
                          <a:pt x="193" y="194"/>
                        </a:moveTo>
                        <a:cubicBezTo>
                          <a:pt x="189" y="184"/>
                          <a:pt x="172" y="67"/>
                          <a:pt x="169" y="49"/>
                        </a:cubicBezTo>
                        <a:cubicBezTo>
                          <a:pt x="166" y="32"/>
                          <a:pt x="151" y="27"/>
                          <a:pt x="143" y="24"/>
                        </a:cubicBezTo>
                        <a:cubicBezTo>
                          <a:pt x="136" y="21"/>
                          <a:pt x="113" y="16"/>
                          <a:pt x="100" y="13"/>
                        </a:cubicBezTo>
                        <a:cubicBezTo>
                          <a:pt x="89" y="10"/>
                          <a:pt x="69" y="4"/>
                          <a:pt x="60" y="2"/>
                        </a:cubicBezTo>
                        <a:cubicBezTo>
                          <a:pt x="51" y="0"/>
                          <a:pt x="34" y="4"/>
                          <a:pt x="31" y="12"/>
                        </a:cubicBezTo>
                        <a:cubicBezTo>
                          <a:pt x="29" y="17"/>
                          <a:pt x="8" y="139"/>
                          <a:pt x="4" y="159"/>
                        </a:cubicBezTo>
                        <a:cubicBezTo>
                          <a:pt x="0" y="181"/>
                          <a:pt x="31" y="184"/>
                          <a:pt x="36" y="168"/>
                        </a:cubicBezTo>
                        <a:cubicBezTo>
                          <a:pt x="40" y="158"/>
                          <a:pt x="55" y="38"/>
                          <a:pt x="54" y="47"/>
                        </a:cubicBezTo>
                        <a:cubicBezTo>
                          <a:pt x="54" y="53"/>
                          <a:pt x="53" y="122"/>
                          <a:pt x="53" y="164"/>
                        </a:cubicBezTo>
                        <a:cubicBezTo>
                          <a:pt x="54" y="169"/>
                          <a:pt x="56" y="174"/>
                          <a:pt x="63" y="175"/>
                        </a:cubicBezTo>
                        <a:cubicBezTo>
                          <a:pt x="75" y="177"/>
                          <a:pt x="106" y="187"/>
                          <a:pt x="113" y="189"/>
                        </a:cubicBezTo>
                        <a:cubicBezTo>
                          <a:pt x="122" y="190"/>
                          <a:pt x="137" y="181"/>
                          <a:pt x="140" y="169"/>
                        </a:cubicBezTo>
                        <a:cubicBezTo>
                          <a:pt x="140" y="169"/>
                          <a:pt x="140" y="169"/>
                          <a:pt x="140" y="169"/>
                        </a:cubicBezTo>
                        <a:cubicBezTo>
                          <a:pt x="140" y="141"/>
                          <a:pt x="140" y="111"/>
                          <a:pt x="138" y="88"/>
                        </a:cubicBezTo>
                        <a:cubicBezTo>
                          <a:pt x="137" y="79"/>
                          <a:pt x="137" y="74"/>
                          <a:pt x="136" y="71"/>
                        </a:cubicBezTo>
                        <a:cubicBezTo>
                          <a:pt x="136" y="70"/>
                          <a:pt x="136" y="70"/>
                          <a:pt x="136" y="70"/>
                        </a:cubicBezTo>
                        <a:cubicBezTo>
                          <a:pt x="136" y="70"/>
                          <a:pt x="136" y="70"/>
                          <a:pt x="136" y="71"/>
                        </a:cubicBezTo>
                        <a:cubicBezTo>
                          <a:pt x="137" y="76"/>
                          <a:pt x="138" y="82"/>
                          <a:pt x="138" y="88"/>
                        </a:cubicBezTo>
                        <a:cubicBezTo>
                          <a:pt x="142" y="110"/>
                          <a:pt x="148" y="150"/>
                          <a:pt x="160" y="204"/>
                        </a:cubicBezTo>
                        <a:cubicBezTo>
                          <a:pt x="165" y="232"/>
                          <a:pt x="199" y="218"/>
                          <a:pt x="193" y="194"/>
                        </a:cubicBezTo>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pPr>
                    <a:endParaRPr lang="en-US" sz="2040" cap="all"/>
                  </a:p>
                </p:txBody>
              </p:sp>
              <p:sp>
                <p:nvSpPr>
                  <p:cNvPr id="719" name="Freeform 803"/>
                  <p:cNvSpPr>
                    <a:spLocks/>
                  </p:cNvSpPr>
                  <p:nvPr/>
                </p:nvSpPr>
                <p:spPr bwMode="gray">
                  <a:xfrm>
                    <a:off x="558" y="-2365"/>
                    <a:ext cx="470" cy="548"/>
                  </a:xfrm>
                  <a:custGeom>
                    <a:avLst/>
                    <a:gdLst/>
                    <a:ahLst/>
                    <a:cxnLst>
                      <a:cxn ang="0">
                        <a:pos x="193" y="194"/>
                      </a:cxn>
                      <a:cxn ang="0">
                        <a:pos x="169" y="49"/>
                      </a:cxn>
                      <a:cxn ang="0">
                        <a:pos x="143" y="24"/>
                      </a:cxn>
                      <a:cxn ang="0">
                        <a:pos x="100" y="13"/>
                      </a:cxn>
                      <a:cxn ang="0">
                        <a:pos x="60" y="2"/>
                      </a:cxn>
                      <a:cxn ang="0">
                        <a:pos x="31" y="12"/>
                      </a:cxn>
                      <a:cxn ang="0">
                        <a:pos x="4" y="159"/>
                      </a:cxn>
                      <a:cxn ang="0">
                        <a:pos x="36" y="168"/>
                      </a:cxn>
                      <a:cxn ang="0">
                        <a:pos x="54" y="47"/>
                      </a:cxn>
                      <a:cxn ang="0">
                        <a:pos x="53" y="164"/>
                      </a:cxn>
                      <a:cxn ang="0">
                        <a:pos x="63" y="175"/>
                      </a:cxn>
                      <a:cxn ang="0">
                        <a:pos x="113" y="189"/>
                      </a:cxn>
                      <a:cxn ang="0">
                        <a:pos x="140" y="169"/>
                      </a:cxn>
                      <a:cxn ang="0">
                        <a:pos x="140" y="169"/>
                      </a:cxn>
                      <a:cxn ang="0">
                        <a:pos x="138" y="88"/>
                      </a:cxn>
                      <a:cxn ang="0">
                        <a:pos x="136" y="71"/>
                      </a:cxn>
                      <a:cxn ang="0">
                        <a:pos x="136" y="70"/>
                      </a:cxn>
                      <a:cxn ang="0">
                        <a:pos x="136" y="71"/>
                      </a:cxn>
                      <a:cxn ang="0">
                        <a:pos x="138" y="88"/>
                      </a:cxn>
                      <a:cxn ang="0">
                        <a:pos x="160" y="204"/>
                      </a:cxn>
                      <a:cxn ang="0">
                        <a:pos x="193" y="194"/>
                      </a:cxn>
                    </a:cxnLst>
                    <a:rect l="0" t="0" r="r" b="b"/>
                    <a:pathLst>
                      <a:path w="199" h="232">
                        <a:moveTo>
                          <a:pt x="193" y="194"/>
                        </a:moveTo>
                        <a:cubicBezTo>
                          <a:pt x="189" y="184"/>
                          <a:pt x="172" y="67"/>
                          <a:pt x="169" y="49"/>
                        </a:cubicBezTo>
                        <a:cubicBezTo>
                          <a:pt x="166" y="32"/>
                          <a:pt x="151" y="27"/>
                          <a:pt x="143" y="24"/>
                        </a:cubicBezTo>
                        <a:cubicBezTo>
                          <a:pt x="136" y="21"/>
                          <a:pt x="113" y="16"/>
                          <a:pt x="100" y="13"/>
                        </a:cubicBezTo>
                        <a:cubicBezTo>
                          <a:pt x="89" y="10"/>
                          <a:pt x="69" y="4"/>
                          <a:pt x="60" y="2"/>
                        </a:cubicBezTo>
                        <a:cubicBezTo>
                          <a:pt x="51" y="0"/>
                          <a:pt x="34" y="4"/>
                          <a:pt x="31" y="12"/>
                        </a:cubicBezTo>
                        <a:cubicBezTo>
                          <a:pt x="29" y="17"/>
                          <a:pt x="8" y="139"/>
                          <a:pt x="4" y="159"/>
                        </a:cubicBezTo>
                        <a:cubicBezTo>
                          <a:pt x="0" y="181"/>
                          <a:pt x="31" y="184"/>
                          <a:pt x="36" y="168"/>
                        </a:cubicBezTo>
                        <a:cubicBezTo>
                          <a:pt x="40" y="158"/>
                          <a:pt x="55" y="38"/>
                          <a:pt x="54" y="47"/>
                        </a:cubicBezTo>
                        <a:cubicBezTo>
                          <a:pt x="54" y="53"/>
                          <a:pt x="53" y="122"/>
                          <a:pt x="53" y="164"/>
                        </a:cubicBezTo>
                        <a:cubicBezTo>
                          <a:pt x="54" y="169"/>
                          <a:pt x="56" y="174"/>
                          <a:pt x="63" y="175"/>
                        </a:cubicBezTo>
                        <a:cubicBezTo>
                          <a:pt x="75" y="177"/>
                          <a:pt x="106" y="187"/>
                          <a:pt x="113" y="189"/>
                        </a:cubicBezTo>
                        <a:cubicBezTo>
                          <a:pt x="122" y="190"/>
                          <a:pt x="137" y="181"/>
                          <a:pt x="140" y="169"/>
                        </a:cubicBezTo>
                        <a:cubicBezTo>
                          <a:pt x="140" y="169"/>
                          <a:pt x="140" y="169"/>
                          <a:pt x="140" y="169"/>
                        </a:cubicBezTo>
                        <a:cubicBezTo>
                          <a:pt x="140" y="141"/>
                          <a:pt x="140" y="111"/>
                          <a:pt x="138" y="88"/>
                        </a:cubicBezTo>
                        <a:cubicBezTo>
                          <a:pt x="137" y="79"/>
                          <a:pt x="137" y="74"/>
                          <a:pt x="136" y="71"/>
                        </a:cubicBezTo>
                        <a:cubicBezTo>
                          <a:pt x="136" y="70"/>
                          <a:pt x="136" y="70"/>
                          <a:pt x="136" y="70"/>
                        </a:cubicBezTo>
                        <a:cubicBezTo>
                          <a:pt x="136" y="70"/>
                          <a:pt x="136" y="70"/>
                          <a:pt x="136" y="71"/>
                        </a:cubicBezTo>
                        <a:cubicBezTo>
                          <a:pt x="137" y="76"/>
                          <a:pt x="138" y="82"/>
                          <a:pt x="138" y="88"/>
                        </a:cubicBezTo>
                        <a:cubicBezTo>
                          <a:pt x="142" y="110"/>
                          <a:pt x="148" y="150"/>
                          <a:pt x="160" y="204"/>
                        </a:cubicBezTo>
                        <a:cubicBezTo>
                          <a:pt x="165" y="232"/>
                          <a:pt x="199" y="218"/>
                          <a:pt x="193" y="194"/>
                        </a:cubicBezTo>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pPr>
                    <a:endParaRPr lang="en-US" sz="2040" cap="all"/>
                  </a:p>
                </p:txBody>
              </p:sp>
              <p:sp>
                <p:nvSpPr>
                  <p:cNvPr id="720" name="Freeform 804"/>
                  <p:cNvSpPr>
                    <a:spLocks/>
                  </p:cNvSpPr>
                  <p:nvPr/>
                </p:nvSpPr>
                <p:spPr bwMode="gray">
                  <a:xfrm>
                    <a:off x="761" y="-1883"/>
                    <a:ext cx="24" cy="390"/>
                  </a:xfrm>
                  <a:custGeom>
                    <a:avLst/>
                    <a:gdLst/>
                    <a:ahLst/>
                    <a:cxnLst>
                      <a:cxn ang="0">
                        <a:pos x="8" y="165"/>
                      </a:cxn>
                      <a:cxn ang="0">
                        <a:pos x="9" y="11"/>
                      </a:cxn>
                      <a:cxn ang="0">
                        <a:pos x="0" y="0"/>
                      </a:cxn>
                    </a:cxnLst>
                    <a:rect l="0" t="0" r="r" b="b"/>
                    <a:pathLst>
                      <a:path w="10" h="165">
                        <a:moveTo>
                          <a:pt x="8" y="165"/>
                        </a:moveTo>
                        <a:cubicBezTo>
                          <a:pt x="7" y="131"/>
                          <a:pt x="10" y="15"/>
                          <a:pt x="9" y="11"/>
                        </a:cubicBezTo>
                        <a:cubicBezTo>
                          <a:pt x="9" y="7"/>
                          <a:pt x="1" y="7"/>
                          <a:pt x="0" y="0"/>
                        </a:cubicBezTo>
                      </a:path>
                    </a:pathLst>
                  </a:custGeom>
                  <a:solidFill>
                    <a:schemeClr val="accent3">
                      <a:lumMod val="40000"/>
                      <a:lumOff val="60000"/>
                    </a:schemeClr>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721" name="Freeform 805"/>
                  <p:cNvSpPr>
                    <a:spLocks/>
                  </p:cNvSpPr>
                  <p:nvPr/>
                </p:nvSpPr>
                <p:spPr bwMode="gray">
                  <a:xfrm>
                    <a:off x="712" y="-2391"/>
                    <a:ext cx="153" cy="97"/>
                  </a:xfrm>
                  <a:custGeom>
                    <a:avLst/>
                    <a:gdLst/>
                    <a:ahLst/>
                    <a:cxnLst>
                      <a:cxn ang="0">
                        <a:pos x="29" y="39"/>
                      </a:cxn>
                      <a:cxn ang="0">
                        <a:pos x="9" y="19"/>
                      </a:cxn>
                      <a:cxn ang="0">
                        <a:pos x="15" y="12"/>
                      </a:cxn>
                      <a:cxn ang="0">
                        <a:pos x="53" y="16"/>
                      </a:cxn>
                      <a:cxn ang="0">
                        <a:pos x="56" y="29"/>
                      </a:cxn>
                      <a:cxn ang="0">
                        <a:pos x="29" y="39"/>
                      </a:cxn>
                    </a:cxnLst>
                    <a:rect l="0" t="0" r="r" b="b"/>
                    <a:pathLst>
                      <a:path w="65" h="41">
                        <a:moveTo>
                          <a:pt x="29" y="39"/>
                        </a:moveTo>
                        <a:cubicBezTo>
                          <a:pt x="13" y="37"/>
                          <a:pt x="0" y="23"/>
                          <a:pt x="9" y="19"/>
                        </a:cubicBezTo>
                        <a:cubicBezTo>
                          <a:pt x="14" y="16"/>
                          <a:pt x="12" y="15"/>
                          <a:pt x="15" y="12"/>
                        </a:cubicBezTo>
                        <a:cubicBezTo>
                          <a:pt x="17" y="10"/>
                          <a:pt x="53" y="0"/>
                          <a:pt x="53" y="16"/>
                        </a:cubicBezTo>
                        <a:cubicBezTo>
                          <a:pt x="53" y="21"/>
                          <a:pt x="46" y="25"/>
                          <a:pt x="56" y="29"/>
                        </a:cubicBezTo>
                        <a:cubicBezTo>
                          <a:pt x="65" y="33"/>
                          <a:pt x="45" y="41"/>
                          <a:pt x="29" y="39"/>
                        </a:cubicBezTo>
                        <a:close/>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pPr>
                    <a:endParaRPr lang="en-US" sz="2040" cap="all"/>
                  </a:p>
                </p:txBody>
              </p:sp>
              <p:sp>
                <p:nvSpPr>
                  <p:cNvPr id="722" name="Freeform 806"/>
                  <p:cNvSpPr>
                    <a:spLocks/>
                  </p:cNvSpPr>
                  <p:nvPr/>
                </p:nvSpPr>
                <p:spPr bwMode="gray">
                  <a:xfrm>
                    <a:off x="603" y="-2363"/>
                    <a:ext cx="376" cy="447"/>
                  </a:xfrm>
                  <a:custGeom>
                    <a:avLst/>
                    <a:gdLst/>
                    <a:ahLst/>
                    <a:cxnLst>
                      <a:cxn ang="0">
                        <a:pos x="150" y="48"/>
                      </a:cxn>
                      <a:cxn ang="0">
                        <a:pos x="124" y="23"/>
                      </a:cxn>
                      <a:cxn ang="0">
                        <a:pos x="123" y="23"/>
                      </a:cxn>
                      <a:cxn ang="0">
                        <a:pos x="123" y="23"/>
                      </a:cxn>
                      <a:cxn ang="0">
                        <a:pos x="123" y="23"/>
                      </a:cxn>
                      <a:cxn ang="0">
                        <a:pos x="122" y="22"/>
                      </a:cxn>
                      <a:cxn ang="0">
                        <a:pos x="122" y="22"/>
                      </a:cxn>
                      <a:cxn ang="0">
                        <a:pos x="116" y="21"/>
                      </a:cxn>
                      <a:cxn ang="0">
                        <a:pos x="116" y="21"/>
                      </a:cxn>
                      <a:cxn ang="0">
                        <a:pos x="114" y="20"/>
                      </a:cxn>
                      <a:cxn ang="0">
                        <a:pos x="113" y="20"/>
                      </a:cxn>
                      <a:cxn ang="0">
                        <a:pos x="111" y="19"/>
                      </a:cxn>
                      <a:cxn ang="0">
                        <a:pos x="109" y="19"/>
                      </a:cxn>
                      <a:cxn ang="0">
                        <a:pos x="108" y="19"/>
                      </a:cxn>
                      <a:cxn ang="0">
                        <a:pos x="106" y="18"/>
                      </a:cxn>
                      <a:cxn ang="0">
                        <a:pos x="69" y="71"/>
                      </a:cxn>
                      <a:cxn ang="0">
                        <a:pos x="68" y="180"/>
                      </a:cxn>
                      <a:cxn ang="0">
                        <a:pos x="69" y="71"/>
                      </a:cxn>
                      <a:cxn ang="0">
                        <a:pos x="67" y="62"/>
                      </a:cxn>
                      <a:cxn ang="0">
                        <a:pos x="52" y="15"/>
                      </a:cxn>
                      <a:cxn ang="0">
                        <a:pos x="52" y="13"/>
                      </a:cxn>
                      <a:cxn ang="0">
                        <a:pos x="66" y="7"/>
                      </a:cxn>
                      <a:cxn ang="0">
                        <a:pos x="55" y="4"/>
                      </a:cxn>
                      <a:cxn ang="0">
                        <a:pos x="55" y="4"/>
                      </a:cxn>
                      <a:cxn ang="0">
                        <a:pos x="41" y="1"/>
                      </a:cxn>
                      <a:cxn ang="0">
                        <a:pos x="40" y="1"/>
                      </a:cxn>
                      <a:cxn ang="0">
                        <a:pos x="12" y="11"/>
                      </a:cxn>
                      <a:cxn ang="0">
                        <a:pos x="0" y="73"/>
                      </a:cxn>
                      <a:cxn ang="0">
                        <a:pos x="30" y="83"/>
                      </a:cxn>
                      <a:cxn ang="0">
                        <a:pos x="35" y="50"/>
                      </a:cxn>
                      <a:cxn ang="0">
                        <a:pos x="34" y="163"/>
                      </a:cxn>
                      <a:cxn ang="0">
                        <a:pos x="44" y="174"/>
                      </a:cxn>
                      <a:cxn ang="0">
                        <a:pos x="94" y="188"/>
                      </a:cxn>
                      <a:cxn ang="0">
                        <a:pos x="121" y="168"/>
                      </a:cxn>
                      <a:cxn ang="0">
                        <a:pos x="121" y="111"/>
                      </a:cxn>
                      <a:cxn ang="0">
                        <a:pos x="119" y="87"/>
                      </a:cxn>
                      <a:cxn ang="0">
                        <a:pos x="119" y="82"/>
                      </a:cxn>
                      <a:cxn ang="0">
                        <a:pos x="119" y="80"/>
                      </a:cxn>
                      <a:cxn ang="0">
                        <a:pos x="118" y="77"/>
                      </a:cxn>
                      <a:cxn ang="0">
                        <a:pos x="119" y="87"/>
                      </a:cxn>
                      <a:cxn ang="0">
                        <a:pos x="123" y="111"/>
                      </a:cxn>
                      <a:cxn ang="0">
                        <a:pos x="159" y="105"/>
                      </a:cxn>
                      <a:cxn ang="0">
                        <a:pos x="150" y="48"/>
                      </a:cxn>
                    </a:cxnLst>
                    <a:rect l="0" t="0" r="r" b="b"/>
                    <a:pathLst>
                      <a:path w="159" h="189">
                        <a:moveTo>
                          <a:pt x="150" y="48"/>
                        </a:moveTo>
                        <a:cubicBezTo>
                          <a:pt x="147" y="31"/>
                          <a:pt x="132" y="26"/>
                          <a:pt x="124" y="23"/>
                        </a:cubicBezTo>
                        <a:cubicBezTo>
                          <a:pt x="124" y="23"/>
                          <a:pt x="124" y="23"/>
                          <a:pt x="123" y="23"/>
                        </a:cubicBezTo>
                        <a:cubicBezTo>
                          <a:pt x="123" y="23"/>
                          <a:pt x="123" y="23"/>
                          <a:pt x="123" y="23"/>
                        </a:cubicBezTo>
                        <a:cubicBezTo>
                          <a:pt x="123" y="23"/>
                          <a:pt x="123" y="23"/>
                          <a:pt x="123" y="23"/>
                        </a:cubicBezTo>
                        <a:cubicBezTo>
                          <a:pt x="123" y="23"/>
                          <a:pt x="122" y="23"/>
                          <a:pt x="122" y="22"/>
                        </a:cubicBezTo>
                        <a:cubicBezTo>
                          <a:pt x="122" y="22"/>
                          <a:pt x="122" y="22"/>
                          <a:pt x="122" y="22"/>
                        </a:cubicBezTo>
                        <a:cubicBezTo>
                          <a:pt x="120" y="22"/>
                          <a:pt x="118" y="21"/>
                          <a:pt x="116" y="21"/>
                        </a:cubicBezTo>
                        <a:cubicBezTo>
                          <a:pt x="116" y="21"/>
                          <a:pt x="116" y="21"/>
                          <a:pt x="116" y="21"/>
                        </a:cubicBezTo>
                        <a:cubicBezTo>
                          <a:pt x="115" y="20"/>
                          <a:pt x="114" y="20"/>
                          <a:pt x="114" y="20"/>
                        </a:cubicBezTo>
                        <a:cubicBezTo>
                          <a:pt x="113" y="20"/>
                          <a:pt x="113" y="20"/>
                          <a:pt x="113" y="20"/>
                        </a:cubicBezTo>
                        <a:cubicBezTo>
                          <a:pt x="112" y="20"/>
                          <a:pt x="112" y="19"/>
                          <a:pt x="111" y="19"/>
                        </a:cubicBezTo>
                        <a:cubicBezTo>
                          <a:pt x="110" y="19"/>
                          <a:pt x="110" y="19"/>
                          <a:pt x="109" y="19"/>
                        </a:cubicBezTo>
                        <a:cubicBezTo>
                          <a:pt x="109" y="19"/>
                          <a:pt x="109" y="19"/>
                          <a:pt x="108" y="19"/>
                        </a:cubicBezTo>
                        <a:cubicBezTo>
                          <a:pt x="108" y="18"/>
                          <a:pt x="107" y="18"/>
                          <a:pt x="106" y="18"/>
                        </a:cubicBezTo>
                        <a:cubicBezTo>
                          <a:pt x="87" y="39"/>
                          <a:pt x="69" y="71"/>
                          <a:pt x="69" y="71"/>
                        </a:cubicBezTo>
                        <a:cubicBezTo>
                          <a:pt x="69" y="82"/>
                          <a:pt x="68" y="180"/>
                          <a:pt x="68" y="180"/>
                        </a:cubicBezTo>
                        <a:cubicBezTo>
                          <a:pt x="69" y="71"/>
                          <a:pt x="69" y="71"/>
                          <a:pt x="69" y="71"/>
                        </a:cubicBezTo>
                        <a:cubicBezTo>
                          <a:pt x="69" y="69"/>
                          <a:pt x="68" y="66"/>
                          <a:pt x="67" y="62"/>
                        </a:cubicBezTo>
                        <a:cubicBezTo>
                          <a:pt x="63" y="47"/>
                          <a:pt x="53" y="22"/>
                          <a:pt x="52" y="15"/>
                        </a:cubicBezTo>
                        <a:cubicBezTo>
                          <a:pt x="52" y="14"/>
                          <a:pt x="52" y="13"/>
                          <a:pt x="52" y="13"/>
                        </a:cubicBezTo>
                        <a:cubicBezTo>
                          <a:pt x="66" y="7"/>
                          <a:pt x="66" y="7"/>
                          <a:pt x="66" y="7"/>
                        </a:cubicBezTo>
                        <a:cubicBezTo>
                          <a:pt x="62" y="6"/>
                          <a:pt x="59" y="5"/>
                          <a:pt x="55" y="4"/>
                        </a:cubicBezTo>
                        <a:cubicBezTo>
                          <a:pt x="55" y="4"/>
                          <a:pt x="55" y="4"/>
                          <a:pt x="55" y="4"/>
                        </a:cubicBezTo>
                        <a:cubicBezTo>
                          <a:pt x="46" y="1"/>
                          <a:pt x="47" y="2"/>
                          <a:pt x="41" y="1"/>
                        </a:cubicBezTo>
                        <a:cubicBezTo>
                          <a:pt x="41" y="1"/>
                          <a:pt x="41" y="1"/>
                          <a:pt x="40" y="1"/>
                        </a:cubicBezTo>
                        <a:cubicBezTo>
                          <a:pt x="31" y="0"/>
                          <a:pt x="14" y="3"/>
                          <a:pt x="12" y="11"/>
                        </a:cubicBezTo>
                        <a:cubicBezTo>
                          <a:pt x="11" y="13"/>
                          <a:pt x="6" y="41"/>
                          <a:pt x="0" y="73"/>
                        </a:cubicBezTo>
                        <a:cubicBezTo>
                          <a:pt x="14" y="80"/>
                          <a:pt x="25" y="82"/>
                          <a:pt x="30" y="83"/>
                        </a:cubicBezTo>
                        <a:cubicBezTo>
                          <a:pt x="32" y="68"/>
                          <a:pt x="34" y="56"/>
                          <a:pt x="35" y="50"/>
                        </a:cubicBezTo>
                        <a:cubicBezTo>
                          <a:pt x="34" y="88"/>
                          <a:pt x="34" y="136"/>
                          <a:pt x="34" y="163"/>
                        </a:cubicBezTo>
                        <a:cubicBezTo>
                          <a:pt x="35" y="168"/>
                          <a:pt x="37" y="173"/>
                          <a:pt x="44" y="174"/>
                        </a:cubicBezTo>
                        <a:cubicBezTo>
                          <a:pt x="56" y="176"/>
                          <a:pt x="87" y="186"/>
                          <a:pt x="94" y="188"/>
                        </a:cubicBezTo>
                        <a:cubicBezTo>
                          <a:pt x="103" y="189"/>
                          <a:pt x="118" y="180"/>
                          <a:pt x="121" y="168"/>
                        </a:cubicBezTo>
                        <a:cubicBezTo>
                          <a:pt x="121" y="149"/>
                          <a:pt x="121" y="129"/>
                          <a:pt x="121" y="111"/>
                        </a:cubicBezTo>
                        <a:cubicBezTo>
                          <a:pt x="120" y="103"/>
                          <a:pt x="120" y="94"/>
                          <a:pt x="119" y="87"/>
                        </a:cubicBezTo>
                        <a:cubicBezTo>
                          <a:pt x="119" y="85"/>
                          <a:pt x="119" y="83"/>
                          <a:pt x="119" y="82"/>
                        </a:cubicBezTo>
                        <a:cubicBezTo>
                          <a:pt x="119" y="81"/>
                          <a:pt x="119" y="81"/>
                          <a:pt x="119" y="80"/>
                        </a:cubicBezTo>
                        <a:cubicBezTo>
                          <a:pt x="118" y="79"/>
                          <a:pt x="118" y="78"/>
                          <a:pt x="118" y="77"/>
                        </a:cubicBezTo>
                        <a:cubicBezTo>
                          <a:pt x="119" y="80"/>
                          <a:pt x="119" y="83"/>
                          <a:pt x="119" y="87"/>
                        </a:cubicBezTo>
                        <a:cubicBezTo>
                          <a:pt x="120" y="93"/>
                          <a:pt x="122" y="102"/>
                          <a:pt x="123" y="111"/>
                        </a:cubicBezTo>
                        <a:cubicBezTo>
                          <a:pt x="130" y="112"/>
                          <a:pt x="145" y="111"/>
                          <a:pt x="159" y="105"/>
                        </a:cubicBezTo>
                        <a:cubicBezTo>
                          <a:pt x="155" y="79"/>
                          <a:pt x="151" y="55"/>
                          <a:pt x="150" y="48"/>
                        </a:cubicBezTo>
                        <a:close/>
                      </a:path>
                    </a:pathLst>
                  </a:custGeom>
                  <a:solidFill>
                    <a:schemeClr val="accent3">
                      <a:lumMod val="40000"/>
                      <a:lumOff val="60000"/>
                    </a:schemeClr>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723" name="Freeform 807"/>
                  <p:cNvSpPr>
                    <a:spLocks/>
                  </p:cNvSpPr>
                  <p:nvPr/>
                </p:nvSpPr>
                <p:spPr bwMode="gray">
                  <a:xfrm>
                    <a:off x="690" y="-2518"/>
                    <a:ext cx="189" cy="189"/>
                  </a:xfrm>
                  <a:custGeom>
                    <a:avLst/>
                    <a:gdLst/>
                    <a:ahLst/>
                    <a:cxnLst>
                      <a:cxn ang="0">
                        <a:pos x="38" y="1"/>
                      </a:cxn>
                      <a:cxn ang="0">
                        <a:pos x="1" y="42"/>
                      </a:cxn>
                      <a:cxn ang="0">
                        <a:pos x="42" y="79"/>
                      </a:cxn>
                      <a:cxn ang="0">
                        <a:pos x="79" y="38"/>
                      </a:cxn>
                      <a:cxn ang="0">
                        <a:pos x="38" y="1"/>
                      </a:cxn>
                    </a:cxnLst>
                    <a:rect l="0" t="0" r="r" b="b"/>
                    <a:pathLst>
                      <a:path w="80" h="80">
                        <a:moveTo>
                          <a:pt x="38" y="1"/>
                        </a:moveTo>
                        <a:cubicBezTo>
                          <a:pt x="16" y="2"/>
                          <a:pt x="0" y="20"/>
                          <a:pt x="1" y="42"/>
                        </a:cubicBezTo>
                        <a:cubicBezTo>
                          <a:pt x="1" y="63"/>
                          <a:pt x="20" y="80"/>
                          <a:pt x="42" y="79"/>
                        </a:cubicBezTo>
                        <a:cubicBezTo>
                          <a:pt x="63" y="78"/>
                          <a:pt x="80" y="60"/>
                          <a:pt x="79" y="38"/>
                        </a:cubicBezTo>
                        <a:cubicBezTo>
                          <a:pt x="78" y="17"/>
                          <a:pt x="60" y="0"/>
                          <a:pt x="38" y="1"/>
                        </a:cubicBezTo>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pPr>
                    <a:endParaRPr lang="en-US" sz="2040" cap="all"/>
                  </a:p>
                </p:txBody>
              </p:sp>
              <p:sp>
                <p:nvSpPr>
                  <p:cNvPr id="724" name="Freeform 808"/>
                  <p:cNvSpPr>
                    <a:spLocks/>
                  </p:cNvSpPr>
                  <p:nvPr/>
                </p:nvSpPr>
                <p:spPr bwMode="gray">
                  <a:xfrm>
                    <a:off x="690" y="-2518"/>
                    <a:ext cx="189" cy="189"/>
                  </a:xfrm>
                  <a:custGeom>
                    <a:avLst/>
                    <a:gdLst/>
                    <a:ahLst/>
                    <a:cxnLst>
                      <a:cxn ang="0">
                        <a:pos x="38" y="1"/>
                      </a:cxn>
                      <a:cxn ang="0">
                        <a:pos x="1" y="42"/>
                      </a:cxn>
                      <a:cxn ang="0">
                        <a:pos x="42" y="79"/>
                      </a:cxn>
                      <a:cxn ang="0">
                        <a:pos x="79" y="38"/>
                      </a:cxn>
                      <a:cxn ang="0">
                        <a:pos x="38" y="1"/>
                      </a:cxn>
                    </a:cxnLst>
                    <a:rect l="0" t="0" r="r" b="b"/>
                    <a:pathLst>
                      <a:path w="80" h="80">
                        <a:moveTo>
                          <a:pt x="38" y="1"/>
                        </a:moveTo>
                        <a:cubicBezTo>
                          <a:pt x="16" y="2"/>
                          <a:pt x="0" y="20"/>
                          <a:pt x="1" y="42"/>
                        </a:cubicBezTo>
                        <a:cubicBezTo>
                          <a:pt x="1" y="63"/>
                          <a:pt x="20" y="80"/>
                          <a:pt x="42" y="79"/>
                        </a:cubicBezTo>
                        <a:cubicBezTo>
                          <a:pt x="63" y="78"/>
                          <a:pt x="80" y="60"/>
                          <a:pt x="79" y="38"/>
                        </a:cubicBezTo>
                        <a:cubicBezTo>
                          <a:pt x="78" y="17"/>
                          <a:pt x="60" y="0"/>
                          <a:pt x="38" y="1"/>
                        </a:cubicBezTo>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pPr>
                    <a:endParaRPr lang="en-US" sz="2040" cap="all"/>
                  </a:p>
                </p:txBody>
              </p:sp>
              <p:sp>
                <p:nvSpPr>
                  <p:cNvPr id="725" name="Freeform 809"/>
                  <p:cNvSpPr>
                    <a:spLocks/>
                  </p:cNvSpPr>
                  <p:nvPr/>
                </p:nvSpPr>
                <p:spPr bwMode="gray">
                  <a:xfrm>
                    <a:off x="697" y="-2407"/>
                    <a:ext cx="93" cy="78"/>
                  </a:xfrm>
                  <a:custGeom>
                    <a:avLst/>
                    <a:gdLst/>
                    <a:ahLst/>
                    <a:cxnLst>
                      <a:cxn ang="0">
                        <a:pos x="36" y="14"/>
                      </a:cxn>
                      <a:cxn ang="0">
                        <a:pos x="0" y="7"/>
                      </a:cxn>
                      <a:cxn ang="0">
                        <a:pos x="20" y="29"/>
                      </a:cxn>
                      <a:cxn ang="0">
                        <a:pos x="36" y="14"/>
                      </a:cxn>
                    </a:cxnLst>
                    <a:rect l="0" t="0" r="r" b="b"/>
                    <a:pathLst>
                      <a:path w="39" h="33">
                        <a:moveTo>
                          <a:pt x="36" y="14"/>
                        </a:moveTo>
                        <a:cubicBezTo>
                          <a:pt x="36" y="14"/>
                          <a:pt x="0" y="0"/>
                          <a:pt x="0" y="7"/>
                        </a:cubicBezTo>
                        <a:cubicBezTo>
                          <a:pt x="0" y="14"/>
                          <a:pt x="11" y="25"/>
                          <a:pt x="20" y="29"/>
                        </a:cubicBezTo>
                        <a:cubicBezTo>
                          <a:pt x="31" y="33"/>
                          <a:pt x="39" y="32"/>
                          <a:pt x="36" y="14"/>
                        </a:cubicBezTo>
                        <a:close/>
                      </a:path>
                    </a:pathLst>
                  </a:custGeom>
                  <a:solidFill>
                    <a:schemeClr val="accent3">
                      <a:lumMod val="40000"/>
                      <a:lumOff val="60000"/>
                    </a:schemeClr>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726" name="Freeform 810"/>
                  <p:cNvSpPr>
                    <a:spLocks/>
                  </p:cNvSpPr>
                  <p:nvPr/>
                </p:nvSpPr>
                <p:spPr bwMode="gray">
                  <a:xfrm>
                    <a:off x="783" y="-2429"/>
                    <a:ext cx="94" cy="55"/>
                  </a:xfrm>
                  <a:custGeom>
                    <a:avLst/>
                    <a:gdLst/>
                    <a:ahLst/>
                    <a:cxnLst>
                      <a:cxn ang="0">
                        <a:pos x="94" y="0"/>
                      </a:cxn>
                      <a:cxn ang="0">
                        <a:pos x="0" y="55"/>
                      </a:cxn>
                      <a:cxn ang="0">
                        <a:pos x="94" y="0"/>
                      </a:cxn>
                    </a:cxnLst>
                    <a:rect l="0" t="0" r="r" b="b"/>
                    <a:pathLst>
                      <a:path w="94" h="55">
                        <a:moveTo>
                          <a:pt x="94" y="0"/>
                        </a:moveTo>
                        <a:lnTo>
                          <a:pt x="0" y="55"/>
                        </a:lnTo>
                        <a:lnTo>
                          <a:pt x="94" y="0"/>
                        </a:lnTo>
                        <a:close/>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pPr>
                    <a:endParaRPr lang="en-US" sz="2040" cap="all"/>
                  </a:p>
                </p:txBody>
              </p:sp>
              <p:sp>
                <p:nvSpPr>
                  <p:cNvPr id="727" name="Line 811"/>
                  <p:cNvSpPr>
                    <a:spLocks noChangeShapeType="1"/>
                  </p:cNvSpPr>
                  <p:nvPr/>
                </p:nvSpPr>
                <p:spPr bwMode="gray">
                  <a:xfrm flipH="1">
                    <a:off x="783" y="-2429"/>
                    <a:ext cx="94" cy="55"/>
                  </a:xfrm>
                  <a:prstGeom prst="line">
                    <a:avLst/>
                  </a:prstGeom>
                  <a:solidFill>
                    <a:srgbClr val="E0CBAE"/>
                  </a:solidFill>
                  <a:ln w="3175" algn="ctr">
                    <a:solidFill>
                      <a:srgbClr val="000000">
                        <a:alpha val="20000"/>
                      </a:srgbClr>
                    </a:solidFill>
                    <a:round/>
                    <a:headEnd/>
                    <a:tailEnd/>
                  </a:ln>
                  <a:effectLst/>
                </p:spPr>
                <p:txBody>
                  <a:bodyPr lIns="0" tIns="0" rIns="0" bIns="0"/>
                  <a:lstStyle/>
                  <a:p>
                    <a:pPr>
                      <a:lnSpc>
                        <a:spcPct val="80000"/>
                      </a:lnSpc>
                    </a:pPr>
                    <a:endParaRPr lang="en-US" sz="2040" cap="all"/>
                  </a:p>
                </p:txBody>
              </p:sp>
              <p:sp>
                <p:nvSpPr>
                  <p:cNvPr id="728" name="Freeform 812"/>
                  <p:cNvSpPr>
                    <a:spLocks/>
                  </p:cNvSpPr>
                  <p:nvPr/>
                </p:nvSpPr>
                <p:spPr bwMode="gray">
                  <a:xfrm>
                    <a:off x="695" y="-2537"/>
                    <a:ext cx="234" cy="163"/>
                  </a:xfrm>
                  <a:custGeom>
                    <a:avLst/>
                    <a:gdLst/>
                    <a:ahLst/>
                    <a:cxnLst>
                      <a:cxn ang="0">
                        <a:pos x="19" y="8"/>
                      </a:cxn>
                      <a:cxn ang="0">
                        <a:pos x="0" y="39"/>
                      </a:cxn>
                      <a:cxn ang="0">
                        <a:pos x="50" y="54"/>
                      </a:cxn>
                      <a:cxn ang="0">
                        <a:pos x="72" y="69"/>
                      </a:cxn>
                      <a:cxn ang="0">
                        <a:pos x="19" y="8"/>
                      </a:cxn>
                    </a:cxnLst>
                    <a:rect l="0" t="0" r="r" b="b"/>
                    <a:pathLst>
                      <a:path w="99" h="69">
                        <a:moveTo>
                          <a:pt x="19" y="8"/>
                        </a:moveTo>
                        <a:cubicBezTo>
                          <a:pt x="11" y="10"/>
                          <a:pt x="2" y="26"/>
                          <a:pt x="0" y="39"/>
                        </a:cubicBezTo>
                        <a:cubicBezTo>
                          <a:pt x="0" y="39"/>
                          <a:pt x="19" y="49"/>
                          <a:pt x="50" y="54"/>
                        </a:cubicBezTo>
                        <a:cubicBezTo>
                          <a:pt x="57" y="55"/>
                          <a:pt x="64" y="68"/>
                          <a:pt x="72" y="69"/>
                        </a:cubicBezTo>
                        <a:cubicBezTo>
                          <a:pt x="99" y="16"/>
                          <a:pt x="44" y="0"/>
                          <a:pt x="19" y="8"/>
                        </a:cubicBezTo>
                        <a:close/>
                      </a:path>
                    </a:pathLst>
                  </a:custGeom>
                  <a:solidFill>
                    <a:schemeClr val="accent3">
                      <a:lumMod val="40000"/>
                      <a:lumOff val="60000"/>
                    </a:schemeClr>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pPr>
                    <a:endParaRPr lang="en-US" sz="2040" cap="all"/>
                  </a:p>
                </p:txBody>
              </p:sp>
            </p:grpSp>
            <p:grpSp>
              <p:nvGrpSpPr>
                <p:cNvPr id="729" name="Gruppieren 728"/>
                <p:cNvGrpSpPr/>
                <p:nvPr/>
              </p:nvGrpSpPr>
              <p:grpSpPr bwMode="gray">
                <a:xfrm>
                  <a:off x="5600905" y="4155561"/>
                  <a:ext cx="889476" cy="544668"/>
                  <a:chOff x="4720929" y="6153955"/>
                  <a:chExt cx="889476" cy="544668"/>
                </a:xfrm>
              </p:grpSpPr>
              <p:sp>
                <p:nvSpPr>
                  <p:cNvPr id="730" name="Freeform 474"/>
                  <p:cNvSpPr>
                    <a:spLocks/>
                  </p:cNvSpPr>
                  <p:nvPr/>
                </p:nvSpPr>
                <p:spPr bwMode="gray">
                  <a:xfrm flipH="1">
                    <a:off x="4926917" y="6586687"/>
                    <a:ext cx="57814" cy="64760"/>
                  </a:xfrm>
                  <a:custGeom>
                    <a:avLst/>
                    <a:gdLst/>
                    <a:ahLst/>
                    <a:cxnLst>
                      <a:cxn ang="0">
                        <a:pos x="47" y="57"/>
                      </a:cxn>
                      <a:cxn ang="0">
                        <a:pos x="11" y="45"/>
                      </a:cxn>
                      <a:cxn ang="0">
                        <a:pos x="9" y="7"/>
                      </a:cxn>
                      <a:cxn ang="0">
                        <a:pos x="45" y="19"/>
                      </a:cxn>
                      <a:cxn ang="0">
                        <a:pos x="47" y="57"/>
                      </a:cxn>
                    </a:cxnLst>
                    <a:rect l="0" t="0" r="r" b="b"/>
                    <a:pathLst>
                      <a:path w="57" h="64">
                        <a:moveTo>
                          <a:pt x="47" y="57"/>
                        </a:moveTo>
                        <a:cubicBezTo>
                          <a:pt x="38" y="64"/>
                          <a:pt x="22" y="59"/>
                          <a:pt x="11" y="45"/>
                        </a:cubicBezTo>
                        <a:cubicBezTo>
                          <a:pt x="1" y="31"/>
                          <a:pt x="0" y="14"/>
                          <a:pt x="9" y="7"/>
                        </a:cubicBezTo>
                        <a:cubicBezTo>
                          <a:pt x="19" y="0"/>
                          <a:pt x="35" y="6"/>
                          <a:pt x="45" y="19"/>
                        </a:cubicBezTo>
                        <a:cubicBezTo>
                          <a:pt x="56" y="33"/>
                          <a:pt x="57" y="50"/>
                          <a:pt x="47" y="57"/>
                        </a:cubicBezTo>
                        <a:close/>
                      </a:path>
                    </a:pathLst>
                  </a:custGeom>
                  <a:gradFill>
                    <a:gsLst>
                      <a:gs pos="31000">
                        <a:schemeClr val="tx1">
                          <a:lumMod val="50000"/>
                          <a:lumOff val="50000"/>
                        </a:schemeClr>
                      </a:gs>
                      <a:gs pos="50000">
                        <a:schemeClr val="bg1">
                          <a:lumMod val="75000"/>
                        </a:schemeClr>
                      </a:gs>
                      <a:gs pos="100000">
                        <a:schemeClr val="bg1">
                          <a:lumMod val="95000"/>
                        </a:schemeClr>
                      </a:gs>
                    </a:gsLst>
                    <a:lin ang="3600000" scaled="0"/>
                  </a:gradFill>
                  <a:ln w="12700" cmpd="sng">
                    <a:gradFill>
                      <a:gsLst>
                        <a:gs pos="0">
                          <a:schemeClr val="tx1">
                            <a:lumMod val="95000"/>
                            <a:lumOff val="5000"/>
                          </a:schemeClr>
                        </a:gs>
                        <a:gs pos="50000">
                          <a:schemeClr val="tx1">
                            <a:lumMod val="75000"/>
                            <a:lumOff val="25000"/>
                          </a:schemeClr>
                        </a:gs>
                        <a:gs pos="100000">
                          <a:schemeClr val="bg1">
                            <a:lumMod val="50000"/>
                          </a:schemeClr>
                        </a:gs>
                      </a:gsLst>
                      <a:lin ang="13800000" scaled="0"/>
                    </a:gradFill>
                    <a:round/>
                    <a:headEnd/>
                    <a:tailEnd/>
                  </a:ln>
                </p:spPr>
                <p:txBody>
                  <a:bodyPr lIns="0" tIns="0" rIns="0" bIns="0"/>
                  <a:lstStyle/>
                  <a:p>
                    <a:pPr>
                      <a:lnSpc>
                        <a:spcPct val="80000"/>
                      </a:lnSpc>
                    </a:pPr>
                    <a:endParaRPr lang="en-US" sz="2040" cap="all"/>
                  </a:p>
                </p:txBody>
              </p:sp>
              <p:sp>
                <p:nvSpPr>
                  <p:cNvPr id="731" name="Freeform 474"/>
                  <p:cNvSpPr>
                    <a:spLocks/>
                  </p:cNvSpPr>
                  <p:nvPr/>
                </p:nvSpPr>
                <p:spPr bwMode="gray">
                  <a:xfrm flipH="1">
                    <a:off x="5244251" y="6505630"/>
                    <a:ext cx="57814" cy="64760"/>
                  </a:xfrm>
                  <a:custGeom>
                    <a:avLst/>
                    <a:gdLst/>
                    <a:ahLst/>
                    <a:cxnLst>
                      <a:cxn ang="0">
                        <a:pos x="47" y="57"/>
                      </a:cxn>
                      <a:cxn ang="0">
                        <a:pos x="11" y="45"/>
                      </a:cxn>
                      <a:cxn ang="0">
                        <a:pos x="9" y="7"/>
                      </a:cxn>
                      <a:cxn ang="0">
                        <a:pos x="45" y="19"/>
                      </a:cxn>
                      <a:cxn ang="0">
                        <a:pos x="47" y="57"/>
                      </a:cxn>
                    </a:cxnLst>
                    <a:rect l="0" t="0" r="r" b="b"/>
                    <a:pathLst>
                      <a:path w="57" h="64">
                        <a:moveTo>
                          <a:pt x="47" y="57"/>
                        </a:moveTo>
                        <a:cubicBezTo>
                          <a:pt x="38" y="64"/>
                          <a:pt x="22" y="59"/>
                          <a:pt x="11" y="45"/>
                        </a:cubicBezTo>
                        <a:cubicBezTo>
                          <a:pt x="1" y="31"/>
                          <a:pt x="0" y="14"/>
                          <a:pt x="9" y="7"/>
                        </a:cubicBezTo>
                        <a:cubicBezTo>
                          <a:pt x="19" y="0"/>
                          <a:pt x="35" y="6"/>
                          <a:pt x="45" y="19"/>
                        </a:cubicBezTo>
                        <a:cubicBezTo>
                          <a:pt x="56" y="33"/>
                          <a:pt x="57" y="50"/>
                          <a:pt x="47" y="57"/>
                        </a:cubicBezTo>
                        <a:close/>
                      </a:path>
                    </a:pathLst>
                  </a:custGeom>
                  <a:gradFill>
                    <a:gsLst>
                      <a:gs pos="31000">
                        <a:schemeClr val="tx1">
                          <a:lumMod val="50000"/>
                          <a:lumOff val="50000"/>
                        </a:schemeClr>
                      </a:gs>
                      <a:gs pos="50000">
                        <a:schemeClr val="bg1">
                          <a:lumMod val="75000"/>
                        </a:schemeClr>
                      </a:gs>
                      <a:gs pos="100000">
                        <a:schemeClr val="bg1">
                          <a:lumMod val="95000"/>
                        </a:schemeClr>
                      </a:gs>
                    </a:gsLst>
                    <a:lin ang="3600000" scaled="0"/>
                  </a:gradFill>
                  <a:ln w="12700" cmpd="sng">
                    <a:gradFill>
                      <a:gsLst>
                        <a:gs pos="0">
                          <a:schemeClr val="tx1">
                            <a:lumMod val="95000"/>
                            <a:lumOff val="5000"/>
                          </a:schemeClr>
                        </a:gs>
                        <a:gs pos="50000">
                          <a:schemeClr val="tx1">
                            <a:lumMod val="75000"/>
                            <a:lumOff val="25000"/>
                          </a:schemeClr>
                        </a:gs>
                        <a:gs pos="100000">
                          <a:schemeClr val="bg1">
                            <a:lumMod val="50000"/>
                          </a:schemeClr>
                        </a:gs>
                      </a:gsLst>
                      <a:lin ang="13800000" scaled="0"/>
                    </a:gradFill>
                    <a:round/>
                    <a:headEnd/>
                    <a:tailEnd/>
                  </a:ln>
                </p:spPr>
                <p:txBody>
                  <a:bodyPr lIns="0" tIns="0" rIns="0" bIns="0"/>
                  <a:lstStyle/>
                  <a:p>
                    <a:pPr>
                      <a:lnSpc>
                        <a:spcPct val="80000"/>
                      </a:lnSpc>
                    </a:pPr>
                    <a:endParaRPr lang="en-US" sz="2040" cap="all"/>
                  </a:p>
                </p:txBody>
              </p:sp>
              <p:grpSp>
                <p:nvGrpSpPr>
                  <p:cNvPr id="732" name="Group 463"/>
                  <p:cNvGrpSpPr>
                    <a:grpSpLocks/>
                  </p:cNvGrpSpPr>
                  <p:nvPr/>
                </p:nvGrpSpPr>
                <p:grpSpPr bwMode="gray">
                  <a:xfrm flipH="1">
                    <a:off x="4720929" y="6153955"/>
                    <a:ext cx="889476" cy="544668"/>
                    <a:chOff x="16477" y="2634"/>
                    <a:chExt cx="2077" cy="1270"/>
                  </a:xfrm>
                </p:grpSpPr>
                <p:sp>
                  <p:nvSpPr>
                    <p:cNvPr id="734" name="Freeform 466"/>
                    <p:cNvSpPr>
                      <a:spLocks/>
                    </p:cNvSpPr>
                    <p:nvPr/>
                  </p:nvSpPr>
                  <p:spPr bwMode="gray">
                    <a:xfrm>
                      <a:off x="16784" y="2958"/>
                      <a:ext cx="565" cy="444"/>
                    </a:xfrm>
                    <a:custGeom>
                      <a:avLst/>
                      <a:gdLst/>
                      <a:ahLst/>
                      <a:cxnLst>
                        <a:cxn ang="0">
                          <a:pos x="0" y="115"/>
                        </a:cxn>
                        <a:cxn ang="0">
                          <a:pos x="10" y="111"/>
                        </a:cxn>
                        <a:cxn ang="0">
                          <a:pos x="147" y="429"/>
                        </a:cxn>
                        <a:cxn ang="0">
                          <a:pos x="548" y="321"/>
                        </a:cxn>
                        <a:cxn ang="0">
                          <a:pos x="414" y="4"/>
                        </a:cxn>
                        <a:cxn ang="0">
                          <a:pos x="425" y="0"/>
                        </a:cxn>
                        <a:cxn ang="0">
                          <a:pos x="565" y="328"/>
                        </a:cxn>
                        <a:cxn ang="0">
                          <a:pos x="140" y="444"/>
                        </a:cxn>
                        <a:cxn ang="0">
                          <a:pos x="0" y="115"/>
                        </a:cxn>
                        <a:cxn ang="0">
                          <a:pos x="0" y="115"/>
                        </a:cxn>
                      </a:cxnLst>
                      <a:rect l="0" t="0" r="r" b="b"/>
                      <a:pathLst>
                        <a:path w="565" h="444">
                          <a:moveTo>
                            <a:pt x="0" y="115"/>
                          </a:moveTo>
                          <a:lnTo>
                            <a:pt x="10" y="111"/>
                          </a:lnTo>
                          <a:lnTo>
                            <a:pt x="147" y="429"/>
                          </a:lnTo>
                          <a:lnTo>
                            <a:pt x="548" y="321"/>
                          </a:lnTo>
                          <a:lnTo>
                            <a:pt x="414" y="4"/>
                          </a:lnTo>
                          <a:lnTo>
                            <a:pt x="425" y="0"/>
                          </a:lnTo>
                          <a:lnTo>
                            <a:pt x="565" y="328"/>
                          </a:lnTo>
                          <a:lnTo>
                            <a:pt x="140" y="444"/>
                          </a:lnTo>
                          <a:lnTo>
                            <a:pt x="0" y="115"/>
                          </a:lnTo>
                          <a:lnTo>
                            <a:pt x="0" y="115"/>
                          </a:lnTo>
                          <a:close/>
                        </a:path>
                      </a:pathLst>
                    </a:custGeom>
                    <a:gradFill flip="none" rotWithShape="1">
                      <a:gsLst>
                        <a:gs pos="100000">
                          <a:schemeClr val="bg1">
                            <a:lumMod val="85000"/>
                          </a:schemeClr>
                        </a:gs>
                        <a:gs pos="32000">
                          <a:schemeClr val="tx1">
                            <a:lumMod val="65000"/>
                            <a:lumOff val="35000"/>
                          </a:schemeClr>
                        </a:gs>
                        <a:gs pos="42000">
                          <a:srgbClr val="AFAFAF"/>
                        </a:gs>
                        <a:gs pos="58000">
                          <a:schemeClr val="bg1">
                            <a:lumMod val="75000"/>
                          </a:schemeClr>
                        </a:gs>
                      </a:gsLst>
                      <a:lin ang="5400000" scaled="0"/>
                      <a:tileRect/>
                    </a:gradFill>
                    <a:ln w="1270" cap="rnd">
                      <a:noFill/>
                      <a:round/>
                      <a:headEnd/>
                      <a:tailEnd/>
                    </a:ln>
                    <a:sp3d prstMaterial="matte"/>
                  </p:spPr>
                  <p:txBody>
                    <a:bodyPr lIns="0" tIns="0" rIns="0" bIns="0"/>
                    <a:lstStyle/>
                    <a:p>
                      <a:pPr>
                        <a:lnSpc>
                          <a:spcPct val="80000"/>
                        </a:lnSpc>
                      </a:pPr>
                      <a:endParaRPr lang="en-US" sz="2040" cap="all"/>
                    </a:p>
                  </p:txBody>
                </p:sp>
                <p:sp>
                  <p:nvSpPr>
                    <p:cNvPr id="735" name="Freeform 467"/>
                    <p:cNvSpPr>
                      <a:spLocks/>
                    </p:cNvSpPr>
                    <p:nvPr/>
                  </p:nvSpPr>
                  <p:spPr bwMode="gray">
                    <a:xfrm>
                      <a:off x="16843" y="2995"/>
                      <a:ext cx="581" cy="664"/>
                    </a:xfrm>
                    <a:custGeom>
                      <a:avLst/>
                      <a:gdLst/>
                      <a:ahLst/>
                      <a:cxnLst>
                        <a:cxn ang="0">
                          <a:pos x="144" y="111"/>
                        </a:cxn>
                        <a:cxn ang="0">
                          <a:pos x="166" y="116"/>
                        </a:cxn>
                        <a:cxn ang="0">
                          <a:pos x="33" y="631"/>
                        </a:cxn>
                        <a:cxn ang="0">
                          <a:pos x="423" y="527"/>
                        </a:cxn>
                        <a:cxn ang="0">
                          <a:pos x="558" y="0"/>
                        </a:cxn>
                        <a:cxn ang="0">
                          <a:pos x="581" y="5"/>
                        </a:cxn>
                        <a:cxn ang="0">
                          <a:pos x="442" y="546"/>
                        </a:cxn>
                        <a:cxn ang="0">
                          <a:pos x="0" y="664"/>
                        </a:cxn>
                        <a:cxn ang="0">
                          <a:pos x="144" y="111"/>
                        </a:cxn>
                        <a:cxn ang="0">
                          <a:pos x="144" y="111"/>
                        </a:cxn>
                      </a:cxnLst>
                      <a:rect l="0" t="0" r="r" b="b"/>
                      <a:pathLst>
                        <a:path w="581" h="664">
                          <a:moveTo>
                            <a:pt x="144" y="111"/>
                          </a:moveTo>
                          <a:lnTo>
                            <a:pt x="166" y="116"/>
                          </a:lnTo>
                          <a:lnTo>
                            <a:pt x="33" y="631"/>
                          </a:lnTo>
                          <a:lnTo>
                            <a:pt x="423" y="527"/>
                          </a:lnTo>
                          <a:lnTo>
                            <a:pt x="558" y="0"/>
                          </a:lnTo>
                          <a:lnTo>
                            <a:pt x="581" y="5"/>
                          </a:lnTo>
                          <a:lnTo>
                            <a:pt x="442" y="546"/>
                          </a:lnTo>
                          <a:lnTo>
                            <a:pt x="0" y="664"/>
                          </a:lnTo>
                          <a:lnTo>
                            <a:pt x="144" y="111"/>
                          </a:lnTo>
                          <a:lnTo>
                            <a:pt x="144" y="111"/>
                          </a:lnTo>
                          <a:close/>
                        </a:path>
                      </a:pathLst>
                    </a:custGeom>
                    <a:gradFill flip="none" rotWithShape="1">
                      <a:gsLst>
                        <a:gs pos="100000">
                          <a:schemeClr val="bg1">
                            <a:lumMod val="85000"/>
                          </a:schemeClr>
                        </a:gs>
                        <a:gs pos="22000">
                          <a:schemeClr val="tx1">
                            <a:lumMod val="65000"/>
                            <a:lumOff val="35000"/>
                          </a:schemeClr>
                        </a:gs>
                        <a:gs pos="42000">
                          <a:srgbClr val="AFAFAF"/>
                        </a:gs>
                        <a:gs pos="58000">
                          <a:schemeClr val="bg1">
                            <a:lumMod val="75000"/>
                          </a:schemeClr>
                        </a:gs>
                      </a:gsLst>
                      <a:lin ang="7200000" scaled="0"/>
                      <a:tileRect/>
                    </a:gradFill>
                    <a:ln w="1270" cap="rnd">
                      <a:noFill/>
                      <a:round/>
                      <a:headEnd/>
                      <a:tailEnd/>
                    </a:ln>
                    <a:sp3d prstMaterial="matte"/>
                  </p:spPr>
                  <p:txBody>
                    <a:bodyPr lIns="0" tIns="0" rIns="0" bIns="0"/>
                    <a:lstStyle/>
                    <a:p>
                      <a:pPr>
                        <a:lnSpc>
                          <a:spcPct val="80000"/>
                        </a:lnSpc>
                      </a:pPr>
                      <a:endParaRPr lang="en-US" sz="2040" cap="all"/>
                    </a:p>
                  </p:txBody>
                </p:sp>
                <p:sp>
                  <p:nvSpPr>
                    <p:cNvPr id="736" name="Freeform 472"/>
                    <p:cNvSpPr>
                      <a:spLocks/>
                    </p:cNvSpPr>
                    <p:nvPr/>
                  </p:nvSpPr>
                  <p:spPr bwMode="gray">
                    <a:xfrm>
                      <a:off x="17446" y="3118"/>
                      <a:ext cx="578" cy="735"/>
                    </a:xfrm>
                    <a:custGeom>
                      <a:avLst/>
                      <a:gdLst/>
                      <a:ahLst/>
                      <a:cxnLst>
                        <a:cxn ang="0">
                          <a:pos x="0" y="116"/>
                        </a:cxn>
                        <a:cxn ang="0">
                          <a:pos x="23" y="111"/>
                        </a:cxn>
                        <a:cxn ang="0">
                          <a:pos x="158" y="706"/>
                        </a:cxn>
                        <a:cxn ang="0">
                          <a:pos x="550" y="603"/>
                        </a:cxn>
                        <a:cxn ang="0">
                          <a:pos x="415" y="5"/>
                        </a:cxn>
                        <a:cxn ang="0">
                          <a:pos x="437" y="0"/>
                        </a:cxn>
                        <a:cxn ang="0">
                          <a:pos x="578" y="619"/>
                        </a:cxn>
                        <a:cxn ang="0">
                          <a:pos x="141" y="735"/>
                        </a:cxn>
                        <a:cxn ang="0">
                          <a:pos x="0" y="116"/>
                        </a:cxn>
                        <a:cxn ang="0">
                          <a:pos x="0" y="116"/>
                        </a:cxn>
                      </a:cxnLst>
                      <a:rect l="0" t="0" r="r" b="b"/>
                      <a:pathLst>
                        <a:path w="578" h="735">
                          <a:moveTo>
                            <a:pt x="0" y="116"/>
                          </a:moveTo>
                          <a:lnTo>
                            <a:pt x="23" y="111"/>
                          </a:lnTo>
                          <a:lnTo>
                            <a:pt x="158" y="706"/>
                          </a:lnTo>
                          <a:lnTo>
                            <a:pt x="550" y="603"/>
                          </a:lnTo>
                          <a:lnTo>
                            <a:pt x="415" y="5"/>
                          </a:lnTo>
                          <a:lnTo>
                            <a:pt x="437" y="0"/>
                          </a:lnTo>
                          <a:lnTo>
                            <a:pt x="578" y="619"/>
                          </a:lnTo>
                          <a:lnTo>
                            <a:pt x="141" y="735"/>
                          </a:lnTo>
                          <a:lnTo>
                            <a:pt x="0" y="116"/>
                          </a:lnTo>
                          <a:lnTo>
                            <a:pt x="0" y="116"/>
                          </a:lnTo>
                          <a:close/>
                        </a:path>
                      </a:pathLst>
                    </a:custGeom>
                    <a:gradFill flip="none" rotWithShape="1">
                      <a:gsLst>
                        <a:gs pos="100000">
                          <a:schemeClr val="bg1">
                            <a:lumMod val="85000"/>
                          </a:schemeClr>
                        </a:gs>
                        <a:gs pos="16000">
                          <a:schemeClr val="tx1">
                            <a:lumMod val="65000"/>
                            <a:lumOff val="35000"/>
                          </a:schemeClr>
                        </a:gs>
                        <a:gs pos="52000">
                          <a:srgbClr val="AFAFAF"/>
                        </a:gs>
                        <a:gs pos="58000">
                          <a:schemeClr val="bg1">
                            <a:lumMod val="75000"/>
                          </a:schemeClr>
                        </a:gs>
                      </a:gsLst>
                      <a:lin ang="6000000" scaled="0"/>
                      <a:tileRect/>
                    </a:gradFill>
                    <a:ln w="1270" cap="rnd">
                      <a:noFill/>
                      <a:round/>
                      <a:headEnd/>
                      <a:tailEnd/>
                    </a:ln>
                    <a:sp3d prstMaterial="matte"/>
                  </p:spPr>
                  <p:txBody>
                    <a:bodyPr lIns="0" tIns="0" rIns="0" bIns="0"/>
                    <a:lstStyle/>
                    <a:p>
                      <a:pPr>
                        <a:lnSpc>
                          <a:spcPct val="80000"/>
                        </a:lnSpc>
                      </a:pPr>
                      <a:endParaRPr lang="en-US" sz="2040" cap="all"/>
                    </a:p>
                  </p:txBody>
                </p:sp>
                <p:sp>
                  <p:nvSpPr>
                    <p:cNvPr id="737" name="Freeform 473"/>
                    <p:cNvSpPr>
                      <a:spLocks/>
                    </p:cNvSpPr>
                    <p:nvPr/>
                  </p:nvSpPr>
                  <p:spPr bwMode="gray">
                    <a:xfrm>
                      <a:off x="17519" y="3175"/>
                      <a:ext cx="569" cy="371"/>
                    </a:xfrm>
                    <a:custGeom>
                      <a:avLst/>
                      <a:gdLst/>
                      <a:ahLst/>
                      <a:cxnLst>
                        <a:cxn ang="0">
                          <a:pos x="144" y="111"/>
                        </a:cxn>
                        <a:cxn ang="0">
                          <a:pos x="144" y="111"/>
                        </a:cxn>
                        <a:cxn ang="0">
                          <a:pos x="153" y="116"/>
                        </a:cxn>
                        <a:cxn ang="0">
                          <a:pos x="24" y="352"/>
                        </a:cxn>
                        <a:cxn ang="0">
                          <a:pos x="423" y="246"/>
                        </a:cxn>
                        <a:cxn ang="0">
                          <a:pos x="560" y="0"/>
                        </a:cxn>
                        <a:cxn ang="0">
                          <a:pos x="569" y="5"/>
                        </a:cxn>
                        <a:cxn ang="0">
                          <a:pos x="430" y="255"/>
                        </a:cxn>
                        <a:cxn ang="0">
                          <a:pos x="0" y="371"/>
                        </a:cxn>
                        <a:cxn ang="0">
                          <a:pos x="144" y="111"/>
                        </a:cxn>
                        <a:cxn ang="0">
                          <a:pos x="144" y="111"/>
                        </a:cxn>
                      </a:cxnLst>
                      <a:rect l="0" t="0" r="r" b="b"/>
                      <a:pathLst>
                        <a:path w="569" h="371">
                          <a:moveTo>
                            <a:pt x="144" y="111"/>
                          </a:moveTo>
                          <a:lnTo>
                            <a:pt x="144" y="111"/>
                          </a:lnTo>
                          <a:lnTo>
                            <a:pt x="153" y="116"/>
                          </a:lnTo>
                          <a:lnTo>
                            <a:pt x="24" y="352"/>
                          </a:lnTo>
                          <a:lnTo>
                            <a:pt x="423" y="246"/>
                          </a:lnTo>
                          <a:lnTo>
                            <a:pt x="560" y="0"/>
                          </a:lnTo>
                          <a:lnTo>
                            <a:pt x="569" y="5"/>
                          </a:lnTo>
                          <a:lnTo>
                            <a:pt x="430" y="255"/>
                          </a:lnTo>
                          <a:lnTo>
                            <a:pt x="0" y="371"/>
                          </a:lnTo>
                          <a:lnTo>
                            <a:pt x="144" y="111"/>
                          </a:lnTo>
                          <a:lnTo>
                            <a:pt x="144" y="111"/>
                          </a:lnTo>
                          <a:close/>
                        </a:path>
                      </a:pathLst>
                    </a:custGeom>
                    <a:gradFill flip="none" rotWithShape="1">
                      <a:gsLst>
                        <a:gs pos="100000">
                          <a:schemeClr val="bg1">
                            <a:lumMod val="85000"/>
                          </a:schemeClr>
                        </a:gs>
                        <a:gs pos="32000">
                          <a:schemeClr val="tx1">
                            <a:lumMod val="65000"/>
                            <a:lumOff val="35000"/>
                          </a:schemeClr>
                        </a:gs>
                        <a:gs pos="42000">
                          <a:srgbClr val="AFAFAF"/>
                        </a:gs>
                        <a:gs pos="58000">
                          <a:schemeClr val="bg1">
                            <a:lumMod val="75000"/>
                          </a:schemeClr>
                        </a:gs>
                      </a:gsLst>
                      <a:lin ang="5400000" scaled="0"/>
                      <a:tileRect/>
                    </a:gradFill>
                    <a:ln w="1270" cap="rnd">
                      <a:noFill/>
                      <a:round/>
                      <a:headEnd/>
                      <a:tailEnd/>
                    </a:ln>
                    <a:sp3d prstMaterial="matte"/>
                  </p:spPr>
                  <p:txBody>
                    <a:bodyPr lIns="0" tIns="0" rIns="0" bIns="0"/>
                    <a:lstStyle/>
                    <a:p>
                      <a:pPr>
                        <a:lnSpc>
                          <a:spcPct val="80000"/>
                        </a:lnSpc>
                      </a:pPr>
                      <a:endParaRPr lang="en-US" sz="2040" cap="all"/>
                    </a:p>
                  </p:txBody>
                </p:sp>
                <p:sp>
                  <p:nvSpPr>
                    <p:cNvPr id="738" name="Freeform 474"/>
                    <p:cNvSpPr>
                      <a:spLocks/>
                    </p:cNvSpPr>
                    <p:nvPr/>
                  </p:nvSpPr>
                  <p:spPr bwMode="gray">
                    <a:xfrm>
                      <a:off x="17521" y="3753"/>
                      <a:ext cx="135" cy="151"/>
                    </a:xfrm>
                    <a:custGeom>
                      <a:avLst/>
                      <a:gdLst/>
                      <a:ahLst/>
                      <a:cxnLst>
                        <a:cxn ang="0">
                          <a:pos x="47" y="57"/>
                        </a:cxn>
                        <a:cxn ang="0">
                          <a:pos x="11" y="45"/>
                        </a:cxn>
                        <a:cxn ang="0">
                          <a:pos x="9" y="7"/>
                        </a:cxn>
                        <a:cxn ang="0">
                          <a:pos x="45" y="19"/>
                        </a:cxn>
                        <a:cxn ang="0">
                          <a:pos x="47" y="57"/>
                        </a:cxn>
                      </a:cxnLst>
                      <a:rect l="0" t="0" r="r" b="b"/>
                      <a:pathLst>
                        <a:path w="57" h="64">
                          <a:moveTo>
                            <a:pt x="47" y="57"/>
                          </a:moveTo>
                          <a:cubicBezTo>
                            <a:pt x="38" y="64"/>
                            <a:pt x="22" y="59"/>
                            <a:pt x="11" y="45"/>
                          </a:cubicBezTo>
                          <a:cubicBezTo>
                            <a:pt x="1" y="31"/>
                            <a:pt x="0" y="14"/>
                            <a:pt x="9" y="7"/>
                          </a:cubicBezTo>
                          <a:cubicBezTo>
                            <a:pt x="19" y="0"/>
                            <a:pt x="35" y="6"/>
                            <a:pt x="45" y="19"/>
                          </a:cubicBezTo>
                          <a:cubicBezTo>
                            <a:pt x="56" y="33"/>
                            <a:pt x="57" y="50"/>
                            <a:pt x="47" y="57"/>
                          </a:cubicBezTo>
                          <a:close/>
                        </a:path>
                      </a:pathLst>
                    </a:custGeom>
                    <a:gradFill>
                      <a:gsLst>
                        <a:gs pos="31000">
                          <a:schemeClr val="tx1">
                            <a:lumMod val="50000"/>
                            <a:lumOff val="50000"/>
                          </a:schemeClr>
                        </a:gs>
                        <a:gs pos="50000">
                          <a:schemeClr val="bg1">
                            <a:lumMod val="75000"/>
                          </a:schemeClr>
                        </a:gs>
                        <a:gs pos="100000">
                          <a:schemeClr val="bg1">
                            <a:lumMod val="95000"/>
                          </a:schemeClr>
                        </a:gs>
                      </a:gsLst>
                      <a:lin ang="3600000" scaled="0"/>
                    </a:gradFill>
                    <a:ln w="12700" cmpd="sng">
                      <a:gradFill>
                        <a:gsLst>
                          <a:gs pos="0">
                            <a:schemeClr val="tx1">
                              <a:lumMod val="95000"/>
                              <a:lumOff val="5000"/>
                            </a:schemeClr>
                          </a:gs>
                          <a:gs pos="50000">
                            <a:schemeClr val="tx1">
                              <a:lumMod val="75000"/>
                              <a:lumOff val="25000"/>
                            </a:schemeClr>
                          </a:gs>
                          <a:gs pos="100000">
                            <a:schemeClr val="bg1">
                              <a:lumMod val="50000"/>
                            </a:schemeClr>
                          </a:gs>
                        </a:gsLst>
                        <a:lin ang="13800000" scaled="0"/>
                      </a:gradFill>
                      <a:round/>
                      <a:headEnd/>
                      <a:tailEnd/>
                    </a:ln>
                  </p:spPr>
                  <p:txBody>
                    <a:bodyPr lIns="0" tIns="0" rIns="0" bIns="0"/>
                    <a:lstStyle/>
                    <a:p>
                      <a:pPr>
                        <a:lnSpc>
                          <a:spcPct val="80000"/>
                        </a:lnSpc>
                      </a:pPr>
                      <a:endParaRPr lang="en-US" sz="2040" cap="all"/>
                    </a:p>
                  </p:txBody>
                </p:sp>
                <p:sp>
                  <p:nvSpPr>
                    <p:cNvPr id="739" name="Freeform 476"/>
                    <p:cNvSpPr>
                      <a:spLocks/>
                    </p:cNvSpPr>
                    <p:nvPr/>
                  </p:nvSpPr>
                  <p:spPr bwMode="gray">
                    <a:xfrm>
                      <a:off x="16491" y="2835"/>
                      <a:ext cx="1996" cy="557"/>
                    </a:xfrm>
                    <a:custGeom>
                      <a:avLst/>
                      <a:gdLst/>
                      <a:ahLst/>
                      <a:cxnLst>
                        <a:cxn ang="0">
                          <a:pos x="839" y="168"/>
                        </a:cxn>
                        <a:cxn ang="0">
                          <a:pos x="216" y="0"/>
                        </a:cxn>
                        <a:cxn ang="0">
                          <a:pos x="7" y="57"/>
                        </a:cxn>
                        <a:cxn ang="0">
                          <a:pos x="7" y="68"/>
                        </a:cxn>
                        <a:cxn ang="0">
                          <a:pos x="629" y="236"/>
                        </a:cxn>
                        <a:cxn ang="0">
                          <a:pos x="839" y="179"/>
                        </a:cxn>
                        <a:cxn ang="0">
                          <a:pos x="839" y="168"/>
                        </a:cxn>
                      </a:cxnLst>
                      <a:rect l="0" t="0" r="r" b="b"/>
                      <a:pathLst>
                        <a:path w="845" h="236">
                          <a:moveTo>
                            <a:pt x="839" y="168"/>
                          </a:moveTo>
                          <a:cubicBezTo>
                            <a:pt x="833" y="168"/>
                            <a:pt x="241" y="0"/>
                            <a:pt x="216" y="0"/>
                          </a:cubicBezTo>
                          <a:cubicBezTo>
                            <a:pt x="192" y="0"/>
                            <a:pt x="13" y="57"/>
                            <a:pt x="7" y="57"/>
                          </a:cubicBezTo>
                          <a:cubicBezTo>
                            <a:pt x="0" y="57"/>
                            <a:pt x="2" y="68"/>
                            <a:pt x="7" y="68"/>
                          </a:cubicBezTo>
                          <a:cubicBezTo>
                            <a:pt x="12" y="68"/>
                            <a:pt x="593" y="236"/>
                            <a:pt x="629" y="236"/>
                          </a:cubicBezTo>
                          <a:cubicBezTo>
                            <a:pt x="666" y="236"/>
                            <a:pt x="835" y="179"/>
                            <a:pt x="839" y="179"/>
                          </a:cubicBezTo>
                          <a:cubicBezTo>
                            <a:pt x="843" y="179"/>
                            <a:pt x="845" y="168"/>
                            <a:pt x="839" y="168"/>
                          </a:cubicBezTo>
                          <a:close/>
                        </a:path>
                      </a:pathLst>
                    </a:custGeom>
                    <a:gradFill>
                      <a:gsLst>
                        <a:gs pos="21000">
                          <a:schemeClr val="bg1">
                            <a:lumMod val="75000"/>
                          </a:schemeClr>
                        </a:gs>
                        <a:gs pos="84000">
                          <a:schemeClr val="bg1">
                            <a:lumMod val="65000"/>
                          </a:schemeClr>
                        </a:gs>
                      </a:gsLst>
                      <a:lin ang="21000000" scaled="0"/>
                    </a:gradFill>
                    <a:ln w="6350">
                      <a:noFill/>
                      <a:miter lim="800000"/>
                      <a:headEnd/>
                      <a:tailEnd/>
                    </a:ln>
                  </p:spPr>
                  <p:txBody>
                    <a:bodyPr lIns="0" tIns="0" rIns="0" bIns="0"/>
                    <a:lstStyle/>
                    <a:p>
                      <a:pPr>
                        <a:lnSpc>
                          <a:spcPct val="80000"/>
                        </a:lnSpc>
                      </a:pPr>
                      <a:endParaRPr lang="en-US" sz="2040" cap="all"/>
                    </a:p>
                  </p:txBody>
                </p:sp>
                <p:sp>
                  <p:nvSpPr>
                    <p:cNvPr id="740" name="Freeform 477"/>
                    <p:cNvSpPr>
                      <a:spLocks noEditPoints="1"/>
                    </p:cNvSpPr>
                    <p:nvPr/>
                  </p:nvSpPr>
                  <p:spPr bwMode="gray">
                    <a:xfrm>
                      <a:off x="17011" y="2634"/>
                      <a:ext cx="1543" cy="543"/>
                    </a:xfrm>
                    <a:custGeom>
                      <a:avLst/>
                      <a:gdLst/>
                      <a:ahLst/>
                      <a:cxnLst>
                        <a:cxn ang="0">
                          <a:pos x="620" y="153"/>
                        </a:cxn>
                        <a:cxn ang="0">
                          <a:pos x="54" y="1"/>
                        </a:cxn>
                        <a:cxn ang="0">
                          <a:pos x="44" y="0"/>
                        </a:cxn>
                        <a:cxn ang="0">
                          <a:pos x="6" y="29"/>
                        </a:cxn>
                        <a:cxn ang="0">
                          <a:pos x="33" y="77"/>
                        </a:cxn>
                        <a:cxn ang="0">
                          <a:pos x="600" y="229"/>
                        </a:cxn>
                        <a:cxn ang="0">
                          <a:pos x="610" y="230"/>
                        </a:cxn>
                        <a:cxn ang="0">
                          <a:pos x="648" y="201"/>
                        </a:cxn>
                        <a:cxn ang="0">
                          <a:pos x="620" y="153"/>
                        </a:cxn>
                        <a:cxn ang="0">
                          <a:pos x="181" y="82"/>
                        </a:cxn>
                        <a:cxn ang="0">
                          <a:pos x="456" y="154"/>
                        </a:cxn>
                        <a:cxn ang="0">
                          <a:pos x="456" y="181"/>
                        </a:cxn>
                        <a:cxn ang="0">
                          <a:pos x="181" y="107"/>
                        </a:cxn>
                        <a:cxn ang="0">
                          <a:pos x="181" y="82"/>
                        </a:cxn>
                        <a:cxn ang="0">
                          <a:pos x="456" y="145"/>
                        </a:cxn>
                        <a:cxn ang="0">
                          <a:pos x="181" y="73"/>
                        </a:cxn>
                        <a:cxn ang="0">
                          <a:pos x="181" y="44"/>
                        </a:cxn>
                        <a:cxn ang="0">
                          <a:pos x="456" y="118"/>
                        </a:cxn>
                        <a:cxn ang="0">
                          <a:pos x="456" y="145"/>
                        </a:cxn>
                        <a:cxn ang="0">
                          <a:pos x="14" y="31"/>
                        </a:cxn>
                        <a:cxn ang="0">
                          <a:pos x="44" y="8"/>
                        </a:cxn>
                        <a:cxn ang="0">
                          <a:pos x="52" y="9"/>
                        </a:cxn>
                        <a:cxn ang="0">
                          <a:pos x="173" y="42"/>
                        </a:cxn>
                        <a:cxn ang="0">
                          <a:pos x="173" y="105"/>
                        </a:cxn>
                        <a:cxn ang="0">
                          <a:pos x="36" y="68"/>
                        </a:cxn>
                        <a:cxn ang="0">
                          <a:pos x="14" y="31"/>
                        </a:cxn>
                        <a:cxn ang="0">
                          <a:pos x="639" y="199"/>
                        </a:cxn>
                        <a:cxn ang="0">
                          <a:pos x="610" y="222"/>
                        </a:cxn>
                        <a:cxn ang="0">
                          <a:pos x="602" y="221"/>
                        </a:cxn>
                        <a:cxn ang="0">
                          <a:pos x="465" y="184"/>
                        </a:cxn>
                        <a:cxn ang="0">
                          <a:pos x="465" y="121"/>
                        </a:cxn>
                        <a:cxn ang="0">
                          <a:pos x="618" y="162"/>
                        </a:cxn>
                        <a:cxn ang="0">
                          <a:pos x="639" y="199"/>
                        </a:cxn>
                      </a:cxnLst>
                      <a:rect l="0" t="0" r="r" b="b"/>
                      <a:pathLst>
                        <a:path w="653" h="230">
                          <a:moveTo>
                            <a:pt x="620" y="153"/>
                          </a:moveTo>
                          <a:cubicBezTo>
                            <a:pt x="54" y="1"/>
                            <a:pt x="54" y="1"/>
                            <a:pt x="54" y="1"/>
                          </a:cubicBezTo>
                          <a:cubicBezTo>
                            <a:pt x="51" y="0"/>
                            <a:pt x="47" y="0"/>
                            <a:pt x="44" y="0"/>
                          </a:cubicBezTo>
                          <a:cubicBezTo>
                            <a:pt x="26" y="0"/>
                            <a:pt x="10" y="12"/>
                            <a:pt x="6" y="29"/>
                          </a:cubicBezTo>
                          <a:cubicBezTo>
                            <a:pt x="0" y="49"/>
                            <a:pt x="13" y="71"/>
                            <a:pt x="33" y="77"/>
                          </a:cubicBezTo>
                          <a:cubicBezTo>
                            <a:pt x="600" y="229"/>
                            <a:pt x="600" y="229"/>
                            <a:pt x="600" y="229"/>
                          </a:cubicBezTo>
                          <a:cubicBezTo>
                            <a:pt x="603" y="230"/>
                            <a:pt x="606" y="230"/>
                            <a:pt x="610" y="230"/>
                          </a:cubicBezTo>
                          <a:cubicBezTo>
                            <a:pt x="627" y="230"/>
                            <a:pt x="643" y="218"/>
                            <a:pt x="648" y="201"/>
                          </a:cubicBezTo>
                          <a:cubicBezTo>
                            <a:pt x="653" y="180"/>
                            <a:pt x="641" y="159"/>
                            <a:pt x="620" y="153"/>
                          </a:cubicBezTo>
                          <a:close/>
                          <a:moveTo>
                            <a:pt x="181" y="82"/>
                          </a:moveTo>
                          <a:cubicBezTo>
                            <a:pt x="456" y="154"/>
                            <a:pt x="456" y="154"/>
                            <a:pt x="456" y="154"/>
                          </a:cubicBezTo>
                          <a:cubicBezTo>
                            <a:pt x="456" y="181"/>
                            <a:pt x="456" y="181"/>
                            <a:pt x="456" y="181"/>
                          </a:cubicBezTo>
                          <a:cubicBezTo>
                            <a:pt x="181" y="107"/>
                            <a:pt x="181" y="107"/>
                            <a:pt x="181" y="107"/>
                          </a:cubicBezTo>
                          <a:lnTo>
                            <a:pt x="181" y="82"/>
                          </a:lnTo>
                          <a:close/>
                          <a:moveTo>
                            <a:pt x="456" y="145"/>
                          </a:moveTo>
                          <a:cubicBezTo>
                            <a:pt x="181" y="73"/>
                            <a:pt x="181" y="73"/>
                            <a:pt x="181" y="73"/>
                          </a:cubicBezTo>
                          <a:cubicBezTo>
                            <a:pt x="181" y="44"/>
                            <a:pt x="181" y="44"/>
                            <a:pt x="181" y="44"/>
                          </a:cubicBezTo>
                          <a:cubicBezTo>
                            <a:pt x="456" y="118"/>
                            <a:pt x="456" y="118"/>
                            <a:pt x="456" y="118"/>
                          </a:cubicBezTo>
                          <a:lnTo>
                            <a:pt x="456" y="145"/>
                          </a:lnTo>
                          <a:close/>
                          <a:moveTo>
                            <a:pt x="14" y="31"/>
                          </a:moveTo>
                          <a:cubicBezTo>
                            <a:pt x="18" y="18"/>
                            <a:pt x="30" y="8"/>
                            <a:pt x="44" y="8"/>
                          </a:cubicBezTo>
                          <a:cubicBezTo>
                            <a:pt x="46" y="8"/>
                            <a:pt x="49" y="9"/>
                            <a:pt x="52" y="9"/>
                          </a:cubicBezTo>
                          <a:cubicBezTo>
                            <a:pt x="173" y="42"/>
                            <a:pt x="173" y="42"/>
                            <a:pt x="173" y="42"/>
                          </a:cubicBezTo>
                          <a:cubicBezTo>
                            <a:pt x="173" y="105"/>
                            <a:pt x="173" y="105"/>
                            <a:pt x="173" y="105"/>
                          </a:cubicBezTo>
                          <a:cubicBezTo>
                            <a:pt x="36" y="68"/>
                            <a:pt x="36" y="68"/>
                            <a:pt x="36" y="68"/>
                          </a:cubicBezTo>
                          <a:cubicBezTo>
                            <a:pt x="20" y="64"/>
                            <a:pt x="10" y="47"/>
                            <a:pt x="14" y="31"/>
                          </a:cubicBezTo>
                          <a:close/>
                          <a:moveTo>
                            <a:pt x="639" y="199"/>
                          </a:moveTo>
                          <a:cubicBezTo>
                            <a:pt x="636" y="212"/>
                            <a:pt x="623" y="222"/>
                            <a:pt x="610" y="222"/>
                          </a:cubicBezTo>
                          <a:cubicBezTo>
                            <a:pt x="607" y="222"/>
                            <a:pt x="604" y="221"/>
                            <a:pt x="602" y="221"/>
                          </a:cubicBezTo>
                          <a:cubicBezTo>
                            <a:pt x="465" y="184"/>
                            <a:pt x="465" y="184"/>
                            <a:pt x="465" y="184"/>
                          </a:cubicBezTo>
                          <a:cubicBezTo>
                            <a:pt x="465" y="121"/>
                            <a:pt x="465" y="121"/>
                            <a:pt x="465" y="121"/>
                          </a:cubicBezTo>
                          <a:cubicBezTo>
                            <a:pt x="618" y="162"/>
                            <a:pt x="618" y="162"/>
                            <a:pt x="618" y="162"/>
                          </a:cubicBezTo>
                          <a:cubicBezTo>
                            <a:pt x="634" y="166"/>
                            <a:pt x="643" y="183"/>
                            <a:pt x="639" y="199"/>
                          </a:cubicBezTo>
                          <a:close/>
                        </a:path>
                      </a:pathLst>
                    </a:custGeom>
                    <a:gradFill flip="none" rotWithShape="1">
                      <a:gsLst>
                        <a:gs pos="100000">
                          <a:schemeClr val="bg1">
                            <a:lumMod val="85000"/>
                          </a:schemeClr>
                        </a:gs>
                        <a:gs pos="5000">
                          <a:schemeClr val="tx1">
                            <a:lumMod val="65000"/>
                            <a:lumOff val="35000"/>
                          </a:schemeClr>
                        </a:gs>
                        <a:gs pos="42000">
                          <a:srgbClr val="AFAFAF"/>
                        </a:gs>
                        <a:gs pos="58000">
                          <a:schemeClr val="bg1">
                            <a:lumMod val="75000"/>
                          </a:schemeClr>
                        </a:gs>
                      </a:gsLst>
                      <a:lin ang="15300000" scaled="0"/>
                      <a:tileRect/>
                    </a:gradFill>
                    <a:ln w="1270" cap="rnd">
                      <a:noFill/>
                      <a:round/>
                      <a:headEnd/>
                      <a:tailEnd/>
                    </a:ln>
                    <a:sp3d prstMaterial="matte"/>
                  </p:spPr>
                  <p:txBody>
                    <a:bodyPr lIns="0" tIns="0" rIns="0" bIns="0"/>
                    <a:lstStyle/>
                    <a:p>
                      <a:pPr>
                        <a:lnSpc>
                          <a:spcPct val="80000"/>
                        </a:lnSpc>
                      </a:pPr>
                      <a:endParaRPr lang="en-US" sz="2040" cap="all"/>
                    </a:p>
                  </p:txBody>
                </p:sp>
                <p:sp>
                  <p:nvSpPr>
                    <p:cNvPr id="741" name="Freeform 478"/>
                    <p:cNvSpPr>
                      <a:spLocks/>
                    </p:cNvSpPr>
                    <p:nvPr/>
                  </p:nvSpPr>
                  <p:spPr bwMode="gray">
                    <a:xfrm>
                      <a:off x="16480" y="2743"/>
                      <a:ext cx="2017" cy="621"/>
                    </a:xfrm>
                    <a:custGeom>
                      <a:avLst/>
                      <a:gdLst/>
                      <a:ahLst/>
                      <a:cxnLst>
                        <a:cxn ang="0">
                          <a:pos x="844" y="168"/>
                        </a:cxn>
                        <a:cxn ang="0">
                          <a:pos x="221" y="0"/>
                        </a:cxn>
                        <a:cxn ang="0">
                          <a:pos x="12" y="56"/>
                        </a:cxn>
                        <a:cxn ang="0">
                          <a:pos x="12" y="96"/>
                        </a:cxn>
                        <a:cxn ang="0">
                          <a:pos x="634" y="263"/>
                        </a:cxn>
                        <a:cxn ang="0">
                          <a:pos x="844" y="207"/>
                        </a:cxn>
                        <a:cxn ang="0">
                          <a:pos x="844" y="168"/>
                        </a:cxn>
                      </a:cxnLst>
                      <a:rect l="0" t="0" r="r" b="b"/>
                      <a:pathLst>
                        <a:path w="854" h="263">
                          <a:moveTo>
                            <a:pt x="844" y="168"/>
                          </a:moveTo>
                          <a:cubicBezTo>
                            <a:pt x="844" y="168"/>
                            <a:pt x="246" y="0"/>
                            <a:pt x="221" y="0"/>
                          </a:cubicBezTo>
                          <a:cubicBezTo>
                            <a:pt x="197" y="0"/>
                            <a:pt x="12" y="56"/>
                            <a:pt x="12" y="56"/>
                          </a:cubicBezTo>
                          <a:cubicBezTo>
                            <a:pt x="0" y="56"/>
                            <a:pt x="0" y="96"/>
                            <a:pt x="12" y="96"/>
                          </a:cubicBezTo>
                          <a:cubicBezTo>
                            <a:pt x="12" y="96"/>
                            <a:pt x="600" y="263"/>
                            <a:pt x="634" y="263"/>
                          </a:cubicBezTo>
                          <a:cubicBezTo>
                            <a:pt x="668" y="263"/>
                            <a:pt x="844" y="207"/>
                            <a:pt x="844" y="207"/>
                          </a:cubicBezTo>
                          <a:cubicBezTo>
                            <a:pt x="850" y="204"/>
                            <a:pt x="854" y="168"/>
                            <a:pt x="844" y="168"/>
                          </a:cubicBezTo>
                          <a:close/>
                        </a:path>
                      </a:pathLst>
                    </a:custGeom>
                    <a:gradFill>
                      <a:gsLst>
                        <a:gs pos="0">
                          <a:schemeClr val="bg1">
                            <a:lumMod val="75000"/>
                          </a:schemeClr>
                        </a:gs>
                        <a:gs pos="63000">
                          <a:schemeClr val="bg1">
                            <a:lumMod val="85000"/>
                          </a:schemeClr>
                        </a:gs>
                      </a:gsLst>
                      <a:lin ang="13800000" scaled="0"/>
                    </a:gradFill>
                    <a:ln w="6350">
                      <a:noFill/>
                      <a:miter lim="800000"/>
                      <a:headEnd/>
                      <a:tailEnd/>
                    </a:ln>
                  </p:spPr>
                  <p:txBody>
                    <a:bodyPr lIns="0" tIns="0" rIns="0" bIns="0"/>
                    <a:lstStyle/>
                    <a:p>
                      <a:pPr>
                        <a:lnSpc>
                          <a:spcPct val="80000"/>
                        </a:lnSpc>
                      </a:pPr>
                      <a:endParaRPr lang="en-US" sz="2040" cap="all"/>
                    </a:p>
                  </p:txBody>
                </p:sp>
                <p:sp>
                  <p:nvSpPr>
                    <p:cNvPr id="742" name="Freeform 479"/>
                    <p:cNvSpPr>
                      <a:spLocks/>
                    </p:cNvSpPr>
                    <p:nvPr/>
                  </p:nvSpPr>
                  <p:spPr bwMode="gray">
                    <a:xfrm>
                      <a:off x="16508" y="2743"/>
                      <a:ext cx="1965" cy="529"/>
                    </a:xfrm>
                    <a:custGeom>
                      <a:avLst/>
                      <a:gdLst/>
                      <a:ahLst/>
                      <a:cxnLst>
                        <a:cxn ang="0">
                          <a:pos x="209" y="0"/>
                        </a:cxn>
                        <a:cxn ang="0">
                          <a:pos x="0" y="56"/>
                        </a:cxn>
                        <a:cxn ang="0">
                          <a:pos x="622" y="224"/>
                        </a:cxn>
                        <a:cxn ang="0">
                          <a:pos x="832" y="168"/>
                        </a:cxn>
                        <a:cxn ang="0">
                          <a:pos x="209" y="0"/>
                        </a:cxn>
                      </a:cxnLst>
                      <a:rect l="0" t="0" r="r" b="b"/>
                      <a:pathLst>
                        <a:path w="832" h="224">
                          <a:moveTo>
                            <a:pt x="209" y="0"/>
                          </a:moveTo>
                          <a:cubicBezTo>
                            <a:pt x="185" y="0"/>
                            <a:pt x="0" y="56"/>
                            <a:pt x="0" y="56"/>
                          </a:cubicBezTo>
                          <a:cubicBezTo>
                            <a:pt x="0" y="56"/>
                            <a:pt x="586" y="224"/>
                            <a:pt x="622" y="224"/>
                          </a:cubicBezTo>
                          <a:cubicBezTo>
                            <a:pt x="659" y="224"/>
                            <a:pt x="832" y="168"/>
                            <a:pt x="832" y="168"/>
                          </a:cubicBezTo>
                          <a:cubicBezTo>
                            <a:pt x="832" y="168"/>
                            <a:pt x="234" y="0"/>
                            <a:pt x="209" y="0"/>
                          </a:cubicBezTo>
                          <a:close/>
                        </a:path>
                      </a:pathLst>
                    </a:custGeom>
                    <a:gradFill>
                      <a:gsLst>
                        <a:gs pos="94000">
                          <a:schemeClr val="bg1">
                            <a:lumMod val="85000"/>
                          </a:schemeClr>
                        </a:gs>
                        <a:gs pos="58000">
                          <a:schemeClr val="bg1">
                            <a:lumMod val="95000"/>
                          </a:schemeClr>
                        </a:gs>
                      </a:gsLst>
                      <a:lin ang="7800000" scaled="0"/>
                    </a:gradFill>
                    <a:ln w="6350">
                      <a:noFill/>
                      <a:miter lim="800000"/>
                      <a:headEnd/>
                      <a:tailEnd/>
                    </a:ln>
                  </p:spPr>
                  <p:txBody>
                    <a:bodyPr lIns="0" tIns="0" rIns="0" bIns="0"/>
                    <a:lstStyle/>
                    <a:p>
                      <a:pPr>
                        <a:lnSpc>
                          <a:spcPct val="80000"/>
                        </a:lnSpc>
                      </a:pPr>
                      <a:endParaRPr lang="en-US" sz="2040" cap="all"/>
                    </a:p>
                  </p:txBody>
                </p:sp>
                <p:sp>
                  <p:nvSpPr>
                    <p:cNvPr id="743" name="Freeform 480"/>
                    <p:cNvSpPr>
                      <a:spLocks/>
                    </p:cNvSpPr>
                    <p:nvPr/>
                  </p:nvSpPr>
                  <p:spPr bwMode="gray">
                    <a:xfrm>
                      <a:off x="16697" y="2735"/>
                      <a:ext cx="534" cy="244"/>
                    </a:xfrm>
                    <a:custGeom>
                      <a:avLst/>
                      <a:gdLst/>
                      <a:ahLst/>
                      <a:cxnLst>
                        <a:cxn ang="0">
                          <a:pos x="7" y="78"/>
                        </a:cxn>
                        <a:cxn ang="0">
                          <a:pos x="19" y="44"/>
                        </a:cxn>
                        <a:cxn ang="0">
                          <a:pos x="116" y="10"/>
                        </a:cxn>
                        <a:cxn ang="0">
                          <a:pos x="159" y="6"/>
                        </a:cxn>
                        <a:cxn ang="0">
                          <a:pos x="218" y="20"/>
                        </a:cxn>
                        <a:cxn ang="0">
                          <a:pos x="212" y="40"/>
                        </a:cxn>
                        <a:cxn ang="0">
                          <a:pos x="63" y="96"/>
                        </a:cxn>
                        <a:cxn ang="0">
                          <a:pos x="7" y="78"/>
                        </a:cxn>
                      </a:cxnLst>
                      <a:rect l="0" t="0" r="r" b="b"/>
                      <a:pathLst>
                        <a:path w="226" h="103">
                          <a:moveTo>
                            <a:pt x="7" y="78"/>
                          </a:moveTo>
                          <a:cubicBezTo>
                            <a:pt x="6" y="63"/>
                            <a:pt x="0" y="54"/>
                            <a:pt x="19" y="44"/>
                          </a:cubicBezTo>
                          <a:cubicBezTo>
                            <a:pt x="37" y="35"/>
                            <a:pt x="99" y="19"/>
                            <a:pt x="116" y="10"/>
                          </a:cubicBezTo>
                          <a:cubicBezTo>
                            <a:pt x="134" y="1"/>
                            <a:pt x="152" y="0"/>
                            <a:pt x="159" y="6"/>
                          </a:cubicBezTo>
                          <a:cubicBezTo>
                            <a:pt x="166" y="12"/>
                            <a:pt x="218" y="11"/>
                            <a:pt x="218" y="20"/>
                          </a:cubicBezTo>
                          <a:cubicBezTo>
                            <a:pt x="218" y="28"/>
                            <a:pt x="226" y="35"/>
                            <a:pt x="212" y="40"/>
                          </a:cubicBezTo>
                          <a:cubicBezTo>
                            <a:pt x="199" y="44"/>
                            <a:pt x="87" y="103"/>
                            <a:pt x="63" y="96"/>
                          </a:cubicBezTo>
                          <a:cubicBezTo>
                            <a:pt x="35" y="89"/>
                            <a:pt x="7" y="89"/>
                            <a:pt x="7" y="78"/>
                          </a:cubicBezTo>
                          <a:close/>
                        </a:path>
                      </a:pathLst>
                    </a:custGeom>
                    <a:gradFill>
                      <a:gsLst>
                        <a:gs pos="2000">
                          <a:schemeClr val="bg1">
                            <a:lumMod val="75000"/>
                          </a:schemeClr>
                        </a:gs>
                        <a:gs pos="833">
                          <a:schemeClr val="bg1">
                            <a:lumMod val="50000"/>
                          </a:schemeClr>
                        </a:gs>
                        <a:gs pos="21000">
                          <a:schemeClr val="bg1"/>
                        </a:gs>
                      </a:gsLst>
                      <a:lin ang="16200000" scaled="0"/>
                    </a:gradFill>
                    <a:ln w="6350">
                      <a:noFill/>
                      <a:miter lim="800000"/>
                      <a:headEnd/>
                      <a:tailEnd/>
                    </a:ln>
                  </p:spPr>
                  <p:txBody>
                    <a:bodyPr lIns="0" tIns="0" rIns="0" bIns="0"/>
                    <a:lstStyle/>
                    <a:p>
                      <a:pPr>
                        <a:lnSpc>
                          <a:spcPct val="80000"/>
                        </a:lnSpc>
                      </a:pPr>
                      <a:endParaRPr lang="en-US" sz="2040" cap="all"/>
                    </a:p>
                  </p:txBody>
                </p:sp>
                <p:sp>
                  <p:nvSpPr>
                    <p:cNvPr id="744" name="Freeform 481"/>
                    <p:cNvSpPr>
                      <a:spLocks/>
                    </p:cNvSpPr>
                    <p:nvPr/>
                  </p:nvSpPr>
                  <p:spPr bwMode="gray">
                    <a:xfrm>
                      <a:off x="16857" y="2688"/>
                      <a:ext cx="230" cy="232"/>
                    </a:xfrm>
                    <a:custGeom>
                      <a:avLst/>
                      <a:gdLst/>
                      <a:ahLst/>
                      <a:cxnLst>
                        <a:cxn ang="0">
                          <a:pos x="14" y="23"/>
                        </a:cxn>
                        <a:cxn ang="0">
                          <a:pos x="22" y="83"/>
                        </a:cxn>
                        <a:cxn ang="0">
                          <a:pos x="82" y="75"/>
                        </a:cxn>
                        <a:cxn ang="0">
                          <a:pos x="74" y="15"/>
                        </a:cxn>
                        <a:cxn ang="0">
                          <a:pos x="14" y="23"/>
                        </a:cxn>
                      </a:cxnLst>
                      <a:rect l="0" t="0" r="r" b="b"/>
                      <a:pathLst>
                        <a:path w="97" h="98">
                          <a:moveTo>
                            <a:pt x="14" y="23"/>
                          </a:moveTo>
                          <a:cubicBezTo>
                            <a:pt x="0" y="42"/>
                            <a:pt x="3" y="69"/>
                            <a:pt x="22" y="83"/>
                          </a:cubicBezTo>
                          <a:cubicBezTo>
                            <a:pt x="41" y="98"/>
                            <a:pt x="68" y="94"/>
                            <a:pt x="82" y="75"/>
                          </a:cubicBezTo>
                          <a:cubicBezTo>
                            <a:pt x="97" y="56"/>
                            <a:pt x="93" y="29"/>
                            <a:pt x="74" y="15"/>
                          </a:cubicBezTo>
                          <a:cubicBezTo>
                            <a:pt x="55" y="0"/>
                            <a:pt x="28" y="4"/>
                            <a:pt x="14" y="23"/>
                          </a:cubicBezTo>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pPr>
                      <a:endParaRPr lang="en-US" sz="2040" cap="all"/>
                    </a:p>
                  </p:txBody>
                </p:sp>
                <p:sp>
                  <p:nvSpPr>
                    <p:cNvPr id="745" name="Freeform 483"/>
                    <p:cNvSpPr>
                      <a:spLocks/>
                    </p:cNvSpPr>
                    <p:nvPr/>
                  </p:nvSpPr>
                  <p:spPr bwMode="gray">
                    <a:xfrm>
                      <a:off x="16995" y="2780"/>
                      <a:ext cx="125" cy="149"/>
                    </a:xfrm>
                    <a:custGeom>
                      <a:avLst/>
                      <a:gdLst/>
                      <a:ahLst/>
                      <a:cxnLst>
                        <a:cxn ang="0">
                          <a:pos x="32" y="47"/>
                        </a:cxn>
                        <a:cxn ang="0">
                          <a:pos x="5" y="53"/>
                        </a:cxn>
                        <a:cxn ang="0">
                          <a:pos x="0" y="41"/>
                        </a:cxn>
                        <a:cxn ang="0">
                          <a:pos x="29" y="11"/>
                        </a:cxn>
                        <a:cxn ang="0">
                          <a:pos x="43" y="17"/>
                        </a:cxn>
                        <a:cxn ang="0">
                          <a:pos x="32" y="47"/>
                        </a:cxn>
                      </a:cxnLst>
                      <a:rect l="0" t="0" r="r" b="b"/>
                      <a:pathLst>
                        <a:path w="53" h="63">
                          <a:moveTo>
                            <a:pt x="32" y="47"/>
                          </a:moveTo>
                          <a:cubicBezTo>
                            <a:pt x="20" y="59"/>
                            <a:pt x="0" y="63"/>
                            <a:pt x="5" y="53"/>
                          </a:cubicBezTo>
                          <a:cubicBezTo>
                            <a:pt x="8" y="46"/>
                            <a:pt x="1" y="45"/>
                            <a:pt x="0" y="41"/>
                          </a:cubicBezTo>
                          <a:cubicBezTo>
                            <a:pt x="0" y="37"/>
                            <a:pt x="16" y="0"/>
                            <a:pt x="29" y="11"/>
                          </a:cubicBezTo>
                          <a:cubicBezTo>
                            <a:pt x="34" y="15"/>
                            <a:pt x="33" y="23"/>
                            <a:pt x="43" y="17"/>
                          </a:cubicBezTo>
                          <a:cubicBezTo>
                            <a:pt x="53" y="12"/>
                            <a:pt x="45" y="35"/>
                            <a:pt x="32" y="47"/>
                          </a:cubicBezTo>
                          <a:close/>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pPr>
                      <a:endParaRPr lang="en-US" sz="2040" cap="all"/>
                    </a:p>
                  </p:txBody>
                </p:sp>
                <p:sp>
                  <p:nvSpPr>
                    <p:cNvPr id="746" name="Freeform 484"/>
                    <p:cNvSpPr>
                      <a:spLocks/>
                    </p:cNvSpPr>
                    <p:nvPr/>
                  </p:nvSpPr>
                  <p:spPr bwMode="gray">
                    <a:xfrm>
                      <a:off x="16829" y="2752"/>
                      <a:ext cx="1519" cy="487"/>
                    </a:xfrm>
                    <a:custGeom>
                      <a:avLst/>
                      <a:gdLst/>
                      <a:ahLst/>
                      <a:cxnLst>
                        <a:cxn ang="0">
                          <a:pos x="19" y="92"/>
                        </a:cxn>
                        <a:cxn ang="0">
                          <a:pos x="54" y="34"/>
                        </a:cxn>
                        <a:cxn ang="0">
                          <a:pos x="143" y="5"/>
                        </a:cxn>
                        <a:cxn ang="0">
                          <a:pos x="182" y="9"/>
                        </a:cxn>
                        <a:cxn ang="0">
                          <a:pos x="624" y="121"/>
                        </a:cxn>
                        <a:cxn ang="0">
                          <a:pos x="625" y="154"/>
                        </a:cxn>
                        <a:cxn ang="0">
                          <a:pos x="434" y="205"/>
                        </a:cxn>
                        <a:cxn ang="0">
                          <a:pos x="19" y="92"/>
                        </a:cxn>
                      </a:cxnLst>
                      <a:rect l="0" t="0" r="r" b="b"/>
                      <a:pathLst>
                        <a:path w="643" h="206">
                          <a:moveTo>
                            <a:pt x="19" y="92"/>
                          </a:moveTo>
                          <a:cubicBezTo>
                            <a:pt x="18" y="64"/>
                            <a:pt x="0" y="43"/>
                            <a:pt x="54" y="34"/>
                          </a:cubicBezTo>
                          <a:cubicBezTo>
                            <a:pt x="108" y="25"/>
                            <a:pt x="128" y="9"/>
                            <a:pt x="143" y="5"/>
                          </a:cubicBezTo>
                          <a:cubicBezTo>
                            <a:pt x="157" y="0"/>
                            <a:pt x="163" y="4"/>
                            <a:pt x="182" y="9"/>
                          </a:cubicBezTo>
                          <a:cubicBezTo>
                            <a:pt x="200" y="14"/>
                            <a:pt x="605" y="111"/>
                            <a:pt x="624" y="121"/>
                          </a:cubicBezTo>
                          <a:cubicBezTo>
                            <a:pt x="643" y="130"/>
                            <a:pt x="637" y="150"/>
                            <a:pt x="625" y="154"/>
                          </a:cubicBezTo>
                          <a:cubicBezTo>
                            <a:pt x="612" y="157"/>
                            <a:pt x="445" y="203"/>
                            <a:pt x="434" y="205"/>
                          </a:cubicBezTo>
                          <a:cubicBezTo>
                            <a:pt x="423" y="206"/>
                            <a:pt x="20" y="106"/>
                            <a:pt x="19" y="92"/>
                          </a:cubicBezTo>
                          <a:close/>
                        </a:path>
                      </a:pathLst>
                    </a:custGeom>
                    <a:gradFill>
                      <a:gsLst>
                        <a:gs pos="71000">
                          <a:srgbClr val="B4CC82"/>
                        </a:gs>
                        <a:gs pos="57000">
                          <a:srgbClr val="BACD92"/>
                        </a:gs>
                        <a:gs pos="29000">
                          <a:schemeClr val="accent3"/>
                        </a:gs>
                        <a:gs pos="0">
                          <a:schemeClr val="accent3">
                            <a:lumMod val="71000"/>
                          </a:schemeClr>
                        </a:gs>
                      </a:gsLst>
                      <a:lin ang="12600000" scaled="0"/>
                    </a:gradFill>
                    <a:ln w="6350" cap="flat" cmpd="sng">
                      <a:noFill/>
                      <a:prstDash val="solid"/>
                      <a:miter lim="800000"/>
                      <a:headEnd/>
                      <a:tailEnd/>
                    </a:ln>
                  </p:spPr>
                  <p:txBody>
                    <a:bodyPr lIns="0" tIns="0" rIns="0" bIns="0"/>
                    <a:lstStyle/>
                    <a:p>
                      <a:pPr>
                        <a:lnSpc>
                          <a:spcPct val="80000"/>
                        </a:lnSpc>
                      </a:pPr>
                      <a:endParaRPr lang="en-US" sz="2040" cap="all"/>
                    </a:p>
                  </p:txBody>
                </p:sp>
                <p:sp>
                  <p:nvSpPr>
                    <p:cNvPr id="747" name="Freeform 485"/>
                    <p:cNvSpPr>
                      <a:spLocks noEditPoints="1"/>
                    </p:cNvSpPr>
                    <p:nvPr/>
                  </p:nvSpPr>
                  <p:spPr bwMode="gray">
                    <a:xfrm>
                      <a:off x="16477" y="2825"/>
                      <a:ext cx="1543" cy="546"/>
                    </a:xfrm>
                    <a:custGeom>
                      <a:avLst/>
                      <a:gdLst/>
                      <a:ahLst/>
                      <a:cxnLst>
                        <a:cxn ang="0">
                          <a:pos x="619" y="154"/>
                        </a:cxn>
                        <a:cxn ang="0">
                          <a:pos x="53" y="2"/>
                        </a:cxn>
                        <a:cxn ang="0">
                          <a:pos x="43" y="0"/>
                        </a:cxn>
                        <a:cxn ang="0">
                          <a:pos x="5" y="29"/>
                        </a:cxn>
                        <a:cxn ang="0">
                          <a:pos x="33" y="77"/>
                        </a:cxn>
                        <a:cxn ang="0">
                          <a:pos x="599" y="230"/>
                        </a:cxn>
                        <a:cxn ang="0">
                          <a:pos x="609" y="231"/>
                        </a:cxn>
                        <a:cxn ang="0">
                          <a:pos x="647" y="202"/>
                        </a:cxn>
                        <a:cxn ang="0">
                          <a:pos x="619" y="154"/>
                        </a:cxn>
                        <a:cxn ang="0">
                          <a:pos x="181" y="82"/>
                        </a:cxn>
                        <a:cxn ang="0">
                          <a:pos x="456" y="155"/>
                        </a:cxn>
                        <a:cxn ang="0">
                          <a:pos x="456" y="182"/>
                        </a:cxn>
                        <a:cxn ang="0">
                          <a:pos x="181" y="108"/>
                        </a:cxn>
                        <a:cxn ang="0">
                          <a:pos x="181" y="82"/>
                        </a:cxn>
                        <a:cxn ang="0">
                          <a:pos x="456" y="146"/>
                        </a:cxn>
                        <a:cxn ang="0">
                          <a:pos x="181" y="73"/>
                        </a:cxn>
                        <a:cxn ang="0">
                          <a:pos x="181" y="45"/>
                        </a:cxn>
                        <a:cxn ang="0">
                          <a:pos x="456" y="119"/>
                        </a:cxn>
                        <a:cxn ang="0">
                          <a:pos x="456" y="146"/>
                        </a:cxn>
                        <a:cxn ang="0">
                          <a:pos x="14" y="31"/>
                        </a:cxn>
                        <a:cxn ang="0">
                          <a:pos x="43" y="9"/>
                        </a:cxn>
                        <a:cxn ang="0">
                          <a:pos x="51" y="10"/>
                        </a:cxn>
                        <a:cxn ang="0">
                          <a:pos x="172" y="43"/>
                        </a:cxn>
                        <a:cxn ang="0">
                          <a:pos x="172" y="106"/>
                        </a:cxn>
                        <a:cxn ang="0">
                          <a:pos x="35" y="69"/>
                        </a:cxn>
                        <a:cxn ang="0">
                          <a:pos x="14" y="31"/>
                        </a:cxn>
                        <a:cxn ang="0">
                          <a:pos x="639" y="200"/>
                        </a:cxn>
                        <a:cxn ang="0">
                          <a:pos x="609" y="222"/>
                        </a:cxn>
                        <a:cxn ang="0">
                          <a:pos x="601" y="221"/>
                        </a:cxn>
                        <a:cxn ang="0">
                          <a:pos x="465" y="184"/>
                        </a:cxn>
                        <a:cxn ang="0">
                          <a:pos x="465" y="121"/>
                        </a:cxn>
                        <a:cxn ang="0">
                          <a:pos x="617" y="162"/>
                        </a:cxn>
                        <a:cxn ang="0">
                          <a:pos x="639" y="200"/>
                        </a:cxn>
                      </a:cxnLst>
                      <a:rect l="0" t="0" r="r" b="b"/>
                      <a:pathLst>
                        <a:path w="653" h="231">
                          <a:moveTo>
                            <a:pt x="619" y="154"/>
                          </a:moveTo>
                          <a:cubicBezTo>
                            <a:pt x="53" y="2"/>
                            <a:pt x="53" y="2"/>
                            <a:pt x="53" y="2"/>
                          </a:cubicBezTo>
                          <a:cubicBezTo>
                            <a:pt x="50" y="1"/>
                            <a:pt x="47" y="0"/>
                            <a:pt x="43" y="0"/>
                          </a:cubicBezTo>
                          <a:cubicBezTo>
                            <a:pt x="26" y="0"/>
                            <a:pt x="10" y="12"/>
                            <a:pt x="5" y="29"/>
                          </a:cubicBezTo>
                          <a:cubicBezTo>
                            <a:pt x="0" y="50"/>
                            <a:pt x="12" y="72"/>
                            <a:pt x="33" y="77"/>
                          </a:cubicBezTo>
                          <a:cubicBezTo>
                            <a:pt x="599" y="230"/>
                            <a:pt x="599" y="230"/>
                            <a:pt x="599" y="230"/>
                          </a:cubicBezTo>
                          <a:cubicBezTo>
                            <a:pt x="602" y="230"/>
                            <a:pt x="606" y="231"/>
                            <a:pt x="609" y="231"/>
                          </a:cubicBezTo>
                          <a:cubicBezTo>
                            <a:pt x="627" y="231"/>
                            <a:pt x="643" y="219"/>
                            <a:pt x="647" y="202"/>
                          </a:cubicBezTo>
                          <a:cubicBezTo>
                            <a:pt x="653" y="181"/>
                            <a:pt x="640" y="159"/>
                            <a:pt x="619" y="154"/>
                          </a:cubicBezTo>
                          <a:close/>
                          <a:moveTo>
                            <a:pt x="181" y="82"/>
                          </a:moveTo>
                          <a:cubicBezTo>
                            <a:pt x="456" y="155"/>
                            <a:pt x="456" y="155"/>
                            <a:pt x="456" y="155"/>
                          </a:cubicBezTo>
                          <a:cubicBezTo>
                            <a:pt x="456" y="182"/>
                            <a:pt x="456" y="182"/>
                            <a:pt x="456" y="182"/>
                          </a:cubicBezTo>
                          <a:cubicBezTo>
                            <a:pt x="181" y="108"/>
                            <a:pt x="181" y="108"/>
                            <a:pt x="181" y="108"/>
                          </a:cubicBezTo>
                          <a:lnTo>
                            <a:pt x="181" y="82"/>
                          </a:lnTo>
                          <a:close/>
                          <a:moveTo>
                            <a:pt x="456" y="146"/>
                          </a:moveTo>
                          <a:cubicBezTo>
                            <a:pt x="181" y="73"/>
                            <a:pt x="181" y="73"/>
                            <a:pt x="181" y="73"/>
                          </a:cubicBezTo>
                          <a:cubicBezTo>
                            <a:pt x="181" y="45"/>
                            <a:pt x="181" y="45"/>
                            <a:pt x="181" y="45"/>
                          </a:cubicBezTo>
                          <a:cubicBezTo>
                            <a:pt x="456" y="119"/>
                            <a:pt x="456" y="119"/>
                            <a:pt x="456" y="119"/>
                          </a:cubicBezTo>
                          <a:lnTo>
                            <a:pt x="456" y="146"/>
                          </a:lnTo>
                          <a:close/>
                          <a:moveTo>
                            <a:pt x="14" y="31"/>
                          </a:moveTo>
                          <a:cubicBezTo>
                            <a:pt x="17" y="18"/>
                            <a:pt x="30" y="9"/>
                            <a:pt x="43" y="9"/>
                          </a:cubicBezTo>
                          <a:cubicBezTo>
                            <a:pt x="46" y="9"/>
                            <a:pt x="49" y="9"/>
                            <a:pt x="51" y="10"/>
                          </a:cubicBezTo>
                          <a:cubicBezTo>
                            <a:pt x="172" y="43"/>
                            <a:pt x="172" y="43"/>
                            <a:pt x="172" y="43"/>
                          </a:cubicBezTo>
                          <a:cubicBezTo>
                            <a:pt x="172" y="106"/>
                            <a:pt x="172" y="106"/>
                            <a:pt x="172" y="106"/>
                          </a:cubicBezTo>
                          <a:cubicBezTo>
                            <a:pt x="35" y="69"/>
                            <a:pt x="35" y="69"/>
                            <a:pt x="35" y="69"/>
                          </a:cubicBezTo>
                          <a:cubicBezTo>
                            <a:pt x="19" y="64"/>
                            <a:pt x="10" y="48"/>
                            <a:pt x="14" y="31"/>
                          </a:cubicBezTo>
                          <a:close/>
                          <a:moveTo>
                            <a:pt x="639" y="200"/>
                          </a:moveTo>
                          <a:cubicBezTo>
                            <a:pt x="635" y="213"/>
                            <a:pt x="623" y="222"/>
                            <a:pt x="609" y="222"/>
                          </a:cubicBezTo>
                          <a:cubicBezTo>
                            <a:pt x="607" y="222"/>
                            <a:pt x="604" y="222"/>
                            <a:pt x="601" y="221"/>
                          </a:cubicBezTo>
                          <a:cubicBezTo>
                            <a:pt x="465" y="184"/>
                            <a:pt x="465" y="184"/>
                            <a:pt x="465" y="184"/>
                          </a:cubicBezTo>
                          <a:cubicBezTo>
                            <a:pt x="465" y="121"/>
                            <a:pt x="465" y="121"/>
                            <a:pt x="465" y="121"/>
                          </a:cubicBezTo>
                          <a:cubicBezTo>
                            <a:pt x="617" y="162"/>
                            <a:pt x="617" y="162"/>
                            <a:pt x="617" y="162"/>
                          </a:cubicBezTo>
                          <a:cubicBezTo>
                            <a:pt x="633" y="167"/>
                            <a:pt x="643" y="183"/>
                            <a:pt x="639" y="200"/>
                          </a:cubicBezTo>
                          <a:close/>
                        </a:path>
                      </a:pathLst>
                    </a:custGeom>
                    <a:gradFill flip="none" rotWithShape="1">
                      <a:gsLst>
                        <a:gs pos="100000">
                          <a:schemeClr val="bg1">
                            <a:lumMod val="85000"/>
                          </a:schemeClr>
                        </a:gs>
                        <a:gs pos="5000">
                          <a:schemeClr val="tx1">
                            <a:lumMod val="65000"/>
                            <a:lumOff val="35000"/>
                          </a:schemeClr>
                        </a:gs>
                        <a:gs pos="42000">
                          <a:srgbClr val="AFAFAF"/>
                        </a:gs>
                        <a:gs pos="58000">
                          <a:schemeClr val="bg1">
                            <a:lumMod val="75000"/>
                          </a:schemeClr>
                        </a:gs>
                      </a:gsLst>
                      <a:lin ang="15300000" scaled="0"/>
                      <a:tileRect/>
                    </a:gradFill>
                    <a:ln w="1270" cap="rnd">
                      <a:noFill/>
                      <a:round/>
                      <a:headEnd/>
                      <a:tailEnd/>
                    </a:ln>
                    <a:sp3d prstMaterial="matte"/>
                  </p:spPr>
                  <p:txBody>
                    <a:bodyPr lIns="0" tIns="0" rIns="0" bIns="0"/>
                    <a:lstStyle/>
                    <a:p>
                      <a:pPr>
                        <a:lnSpc>
                          <a:spcPct val="80000"/>
                        </a:lnSpc>
                      </a:pPr>
                      <a:endParaRPr lang="en-US" sz="2040" cap="all"/>
                    </a:p>
                  </p:txBody>
                </p:sp>
              </p:grpSp>
              <p:sp>
                <p:nvSpPr>
                  <p:cNvPr id="733" name="Freeform 474"/>
                  <p:cNvSpPr>
                    <a:spLocks/>
                  </p:cNvSpPr>
                  <p:nvPr/>
                </p:nvSpPr>
                <p:spPr bwMode="gray">
                  <a:xfrm flipH="1">
                    <a:off x="5421118" y="6553235"/>
                    <a:ext cx="57814" cy="64760"/>
                  </a:xfrm>
                  <a:custGeom>
                    <a:avLst/>
                    <a:gdLst/>
                    <a:ahLst/>
                    <a:cxnLst>
                      <a:cxn ang="0">
                        <a:pos x="47" y="57"/>
                      </a:cxn>
                      <a:cxn ang="0">
                        <a:pos x="11" y="45"/>
                      </a:cxn>
                      <a:cxn ang="0">
                        <a:pos x="9" y="7"/>
                      </a:cxn>
                      <a:cxn ang="0">
                        <a:pos x="45" y="19"/>
                      </a:cxn>
                      <a:cxn ang="0">
                        <a:pos x="47" y="57"/>
                      </a:cxn>
                    </a:cxnLst>
                    <a:rect l="0" t="0" r="r" b="b"/>
                    <a:pathLst>
                      <a:path w="57" h="64">
                        <a:moveTo>
                          <a:pt x="47" y="57"/>
                        </a:moveTo>
                        <a:cubicBezTo>
                          <a:pt x="38" y="64"/>
                          <a:pt x="22" y="59"/>
                          <a:pt x="11" y="45"/>
                        </a:cubicBezTo>
                        <a:cubicBezTo>
                          <a:pt x="1" y="31"/>
                          <a:pt x="0" y="14"/>
                          <a:pt x="9" y="7"/>
                        </a:cubicBezTo>
                        <a:cubicBezTo>
                          <a:pt x="19" y="0"/>
                          <a:pt x="35" y="6"/>
                          <a:pt x="45" y="19"/>
                        </a:cubicBezTo>
                        <a:cubicBezTo>
                          <a:pt x="56" y="33"/>
                          <a:pt x="57" y="50"/>
                          <a:pt x="47" y="57"/>
                        </a:cubicBezTo>
                        <a:close/>
                      </a:path>
                    </a:pathLst>
                  </a:custGeom>
                  <a:gradFill>
                    <a:gsLst>
                      <a:gs pos="31000">
                        <a:schemeClr val="tx1">
                          <a:lumMod val="50000"/>
                          <a:lumOff val="50000"/>
                        </a:schemeClr>
                      </a:gs>
                      <a:gs pos="50000">
                        <a:schemeClr val="bg1">
                          <a:lumMod val="75000"/>
                        </a:schemeClr>
                      </a:gs>
                      <a:gs pos="100000">
                        <a:schemeClr val="bg1">
                          <a:lumMod val="95000"/>
                        </a:schemeClr>
                      </a:gs>
                    </a:gsLst>
                    <a:lin ang="3600000" scaled="0"/>
                  </a:gradFill>
                  <a:ln w="12700" cmpd="sng">
                    <a:gradFill>
                      <a:gsLst>
                        <a:gs pos="0">
                          <a:schemeClr val="tx1">
                            <a:lumMod val="95000"/>
                            <a:lumOff val="5000"/>
                          </a:schemeClr>
                        </a:gs>
                        <a:gs pos="50000">
                          <a:schemeClr val="tx1">
                            <a:lumMod val="75000"/>
                            <a:lumOff val="25000"/>
                          </a:schemeClr>
                        </a:gs>
                        <a:gs pos="100000">
                          <a:schemeClr val="bg1">
                            <a:lumMod val="50000"/>
                          </a:schemeClr>
                        </a:gs>
                      </a:gsLst>
                      <a:lin ang="13800000" scaled="0"/>
                    </a:gradFill>
                    <a:round/>
                    <a:headEnd/>
                    <a:tailEnd/>
                  </a:ln>
                </p:spPr>
                <p:txBody>
                  <a:bodyPr lIns="0" tIns="0" rIns="0" bIns="0"/>
                  <a:lstStyle/>
                  <a:p>
                    <a:pPr>
                      <a:lnSpc>
                        <a:spcPct val="80000"/>
                      </a:lnSpc>
                    </a:pPr>
                    <a:endParaRPr lang="en-US" sz="2040" cap="all"/>
                  </a:p>
                </p:txBody>
              </p:sp>
            </p:grpSp>
            <p:grpSp>
              <p:nvGrpSpPr>
                <p:cNvPr id="748" name="Group 486"/>
                <p:cNvGrpSpPr>
                  <a:grpSpLocks/>
                </p:cNvGrpSpPr>
                <p:nvPr/>
              </p:nvGrpSpPr>
              <p:grpSpPr bwMode="gray">
                <a:xfrm flipH="1">
                  <a:off x="5868301" y="4101338"/>
                  <a:ext cx="281112" cy="670844"/>
                  <a:chOff x="-1044" y="-1989"/>
                  <a:chExt cx="470" cy="1124"/>
                </a:xfrm>
              </p:grpSpPr>
              <p:sp>
                <p:nvSpPr>
                  <p:cNvPr id="749" name="Freeform 488"/>
                  <p:cNvSpPr>
                    <a:spLocks/>
                  </p:cNvSpPr>
                  <p:nvPr/>
                </p:nvSpPr>
                <p:spPr bwMode="gray">
                  <a:xfrm>
                    <a:off x="-926" y="-1444"/>
                    <a:ext cx="213" cy="579"/>
                  </a:xfrm>
                  <a:custGeom>
                    <a:avLst/>
                    <a:gdLst/>
                    <a:ahLst/>
                    <a:cxnLst>
                      <a:cxn ang="0">
                        <a:pos x="63" y="20"/>
                      </a:cxn>
                      <a:cxn ang="0">
                        <a:pos x="12" y="11"/>
                      </a:cxn>
                      <a:cxn ang="0">
                        <a:pos x="3" y="0"/>
                      </a:cxn>
                      <a:cxn ang="0">
                        <a:pos x="3" y="36"/>
                      </a:cxn>
                      <a:cxn ang="0">
                        <a:pos x="2" y="206"/>
                      </a:cxn>
                      <a:cxn ang="0">
                        <a:pos x="44" y="205"/>
                      </a:cxn>
                      <a:cxn ang="0">
                        <a:pos x="44" y="211"/>
                      </a:cxn>
                      <a:cxn ang="0">
                        <a:pos x="89" y="218"/>
                      </a:cxn>
                      <a:cxn ang="0">
                        <a:pos x="89" y="156"/>
                      </a:cxn>
                      <a:cxn ang="0">
                        <a:pos x="90" y="7"/>
                      </a:cxn>
                      <a:cxn ang="0">
                        <a:pos x="90" y="5"/>
                      </a:cxn>
                      <a:cxn ang="0">
                        <a:pos x="90" y="5"/>
                      </a:cxn>
                      <a:cxn ang="0">
                        <a:pos x="63" y="20"/>
                      </a:cxn>
                    </a:cxnLst>
                    <a:rect l="0" t="0" r="r" b="b"/>
                    <a:pathLst>
                      <a:path w="90" h="245">
                        <a:moveTo>
                          <a:pt x="63" y="20"/>
                        </a:moveTo>
                        <a:cubicBezTo>
                          <a:pt x="55" y="20"/>
                          <a:pt x="24" y="13"/>
                          <a:pt x="12" y="11"/>
                        </a:cubicBezTo>
                        <a:cubicBezTo>
                          <a:pt x="6" y="10"/>
                          <a:pt x="4" y="5"/>
                          <a:pt x="3" y="0"/>
                        </a:cubicBezTo>
                        <a:cubicBezTo>
                          <a:pt x="2" y="18"/>
                          <a:pt x="3" y="32"/>
                          <a:pt x="3" y="36"/>
                        </a:cubicBezTo>
                        <a:cubicBezTo>
                          <a:pt x="3" y="49"/>
                          <a:pt x="0" y="182"/>
                          <a:pt x="2" y="206"/>
                        </a:cubicBezTo>
                        <a:cubicBezTo>
                          <a:pt x="3" y="229"/>
                          <a:pt x="44" y="225"/>
                          <a:pt x="44" y="205"/>
                        </a:cubicBezTo>
                        <a:cubicBezTo>
                          <a:pt x="44" y="207"/>
                          <a:pt x="44" y="211"/>
                          <a:pt x="44" y="211"/>
                        </a:cubicBezTo>
                        <a:cubicBezTo>
                          <a:pt x="46" y="245"/>
                          <a:pt x="87" y="235"/>
                          <a:pt x="89" y="218"/>
                        </a:cubicBezTo>
                        <a:cubicBezTo>
                          <a:pt x="90" y="201"/>
                          <a:pt x="89" y="171"/>
                          <a:pt x="89" y="156"/>
                        </a:cubicBezTo>
                        <a:cubicBezTo>
                          <a:pt x="89" y="141"/>
                          <a:pt x="90" y="47"/>
                          <a:pt x="90" y="7"/>
                        </a:cubicBezTo>
                        <a:cubicBezTo>
                          <a:pt x="90" y="6"/>
                          <a:pt x="90" y="6"/>
                          <a:pt x="90" y="5"/>
                        </a:cubicBezTo>
                        <a:cubicBezTo>
                          <a:pt x="90" y="5"/>
                          <a:pt x="90" y="5"/>
                          <a:pt x="90" y="5"/>
                        </a:cubicBezTo>
                        <a:cubicBezTo>
                          <a:pt x="87" y="16"/>
                          <a:pt x="71" y="22"/>
                          <a:pt x="63" y="20"/>
                        </a:cubicBezTo>
                      </a:path>
                    </a:pathLst>
                  </a:custGeom>
                  <a:solidFill>
                    <a:schemeClr val="accent3">
                      <a:lumMod val="40000"/>
                      <a:lumOff val="60000"/>
                    </a:schemeClr>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750" name="Freeform 490"/>
                  <p:cNvSpPr>
                    <a:spLocks/>
                  </p:cNvSpPr>
                  <p:nvPr/>
                </p:nvSpPr>
                <p:spPr bwMode="gray">
                  <a:xfrm>
                    <a:off x="-1044" y="-1831"/>
                    <a:ext cx="470" cy="548"/>
                  </a:xfrm>
                  <a:custGeom>
                    <a:avLst/>
                    <a:gdLst/>
                    <a:ahLst/>
                    <a:cxnLst>
                      <a:cxn ang="0">
                        <a:pos x="192" y="194"/>
                      </a:cxn>
                      <a:cxn ang="0">
                        <a:pos x="169" y="49"/>
                      </a:cxn>
                      <a:cxn ang="0">
                        <a:pos x="143" y="24"/>
                      </a:cxn>
                      <a:cxn ang="0">
                        <a:pos x="100" y="13"/>
                      </a:cxn>
                      <a:cxn ang="0">
                        <a:pos x="60" y="2"/>
                      </a:cxn>
                      <a:cxn ang="0">
                        <a:pos x="30" y="12"/>
                      </a:cxn>
                      <a:cxn ang="0">
                        <a:pos x="4" y="159"/>
                      </a:cxn>
                      <a:cxn ang="0">
                        <a:pos x="36" y="168"/>
                      </a:cxn>
                      <a:cxn ang="0">
                        <a:pos x="54" y="47"/>
                      </a:cxn>
                      <a:cxn ang="0">
                        <a:pos x="53" y="164"/>
                      </a:cxn>
                      <a:cxn ang="0">
                        <a:pos x="62" y="175"/>
                      </a:cxn>
                      <a:cxn ang="0">
                        <a:pos x="113" y="189"/>
                      </a:cxn>
                      <a:cxn ang="0">
                        <a:pos x="140" y="169"/>
                      </a:cxn>
                      <a:cxn ang="0">
                        <a:pos x="140" y="169"/>
                      </a:cxn>
                      <a:cxn ang="0">
                        <a:pos x="138" y="88"/>
                      </a:cxn>
                      <a:cxn ang="0">
                        <a:pos x="136" y="71"/>
                      </a:cxn>
                      <a:cxn ang="0">
                        <a:pos x="136" y="70"/>
                      </a:cxn>
                      <a:cxn ang="0">
                        <a:pos x="136" y="71"/>
                      </a:cxn>
                      <a:cxn ang="0">
                        <a:pos x="138" y="88"/>
                      </a:cxn>
                      <a:cxn ang="0">
                        <a:pos x="160" y="204"/>
                      </a:cxn>
                      <a:cxn ang="0">
                        <a:pos x="192" y="194"/>
                      </a:cxn>
                    </a:cxnLst>
                    <a:rect l="0" t="0" r="r" b="b"/>
                    <a:pathLst>
                      <a:path w="199" h="232">
                        <a:moveTo>
                          <a:pt x="192" y="194"/>
                        </a:moveTo>
                        <a:cubicBezTo>
                          <a:pt x="189" y="184"/>
                          <a:pt x="172" y="67"/>
                          <a:pt x="169" y="49"/>
                        </a:cubicBezTo>
                        <a:cubicBezTo>
                          <a:pt x="166" y="32"/>
                          <a:pt x="151" y="27"/>
                          <a:pt x="143" y="24"/>
                        </a:cubicBezTo>
                        <a:cubicBezTo>
                          <a:pt x="136" y="21"/>
                          <a:pt x="113" y="16"/>
                          <a:pt x="100" y="13"/>
                        </a:cubicBezTo>
                        <a:cubicBezTo>
                          <a:pt x="89" y="10"/>
                          <a:pt x="69" y="4"/>
                          <a:pt x="60" y="2"/>
                        </a:cubicBezTo>
                        <a:cubicBezTo>
                          <a:pt x="51" y="0"/>
                          <a:pt x="33" y="4"/>
                          <a:pt x="30" y="12"/>
                        </a:cubicBezTo>
                        <a:cubicBezTo>
                          <a:pt x="28" y="17"/>
                          <a:pt x="8" y="139"/>
                          <a:pt x="4" y="159"/>
                        </a:cubicBezTo>
                        <a:cubicBezTo>
                          <a:pt x="0" y="181"/>
                          <a:pt x="31" y="184"/>
                          <a:pt x="36" y="168"/>
                        </a:cubicBezTo>
                        <a:cubicBezTo>
                          <a:pt x="40" y="158"/>
                          <a:pt x="55" y="38"/>
                          <a:pt x="54" y="47"/>
                        </a:cubicBezTo>
                        <a:cubicBezTo>
                          <a:pt x="54" y="53"/>
                          <a:pt x="53" y="122"/>
                          <a:pt x="53" y="164"/>
                        </a:cubicBezTo>
                        <a:cubicBezTo>
                          <a:pt x="54" y="169"/>
                          <a:pt x="56" y="174"/>
                          <a:pt x="62" y="175"/>
                        </a:cubicBezTo>
                        <a:cubicBezTo>
                          <a:pt x="75" y="177"/>
                          <a:pt x="106" y="187"/>
                          <a:pt x="113" y="189"/>
                        </a:cubicBezTo>
                        <a:cubicBezTo>
                          <a:pt x="121" y="190"/>
                          <a:pt x="137" y="181"/>
                          <a:pt x="140" y="169"/>
                        </a:cubicBezTo>
                        <a:cubicBezTo>
                          <a:pt x="140" y="169"/>
                          <a:pt x="140" y="169"/>
                          <a:pt x="140" y="169"/>
                        </a:cubicBezTo>
                        <a:cubicBezTo>
                          <a:pt x="140" y="141"/>
                          <a:pt x="140" y="111"/>
                          <a:pt x="138" y="88"/>
                        </a:cubicBezTo>
                        <a:cubicBezTo>
                          <a:pt x="137" y="79"/>
                          <a:pt x="137" y="74"/>
                          <a:pt x="136" y="71"/>
                        </a:cubicBezTo>
                        <a:cubicBezTo>
                          <a:pt x="136" y="70"/>
                          <a:pt x="136" y="70"/>
                          <a:pt x="136" y="70"/>
                        </a:cubicBezTo>
                        <a:cubicBezTo>
                          <a:pt x="136" y="70"/>
                          <a:pt x="136" y="70"/>
                          <a:pt x="136" y="71"/>
                        </a:cubicBezTo>
                        <a:cubicBezTo>
                          <a:pt x="137" y="76"/>
                          <a:pt x="138" y="82"/>
                          <a:pt x="138" y="88"/>
                        </a:cubicBezTo>
                        <a:cubicBezTo>
                          <a:pt x="141" y="110"/>
                          <a:pt x="148" y="150"/>
                          <a:pt x="160" y="204"/>
                        </a:cubicBezTo>
                        <a:cubicBezTo>
                          <a:pt x="165" y="232"/>
                          <a:pt x="199" y="218"/>
                          <a:pt x="192" y="194"/>
                        </a:cubicBezTo>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pPr>
                    <a:endParaRPr lang="en-US" sz="2040" cap="all"/>
                  </a:p>
                </p:txBody>
              </p:sp>
              <p:sp>
                <p:nvSpPr>
                  <p:cNvPr id="751" name="Freeform 491"/>
                  <p:cNvSpPr>
                    <a:spLocks/>
                  </p:cNvSpPr>
                  <p:nvPr/>
                </p:nvSpPr>
                <p:spPr bwMode="gray">
                  <a:xfrm>
                    <a:off x="-841" y="-1349"/>
                    <a:ext cx="24" cy="390"/>
                  </a:xfrm>
                  <a:custGeom>
                    <a:avLst/>
                    <a:gdLst/>
                    <a:ahLst/>
                    <a:cxnLst>
                      <a:cxn ang="0">
                        <a:pos x="8" y="165"/>
                      </a:cxn>
                      <a:cxn ang="0">
                        <a:pos x="9" y="11"/>
                      </a:cxn>
                      <a:cxn ang="0">
                        <a:pos x="0" y="0"/>
                      </a:cxn>
                    </a:cxnLst>
                    <a:rect l="0" t="0" r="r" b="b"/>
                    <a:pathLst>
                      <a:path w="10" h="165">
                        <a:moveTo>
                          <a:pt x="8" y="165"/>
                        </a:moveTo>
                        <a:cubicBezTo>
                          <a:pt x="7" y="131"/>
                          <a:pt x="10" y="15"/>
                          <a:pt x="9" y="11"/>
                        </a:cubicBezTo>
                        <a:cubicBezTo>
                          <a:pt x="9" y="7"/>
                          <a:pt x="0" y="7"/>
                          <a:pt x="0" y="0"/>
                        </a:cubicBezTo>
                      </a:path>
                    </a:pathLst>
                  </a:custGeom>
                  <a:solidFill>
                    <a:schemeClr val="accent3">
                      <a:lumMod val="40000"/>
                      <a:lumOff val="60000"/>
                    </a:schemeClr>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752" name="Freeform 492"/>
                  <p:cNvSpPr>
                    <a:spLocks/>
                  </p:cNvSpPr>
                  <p:nvPr/>
                </p:nvSpPr>
                <p:spPr bwMode="gray">
                  <a:xfrm>
                    <a:off x="-890" y="-1857"/>
                    <a:ext cx="153" cy="97"/>
                  </a:xfrm>
                  <a:custGeom>
                    <a:avLst/>
                    <a:gdLst/>
                    <a:ahLst/>
                    <a:cxnLst>
                      <a:cxn ang="0">
                        <a:pos x="28" y="39"/>
                      </a:cxn>
                      <a:cxn ang="0">
                        <a:pos x="9" y="19"/>
                      </a:cxn>
                      <a:cxn ang="0">
                        <a:pos x="15" y="12"/>
                      </a:cxn>
                      <a:cxn ang="0">
                        <a:pos x="52" y="16"/>
                      </a:cxn>
                      <a:cxn ang="0">
                        <a:pos x="56" y="29"/>
                      </a:cxn>
                      <a:cxn ang="0">
                        <a:pos x="28" y="39"/>
                      </a:cxn>
                    </a:cxnLst>
                    <a:rect l="0" t="0" r="r" b="b"/>
                    <a:pathLst>
                      <a:path w="65" h="41">
                        <a:moveTo>
                          <a:pt x="28" y="39"/>
                        </a:moveTo>
                        <a:cubicBezTo>
                          <a:pt x="13" y="37"/>
                          <a:pt x="0" y="23"/>
                          <a:pt x="9" y="19"/>
                        </a:cubicBezTo>
                        <a:cubicBezTo>
                          <a:pt x="14" y="16"/>
                          <a:pt x="12" y="15"/>
                          <a:pt x="15" y="12"/>
                        </a:cubicBezTo>
                        <a:cubicBezTo>
                          <a:pt x="17" y="10"/>
                          <a:pt x="52" y="0"/>
                          <a:pt x="52" y="16"/>
                        </a:cubicBezTo>
                        <a:cubicBezTo>
                          <a:pt x="52" y="21"/>
                          <a:pt x="46" y="25"/>
                          <a:pt x="56" y="29"/>
                        </a:cubicBezTo>
                        <a:cubicBezTo>
                          <a:pt x="65" y="33"/>
                          <a:pt x="45" y="41"/>
                          <a:pt x="28" y="39"/>
                        </a:cubicBezTo>
                        <a:close/>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pPr>
                    <a:endParaRPr lang="en-US" sz="2040" cap="all"/>
                  </a:p>
                </p:txBody>
              </p:sp>
              <p:sp>
                <p:nvSpPr>
                  <p:cNvPr id="753" name="Freeform 493"/>
                  <p:cNvSpPr>
                    <a:spLocks/>
                  </p:cNvSpPr>
                  <p:nvPr/>
                </p:nvSpPr>
                <p:spPr bwMode="gray">
                  <a:xfrm>
                    <a:off x="-999" y="-1828"/>
                    <a:ext cx="376" cy="446"/>
                  </a:xfrm>
                  <a:custGeom>
                    <a:avLst/>
                    <a:gdLst/>
                    <a:ahLst/>
                    <a:cxnLst>
                      <a:cxn ang="0">
                        <a:pos x="150" y="48"/>
                      </a:cxn>
                      <a:cxn ang="0">
                        <a:pos x="124" y="23"/>
                      </a:cxn>
                      <a:cxn ang="0">
                        <a:pos x="123" y="23"/>
                      </a:cxn>
                      <a:cxn ang="0">
                        <a:pos x="123" y="23"/>
                      </a:cxn>
                      <a:cxn ang="0">
                        <a:pos x="123" y="23"/>
                      </a:cxn>
                      <a:cxn ang="0">
                        <a:pos x="122" y="22"/>
                      </a:cxn>
                      <a:cxn ang="0">
                        <a:pos x="122" y="22"/>
                      </a:cxn>
                      <a:cxn ang="0">
                        <a:pos x="116" y="21"/>
                      </a:cxn>
                      <a:cxn ang="0">
                        <a:pos x="116" y="21"/>
                      </a:cxn>
                      <a:cxn ang="0">
                        <a:pos x="113" y="20"/>
                      </a:cxn>
                      <a:cxn ang="0">
                        <a:pos x="113" y="20"/>
                      </a:cxn>
                      <a:cxn ang="0">
                        <a:pos x="111" y="19"/>
                      </a:cxn>
                      <a:cxn ang="0">
                        <a:pos x="109" y="19"/>
                      </a:cxn>
                      <a:cxn ang="0">
                        <a:pos x="108" y="19"/>
                      </a:cxn>
                      <a:cxn ang="0">
                        <a:pos x="105" y="18"/>
                      </a:cxn>
                      <a:cxn ang="0">
                        <a:pos x="52" y="12"/>
                      </a:cxn>
                      <a:cxn ang="0">
                        <a:pos x="66" y="7"/>
                      </a:cxn>
                      <a:cxn ang="0">
                        <a:pos x="57" y="5"/>
                      </a:cxn>
                      <a:cxn ang="0">
                        <a:pos x="60" y="5"/>
                      </a:cxn>
                      <a:cxn ang="0">
                        <a:pos x="41" y="1"/>
                      </a:cxn>
                      <a:cxn ang="0">
                        <a:pos x="40" y="1"/>
                      </a:cxn>
                      <a:cxn ang="0">
                        <a:pos x="11" y="11"/>
                      </a:cxn>
                      <a:cxn ang="0">
                        <a:pos x="0" y="73"/>
                      </a:cxn>
                      <a:cxn ang="0">
                        <a:pos x="30" y="83"/>
                      </a:cxn>
                      <a:cxn ang="0">
                        <a:pos x="34" y="50"/>
                      </a:cxn>
                      <a:cxn ang="0">
                        <a:pos x="34" y="163"/>
                      </a:cxn>
                      <a:cxn ang="0">
                        <a:pos x="43" y="174"/>
                      </a:cxn>
                      <a:cxn ang="0">
                        <a:pos x="94" y="188"/>
                      </a:cxn>
                      <a:cxn ang="0">
                        <a:pos x="121" y="168"/>
                      </a:cxn>
                      <a:cxn ang="0">
                        <a:pos x="121" y="111"/>
                      </a:cxn>
                      <a:cxn ang="0">
                        <a:pos x="119" y="87"/>
                      </a:cxn>
                      <a:cxn ang="0">
                        <a:pos x="119" y="82"/>
                      </a:cxn>
                      <a:cxn ang="0">
                        <a:pos x="118" y="80"/>
                      </a:cxn>
                      <a:cxn ang="0">
                        <a:pos x="118" y="77"/>
                      </a:cxn>
                      <a:cxn ang="0">
                        <a:pos x="119" y="87"/>
                      </a:cxn>
                      <a:cxn ang="0">
                        <a:pos x="123" y="112"/>
                      </a:cxn>
                      <a:cxn ang="0">
                        <a:pos x="159" y="105"/>
                      </a:cxn>
                      <a:cxn ang="0">
                        <a:pos x="150" y="48"/>
                      </a:cxn>
                    </a:cxnLst>
                    <a:rect l="0" t="0" r="r" b="b"/>
                    <a:pathLst>
                      <a:path w="159" h="189">
                        <a:moveTo>
                          <a:pt x="150" y="48"/>
                        </a:moveTo>
                        <a:cubicBezTo>
                          <a:pt x="147" y="31"/>
                          <a:pt x="132" y="26"/>
                          <a:pt x="124" y="23"/>
                        </a:cubicBezTo>
                        <a:cubicBezTo>
                          <a:pt x="124" y="23"/>
                          <a:pt x="123" y="23"/>
                          <a:pt x="123" y="23"/>
                        </a:cubicBezTo>
                        <a:cubicBezTo>
                          <a:pt x="123" y="23"/>
                          <a:pt x="123" y="23"/>
                          <a:pt x="123" y="23"/>
                        </a:cubicBezTo>
                        <a:cubicBezTo>
                          <a:pt x="123" y="23"/>
                          <a:pt x="123" y="23"/>
                          <a:pt x="123" y="23"/>
                        </a:cubicBezTo>
                        <a:cubicBezTo>
                          <a:pt x="123" y="23"/>
                          <a:pt x="122" y="23"/>
                          <a:pt x="122" y="22"/>
                        </a:cubicBezTo>
                        <a:cubicBezTo>
                          <a:pt x="122" y="22"/>
                          <a:pt x="122" y="22"/>
                          <a:pt x="122" y="22"/>
                        </a:cubicBezTo>
                        <a:cubicBezTo>
                          <a:pt x="120" y="22"/>
                          <a:pt x="118" y="21"/>
                          <a:pt x="116" y="21"/>
                        </a:cubicBezTo>
                        <a:cubicBezTo>
                          <a:pt x="116" y="21"/>
                          <a:pt x="116" y="21"/>
                          <a:pt x="116" y="21"/>
                        </a:cubicBezTo>
                        <a:cubicBezTo>
                          <a:pt x="115" y="20"/>
                          <a:pt x="114" y="20"/>
                          <a:pt x="113" y="20"/>
                        </a:cubicBezTo>
                        <a:cubicBezTo>
                          <a:pt x="113" y="20"/>
                          <a:pt x="113" y="20"/>
                          <a:pt x="113" y="20"/>
                        </a:cubicBezTo>
                        <a:cubicBezTo>
                          <a:pt x="112" y="20"/>
                          <a:pt x="112" y="19"/>
                          <a:pt x="111" y="19"/>
                        </a:cubicBezTo>
                        <a:cubicBezTo>
                          <a:pt x="110" y="19"/>
                          <a:pt x="110" y="19"/>
                          <a:pt x="109" y="19"/>
                        </a:cubicBezTo>
                        <a:cubicBezTo>
                          <a:pt x="109" y="19"/>
                          <a:pt x="108" y="19"/>
                          <a:pt x="108" y="19"/>
                        </a:cubicBezTo>
                        <a:cubicBezTo>
                          <a:pt x="107" y="18"/>
                          <a:pt x="106" y="18"/>
                          <a:pt x="105" y="18"/>
                        </a:cubicBezTo>
                        <a:cubicBezTo>
                          <a:pt x="87" y="36"/>
                          <a:pt x="54" y="21"/>
                          <a:pt x="52" y="12"/>
                        </a:cubicBezTo>
                        <a:cubicBezTo>
                          <a:pt x="66" y="7"/>
                          <a:pt x="66" y="7"/>
                          <a:pt x="66" y="7"/>
                        </a:cubicBezTo>
                        <a:cubicBezTo>
                          <a:pt x="63" y="7"/>
                          <a:pt x="60" y="6"/>
                          <a:pt x="57" y="5"/>
                        </a:cubicBezTo>
                        <a:cubicBezTo>
                          <a:pt x="59" y="5"/>
                          <a:pt x="60" y="5"/>
                          <a:pt x="60" y="5"/>
                        </a:cubicBezTo>
                        <a:cubicBezTo>
                          <a:pt x="50" y="2"/>
                          <a:pt x="47" y="2"/>
                          <a:pt x="41" y="1"/>
                        </a:cubicBezTo>
                        <a:cubicBezTo>
                          <a:pt x="41" y="1"/>
                          <a:pt x="40" y="1"/>
                          <a:pt x="40" y="1"/>
                        </a:cubicBezTo>
                        <a:cubicBezTo>
                          <a:pt x="31" y="0"/>
                          <a:pt x="14" y="3"/>
                          <a:pt x="11" y="11"/>
                        </a:cubicBezTo>
                        <a:cubicBezTo>
                          <a:pt x="10" y="13"/>
                          <a:pt x="5" y="41"/>
                          <a:pt x="0" y="73"/>
                        </a:cubicBezTo>
                        <a:cubicBezTo>
                          <a:pt x="14" y="80"/>
                          <a:pt x="25" y="82"/>
                          <a:pt x="30" y="83"/>
                        </a:cubicBezTo>
                        <a:cubicBezTo>
                          <a:pt x="32" y="68"/>
                          <a:pt x="34" y="56"/>
                          <a:pt x="34" y="50"/>
                        </a:cubicBezTo>
                        <a:cubicBezTo>
                          <a:pt x="34" y="88"/>
                          <a:pt x="34" y="136"/>
                          <a:pt x="34" y="163"/>
                        </a:cubicBezTo>
                        <a:cubicBezTo>
                          <a:pt x="35" y="168"/>
                          <a:pt x="37" y="173"/>
                          <a:pt x="43" y="174"/>
                        </a:cubicBezTo>
                        <a:cubicBezTo>
                          <a:pt x="56" y="176"/>
                          <a:pt x="87" y="186"/>
                          <a:pt x="94" y="188"/>
                        </a:cubicBezTo>
                        <a:cubicBezTo>
                          <a:pt x="102" y="189"/>
                          <a:pt x="118" y="180"/>
                          <a:pt x="121" y="168"/>
                        </a:cubicBezTo>
                        <a:cubicBezTo>
                          <a:pt x="121" y="149"/>
                          <a:pt x="121" y="129"/>
                          <a:pt x="121" y="111"/>
                        </a:cubicBezTo>
                        <a:cubicBezTo>
                          <a:pt x="120" y="103"/>
                          <a:pt x="120" y="94"/>
                          <a:pt x="119" y="87"/>
                        </a:cubicBezTo>
                        <a:cubicBezTo>
                          <a:pt x="119" y="85"/>
                          <a:pt x="119" y="84"/>
                          <a:pt x="119" y="82"/>
                        </a:cubicBezTo>
                        <a:cubicBezTo>
                          <a:pt x="119" y="81"/>
                          <a:pt x="118" y="81"/>
                          <a:pt x="118" y="80"/>
                        </a:cubicBezTo>
                        <a:cubicBezTo>
                          <a:pt x="118" y="79"/>
                          <a:pt x="118" y="78"/>
                          <a:pt x="118" y="77"/>
                        </a:cubicBezTo>
                        <a:cubicBezTo>
                          <a:pt x="119" y="80"/>
                          <a:pt x="119" y="83"/>
                          <a:pt x="119" y="87"/>
                        </a:cubicBezTo>
                        <a:cubicBezTo>
                          <a:pt x="120" y="93"/>
                          <a:pt x="122" y="102"/>
                          <a:pt x="123" y="112"/>
                        </a:cubicBezTo>
                        <a:cubicBezTo>
                          <a:pt x="130" y="112"/>
                          <a:pt x="145" y="111"/>
                          <a:pt x="159" y="105"/>
                        </a:cubicBezTo>
                        <a:cubicBezTo>
                          <a:pt x="155" y="79"/>
                          <a:pt x="151" y="55"/>
                          <a:pt x="150" y="48"/>
                        </a:cubicBezTo>
                        <a:close/>
                      </a:path>
                    </a:pathLst>
                  </a:custGeom>
                  <a:solidFill>
                    <a:schemeClr val="accent3">
                      <a:lumMod val="40000"/>
                      <a:lumOff val="60000"/>
                    </a:schemeClr>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754" name="Freeform 495"/>
                  <p:cNvSpPr>
                    <a:spLocks/>
                  </p:cNvSpPr>
                  <p:nvPr/>
                </p:nvSpPr>
                <p:spPr bwMode="gray">
                  <a:xfrm>
                    <a:off x="-914" y="-1984"/>
                    <a:ext cx="191" cy="189"/>
                  </a:xfrm>
                  <a:custGeom>
                    <a:avLst/>
                    <a:gdLst/>
                    <a:ahLst/>
                    <a:cxnLst>
                      <a:cxn ang="0">
                        <a:pos x="39" y="1"/>
                      </a:cxn>
                      <a:cxn ang="0">
                        <a:pos x="1" y="42"/>
                      </a:cxn>
                      <a:cxn ang="0">
                        <a:pos x="42" y="79"/>
                      </a:cxn>
                      <a:cxn ang="0">
                        <a:pos x="80" y="38"/>
                      </a:cxn>
                      <a:cxn ang="0">
                        <a:pos x="39" y="1"/>
                      </a:cxn>
                    </a:cxnLst>
                    <a:rect l="0" t="0" r="r" b="b"/>
                    <a:pathLst>
                      <a:path w="81" h="80">
                        <a:moveTo>
                          <a:pt x="39" y="1"/>
                        </a:moveTo>
                        <a:cubicBezTo>
                          <a:pt x="17" y="2"/>
                          <a:pt x="0" y="20"/>
                          <a:pt x="1" y="42"/>
                        </a:cubicBezTo>
                        <a:cubicBezTo>
                          <a:pt x="2" y="63"/>
                          <a:pt x="21" y="80"/>
                          <a:pt x="42" y="79"/>
                        </a:cubicBezTo>
                        <a:cubicBezTo>
                          <a:pt x="64" y="78"/>
                          <a:pt x="81" y="60"/>
                          <a:pt x="80" y="38"/>
                        </a:cubicBezTo>
                        <a:cubicBezTo>
                          <a:pt x="79" y="17"/>
                          <a:pt x="61" y="0"/>
                          <a:pt x="39" y="1"/>
                        </a:cubicBezTo>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pPr>
                    <a:endParaRPr lang="en-US" sz="2040" cap="all"/>
                  </a:p>
                </p:txBody>
              </p:sp>
              <p:sp>
                <p:nvSpPr>
                  <p:cNvPr id="755" name="Freeform 496"/>
                  <p:cNvSpPr>
                    <a:spLocks/>
                  </p:cNvSpPr>
                  <p:nvPr/>
                </p:nvSpPr>
                <p:spPr bwMode="gray">
                  <a:xfrm>
                    <a:off x="-924" y="-1989"/>
                    <a:ext cx="206" cy="158"/>
                  </a:xfrm>
                  <a:custGeom>
                    <a:avLst/>
                    <a:gdLst/>
                    <a:ahLst/>
                    <a:cxnLst>
                      <a:cxn ang="0">
                        <a:pos x="77" y="8"/>
                      </a:cxn>
                      <a:cxn ang="0">
                        <a:pos x="44" y="0"/>
                      </a:cxn>
                      <a:cxn ang="0">
                        <a:pos x="7" y="51"/>
                      </a:cxn>
                      <a:cxn ang="0">
                        <a:pos x="58" y="65"/>
                      </a:cxn>
                      <a:cxn ang="0">
                        <a:pos x="84" y="40"/>
                      </a:cxn>
                      <a:cxn ang="0">
                        <a:pos x="77" y="8"/>
                      </a:cxn>
                    </a:cxnLst>
                    <a:rect l="0" t="0" r="r" b="b"/>
                    <a:pathLst>
                      <a:path w="87" h="67">
                        <a:moveTo>
                          <a:pt x="77" y="8"/>
                        </a:moveTo>
                        <a:cubicBezTo>
                          <a:pt x="70" y="4"/>
                          <a:pt x="53" y="0"/>
                          <a:pt x="44" y="0"/>
                        </a:cubicBezTo>
                        <a:cubicBezTo>
                          <a:pt x="26" y="1"/>
                          <a:pt x="0" y="17"/>
                          <a:pt x="7" y="51"/>
                        </a:cubicBezTo>
                        <a:cubicBezTo>
                          <a:pt x="15" y="61"/>
                          <a:pt x="41" y="67"/>
                          <a:pt x="58" y="65"/>
                        </a:cubicBezTo>
                        <a:cubicBezTo>
                          <a:pt x="76" y="62"/>
                          <a:pt x="76" y="46"/>
                          <a:pt x="84" y="40"/>
                        </a:cubicBezTo>
                        <a:cubicBezTo>
                          <a:pt x="87" y="22"/>
                          <a:pt x="82" y="13"/>
                          <a:pt x="77" y="8"/>
                        </a:cubicBezTo>
                        <a:close/>
                      </a:path>
                    </a:pathLst>
                  </a:custGeom>
                  <a:solidFill>
                    <a:schemeClr val="accent3">
                      <a:lumMod val="40000"/>
                      <a:lumOff val="60000"/>
                    </a:schemeClr>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756" name="Freeform 497"/>
                  <p:cNvSpPr>
                    <a:spLocks/>
                  </p:cNvSpPr>
                  <p:nvPr/>
                </p:nvSpPr>
                <p:spPr bwMode="gray">
                  <a:xfrm>
                    <a:off x="-746" y="-1864"/>
                    <a:ext cx="19" cy="2"/>
                  </a:xfrm>
                  <a:custGeom>
                    <a:avLst/>
                    <a:gdLst/>
                    <a:ahLst/>
                    <a:cxnLst>
                      <a:cxn ang="0">
                        <a:pos x="0" y="0"/>
                      </a:cxn>
                      <a:cxn ang="0">
                        <a:pos x="8" y="0"/>
                      </a:cxn>
                    </a:cxnLst>
                    <a:rect l="0" t="0" r="r" b="b"/>
                    <a:pathLst>
                      <a:path w="8" h="1">
                        <a:moveTo>
                          <a:pt x="0" y="0"/>
                        </a:moveTo>
                        <a:cubicBezTo>
                          <a:pt x="0" y="0"/>
                          <a:pt x="3" y="1"/>
                          <a:pt x="8" y="0"/>
                        </a:cubicBezTo>
                      </a:path>
                    </a:pathLst>
                  </a:custGeom>
                  <a:solidFill>
                    <a:srgbClr val="FFFFFF"/>
                  </a:solidFill>
                  <a:ln w="6350" cap="flat" cmpd="sng">
                    <a:noFill/>
                    <a:prstDash val="solid"/>
                    <a:miter lim="800000"/>
                    <a:headEnd/>
                    <a:tailEnd/>
                  </a:ln>
                </p:spPr>
                <p:txBody>
                  <a:bodyPr lIns="0" tIns="0" rIns="0" bIns="0"/>
                  <a:lstStyle/>
                  <a:p>
                    <a:pPr>
                      <a:lnSpc>
                        <a:spcPct val="80000"/>
                      </a:lnSpc>
                    </a:pPr>
                    <a:endParaRPr lang="en-US" sz="2040" cap="all"/>
                  </a:p>
                </p:txBody>
              </p:sp>
              <p:sp>
                <p:nvSpPr>
                  <p:cNvPr id="757" name="Freeform 498"/>
                  <p:cNvSpPr>
                    <a:spLocks/>
                  </p:cNvSpPr>
                  <p:nvPr/>
                </p:nvSpPr>
                <p:spPr bwMode="gray">
                  <a:xfrm>
                    <a:off x="-746" y="-1864"/>
                    <a:ext cx="19" cy="2"/>
                  </a:xfrm>
                  <a:custGeom>
                    <a:avLst/>
                    <a:gdLst/>
                    <a:ahLst/>
                    <a:cxnLst>
                      <a:cxn ang="0">
                        <a:pos x="0" y="0"/>
                      </a:cxn>
                      <a:cxn ang="0">
                        <a:pos x="8" y="0"/>
                      </a:cxn>
                    </a:cxnLst>
                    <a:rect l="0" t="0" r="r" b="b"/>
                    <a:pathLst>
                      <a:path w="8" h="1">
                        <a:moveTo>
                          <a:pt x="0" y="0"/>
                        </a:moveTo>
                        <a:cubicBezTo>
                          <a:pt x="0" y="0"/>
                          <a:pt x="3" y="1"/>
                          <a:pt x="8" y="0"/>
                        </a:cubicBezTo>
                      </a:path>
                    </a:pathLst>
                  </a:custGeom>
                  <a:solidFill>
                    <a:schemeClr val="accent3">
                      <a:lumMod val="40000"/>
                      <a:lumOff val="60000"/>
                    </a:schemeClr>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pPr>
                    <a:endParaRPr lang="en-US" sz="2040" cap="all"/>
                  </a:p>
                </p:txBody>
              </p:sp>
            </p:grpSp>
            <p:grpSp>
              <p:nvGrpSpPr>
                <p:cNvPr id="40965" name="Gruppieren 40964"/>
                <p:cNvGrpSpPr/>
                <p:nvPr/>
              </p:nvGrpSpPr>
              <p:grpSpPr bwMode="gray">
                <a:xfrm>
                  <a:off x="6430134" y="3531192"/>
                  <a:ext cx="341585" cy="1275227"/>
                  <a:chOff x="6850785" y="3598894"/>
                  <a:chExt cx="341585" cy="1275227"/>
                </a:xfrm>
              </p:grpSpPr>
              <p:grpSp>
                <p:nvGrpSpPr>
                  <p:cNvPr id="40964" name="Gruppieren 40963"/>
                  <p:cNvGrpSpPr/>
                  <p:nvPr/>
                </p:nvGrpSpPr>
                <p:grpSpPr bwMode="gray">
                  <a:xfrm>
                    <a:off x="6850785" y="3610810"/>
                    <a:ext cx="328124" cy="1095256"/>
                    <a:chOff x="6850785" y="3610810"/>
                    <a:chExt cx="328124" cy="1095256"/>
                  </a:xfrm>
                </p:grpSpPr>
                <p:sp>
                  <p:nvSpPr>
                    <p:cNvPr id="762" name="Freeform 1069"/>
                    <p:cNvSpPr>
                      <a:spLocks/>
                    </p:cNvSpPr>
                    <p:nvPr/>
                  </p:nvSpPr>
                  <p:spPr bwMode="gray">
                    <a:xfrm flipH="1">
                      <a:off x="6852067" y="4626143"/>
                      <a:ext cx="162140" cy="43478"/>
                    </a:xfrm>
                    <a:custGeom>
                      <a:avLst/>
                      <a:gdLst/>
                      <a:ahLst/>
                      <a:cxnLst>
                        <a:cxn ang="0">
                          <a:pos x="0" y="37"/>
                        </a:cxn>
                        <a:cxn ang="0">
                          <a:pos x="208" y="68"/>
                        </a:cxn>
                        <a:cxn ang="0">
                          <a:pos x="253" y="56"/>
                        </a:cxn>
                        <a:cxn ang="0">
                          <a:pos x="199" y="40"/>
                        </a:cxn>
                        <a:cxn ang="0">
                          <a:pos x="0" y="0"/>
                        </a:cxn>
                        <a:cxn ang="0">
                          <a:pos x="0" y="37"/>
                        </a:cxn>
                      </a:cxnLst>
                      <a:rect l="0" t="0" r="r" b="b"/>
                      <a:pathLst>
                        <a:path w="253" h="68">
                          <a:moveTo>
                            <a:pt x="0" y="37"/>
                          </a:moveTo>
                          <a:lnTo>
                            <a:pt x="208" y="68"/>
                          </a:lnTo>
                          <a:lnTo>
                            <a:pt x="253" y="56"/>
                          </a:lnTo>
                          <a:lnTo>
                            <a:pt x="199" y="40"/>
                          </a:lnTo>
                          <a:lnTo>
                            <a:pt x="0" y="0"/>
                          </a:lnTo>
                          <a:lnTo>
                            <a:pt x="0" y="37"/>
                          </a:lnTo>
                          <a:close/>
                        </a:path>
                      </a:pathLst>
                    </a:custGeom>
                    <a:gradFill flip="none" rotWithShape="1">
                      <a:gsLst>
                        <a:gs pos="100000">
                          <a:schemeClr val="bg1">
                            <a:lumMod val="85000"/>
                          </a:schemeClr>
                        </a:gs>
                        <a:gs pos="6000">
                          <a:schemeClr val="tx1">
                            <a:lumMod val="65000"/>
                            <a:lumOff val="35000"/>
                          </a:schemeClr>
                        </a:gs>
                        <a:gs pos="42000">
                          <a:srgbClr val="AFAFAF"/>
                        </a:gs>
                        <a:gs pos="58000">
                          <a:schemeClr val="bg1">
                            <a:lumMod val="75000"/>
                          </a:schemeClr>
                        </a:gs>
                        <a:gs pos="0">
                          <a:schemeClr val="bg1">
                            <a:lumMod val="75000"/>
                          </a:schemeClr>
                        </a:gs>
                      </a:gsLst>
                      <a:lin ang="10800000" scaled="0"/>
                      <a:tileRect/>
                    </a:gradFill>
                    <a:ln w="1270" cap="rnd">
                      <a:noFill/>
                      <a:round/>
                      <a:headEnd/>
                      <a:tailEnd/>
                    </a:ln>
                    <a:sp3d prstMaterial="matte"/>
                  </p:spPr>
                  <p:txBody>
                    <a:bodyPr lIns="0" tIns="0" rIns="0" bIns="0"/>
                    <a:lstStyle/>
                    <a:p>
                      <a:pPr>
                        <a:lnSpc>
                          <a:spcPct val="80000"/>
                        </a:lnSpc>
                      </a:pPr>
                      <a:endParaRPr lang="en-US" sz="2040" cap="all"/>
                    </a:p>
                  </p:txBody>
                </p:sp>
                <p:sp>
                  <p:nvSpPr>
                    <p:cNvPr id="759" name="Freeform 1076"/>
                    <p:cNvSpPr>
                      <a:spLocks/>
                    </p:cNvSpPr>
                    <p:nvPr/>
                  </p:nvSpPr>
                  <p:spPr bwMode="gray">
                    <a:xfrm flipH="1">
                      <a:off x="6907822" y="3817968"/>
                      <a:ext cx="74340" cy="164320"/>
                    </a:xfrm>
                    <a:custGeom>
                      <a:avLst/>
                      <a:gdLst/>
                      <a:ahLst/>
                      <a:cxnLst>
                        <a:cxn ang="0">
                          <a:pos x="42" y="3"/>
                        </a:cxn>
                        <a:cxn ang="0">
                          <a:pos x="31" y="0"/>
                        </a:cxn>
                        <a:cxn ang="0">
                          <a:pos x="31" y="5"/>
                        </a:cxn>
                        <a:cxn ang="0">
                          <a:pos x="29" y="10"/>
                        </a:cxn>
                        <a:cxn ang="0">
                          <a:pos x="21" y="12"/>
                        </a:cxn>
                        <a:cxn ang="0">
                          <a:pos x="19" y="8"/>
                        </a:cxn>
                        <a:cxn ang="0">
                          <a:pos x="19" y="4"/>
                        </a:cxn>
                        <a:cxn ang="0">
                          <a:pos x="7" y="15"/>
                        </a:cxn>
                        <a:cxn ang="0">
                          <a:pos x="0" y="33"/>
                        </a:cxn>
                        <a:cxn ang="0">
                          <a:pos x="0" y="85"/>
                        </a:cxn>
                        <a:cxn ang="0">
                          <a:pos x="6" y="102"/>
                        </a:cxn>
                        <a:cxn ang="0">
                          <a:pos x="41" y="90"/>
                        </a:cxn>
                        <a:cxn ang="0">
                          <a:pos x="49" y="72"/>
                        </a:cxn>
                        <a:cxn ang="0">
                          <a:pos x="49" y="20"/>
                        </a:cxn>
                        <a:cxn ang="0">
                          <a:pos x="42" y="3"/>
                        </a:cxn>
                      </a:cxnLst>
                      <a:rect l="0" t="0" r="r" b="b"/>
                      <a:pathLst>
                        <a:path w="49" h="109">
                          <a:moveTo>
                            <a:pt x="42" y="3"/>
                          </a:moveTo>
                          <a:cubicBezTo>
                            <a:pt x="39" y="1"/>
                            <a:pt x="35" y="0"/>
                            <a:pt x="31" y="0"/>
                          </a:cubicBezTo>
                          <a:cubicBezTo>
                            <a:pt x="31" y="5"/>
                            <a:pt x="31" y="5"/>
                            <a:pt x="31" y="5"/>
                          </a:cubicBezTo>
                          <a:cubicBezTo>
                            <a:pt x="31" y="7"/>
                            <a:pt x="30" y="8"/>
                            <a:pt x="29" y="10"/>
                          </a:cubicBezTo>
                          <a:cubicBezTo>
                            <a:pt x="27" y="13"/>
                            <a:pt x="23" y="14"/>
                            <a:pt x="21" y="12"/>
                          </a:cubicBezTo>
                          <a:cubicBezTo>
                            <a:pt x="20" y="11"/>
                            <a:pt x="19" y="10"/>
                            <a:pt x="19" y="8"/>
                          </a:cubicBezTo>
                          <a:cubicBezTo>
                            <a:pt x="19" y="4"/>
                            <a:pt x="19" y="4"/>
                            <a:pt x="19" y="4"/>
                          </a:cubicBezTo>
                          <a:cubicBezTo>
                            <a:pt x="15" y="7"/>
                            <a:pt x="11" y="10"/>
                            <a:pt x="7" y="15"/>
                          </a:cubicBezTo>
                          <a:cubicBezTo>
                            <a:pt x="3" y="21"/>
                            <a:pt x="0" y="27"/>
                            <a:pt x="0" y="33"/>
                          </a:cubicBezTo>
                          <a:cubicBezTo>
                            <a:pt x="0" y="85"/>
                            <a:pt x="0" y="85"/>
                            <a:pt x="0" y="85"/>
                          </a:cubicBezTo>
                          <a:cubicBezTo>
                            <a:pt x="0" y="92"/>
                            <a:pt x="1" y="98"/>
                            <a:pt x="6" y="102"/>
                          </a:cubicBezTo>
                          <a:cubicBezTo>
                            <a:pt x="15" y="109"/>
                            <a:pt x="30" y="104"/>
                            <a:pt x="41" y="90"/>
                          </a:cubicBezTo>
                          <a:cubicBezTo>
                            <a:pt x="45" y="84"/>
                            <a:pt x="48" y="78"/>
                            <a:pt x="49" y="72"/>
                          </a:cubicBezTo>
                          <a:cubicBezTo>
                            <a:pt x="49" y="20"/>
                            <a:pt x="49" y="20"/>
                            <a:pt x="49" y="20"/>
                          </a:cubicBezTo>
                          <a:cubicBezTo>
                            <a:pt x="49" y="13"/>
                            <a:pt x="47" y="7"/>
                            <a:pt x="42" y="3"/>
                          </a:cubicBezTo>
                          <a:close/>
                        </a:path>
                      </a:pathLst>
                    </a:custGeom>
                    <a:gradFill>
                      <a:gsLst>
                        <a:gs pos="63000">
                          <a:schemeClr val="accent1">
                            <a:lumMod val="20000"/>
                            <a:lumOff val="80000"/>
                          </a:schemeClr>
                        </a:gs>
                        <a:gs pos="77000">
                          <a:schemeClr val="accent1">
                            <a:lumMod val="20000"/>
                            <a:lumOff val="80000"/>
                          </a:schemeClr>
                        </a:gs>
                        <a:gs pos="29000">
                          <a:schemeClr val="accent1">
                            <a:lumMod val="40000"/>
                            <a:lumOff val="60000"/>
                          </a:schemeClr>
                        </a:gs>
                        <a:gs pos="40000">
                          <a:schemeClr val="accent1">
                            <a:lumMod val="40000"/>
                            <a:lumOff val="60000"/>
                          </a:schemeClr>
                        </a:gs>
                      </a:gsLst>
                      <a:lin ang="16500000" scaled="0"/>
                    </a:gradFill>
                    <a:ln w="3175" cap="flat">
                      <a:noFill/>
                      <a:prstDash val="solid"/>
                      <a:miter lim="800000"/>
                      <a:headEnd/>
                      <a:tailEnd/>
                    </a:ln>
                    <a:scene3d>
                      <a:camera prst="orthographicFront"/>
                      <a:lightRig rig="threePt" dir="t">
                        <a:rot lat="0" lon="0" rev="10800000"/>
                      </a:lightRig>
                    </a:scene3d>
                    <a:sp3d prstMaterial="matte"/>
                  </p:spPr>
                  <p:txBody>
                    <a:bodyPr vert="horz" wrap="square" lIns="0" tIns="0" rIns="0" bIns="0" numCol="1" anchor="t" anchorCtr="0" compatLnSpc="1">
                      <a:prstTxWarp prst="textNoShape">
                        <a:avLst/>
                      </a:prstTxWarp>
                    </a:bodyPr>
                    <a:lstStyle/>
                    <a:p>
                      <a:pPr>
                        <a:lnSpc>
                          <a:spcPct val="80000"/>
                        </a:lnSpc>
                      </a:pPr>
                      <a:endParaRPr lang="en-US" sz="2040" cap="all"/>
                    </a:p>
                  </p:txBody>
                </p:sp>
                <p:sp>
                  <p:nvSpPr>
                    <p:cNvPr id="760" name="Freeform 1067"/>
                    <p:cNvSpPr>
                      <a:spLocks/>
                    </p:cNvSpPr>
                    <p:nvPr/>
                  </p:nvSpPr>
                  <p:spPr bwMode="gray">
                    <a:xfrm flipH="1">
                      <a:off x="6969987" y="4637652"/>
                      <a:ext cx="87799" cy="68414"/>
                    </a:xfrm>
                    <a:custGeom>
                      <a:avLst/>
                      <a:gdLst/>
                      <a:ahLst/>
                      <a:cxnLst>
                        <a:cxn ang="0">
                          <a:pos x="68" y="107"/>
                        </a:cxn>
                        <a:cxn ang="0">
                          <a:pos x="97" y="97"/>
                        </a:cxn>
                        <a:cxn ang="0">
                          <a:pos x="137" y="0"/>
                        </a:cxn>
                        <a:cxn ang="0">
                          <a:pos x="0" y="0"/>
                        </a:cxn>
                        <a:cxn ang="0">
                          <a:pos x="45" y="100"/>
                        </a:cxn>
                        <a:cxn ang="0">
                          <a:pos x="68" y="107"/>
                        </a:cxn>
                      </a:cxnLst>
                      <a:rect l="0" t="0" r="r" b="b"/>
                      <a:pathLst>
                        <a:path w="137" h="107">
                          <a:moveTo>
                            <a:pt x="68" y="107"/>
                          </a:moveTo>
                          <a:lnTo>
                            <a:pt x="97" y="97"/>
                          </a:lnTo>
                          <a:lnTo>
                            <a:pt x="137" y="0"/>
                          </a:lnTo>
                          <a:lnTo>
                            <a:pt x="0" y="0"/>
                          </a:lnTo>
                          <a:lnTo>
                            <a:pt x="45" y="100"/>
                          </a:lnTo>
                          <a:lnTo>
                            <a:pt x="68" y="107"/>
                          </a:lnTo>
                          <a:close/>
                        </a:path>
                      </a:pathLst>
                    </a:custGeom>
                    <a:gradFill flip="none" rotWithShape="1">
                      <a:gsLst>
                        <a:gs pos="100000">
                          <a:schemeClr val="bg1">
                            <a:lumMod val="85000"/>
                          </a:schemeClr>
                        </a:gs>
                        <a:gs pos="16000">
                          <a:schemeClr val="tx1">
                            <a:lumMod val="65000"/>
                            <a:lumOff val="35000"/>
                          </a:schemeClr>
                        </a:gs>
                        <a:gs pos="42000">
                          <a:srgbClr val="AFAFAF"/>
                        </a:gs>
                        <a:gs pos="58000">
                          <a:schemeClr val="bg1">
                            <a:lumMod val="75000"/>
                          </a:schemeClr>
                        </a:gs>
                        <a:gs pos="0">
                          <a:schemeClr val="bg1">
                            <a:lumMod val="75000"/>
                          </a:schemeClr>
                        </a:gs>
                      </a:gsLst>
                      <a:lin ang="13800000" scaled="0"/>
                      <a:tileRect/>
                    </a:gradFill>
                    <a:ln w="1270" cap="rnd">
                      <a:noFill/>
                      <a:round/>
                      <a:headEnd/>
                      <a:tailEnd/>
                    </a:ln>
                    <a:sp3d prstMaterial="matte"/>
                  </p:spPr>
                  <p:txBody>
                    <a:bodyPr lIns="0" tIns="0" rIns="0" bIns="0"/>
                    <a:lstStyle/>
                    <a:p>
                      <a:pPr>
                        <a:lnSpc>
                          <a:spcPct val="80000"/>
                        </a:lnSpc>
                      </a:pPr>
                      <a:endParaRPr lang="en-US" sz="2040" cap="all"/>
                    </a:p>
                  </p:txBody>
                </p:sp>
                <p:sp>
                  <p:nvSpPr>
                    <p:cNvPr id="761" name="Freeform 1068"/>
                    <p:cNvSpPr>
                      <a:spLocks/>
                    </p:cNvSpPr>
                    <p:nvPr/>
                  </p:nvSpPr>
                  <p:spPr bwMode="gray">
                    <a:xfrm flipH="1">
                      <a:off x="7014207" y="4626143"/>
                      <a:ext cx="163422" cy="43478"/>
                    </a:xfrm>
                    <a:custGeom>
                      <a:avLst/>
                      <a:gdLst/>
                      <a:ahLst/>
                      <a:cxnLst>
                        <a:cxn ang="0">
                          <a:pos x="255" y="37"/>
                        </a:cxn>
                        <a:cxn ang="0">
                          <a:pos x="47" y="68"/>
                        </a:cxn>
                        <a:cxn ang="0">
                          <a:pos x="0" y="56"/>
                        </a:cxn>
                        <a:cxn ang="0">
                          <a:pos x="57" y="40"/>
                        </a:cxn>
                        <a:cxn ang="0">
                          <a:pos x="255" y="0"/>
                        </a:cxn>
                        <a:cxn ang="0">
                          <a:pos x="255" y="37"/>
                        </a:cxn>
                      </a:cxnLst>
                      <a:rect l="0" t="0" r="r" b="b"/>
                      <a:pathLst>
                        <a:path w="255" h="68">
                          <a:moveTo>
                            <a:pt x="255" y="37"/>
                          </a:moveTo>
                          <a:lnTo>
                            <a:pt x="47" y="68"/>
                          </a:lnTo>
                          <a:lnTo>
                            <a:pt x="0" y="56"/>
                          </a:lnTo>
                          <a:lnTo>
                            <a:pt x="57" y="40"/>
                          </a:lnTo>
                          <a:lnTo>
                            <a:pt x="255" y="0"/>
                          </a:lnTo>
                          <a:lnTo>
                            <a:pt x="255" y="37"/>
                          </a:lnTo>
                          <a:close/>
                        </a:path>
                      </a:pathLst>
                    </a:custGeom>
                    <a:gradFill flip="none" rotWithShape="1">
                      <a:gsLst>
                        <a:gs pos="100000">
                          <a:schemeClr val="bg1">
                            <a:lumMod val="85000"/>
                          </a:schemeClr>
                        </a:gs>
                        <a:gs pos="42000">
                          <a:srgbClr val="AFAFAF"/>
                        </a:gs>
                        <a:gs pos="58000">
                          <a:schemeClr val="bg1">
                            <a:lumMod val="75000"/>
                          </a:schemeClr>
                        </a:gs>
                        <a:gs pos="0">
                          <a:schemeClr val="bg1">
                            <a:lumMod val="75000"/>
                          </a:schemeClr>
                        </a:gs>
                      </a:gsLst>
                      <a:lin ang="10800000" scaled="0"/>
                      <a:tileRect/>
                    </a:gradFill>
                    <a:ln w="1270" cap="rnd">
                      <a:noFill/>
                      <a:round/>
                      <a:headEnd/>
                      <a:tailEnd/>
                    </a:ln>
                    <a:sp3d prstMaterial="matte"/>
                  </p:spPr>
                  <p:txBody>
                    <a:bodyPr lIns="0" tIns="0" rIns="0" bIns="0"/>
                    <a:lstStyle/>
                    <a:p>
                      <a:pPr>
                        <a:lnSpc>
                          <a:spcPct val="80000"/>
                        </a:lnSpc>
                      </a:pPr>
                      <a:endParaRPr lang="en-US" sz="2040" cap="all"/>
                    </a:p>
                  </p:txBody>
                </p:sp>
                <p:sp>
                  <p:nvSpPr>
                    <p:cNvPr id="763" name="Line 1070"/>
                    <p:cNvSpPr>
                      <a:spLocks noChangeShapeType="1"/>
                    </p:cNvSpPr>
                    <p:nvPr/>
                  </p:nvSpPr>
                  <p:spPr bwMode="gray">
                    <a:xfrm flipH="1" flipV="1">
                      <a:off x="7014207" y="3814772"/>
                      <a:ext cx="0" cy="811371"/>
                    </a:xfrm>
                    <a:prstGeom prst="line">
                      <a:avLst/>
                    </a:prstGeom>
                    <a:noFill/>
                    <a:ln w="12700" cap="flat" cmpd="sng">
                      <a:gradFill>
                        <a:gsLst>
                          <a:gs pos="97000">
                            <a:schemeClr val="tx1">
                              <a:lumMod val="75000"/>
                              <a:lumOff val="25000"/>
                            </a:schemeClr>
                          </a:gs>
                          <a:gs pos="80000">
                            <a:schemeClr val="bg1">
                              <a:lumMod val="50000"/>
                            </a:schemeClr>
                          </a:gs>
                          <a:gs pos="2000">
                            <a:schemeClr val="bg1">
                              <a:lumMod val="85000"/>
                            </a:schemeClr>
                          </a:gs>
                        </a:gsLst>
                        <a:lin ang="0" scaled="0"/>
                      </a:gradFill>
                      <a:prstDash val="solid"/>
                      <a:miter lim="800000"/>
                      <a:headEnd/>
                      <a:tailEnd/>
                    </a:ln>
                  </p:spPr>
                  <p:txBody>
                    <a:bodyPr lIns="0" tIns="0" rIns="0" bIns="0"/>
                    <a:lstStyle/>
                    <a:p>
                      <a:pPr>
                        <a:lnSpc>
                          <a:spcPct val="80000"/>
                        </a:lnSpc>
                      </a:pPr>
                      <a:endParaRPr lang="en-US" sz="2040" cap="all"/>
                    </a:p>
                  </p:txBody>
                </p:sp>
                <p:sp>
                  <p:nvSpPr>
                    <p:cNvPr id="764" name="Freeform 1071"/>
                    <p:cNvSpPr>
                      <a:spLocks/>
                    </p:cNvSpPr>
                    <p:nvPr/>
                  </p:nvSpPr>
                  <p:spPr bwMode="gray">
                    <a:xfrm flipH="1">
                      <a:off x="6911026" y="3781524"/>
                      <a:ext cx="104461" cy="36445"/>
                    </a:xfrm>
                    <a:custGeom>
                      <a:avLst/>
                      <a:gdLst/>
                      <a:ahLst/>
                      <a:cxnLst>
                        <a:cxn ang="0">
                          <a:pos x="0" y="22"/>
                        </a:cxn>
                        <a:cxn ang="0">
                          <a:pos x="32" y="10"/>
                        </a:cxn>
                        <a:cxn ang="0">
                          <a:pos x="60" y="17"/>
                        </a:cxn>
                        <a:cxn ang="0">
                          <a:pos x="53" y="0"/>
                        </a:cxn>
                      </a:cxnLst>
                      <a:rect l="0" t="0" r="r" b="b"/>
                      <a:pathLst>
                        <a:path w="69" h="24">
                          <a:moveTo>
                            <a:pt x="0" y="22"/>
                          </a:moveTo>
                          <a:cubicBezTo>
                            <a:pt x="0" y="22"/>
                            <a:pt x="18" y="2"/>
                            <a:pt x="32" y="10"/>
                          </a:cubicBezTo>
                          <a:cubicBezTo>
                            <a:pt x="44" y="17"/>
                            <a:pt x="53" y="24"/>
                            <a:pt x="60" y="17"/>
                          </a:cubicBezTo>
                          <a:cubicBezTo>
                            <a:pt x="69" y="8"/>
                            <a:pt x="53" y="0"/>
                            <a:pt x="53" y="0"/>
                          </a:cubicBezTo>
                        </a:path>
                      </a:pathLst>
                    </a:custGeom>
                    <a:noFill/>
                    <a:ln w="6350" cap="flat" cmpd="sng">
                      <a:gradFill>
                        <a:gsLst>
                          <a:gs pos="37000">
                            <a:schemeClr val="bg1">
                              <a:lumMod val="50000"/>
                            </a:schemeClr>
                          </a:gs>
                          <a:gs pos="0">
                            <a:schemeClr val="bg1">
                              <a:lumMod val="85000"/>
                            </a:schemeClr>
                          </a:gs>
                        </a:gsLst>
                        <a:lin ang="0" scaled="0"/>
                      </a:gradFill>
                      <a:prstDash val="solid"/>
                      <a:miter lim="800000"/>
                      <a:headEnd/>
                      <a:tailEnd/>
                    </a:ln>
                  </p:spPr>
                  <p:txBody>
                    <a:bodyPr lIns="0" tIns="0" rIns="0" bIns="0"/>
                    <a:lstStyle/>
                    <a:p>
                      <a:pPr>
                        <a:lnSpc>
                          <a:spcPct val="80000"/>
                        </a:lnSpc>
                      </a:pPr>
                      <a:endParaRPr lang="en-US" sz="2040" cap="all"/>
                    </a:p>
                  </p:txBody>
                </p:sp>
                <p:sp>
                  <p:nvSpPr>
                    <p:cNvPr id="765" name="Freeform 1072"/>
                    <p:cNvSpPr>
                      <a:spLocks/>
                    </p:cNvSpPr>
                    <p:nvPr/>
                  </p:nvSpPr>
                  <p:spPr bwMode="gray">
                    <a:xfrm flipH="1">
                      <a:off x="6850785" y="3781524"/>
                      <a:ext cx="164702" cy="39002"/>
                    </a:xfrm>
                    <a:custGeom>
                      <a:avLst/>
                      <a:gdLst/>
                      <a:ahLst/>
                      <a:cxnLst>
                        <a:cxn ang="0">
                          <a:pos x="0" y="22"/>
                        </a:cxn>
                        <a:cxn ang="0">
                          <a:pos x="53" y="10"/>
                        </a:cxn>
                        <a:cxn ang="0">
                          <a:pos x="100" y="17"/>
                        </a:cxn>
                        <a:cxn ang="0">
                          <a:pos x="89" y="0"/>
                        </a:cxn>
                      </a:cxnLst>
                      <a:rect l="0" t="0" r="r" b="b"/>
                      <a:pathLst>
                        <a:path w="109" h="26">
                          <a:moveTo>
                            <a:pt x="0" y="22"/>
                          </a:moveTo>
                          <a:cubicBezTo>
                            <a:pt x="0" y="22"/>
                            <a:pt x="30" y="2"/>
                            <a:pt x="53" y="10"/>
                          </a:cubicBezTo>
                          <a:cubicBezTo>
                            <a:pt x="73" y="17"/>
                            <a:pt x="91" y="26"/>
                            <a:pt x="100" y="17"/>
                          </a:cubicBezTo>
                          <a:cubicBezTo>
                            <a:pt x="109" y="8"/>
                            <a:pt x="89" y="0"/>
                            <a:pt x="89" y="0"/>
                          </a:cubicBezTo>
                        </a:path>
                      </a:pathLst>
                    </a:custGeom>
                    <a:noFill/>
                    <a:ln w="6350" cap="flat" cmpd="sng">
                      <a:gradFill>
                        <a:gsLst>
                          <a:gs pos="37000">
                            <a:schemeClr val="bg1">
                              <a:lumMod val="50000"/>
                            </a:schemeClr>
                          </a:gs>
                          <a:gs pos="0">
                            <a:schemeClr val="bg1">
                              <a:lumMod val="85000"/>
                            </a:schemeClr>
                          </a:gs>
                        </a:gsLst>
                        <a:lin ang="0" scaled="0"/>
                      </a:gradFill>
                      <a:prstDash val="solid"/>
                      <a:miter lim="800000"/>
                      <a:headEnd/>
                      <a:tailEnd/>
                    </a:ln>
                  </p:spPr>
                  <p:txBody>
                    <a:bodyPr lIns="0" tIns="0" rIns="0" bIns="0"/>
                    <a:lstStyle/>
                    <a:p>
                      <a:pPr>
                        <a:lnSpc>
                          <a:spcPct val="80000"/>
                        </a:lnSpc>
                      </a:pPr>
                      <a:endParaRPr lang="en-US" sz="2040" cap="all"/>
                    </a:p>
                  </p:txBody>
                </p:sp>
                <p:sp>
                  <p:nvSpPr>
                    <p:cNvPr id="766" name="Freeform 1073"/>
                    <p:cNvSpPr>
                      <a:spLocks/>
                    </p:cNvSpPr>
                    <p:nvPr/>
                  </p:nvSpPr>
                  <p:spPr bwMode="gray">
                    <a:xfrm flipH="1">
                      <a:off x="7015487" y="3781524"/>
                      <a:ext cx="163422" cy="39002"/>
                    </a:xfrm>
                    <a:custGeom>
                      <a:avLst/>
                      <a:gdLst/>
                      <a:ahLst/>
                      <a:cxnLst>
                        <a:cxn ang="0">
                          <a:pos x="108" y="22"/>
                        </a:cxn>
                        <a:cxn ang="0">
                          <a:pos x="55" y="10"/>
                        </a:cxn>
                        <a:cxn ang="0">
                          <a:pos x="8" y="17"/>
                        </a:cxn>
                        <a:cxn ang="0">
                          <a:pos x="20" y="0"/>
                        </a:cxn>
                      </a:cxnLst>
                      <a:rect l="0" t="0" r="r" b="b"/>
                      <a:pathLst>
                        <a:path w="108" h="26">
                          <a:moveTo>
                            <a:pt x="108" y="22"/>
                          </a:moveTo>
                          <a:cubicBezTo>
                            <a:pt x="108" y="22"/>
                            <a:pt x="79" y="2"/>
                            <a:pt x="55" y="10"/>
                          </a:cubicBezTo>
                          <a:cubicBezTo>
                            <a:pt x="36" y="17"/>
                            <a:pt x="18" y="26"/>
                            <a:pt x="8" y="17"/>
                          </a:cubicBezTo>
                          <a:cubicBezTo>
                            <a:pt x="0" y="8"/>
                            <a:pt x="20" y="0"/>
                            <a:pt x="20" y="0"/>
                          </a:cubicBezTo>
                        </a:path>
                      </a:pathLst>
                    </a:custGeom>
                    <a:noFill/>
                    <a:ln w="6350" cap="flat" cmpd="sng">
                      <a:gradFill>
                        <a:gsLst>
                          <a:gs pos="37000">
                            <a:schemeClr val="bg1">
                              <a:lumMod val="50000"/>
                            </a:schemeClr>
                          </a:gs>
                          <a:gs pos="0">
                            <a:schemeClr val="bg1">
                              <a:lumMod val="85000"/>
                            </a:schemeClr>
                          </a:gs>
                        </a:gsLst>
                        <a:lin ang="0" scaled="0"/>
                      </a:gradFill>
                      <a:prstDash val="solid"/>
                      <a:miter lim="800000"/>
                      <a:headEnd/>
                      <a:tailEnd/>
                    </a:ln>
                  </p:spPr>
                  <p:txBody>
                    <a:bodyPr lIns="0" tIns="0" rIns="0" bIns="0"/>
                    <a:lstStyle/>
                    <a:p>
                      <a:pPr>
                        <a:lnSpc>
                          <a:spcPct val="80000"/>
                        </a:lnSpc>
                      </a:pPr>
                      <a:endParaRPr lang="en-US" sz="2040" cap="all"/>
                    </a:p>
                  </p:txBody>
                </p:sp>
                <p:sp>
                  <p:nvSpPr>
                    <p:cNvPr id="767" name="Freeform 1074"/>
                    <p:cNvSpPr>
                      <a:spLocks/>
                    </p:cNvSpPr>
                    <p:nvPr/>
                  </p:nvSpPr>
                  <p:spPr bwMode="gray">
                    <a:xfrm flipH="1">
                      <a:off x="7014207" y="3781524"/>
                      <a:ext cx="104461" cy="36445"/>
                    </a:xfrm>
                    <a:custGeom>
                      <a:avLst/>
                      <a:gdLst/>
                      <a:ahLst/>
                      <a:cxnLst>
                        <a:cxn ang="0">
                          <a:pos x="69" y="22"/>
                        </a:cxn>
                        <a:cxn ang="0">
                          <a:pos x="37" y="10"/>
                        </a:cxn>
                        <a:cxn ang="0">
                          <a:pos x="9" y="17"/>
                        </a:cxn>
                        <a:cxn ang="0">
                          <a:pos x="16" y="0"/>
                        </a:cxn>
                      </a:cxnLst>
                      <a:rect l="0" t="0" r="r" b="b"/>
                      <a:pathLst>
                        <a:path w="69" h="24">
                          <a:moveTo>
                            <a:pt x="69" y="22"/>
                          </a:moveTo>
                          <a:cubicBezTo>
                            <a:pt x="69" y="22"/>
                            <a:pt x="51" y="2"/>
                            <a:pt x="37" y="10"/>
                          </a:cubicBezTo>
                          <a:cubicBezTo>
                            <a:pt x="26" y="17"/>
                            <a:pt x="16" y="24"/>
                            <a:pt x="9" y="17"/>
                          </a:cubicBezTo>
                          <a:cubicBezTo>
                            <a:pt x="0" y="8"/>
                            <a:pt x="16" y="0"/>
                            <a:pt x="16" y="0"/>
                          </a:cubicBezTo>
                        </a:path>
                      </a:pathLst>
                    </a:custGeom>
                    <a:noFill/>
                    <a:ln w="6350" cap="flat" cmpd="sng">
                      <a:gradFill>
                        <a:gsLst>
                          <a:gs pos="37000">
                            <a:schemeClr val="bg1">
                              <a:lumMod val="50000"/>
                            </a:schemeClr>
                          </a:gs>
                          <a:gs pos="0">
                            <a:schemeClr val="bg1">
                              <a:lumMod val="85000"/>
                            </a:schemeClr>
                          </a:gs>
                        </a:gsLst>
                        <a:lin ang="0" scaled="0"/>
                      </a:gradFill>
                      <a:prstDash val="solid"/>
                      <a:miter lim="800000"/>
                      <a:headEnd/>
                      <a:tailEnd/>
                    </a:ln>
                  </p:spPr>
                  <p:txBody>
                    <a:bodyPr lIns="0" tIns="0" rIns="0" bIns="0"/>
                    <a:lstStyle/>
                    <a:p>
                      <a:pPr>
                        <a:lnSpc>
                          <a:spcPct val="80000"/>
                        </a:lnSpc>
                      </a:pPr>
                      <a:endParaRPr lang="en-US" sz="2040" cap="all"/>
                    </a:p>
                  </p:txBody>
                </p:sp>
                <p:sp>
                  <p:nvSpPr>
                    <p:cNvPr id="768" name="Freeform 1075"/>
                    <p:cNvSpPr>
                      <a:spLocks/>
                    </p:cNvSpPr>
                    <p:nvPr/>
                  </p:nvSpPr>
                  <p:spPr bwMode="gray">
                    <a:xfrm flipH="1">
                      <a:off x="6935380" y="3798148"/>
                      <a:ext cx="17944" cy="40921"/>
                    </a:xfrm>
                    <a:custGeom>
                      <a:avLst/>
                      <a:gdLst/>
                      <a:ahLst/>
                      <a:cxnLst>
                        <a:cxn ang="0">
                          <a:pos x="12" y="6"/>
                        </a:cxn>
                        <a:cxn ang="0">
                          <a:pos x="11" y="2"/>
                        </a:cxn>
                        <a:cxn ang="0">
                          <a:pos x="2" y="4"/>
                        </a:cxn>
                        <a:cxn ang="0">
                          <a:pos x="0" y="9"/>
                        </a:cxn>
                        <a:cxn ang="0">
                          <a:pos x="0" y="21"/>
                        </a:cxn>
                        <a:cxn ang="0">
                          <a:pos x="2" y="25"/>
                        </a:cxn>
                        <a:cxn ang="0">
                          <a:pos x="10" y="23"/>
                        </a:cxn>
                        <a:cxn ang="0">
                          <a:pos x="12" y="18"/>
                        </a:cxn>
                        <a:cxn ang="0">
                          <a:pos x="12" y="6"/>
                        </a:cxn>
                      </a:cxnLst>
                      <a:rect l="0" t="0" r="r" b="b"/>
                      <a:pathLst>
                        <a:path w="12" h="27">
                          <a:moveTo>
                            <a:pt x="12" y="6"/>
                          </a:moveTo>
                          <a:cubicBezTo>
                            <a:pt x="12" y="4"/>
                            <a:pt x="12" y="3"/>
                            <a:pt x="11" y="2"/>
                          </a:cubicBezTo>
                          <a:cubicBezTo>
                            <a:pt x="8" y="0"/>
                            <a:pt x="5" y="1"/>
                            <a:pt x="2" y="4"/>
                          </a:cubicBezTo>
                          <a:cubicBezTo>
                            <a:pt x="1" y="6"/>
                            <a:pt x="0" y="7"/>
                            <a:pt x="0" y="9"/>
                          </a:cubicBezTo>
                          <a:cubicBezTo>
                            <a:pt x="0" y="21"/>
                            <a:pt x="0" y="21"/>
                            <a:pt x="0" y="21"/>
                          </a:cubicBezTo>
                          <a:cubicBezTo>
                            <a:pt x="0" y="23"/>
                            <a:pt x="1" y="24"/>
                            <a:pt x="2" y="25"/>
                          </a:cubicBezTo>
                          <a:cubicBezTo>
                            <a:pt x="4" y="27"/>
                            <a:pt x="8" y="26"/>
                            <a:pt x="10" y="23"/>
                          </a:cubicBezTo>
                          <a:cubicBezTo>
                            <a:pt x="11" y="21"/>
                            <a:pt x="12" y="20"/>
                            <a:pt x="12" y="18"/>
                          </a:cubicBezTo>
                          <a:lnTo>
                            <a:pt x="12" y="6"/>
                          </a:lnTo>
                          <a:close/>
                        </a:path>
                      </a:pathLst>
                    </a:custGeom>
                    <a:noFill/>
                    <a:ln w="12700" cap="flat" cmpd="sng">
                      <a:gradFill>
                        <a:gsLst>
                          <a:gs pos="97000">
                            <a:schemeClr val="tx1">
                              <a:lumMod val="75000"/>
                              <a:lumOff val="25000"/>
                            </a:schemeClr>
                          </a:gs>
                          <a:gs pos="80000">
                            <a:schemeClr val="bg1">
                              <a:lumMod val="50000"/>
                            </a:schemeClr>
                          </a:gs>
                          <a:gs pos="2000">
                            <a:schemeClr val="bg1">
                              <a:lumMod val="85000"/>
                            </a:schemeClr>
                          </a:gs>
                        </a:gsLst>
                        <a:lin ang="9000000" scaled="0"/>
                      </a:gradFill>
                      <a:prstDash val="solid"/>
                      <a:miter lim="800000"/>
                      <a:headEnd/>
                      <a:tailEnd/>
                    </a:ln>
                  </p:spPr>
                  <p:txBody>
                    <a:bodyPr lIns="0" tIns="0" rIns="0" bIns="0"/>
                    <a:lstStyle/>
                    <a:p>
                      <a:pPr>
                        <a:lnSpc>
                          <a:spcPct val="80000"/>
                        </a:lnSpc>
                      </a:pPr>
                      <a:endParaRPr lang="en-US" sz="2040" cap="all"/>
                    </a:p>
                  </p:txBody>
                </p:sp>
                <p:sp>
                  <p:nvSpPr>
                    <p:cNvPr id="769" name="Freeform 1077"/>
                    <p:cNvSpPr>
                      <a:spLocks/>
                    </p:cNvSpPr>
                    <p:nvPr/>
                  </p:nvSpPr>
                  <p:spPr bwMode="gray">
                    <a:xfrm flipH="1">
                      <a:off x="6941147" y="3961189"/>
                      <a:ext cx="12177" cy="27493"/>
                    </a:xfrm>
                    <a:custGeom>
                      <a:avLst/>
                      <a:gdLst/>
                      <a:ahLst/>
                      <a:cxnLst>
                        <a:cxn ang="0">
                          <a:pos x="8" y="4"/>
                        </a:cxn>
                        <a:cxn ang="0">
                          <a:pos x="7" y="1"/>
                        </a:cxn>
                        <a:cxn ang="0">
                          <a:pos x="1" y="3"/>
                        </a:cxn>
                        <a:cxn ang="0">
                          <a:pos x="0" y="6"/>
                        </a:cxn>
                        <a:cxn ang="0">
                          <a:pos x="0" y="14"/>
                        </a:cxn>
                        <a:cxn ang="0">
                          <a:pos x="1" y="17"/>
                        </a:cxn>
                        <a:cxn ang="0">
                          <a:pos x="6" y="15"/>
                        </a:cxn>
                        <a:cxn ang="0">
                          <a:pos x="8" y="12"/>
                        </a:cxn>
                        <a:cxn ang="0">
                          <a:pos x="8" y="4"/>
                        </a:cxn>
                      </a:cxnLst>
                      <a:rect l="0" t="0" r="r" b="b"/>
                      <a:pathLst>
                        <a:path w="8" h="18">
                          <a:moveTo>
                            <a:pt x="8" y="4"/>
                          </a:moveTo>
                          <a:cubicBezTo>
                            <a:pt x="8" y="3"/>
                            <a:pt x="7" y="2"/>
                            <a:pt x="7" y="1"/>
                          </a:cubicBezTo>
                          <a:cubicBezTo>
                            <a:pt x="5" y="0"/>
                            <a:pt x="3" y="1"/>
                            <a:pt x="1" y="3"/>
                          </a:cubicBezTo>
                          <a:cubicBezTo>
                            <a:pt x="0" y="4"/>
                            <a:pt x="0" y="5"/>
                            <a:pt x="0" y="6"/>
                          </a:cubicBezTo>
                          <a:cubicBezTo>
                            <a:pt x="0" y="14"/>
                            <a:pt x="0" y="14"/>
                            <a:pt x="0" y="14"/>
                          </a:cubicBezTo>
                          <a:cubicBezTo>
                            <a:pt x="0" y="16"/>
                            <a:pt x="0" y="17"/>
                            <a:pt x="1" y="17"/>
                          </a:cubicBezTo>
                          <a:cubicBezTo>
                            <a:pt x="2" y="18"/>
                            <a:pt x="5" y="18"/>
                            <a:pt x="6" y="15"/>
                          </a:cubicBezTo>
                          <a:cubicBezTo>
                            <a:pt x="7" y="14"/>
                            <a:pt x="7" y="13"/>
                            <a:pt x="8" y="12"/>
                          </a:cubicBezTo>
                          <a:lnTo>
                            <a:pt x="8" y="4"/>
                          </a:lnTo>
                          <a:close/>
                        </a:path>
                      </a:pathLst>
                    </a:custGeom>
                    <a:noFill/>
                    <a:ln w="12700" cap="flat" cmpd="sng">
                      <a:gradFill>
                        <a:gsLst>
                          <a:gs pos="97000">
                            <a:schemeClr val="tx1">
                              <a:lumMod val="75000"/>
                              <a:lumOff val="25000"/>
                            </a:schemeClr>
                          </a:gs>
                          <a:gs pos="80000">
                            <a:schemeClr val="bg1">
                              <a:lumMod val="50000"/>
                            </a:schemeClr>
                          </a:gs>
                          <a:gs pos="2000">
                            <a:schemeClr val="bg1">
                              <a:lumMod val="85000"/>
                            </a:schemeClr>
                          </a:gs>
                        </a:gsLst>
                        <a:lin ang="9000000" scaled="0"/>
                      </a:gradFill>
                      <a:prstDash val="solid"/>
                      <a:miter lim="800000"/>
                      <a:headEnd/>
                      <a:tailEnd/>
                    </a:ln>
                  </p:spPr>
                  <p:txBody>
                    <a:bodyPr lIns="0" tIns="0" rIns="0" bIns="0"/>
                    <a:lstStyle/>
                    <a:p>
                      <a:pPr>
                        <a:lnSpc>
                          <a:spcPct val="80000"/>
                        </a:lnSpc>
                      </a:pPr>
                      <a:endParaRPr lang="en-US" sz="2040" cap="all"/>
                    </a:p>
                  </p:txBody>
                </p:sp>
                <p:sp>
                  <p:nvSpPr>
                    <p:cNvPr id="770" name="Freeform 1078"/>
                    <p:cNvSpPr>
                      <a:spLocks/>
                    </p:cNvSpPr>
                    <p:nvPr/>
                  </p:nvSpPr>
                  <p:spPr bwMode="gray">
                    <a:xfrm flipH="1">
                      <a:off x="6941147" y="3610810"/>
                      <a:ext cx="147399" cy="634264"/>
                    </a:xfrm>
                    <a:custGeom>
                      <a:avLst/>
                      <a:gdLst/>
                      <a:ahLst/>
                      <a:cxnLst>
                        <a:cxn ang="0">
                          <a:pos x="94" y="242"/>
                        </a:cxn>
                        <a:cxn ang="0">
                          <a:pos x="95" y="364"/>
                        </a:cxn>
                        <a:cxn ang="0">
                          <a:pos x="62" y="262"/>
                        </a:cxn>
                        <a:cxn ang="0">
                          <a:pos x="28" y="155"/>
                        </a:cxn>
                      </a:cxnLst>
                      <a:rect l="0" t="0" r="r" b="b"/>
                      <a:pathLst>
                        <a:path w="97" h="420">
                          <a:moveTo>
                            <a:pt x="94" y="242"/>
                          </a:moveTo>
                          <a:cubicBezTo>
                            <a:pt x="94" y="242"/>
                            <a:pt x="97" y="346"/>
                            <a:pt x="95" y="364"/>
                          </a:cubicBezTo>
                          <a:cubicBezTo>
                            <a:pt x="93" y="377"/>
                            <a:pt x="70" y="420"/>
                            <a:pt x="62" y="262"/>
                          </a:cubicBezTo>
                          <a:cubicBezTo>
                            <a:pt x="50" y="0"/>
                            <a:pt x="0" y="183"/>
                            <a:pt x="28" y="155"/>
                          </a:cubicBezTo>
                        </a:path>
                      </a:pathLst>
                    </a:custGeom>
                    <a:noFill/>
                    <a:ln w="6350" cap="flat" cmpd="sng">
                      <a:gradFill>
                        <a:gsLst>
                          <a:gs pos="77000">
                            <a:schemeClr val="accent1">
                              <a:lumMod val="60000"/>
                              <a:lumOff val="40000"/>
                            </a:schemeClr>
                          </a:gs>
                          <a:gs pos="39000">
                            <a:schemeClr val="accent1">
                              <a:lumMod val="40000"/>
                              <a:lumOff val="60000"/>
                            </a:schemeClr>
                          </a:gs>
                          <a:gs pos="2000">
                            <a:schemeClr val="accent1">
                              <a:lumMod val="20000"/>
                              <a:lumOff val="80000"/>
                            </a:schemeClr>
                          </a:gs>
                        </a:gsLst>
                        <a:lin ang="0" scaled="0"/>
                      </a:gradFill>
                      <a:prstDash val="solid"/>
                      <a:miter lim="800000"/>
                      <a:headEnd/>
                      <a:tailEnd/>
                    </a:ln>
                  </p:spPr>
                  <p:txBody>
                    <a:bodyPr lIns="0" tIns="0" rIns="0" bIns="0"/>
                    <a:lstStyle/>
                    <a:p>
                      <a:pPr>
                        <a:lnSpc>
                          <a:spcPct val="80000"/>
                        </a:lnSpc>
                      </a:pPr>
                      <a:endParaRPr lang="en-US" sz="2040" cap="all"/>
                    </a:p>
                  </p:txBody>
                </p:sp>
                <p:sp>
                  <p:nvSpPr>
                    <p:cNvPr id="771" name="Freeform 1079"/>
                    <p:cNvSpPr>
                      <a:spLocks/>
                    </p:cNvSpPr>
                    <p:nvPr/>
                  </p:nvSpPr>
                  <p:spPr bwMode="gray">
                    <a:xfrm flipH="1">
                      <a:off x="6998825" y="4352489"/>
                      <a:ext cx="30121" cy="289639"/>
                    </a:xfrm>
                    <a:custGeom>
                      <a:avLst/>
                      <a:gdLst/>
                      <a:ahLst/>
                      <a:cxnLst>
                        <a:cxn ang="0">
                          <a:pos x="20" y="182"/>
                        </a:cxn>
                        <a:cxn ang="0">
                          <a:pos x="10" y="192"/>
                        </a:cxn>
                        <a:cxn ang="0">
                          <a:pos x="10" y="192"/>
                        </a:cxn>
                        <a:cxn ang="0">
                          <a:pos x="0" y="182"/>
                        </a:cxn>
                        <a:cxn ang="0">
                          <a:pos x="0" y="10"/>
                        </a:cxn>
                        <a:cxn ang="0">
                          <a:pos x="10" y="0"/>
                        </a:cxn>
                        <a:cxn ang="0">
                          <a:pos x="10" y="0"/>
                        </a:cxn>
                        <a:cxn ang="0">
                          <a:pos x="20" y="10"/>
                        </a:cxn>
                        <a:cxn ang="0">
                          <a:pos x="20" y="182"/>
                        </a:cxn>
                      </a:cxnLst>
                      <a:rect l="0" t="0" r="r" b="b"/>
                      <a:pathLst>
                        <a:path w="20" h="192">
                          <a:moveTo>
                            <a:pt x="20" y="182"/>
                          </a:moveTo>
                          <a:cubicBezTo>
                            <a:pt x="20" y="188"/>
                            <a:pt x="15" y="192"/>
                            <a:pt x="10" y="192"/>
                          </a:cubicBezTo>
                          <a:cubicBezTo>
                            <a:pt x="10" y="192"/>
                            <a:pt x="10" y="192"/>
                            <a:pt x="10" y="192"/>
                          </a:cubicBezTo>
                          <a:cubicBezTo>
                            <a:pt x="4" y="192"/>
                            <a:pt x="0" y="188"/>
                            <a:pt x="0" y="182"/>
                          </a:cubicBezTo>
                          <a:cubicBezTo>
                            <a:pt x="0" y="10"/>
                            <a:pt x="0" y="10"/>
                            <a:pt x="0" y="10"/>
                          </a:cubicBezTo>
                          <a:cubicBezTo>
                            <a:pt x="0" y="4"/>
                            <a:pt x="4" y="0"/>
                            <a:pt x="10" y="0"/>
                          </a:cubicBezTo>
                          <a:cubicBezTo>
                            <a:pt x="10" y="0"/>
                            <a:pt x="10" y="0"/>
                            <a:pt x="10" y="0"/>
                          </a:cubicBezTo>
                          <a:cubicBezTo>
                            <a:pt x="15" y="0"/>
                            <a:pt x="20" y="4"/>
                            <a:pt x="20" y="10"/>
                          </a:cubicBezTo>
                          <a:lnTo>
                            <a:pt x="20" y="182"/>
                          </a:lnTo>
                          <a:close/>
                        </a:path>
                      </a:pathLst>
                    </a:custGeom>
                    <a:gradFill flip="none" rotWithShape="1">
                      <a:gsLst>
                        <a:gs pos="100000">
                          <a:schemeClr val="bg1">
                            <a:lumMod val="85000"/>
                          </a:schemeClr>
                        </a:gs>
                        <a:gs pos="6000">
                          <a:schemeClr val="tx1">
                            <a:lumMod val="65000"/>
                            <a:lumOff val="35000"/>
                          </a:schemeClr>
                        </a:gs>
                        <a:gs pos="42000">
                          <a:srgbClr val="AFAFAF"/>
                        </a:gs>
                        <a:gs pos="58000">
                          <a:schemeClr val="bg1">
                            <a:lumMod val="75000"/>
                          </a:schemeClr>
                        </a:gs>
                        <a:gs pos="0">
                          <a:schemeClr val="bg1">
                            <a:lumMod val="75000"/>
                          </a:schemeClr>
                        </a:gs>
                      </a:gsLst>
                      <a:lin ang="10800000" scaled="0"/>
                      <a:tileRect/>
                    </a:gradFill>
                    <a:ln w="1270" cap="rnd">
                      <a:noFill/>
                      <a:round/>
                      <a:headEnd/>
                      <a:tailEnd/>
                    </a:ln>
                    <a:sp3d prstMaterial="matte"/>
                  </p:spPr>
                  <p:txBody>
                    <a:bodyPr lIns="0" tIns="0" rIns="0" bIns="0"/>
                    <a:lstStyle/>
                    <a:p>
                      <a:pPr>
                        <a:lnSpc>
                          <a:spcPct val="80000"/>
                        </a:lnSpc>
                      </a:pPr>
                      <a:endParaRPr lang="en-US" sz="2040" cap="all"/>
                    </a:p>
                  </p:txBody>
                </p:sp>
              </p:grpSp>
              <p:sp>
                <p:nvSpPr>
                  <p:cNvPr id="772" name="Rectangle 1125"/>
                  <p:cNvSpPr>
                    <a:spLocks noChangeArrowheads="1"/>
                  </p:cNvSpPr>
                  <p:nvPr/>
                </p:nvSpPr>
                <p:spPr bwMode="gray">
                  <a:xfrm flipH="1">
                    <a:off x="7189793" y="4873607"/>
                    <a:ext cx="2577" cy="514"/>
                  </a:xfrm>
                  <a:prstGeom prst="rect">
                    <a:avLst/>
                  </a:prstGeom>
                  <a:solidFill>
                    <a:srgbClr val="FFFFFF"/>
                  </a:solidFill>
                  <a:ln w="6350">
                    <a:solidFill>
                      <a:srgbClr val="000000"/>
                    </a:solidFill>
                    <a:miter lim="800000"/>
                    <a:headEnd/>
                    <a:tailEnd/>
                  </a:ln>
                </p:spPr>
                <p:txBody>
                  <a:bodyPr lIns="0" tIns="0" rIns="0" bIns="0"/>
                  <a:lstStyle/>
                  <a:p>
                    <a:pPr>
                      <a:lnSpc>
                        <a:spcPct val="80000"/>
                      </a:lnSpc>
                    </a:pPr>
                    <a:endParaRPr lang="en-US" sz="2040" cap="all"/>
                  </a:p>
                </p:txBody>
              </p:sp>
              <p:grpSp>
                <p:nvGrpSpPr>
                  <p:cNvPr id="40962" name="Gruppieren 40961"/>
                  <p:cNvGrpSpPr/>
                  <p:nvPr/>
                </p:nvGrpSpPr>
                <p:grpSpPr bwMode="gray">
                  <a:xfrm flipH="1">
                    <a:off x="6965806" y="3598894"/>
                    <a:ext cx="180724" cy="634264"/>
                    <a:chOff x="7060222" y="3763210"/>
                    <a:chExt cx="180724" cy="634264"/>
                  </a:xfrm>
                </p:grpSpPr>
                <p:sp>
                  <p:nvSpPr>
                    <p:cNvPr id="773" name="Freeform 1076"/>
                    <p:cNvSpPr>
                      <a:spLocks/>
                    </p:cNvSpPr>
                    <p:nvPr/>
                  </p:nvSpPr>
                  <p:spPr bwMode="gray">
                    <a:xfrm flipH="1">
                      <a:off x="7060222" y="3970368"/>
                      <a:ext cx="74340" cy="164320"/>
                    </a:xfrm>
                    <a:custGeom>
                      <a:avLst/>
                      <a:gdLst/>
                      <a:ahLst/>
                      <a:cxnLst>
                        <a:cxn ang="0">
                          <a:pos x="42" y="3"/>
                        </a:cxn>
                        <a:cxn ang="0">
                          <a:pos x="31" y="0"/>
                        </a:cxn>
                        <a:cxn ang="0">
                          <a:pos x="31" y="5"/>
                        </a:cxn>
                        <a:cxn ang="0">
                          <a:pos x="29" y="10"/>
                        </a:cxn>
                        <a:cxn ang="0">
                          <a:pos x="21" y="12"/>
                        </a:cxn>
                        <a:cxn ang="0">
                          <a:pos x="19" y="8"/>
                        </a:cxn>
                        <a:cxn ang="0">
                          <a:pos x="19" y="4"/>
                        </a:cxn>
                        <a:cxn ang="0">
                          <a:pos x="7" y="15"/>
                        </a:cxn>
                        <a:cxn ang="0">
                          <a:pos x="0" y="33"/>
                        </a:cxn>
                        <a:cxn ang="0">
                          <a:pos x="0" y="85"/>
                        </a:cxn>
                        <a:cxn ang="0">
                          <a:pos x="6" y="102"/>
                        </a:cxn>
                        <a:cxn ang="0">
                          <a:pos x="41" y="90"/>
                        </a:cxn>
                        <a:cxn ang="0">
                          <a:pos x="49" y="72"/>
                        </a:cxn>
                        <a:cxn ang="0">
                          <a:pos x="49" y="20"/>
                        </a:cxn>
                        <a:cxn ang="0">
                          <a:pos x="42" y="3"/>
                        </a:cxn>
                      </a:cxnLst>
                      <a:rect l="0" t="0" r="r" b="b"/>
                      <a:pathLst>
                        <a:path w="49" h="109">
                          <a:moveTo>
                            <a:pt x="42" y="3"/>
                          </a:moveTo>
                          <a:cubicBezTo>
                            <a:pt x="39" y="1"/>
                            <a:pt x="35" y="0"/>
                            <a:pt x="31" y="0"/>
                          </a:cubicBezTo>
                          <a:cubicBezTo>
                            <a:pt x="31" y="5"/>
                            <a:pt x="31" y="5"/>
                            <a:pt x="31" y="5"/>
                          </a:cubicBezTo>
                          <a:cubicBezTo>
                            <a:pt x="31" y="7"/>
                            <a:pt x="30" y="8"/>
                            <a:pt x="29" y="10"/>
                          </a:cubicBezTo>
                          <a:cubicBezTo>
                            <a:pt x="27" y="13"/>
                            <a:pt x="23" y="14"/>
                            <a:pt x="21" y="12"/>
                          </a:cubicBezTo>
                          <a:cubicBezTo>
                            <a:pt x="20" y="11"/>
                            <a:pt x="19" y="10"/>
                            <a:pt x="19" y="8"/>
                          </a:cubicBezTo>
                          <a:cubicBezTo>
                            <a:pt x="19" y="4"/>
                            <a:pt x="19" y="4"/>
                            <a:pt x="19" y="4"/>
                          </a:cubicBezTo>
                          <a:cubicBezTo>
                            <a:pt x="15" y="7"/>
                            <a:pt x="11" y="10"/>
                            <a:pt x="7" y="15"/>
                          </a:cubicBezTo>
                          <a:cubicBezTo>
                            <a:pt x="3" y="21"/>
                            <a:pt x="0" y="27"/>
                            <a:pt x="0" y="33"/>
                          </a:cubicBezTo>
                          <a:cubicBezTo>
                            <a:pt x="0" y="85"/>
                            <a:pt x="0" y="85"/>
                            <a:pt x="0" y="85"/>
                          </a:cubicBezTo>
                          <a:cubicBezTo>
                            <a:pt x="0" y="92"/>
                            <a:pt x="1" y="98"/>
                            <a:pt x="6" y="102"/>
                          </a:cubicBezTo>
                          <a:cubicBezTo>
                            <a:pt x="15" y="109"/>
                            <a:pt x="30" y="104"/>
                            <a:pt x="41" y="90"/>
                          </a:cubicBezTo>
                          <a:cubicBezTo>
                            <a:pt x="45" y="84"/>
                            <a:pt x="48" y="78"/>
                            <a:pt x="49" y="72"/>
                          </a:cubicBezTo>
                          <a:cubicBezTo>
                            <a:pt x="49" y="20"/>
                            <a:pt x="49" y="20"/>
                            <a:pt x="49" y="20"/>
                          </a:cubicBezTo>
                          <a:cubicBezTo>
                            <a:pt x="49" y="13"/>
                            <a:pt x="47" y="7"/>
                            <a:pt x="42" y="3"/>
                          </a:cubicBezTo>
                          <a:close/>
                        </a:path>
                      </a:pathLst>
                    </a:custGeom>
                    <a:gradFill>
                      <a:gsLst>
                        <a:gs pos="63000">
                          <a:schemeClr val="accent1">
                            <a:lumMod val="20000"/>
                            <a:lumOff val="80000"/>
                          </a:schemeClr>
                        </a:gs>
                        <a:gs pos="77000">
                          <a:schemeClr val="accent1">
                            <a:lumMod val="20000"/>
                            <a:lumOff val="80000"/>
                          </a:schemeClr>
                        </a:gs>
                        <a:gs pos="29000">
                          <a:schemeClr val="accent1">
                            <a:lumMod val="40000"/>
                            <a:lumOff val="60000"/>
                          </a:schemeClr>
                        </a:gs>
                        <a:gs pos="40000">
                          <a:schemeClr val="accent1">
                            <a:lumMod val="40000"/>
                            <a:lumOff val="60000"/>
                          </a:schemeClr>
                        </a:gs>
                      </a:gsLst>
                      <a:lin ang="16500000" scaled="0"/>
                    </a:gradFill>
                    <a:ln w="3175" cap="flat">
                      <a:noFill/>
                      <a:prstDash val="solid"/>
                      <a:miter lim="800000"/>
                      <a:headEnd/>
                      <a:tailEnd/>
                    </a:ln>
                    <a:scene3d>
                      <a:camera prst="orthographicFront"/>
                      <a:lightRig rig="threePt" dir="t">
                        <a:rot lat="0" lon="0" rev="10800000"/>
                      </a:lightRig>
                    </a:scene3d>
                    <a:sp3d prstMaterial="matte"/>
                  </p:spPr>
                  <p:txBody>
                    <a:bodyPr vert="horz" wrap="square" lIns="0" tIns="0" rIns="0" bIns="0" numCol="1" anchor="t" anchorCtr="0" compatLnSpc="1">
                      <a:prstTxWarp prst="textNoShape">
                        <a:avLst/>
                      </a:prstTxWarp>
                    </a:bodyPr>
                    <a:lstStyle/>
                    <a:p>
                      <a:pPr>
                        <a:lnSpc>
                          <a:spcPct val="80000"/>
                        </a:lnSpc>
                      </a:pPr>
                      <a:endParaRPr lang="en-US" sz="2040" cap="all"/>
                    </a:p>
                  </p:txBody>
                </p:sp>
                <p:sp>
                  <p:nvSpPr>
                    <p:cNvPr id="774" name="Freeform 1075"/>
                    <p:cNvSpPr>
                      <a:spLocks/>
                    </p:cNvSpPr>
                    <p:nvPr/>
                  </p:nvSpPr>
                  <p:spPr bwMode="gray">
                    <a:xfrm flipH="1">
                      <a:off x="7087780" y="3950548"/>
                      <a:ext cx="17944" cy="40921"/>
                    </a:xfrm>
                    <a:custGeom>
                      <a:avLst/>
                      <a:gdLst/>
                      <a:ahLst/>
                      <a:cxnLst>
                        <a:cxn ang="0">
                          <a:pos x="12" y="6"/>
                        </a:cxn>
                        <a:cxn ang="0">
                          <a:pos x="11" y="2"/>
                        </a:cxn>
                        <a:cxn ang="0">
                          <a:pos x="2" y="4"/>
                        </a:cxn>
                        <a:cxn ang="0">
                          <a:pos x="0" y="9"/>
                        </a:cxn>
                        <a:cxn ang="0">
                          <a:pos x="0" y="21"/>
                        </a:cxn>
                        <a:cxn ang="0">
                          <a:pos x="2" y="25"/>
                        </a:cxn>
                        <a:cxn ang="0">
                          <a:pos x="10" y="23"/>
                        </a:cxn>
                        <a:cxn ang="0">
                          <a:pos x="12" y="18"/>
                        </a:cxn>
                        <a:cxn ang="0">
                          <a:pos x="12" y="6"/>
                        </a:cxn>
                      </a:cxnLst>
                      <a:rect l="0" t="0" r="r" b="b"/>
                      <a:pathLst>
                        <a:path w="12" h="27">
                          <a:moveTo>
                            <a:pt x="12" y="6"/>
                          </a:moveTo>
                          <a:cubicBezTo>
                            <a:pt x="12" y="4"/>
                            <a:pt x="12" y="3"/>
                            <a:pt x="11" y="2"/>
                          </a:cubicBezTo>
                          <a:cubicBezTo>
                            <a:pt x="8" y="0"/>
                            <a:pt x="5" y="1"/>
                            <a:pt x="2" y="4"/>
                          </a:cubicBezTo>
                          <a:cubicBezTo>
                            <a:pt x="1" y="6"/>
                            <a:pt x="0" y="7"/>
                            <a:pt x="0" y="9"/>
                          </a:cubicBezTo>
                          <a:cubicBezTo>
                            <a:pt x="0" y="21"/>
                            <a:pt x="0" y="21"/>
                            <a:pt x="0" y="21"/>
                          </a:cubicBezTo>
                          <a:cubicBezTo>
                            <a:pt x="0" y="23"/>
                            <a:pt x="1" y="24"/>
                            <a:pt x="2" y="25"/>
                          </a:cubicBezTo>
                          <a:cubicBezTo>
                            <a:pt x="4" y="27"/>
                            <a:pt x="8" y="26"/>
                            <a:pt x="10" y="23"/>
                          </a:cubicBezTo>
                          <a:cubicBezTo>
                            <a:pt x="11" y="21"/>
                            <a:pt x="12" y="20"/>
                            <a:pt x="12" y="18"/>
                          </a:cubicBezTo>
                          <a:lnTo>
                            <a:pt x="12" y="6"/>
                          </a:lnTo>
                          <a:close/>
                        </a:path>
                      </a:pathLst>
                    </a:custGeom>
                    <a:noFill/>
                    <a:ln w="12700" cap="flat" cmpd="sng">
                      <a:gradFill>
                        <a:gsLst>
                          <a:gs pos="97000">
                            <a:schemeClr val="tx1">
                              <a:lumMod val="75000"/>
                              <a:lumOff val="25000"/>
                            </a:schemeClr>
                          </a:gs>
                          <a:gs pos="80000">
                            <a:schemeClr val="bg1">
                              <a:lumMod val="50000"/>
                            </a:schemeClr>
                          </a:gs>
                          <a:gs pos="2000">
                            <a:schemeClr val="bg1">
                              <a:lumMod val="85000"/>
                            </a:schemeClr>
                          </a:gs>
                        </a:gsLst>
                        <a:lin ang="9000000" scaled="0"/>
                      </a:gradFill>
                      <a:prstDash val="solid"/>
                      <a:miter lim="800000"/>
                      <a:headEnd/>
                      <a:tailEnd/>
                    </a:ln>
                  </p:spPr>
                  <p:txBody>
                    <a:bodyPr lIns="0" tIns="0" rIns="0" bIns="0"/>
                    <a:lstStyle/>
                    <a:p>
                      <a:pPr>
                        <a:lnSpc>
                          <a:spcPct val="80000"/>
                        </a:lnSpc>
                      </a:pPr>
                      <a:endParaRPr lang="en-US" sz="2040" cap="all"/>
                    </a:p>
                  </p:txBody>
                </p:sp>
                <p:sp>
                  <p:nvSpPr>
                    <p:cNvPr id="775" name="Freeform 1077"/>
                    <p:cNvSpPr>
                      <a:spLocks/>
                    </p:cNvSpPr>
                    <p:nvPr/>
                  </p:nvSpPr>
                  <p:spPr bwMode="gray">
                    <a:xfrm flipH="1">
                      <a:off x="7093547" y="4113589"/>
                      <a:ext cx="12177" cy="27493"/>
                    </a:xfrm>
                    <a:custGeom>
                      <a:avLst/>
                      <a:gdLst/>
                      <a:ahLst/>
                      <a:cxnLst>
                        <a:cxn ang="0">
                          <a:pos x="8" y="4"/>
                        </a:cxn>
                        <a:cxn ang="0">
                          <a:pos x="7" y="1"/>
                        </a:cxn>
                        <a:cxn ang="0">
                          <a:pos x="1" y="3"/>
                        </a:cxn>
                        <a:cxn ang="0">
                          <a:pos x="0" y="6"/>
                        </a:cxn>
                        <a:cxn ang="0">
                          <a:pos x="0" y="14"/>
                        </a:cxn>
                        <a:cxn ang="0">
                          <a:pos x="1" y="17"/>
                        </a:cxn>
                        <a:cxn ang="0">
                          <a:pos x="6" y="15"/>
                        </a:cxn>
                        <a:cxn ang="0">
                          <a:pos x="8" y="12"/>
                        </a:cxn>
                        <a:cxn ang="0">
                          <a:pos x="8" y="4"/>
                        </a:cxn>
                      </a:cxnLst>
                      <a:rect l="0" t="0" r="r" b="b"/>
                      <a:pathLst>
                        <a:path w="8" h="18">
                          <a:moveTo>
                            <a:pt x="8" y="4"/>
                          </a:moveTo>
                          <a:cubicBezTo>
                            <a:pt x="8" y="3"/>
                            <a:pt x="7" y="2"/>
                            <a:pt x="7" y="1"/>
                          </a:cubicBezTo>
                          <a:cubicBezTo>
                            <a:pt x="5" y="0"/>
                            <a:pt x="3" y="1"/>
                            <a:pt x="1" y="3"/>
                          </a:cubicBezTo>
                          <a:cubicBezTo>
                            <a:pt x="0" y="4"/>
                            <a:pt x="0" y="5"/>
                            <a:pt x="0" y="6"/>
                          </a:cubicBezTo>
                          <a:cubicBezTo>
                            <a:pt x="0" y="14"/>
                            <a:pt x="0" y="14"/>
                            <a:pt x="0" y="14"/>
                          </a:cubicBezTo>
                          <a:cubicBezTo>
                            <a:pt x="0" y="16"/>
                            <a:pt x="0" y="17"/>
                            <a:pt x="1" y="17"/>
                          </a:cubicBezTo>
                          <a:cubicBezTo>
                            <a:pt x="2" y="18"/>
                            <a:pt x="5" y="18"/>
                            <a:pt x="6" y="15"/>
                          </a:cubicBezTo>
                          <a:cubicBezTo>
                            <a:pt x="7" y="14"/>
                            <a:pt x="7" y="13"/>
                            <a:pt x="8" y="12"/>
                          </a:cubicBezTo>
                          <a:lnTo>
                            <a:pt x="8" y="4"/>
                          </a:lnTo>
                          <a:close/>
                        </a:path>
                      </a:pathLst>
                    </a:custGeom>
                    <a:noFill/>
                    <a:ln w="12700" cap="flat" cmpd="sng">
                      <a:gradFill>
                        <a:gsLst>
                          <a:gs pos="97000">
                            <a:schemeClr val="tx1">
                              <a:lumMod val="75000"/>
                              <a:lumOff val="25000"/>
                            </a:schemeClr>
                          </a:gs>
                          <a:gs pos="80000">
                            <a:schemeClr val="bg1">
                              <a:lumMod val="50000"/>
                            </a:schemeClr>
                          </a:gs>
                          <a:gs pos="2000">
                            <a:schemeClr val="bg1">
                              <a:lumMod val="85000"/>
                            </a:schemeClr>
                          </a:gs>
                        </a:gsLst>
                        <a:lin ang="9000000" scaled="0"/>
                      </a:gradFill>
                      <a:prstDash val="solid"/>
                      <a:miter lim="800000"/>
                      <a:headEnd/>
                      <a:tailEnd/>
                    </a:ln>
                  </p:spPr>
                  <p:txBody>
                    <a:bodyPr lIns="0" tIns="0" rIns="0" bIns="0"/>
                    <a:lstStyle/>
                    <a:p>
                      <a:pPr>
                        <a:lnSpc>
                          <a:spcPct val="80000"/>
                        </a:lnSpc>
                      </a:pPr>
                      <a:endParaRPr lang="en-US" sz="2040" cap="all"/>
                    </a:p>
                  </p:txBody>
                </p:sp>
                <p:sp>
                  <p:nvSpPr>
                    <p:cNvPr id="776" name="Freeform 1078"/>
                    <p:cNvSpPr>
                      <a:spLocks/>
                    </p:cNvSpPr>
                    <p:nvPr/>
                  </p:nvSpPr>
                  <p:spPr bwMode="gray">
                    <a:xfrm flipH="1">
                      <a:off x="7093547" y="3763210"/>
                      <a:ext cx="147399" cy="634264"/>
                    </a:xfrm>
                    <a:custGeom>
                      <a:avLst/>
                      <a:gdLst/>
                      <a:ahLst/>
                      <a:cxnLst>
                        <a:cxn ang="0">
                          <a:pos x="94" y="242"/>
                        </a:cxn>
                        <a:cxn ang="0">
                          <a:pos x="95" y="364"/>
                        </a:cxn>
                        <a:cxn ang="0">
                          <a:pos x="62" y="262"/>
                        </a:cxn>
                        <a:cxn ang="0">
                          <a:pos x="28" y="155"/>
                        </a:cxn>
                      </a:cxnLst>
                      <a:rect l="0" t="0" r="r" b="b"/>
                      <a:pathLst>
                        <a:path w="97" h="420">
                          <a:moveTo>
                            <a:pt x="94" y="242"/>
                          </a:moveTo>
                          <a:cubicBezTo>
                            <a:pt x="94" y="242"/>
                            <a:pt x="97" y="346"/>
                            <a:pt x="95" y="364"/>
                          </a:cubicBezTo>
                          <a:cubicBezTo>
                            <a:pt x="93" y="377"/>
                            <a:pt x="70" y="420"/>
                            <a:pt x="62" y="262"/>
                          </a:cubicBezTo>
                          <a:cubicBezTo>
                            <a:pt x="50" y="0"/>
                            <a:pt x="0" y="183"/>
                            <a:pt x="28" y="155"/>
                          </a:cubicBezTo>
                        </a:path>
                      </a:pathLst>
                    </a:custGeom>
                    <a:noFill/>
                    <a:ln w="6350" cap="flat" cmpd="sng">
                      <a:gradFill>
                        <a:gsLst>
                          <a:gs pos="77000">
                            <a:schemeClr val="accent1">
                              <a:lumMod val="60000"/>
                              <a:lumOff val="40000"/>
                            </a:schemeClr>
                          </a:gs>
                          <a:gs pos="39000">
                            <a:schemeClr val="accent1">
                              <a:lumMod val="40000"/>
                              <a:lumOff val="60000"/>
                            </a:schemeClr>
                          </a:gs>
                          <a:gs pos="2000">
                            <a:schemeClr val="accent1">
                              <a:lumMod val="20000"/>
                              <a:lumOff val="80000"/>
                            </a:schemeClr>
                          </a:gs>
                        </a:gsLst>
                        <a:lin ang="0" scaled="0"/>
                      </a:gradFill>
                      <a:prstDash val="solid"/>
                      <a:miter lim="800000"/>
                      <a:headEnd/>
                      <a:tailEnd/>
                    </a:ln>
                  </p:spPr>
                  <p:txBody>
                    <a:bodyPr lIns="0" tIns="0" rIns="0" bIns="0"/>
                    <a:lstStyle/>
                    <a:p>
                      <a:pPr>
                        <a:lnSpc>
                          <a:spcPct val="80000"/>
                        </a:lnSpc>
                      </a:pPr>
                      <a:endParaRPr lang="en-US" sz="2040" cap="all"/>
                    </a:p>
                  </p:txBody>
                </p:sp>
              </p:grpSp>
            </p:grpSp>
          </p:grpSp>
          <p:grpSp>
            <p:nvGrpSpPr>
              <p:cNvPr id="5" name="Gruppieren 4"/>
              <p:cNvGrpSpPr>
                <a:grpSpLocks noChangeAspect="1"/>
              </p:cNvGrpSpPr>
              <p:nvPr/>
            </p:nvGrpSpPr>
            <p:grpSpPr bwMode="gray">
              <a:xfrm>
                <a:off x="7819990" y="2718216"/>
                <a:ext cx="1202572" cy="1307358"/>
                <a:chOff x="7345606" y="3161987"/>
                <a:chExt cx="1061093" cy="1153551"/>
              </a:xfrm>
            </p:grpSpPr>
            <p:grpSp>
              <p:nvGrpSpPr>
                <p:cNvPr id="794" name="Group 780"/>
                <p:cNvGrpSpPr>
                  <a:grpSpLocks/>
                </p:cNvGrpSpPr>
                <p:nvPr/>
              </p:nvGrpSpPr>
              <p:grpSpPr bwMode="gray">
                <a:xfrm>
                  <a:off x="7345606" y="3161987"/>
                  <a:ext cx="515938" cy="877093"/>
                  <a:chOff x="-7292" y="1988"/>
                  <a:chExt cx="888" cy="1514"/>
                </a:xfrm>
              </p:grpSpPr>
              <p:sp>
                <p:nvSpPr>
                  <p:cNvPr id="795" name="Freeform 781"/>
                  <p:cNvSpPr>
                    <a:spLocks/>
                  </p:cNvSpPr>
                  <p:nvPr/>
                </p:nvSpPr>
                <p:spPr bwMode="gray">
                  <a:xfrm>
                    <a:off x="-7039" y="2434"/>
                    <a:ext cx="0" cy="943"/>
                  </a:xfrm>
                  <a:custGeom>
                    <a:avLst/>
                    <a:gdLst/>
                    <a:ahLst/>
                    <a:cxnLst>
                      <a:cxn ang="0">
                        <a:pos x="0" y="943"/>
                      </a:cxn>
                      <a:cxn ang="0">
                        <a:pos x="0" y="0"/>
                      </a:cxn>
                      <a:cxn ang="0">
                        <a:pos x="0" y="943"/>
                      </a:cxn>
                    </a:cxnLst>
                    <a:rect l="0" t="0" r="r" b="b"/>
                    <a:pathLst>
                      <a:path h="943">
                        <a:moveTo>
                          <a:pt x="0" y="943"/>
                        </a:moveTo>
                        <a:lnTo>
                          <a:pt x="0" y="0"/>
                        </a:lnTo>
                        <a:lnTo>
                          <a:pt x="0" y="943"/>
                        </a:lnTo>
                        <a:close/>
                      </a:path>
                    </a:pathLst>
                  </a:custGeom>
                  <a:solidFill>
                    <a:srgbClr val="FFFFFF"/>
                  </a:solidFill>
                  <a:ln w="6350" cmpd="sng">
                    <a:solidFill>
                      <a:srgbClr val="000000"/>
                    </a:solidFill>
                    <a:round/>
                    <a:headEnd/>
                    <a:tailEnd/>
                  </a:ln>
                </p:spPr>
                <p:txBody>
                  <a:bodyPr lIns="0" tIns="0" rIns="0" bIns="0"/>
                  <a:lstStyle/>
                  <a:p>
                    <a:pPr>
                      <a:lnSpc>
                        <a:spcPct val="80000"/>
                      </a:lnSpc>
                    </a:pPr>
                    <a:endParaRPr lang="en-US" sz="2040" cap="all"/>
                  </a:p>
                </p:txBody>
              </p:sp>
              <p:sp>
                <p:nvSpPr>
                  <p:cNvPr id="796" name="Line 782"/>
                  <p:cNvSpPr>
                    <a:spLocks noChangeShapeType="1"/>
                  </p:cNvSpPr>
                  <p:nvPr/>
                </p:nvSpPr>
                <p:spPr bwMode="gray">
                  <a:xfrm flipV="1">
                    <a:off x="-7039" y="2434"/>
                    <a:ext cx="0" cy="943"/>
                  </a:xfrm>
                  <a:prstGeom prst="line">
                    <a:avLst/>
                  </a:prstGeom>
                  <a:gradFill flip="none" rotWithShape="1">
                    <a:gsLst>
                      <a:gs pos="100000">
                        <a:schemeClr val="bg1">
                          <a:lumMod val="85000"/>
                        </a:schemeClr>
                      </a:gs>
                      <a:gs pos="11000">
                        <a:schemeClr val="tx1">
                          <a:lumMod val="65000"/>
                          <a:lumOff val="35000"/>
                        </a:schemeClr>
                      </a:gs>
                      <a:gs pos="52000">
                        <a:srgbClr val="A4A4A4"/>
                      </a:gs>
                      <a:gs pos="57000">
                        <a:srgbClr val="AFAFAF"/>
                      </a:gs>
                      <a:gs pos="75000">
                        <a:schemeClr val="bg1">
                          <a:lumMod val="75000"/>
                        </a:schemeClr>
                      </a:gs>
                    </a:gsLst>
                    <a:lin ang="10800000" scaled="0"/>
                    <a:tileRect/>
                  </a:gradFill>
                  <a:ln w="1270" cap="rnd">
                    <a:noFill/>
                    <a:round/>
                    <a:headEnd/>
                    <a:tailEnd/>
                  </a:ln>
                  <a:sp3d prstMaterial="matte"/>
                </p:spPr>
                <p:txBody>
                  <a:bodyPr lIns="0" tIns="0" rIns="0" bIns="0"/>
                  <a:lstStyle/>
                  <a:p>
                    <a:pPr>
                      <a:lnSpc>
                        <a:spcPct val="80000"/>
                      </a:lnSpc>
                    </a:pPr>
                    <a:endParaRPr lang="en-US" sz="2040" cap="all"/>
                  </a:p>
                </p:txBody>
              </p:sp>
              <p:sp>
                <p:nvSpPr>
                  <p:cNvPr id="797" name="Freeform 783"/>
                  <p:cNvSpPr>
                    <a:spLocks/>
                  </p:cNvSpPr>
                  <p:nvPr/>
                </p:nvSpPr>
                <p:spPr bwMode="gray">
                  <a:xfrm>
                    <a:off x="-7048" y="2425"/>
                    <a:ext cx="18" cy="961"/>
                  </a:xfrm>
                  <a:custGeom>
                    <a:avLst/>
                    <a:gdLst/>
                    <a:ahLst/>
                    <a:cxnLst>
                      <a:cxn ang="0">
                        <a:pos x="0" y="403"/>
                      </a:cxn>
                      <a:cxn ang="0">
                        <a:pos x="0" y="4"/>
                      </a:cxn>
                      <a:cxn ang="0">
                        <a:pos x="4" y="0"/>
                      </a:cxn>
                      <a:cxn ang="0">
                        <a:pos x="4" y="0"/>
                      </a:cxn>
                      <a:cxn ang="0">
                        <a:pos x="8" y="4"/>
                      </a:cxn>
                      <a:cxn ang="0">
                        <a:pos x="8" y="4"/>
                      </a:cxn>
                      <a:cxn ang="0">
                        <a:pos x="8" y="403"/>
                      </a:cxn>
                      <a:cxn ang="0">
                        <a:pos x="4" y="407"/>
                      </a:cxn>
                      <a:cxn ang="0">
                        <a:pos x="4" y="407"/>
                      </a:cxn>
                      <a:cxn ang="0">
                        <a:pos x="0" y="403"/>
                      </a:cxn>
                    </a:cxnLst>
                    <a:rect l="0" t="0" r="r" b="b"/>
                    <a:pathLst>
                      <a:path w="8" h="407">
                        <a:moveTo>
                          <a:pt x="0" y="403"/>
                        </a:moveTo>
                        <a:cubicBezTo>
                          <a:pt x="0" y="4"/>
                          <a:pt x="0" y="4"/>
                          <a:pt x="0" y="4"/>
                        </a:cubicBezTo>
                        <a:cubicBezTo>
                          <a:pt x="0" y="2"/>
                          <a:pt x="2" y="0"/>
                          <a:pt x="4" y="0"/>
                        </a:cubicBezTo>
                        <a:cubicBezTo>
                          <a:pt x="4" y="0"/>
                          <a:pt x="4" y="0"/>
                          <a:pt x="4" y="0"/>
                        </a:cubicBezTo>
                        <a:cubicBezTo>
                          <a:pt x="6" y="0"/>
                          <a:pt x="8" y="2"/>
                          <a:pt x="8" y="4"/>
                        </a:cubicBezTo>
                        <a:cubicBezTo>
                          <a:pt x="8" y="4"/>
                          <a:pt x="8" y="4"/>
                          <a:pt x="8" y="4"/>
                        </a:cubicBezTo>
                        <a:cubicBezTo>
                          <a:pt x="8" y="403"/>
                          <a:pt x="8" y="403"/>
                          <a:pt x="8" y="403"/>
                        </a:cubicBezTo>
                        <a:cubicBezTo>
                          <a:pt x="8" y="405"/>
                          <a:pt x="6" y="407"/>
                          <a:pt x="4" y="407"/>
                        </a:cubicBezTo>
                        <a:cubicBezTo>
                          <a:pt x="4" y="407"/>
                          <a:pt x="4" y="407"/>
                          <a:pt x="4" y="407"/>
                        </a:cubicBezTo>
                        <a:cubicBezTo>
                          <a:pt x="2" y="407"/>
                          <a:pt x="0" y="405"/>
                          <a:pt x="0" y="403"/>
                        </a:cubicBezTo>
                        <a:close/>
                      </a:path>
                    </a:pathLst>
                  </a:custGeom>
                  <a:gradFill flip="none" rotWithShape="1">
                    <a:gsLst>
                      <a:gs pos="100000">
                        <a:schemeClr val="bg1">
                          <a:lumMod val="85000"/>
                        </a:schemeClr>
                      </a:gs>
                      <a:gs pos="27000">
                        <a:schemeClr val="tx1">
                          <a:lumMod val="65000"/>
                          <a:lumOff val="35000"/>
                        </a:schemeClr>
                      </a:gs>
                      <a:gs pos="73000">
                        <a:srgbClr val="A4A4A4"/>
                      </a:gs>
                      <a:gs pos="87000">
                        <a:schemeClr val="bg1">
                          <a:lumMod val="75000"/>
                        </a:schemeClr>
                      </a:gs>
                    </a:gsLst>
                    <a:lin ang="10800000" scaled="0"/>
                    <a:tileRect/>
                  </a:gradFill>
                  <a:ln w="1270" cap="rnd">
                    <a:noFill/>
                    <a:round/>
                    <a:headEnd/>
                    <a:tailEnd/>
                  </a:ln>
                  <a:sp3d prstMaterial="matte"/>
                </p:spPr>
                <p:txBody>
                  <a:bodyPr lIns="0" tIns="0" rIns="0" bIns="0"/>
                  <a:lstStyle/>
                  <a:p>
                    <a:pPr>
                      <a:lnSpc>
                        <a:spcPct val="80000"/>
                      </a:lnSpc>
                    </a:pPr>
                    <a:endParaRPr lang="en-US" sz="2040" cap="all"/>
                  </a:p>
                </p:txBody>
              </p:sp>
              <p:sp>
                <p:nvSpPr>
                  <p:cNvPr id="798" name="Freeform 784"/>
                  <p:cNvSpPr>
                    <a:spLocks/>
                  </p:cNvSpPr>
                  <p:nvPr/>
                </p:nvSpPr>
                <p:spPr bwMode="gray">
                  <a:xfrm>
                    <a:off x="-7077" y="2137"/>
                    <a:ext cx="340" cy="378"/>
                  </a:xfrm>
                  <a:custGeom>
                    <a:avLst/>
                    <a:gdLst/>
                    <a:ahLst/>
                    <a:cxnLst>
                      <a:cxn ang="0">
                        <a:pos x="0" y="378"/>
                      </a:cxn>
                      <a:cxn ang="0">
                        <a:pos x="340" y="0"/>
                      </a:cxn>
                      <a:cxn ang="0">
                        <a:pos x="0" y="378"/>
                      </a:cxn>
                    </a:cxnLst>
                    <a:rect l="0" t="0" r="r" b="b"/>
                    <a:pathLst>
                      <a:path w="340" h="378">
                        <a:moveTo>
                          <a:pt x="0" y="378"/>
                        </a:moveTo>
                        <a:lnTo>
                          <a:pt x="340" y="0"/>
                        </a:lnTo>
                        <a:lnTo>
                          <a:pt x="0" y="378"/>
                        </a:lnTo>
                        <a:close/>
                      </a:path>
                    </a:pathLst>
                  </a:custGeom>
                  <a:solidFill>
                    <a:srgbClr val="FFFFFF"/>
                  </a:solidFill>
                  <a:ln w="6350" cmpd="sng">
                    <a:solidFill>
                      <a:srgbClr val="000000"/>
                    </a:solidFill>
                    <a:round/>
                    <a:headEnd/>
                    <a:tailEnd/>
                  </a:ln>
                </p:spPr>
                <p:txBody>
                  <a:bodyPr lIns="0" tIns="0" rIns="0" bIns="0"/>
                  <a:lstStyle/>
                  <a:p>
                    <a:pPr>
                      <a:lnSpc>
                        <a:spcPct val="80000"/>
                      </a:lnSpc>
                    </a:pPr>
                    <a:endParaRPr lang="en-US" sz="2040" cap="all"/>
                  </a:p>
                </p:txBody>
              </p:sp>
              <p:sp>
                <p:nvSpPr>
                  <p:cNvPr id="799" name="Line 785"/>
                  <p:cNvSpPr>
                    <a:spLocks noChangeShapeType="1"/>
                  </p:cNvSpPr>
                  <p:nvPr/>
                </p:nvSpPr>
                <p:spPr bwMode="gray">
                  <a:xfrm flipV="1">
                    <a:off x="-7077" y="2137"/>
                    <a:ext cx="340" cy="378"/>
                  </a:xfrm>
                  <a:prstGeom prst="line">
                    <a:avLst/>
                  </a:prstGeom>
                  <a:noFill/>
                  <a:ln w="6350">
                    <a:solidFill>
                      <a:srgbClr val="000000"/>
                    </a:solidFill>
                    <a:miter lim="800000"/>
                    <a:headEnd/>
                    <a:tailEnd/>
                  </a:ln>
                </p:spPr>
                <p:txBody>
                  <a:bodyPr lIns="0" tIns="0" rIns="0" bIns="0"/>
                  <a:lstStyle/>
                  <a:p>
                    <a:pPr>
                      <a:lnSpc>
                        <a:spcPct val="80000"/>
                      </a:lnSpc>
                    </a:pPr>
                    <a:endParaRPr lang="en-US" sz="2040" cap="all"/>
                  </a:p>
                </p:txBody>
              </p:sp>
              <p:sp>
                <p:nvSpPr>
                  <p:cNvPr id="800" name="Freeform 786"/>
                  <p:cNvSpPr>
                    <a:spLocks/>
                  </p:cNvSpPr>
                  <p:nvPr/>
                </p:nvSpPr>
                <p:spPr bwMode="gray">
                  <a:xfrm>
                    <a:off x="-7086" y="2125"/>
                    <a:ext cx="361" cy="399"/>
                  </a:xfrm>
                  <a:custGeom>
                    <a:avLst/>
                    <a:gdLst/>
                    <a:ahLst/>
                    <a:cxnLst>
                      <a:cxn ang="0">
                        <a:pos x="1" y="168"/>
                      </a:cxn>
                      <a:cxn ang="0">
                        <a:pos x="1" y="162"/>
                      </a:cxn>
                      <a:cxn ang="0">
                        <a:pos x="1" y="162"/>
                      </a:cxn>
                      <a:cxn ang="0">
                        <a:pos x="145" y="2"/>
                      </a:cxn>
                      <a:cxn ang="0">
                        <a:pos x="151" y="2"/>
                      </a:cxn>
                      <a:cxn ang="0">
                        <a:pos x="151" y="2"/>
                      </a:cxn>
                      <a:cxn ang="0">
                        <a:pos x="151" y="8"/>
                      </a:cxn>
                      <a:cxn ang="0">
                        <a:pos x="151" y="8"/>
                      </a:cxn>
                      <a:cxn ang="0">
                        <a:pos x="7" y="167"/>
                      </a:cxn>
                      <a:cxn ang="0">
                        <a:pos x="4" y="169"/>
                      </a:cxn>
                      <a:cxn ang="0">
                        <a:pos x="4" y="169"/>
                      </a:cxn>
                      <a:cxn ang="0">
                        <a:pos x="1" y="168"/>
                      </a:cxn>
                    </a:cxnLst>
                    <a:rect l="0" t="0" r="r" b="b"/>
                    <a:pathLst>
                      <a:path w="153" h="169">
                        <a:moveTo>
                          <a:pt x="1" y="168"/>
                        </a:moveTo>
                        <a:cubicBezTo>
                          <a:pt x="0" y="166"/>
                          <a:pt x="0" y="164"/>
                          <a:pt x="1" y="162"/>
                        </a:cubicBezTo>
                        <a:cubicBezTo>
                          <a:pt x="1" y="162"/>
                          <a:pt x="1" y="162"/>
                          <a:pt x="1" y="162"/>
                        </a:cubicBezTo>
                        <a:cubicBezTo>
                          <a:pt x="145" y="2"/>
                          <a:pt x="145" y="2"/>
                          <a:pt x="145" y="2"/>
                        </a:cubicBezTo>
                        <a:cubicBezTo>
                          <a:pt x="147" y="1"/>
                          <a:pt x="149" y="0"/>
                          <a:pt x="151" y="2"/>
                        </a:cubicBezTo>
                        <a:cubicBezTo>
                          <a:pt x="151" y="2"/>
                          <a:pt x="151" y="2"/>
                          <a:pt x="151" y="2"/>
                        </a:cubicBezTo>
                        <a:cubicBezTo>
                          <a:pt x="153" y="3"/>
                          <a:pt x="153" y="6"/>
                          <a:pt x="151" y="8"/>
                        </a:cubicBezTo>
                        <a:cubicBezTo>
                          <a:pt x="151" y="8"/>
                          <a:pt x="151" y="8"/>
                          <a:pt x="151" y="8"/>
                        </a:cubicBezTo>
                        <a:cubicBezTo>
                          <a:pt x="7" y="167"/>
                          <a:pt x="7" y="167"/>
                          <a:pt x="7" y="167"/>
                        </a:cubicBezTo>
                        <a:cubicBezTo>
                          <a:pt x="6" y="168"/>
                          <a:pt x="5" y="169"/>
                          <a:pt x="4" y="169"/>
                        </a:cubicBezTo>
                        <a:cubicBezTo>
                          <a:pt x="4" y="169"/>
                          <a:pt x="4" y="169"/>
                          <a:pt x="4" y="169"/>
                        </a:cubicBezTo>
                        <a:cubicBezTo>
                          <a:pt x="3" y="169"/>
                          <a:pt x="2" y="168"/>
                          <a:pt x="1" y="168"/>
                        </a:cubicBezTo>
                        <a:close/>
                      </a:path>
                    </a:pathLst>
                  </a:custGeom>
                  <a:gradFill flip="none" rotWithShape="1">
                    <a:gsLst>
                      <a:gs pos="100000">
                        <a:schemeClr val="bg1">
                          <a:lumMod val="85000"/>
                        </a:schemeClr>
                      </a:gs>
                      <a:gs pos="47000">
                        <a:schemeClr val="tx1">
                          <a:lumMod val="65000"/>
                          <a:lumOff val="35000"/>
                        </a:schemeClr>
                      </a:gs>
                      <a:gs pos="52000">
                        <a:srgbClr val="A4A4A4"/>
                      </a:gs>
                      <a:gs pos="57000">
                        <a:srgbClr val="AFAFAF"/>
                      </a:gs>
                      <a:gs pos="75000">
                        <a:schemeClr val="bg1">
                          <a:lumMod val="75000"/>
                        </a:schemeClr>
                      </a:gs>
                    </a:gsLst>
                    <a:lin ang="13200000" scaled="0"/>
                    <a:tileRect/>
                  </a:gradFill>
                  <a:ln w="1270" cap="rnd">
                    <a:noFill/>
                    <a:round/>
                    <a:headEnd/>
                    <a:tailEnd/>
                  </a:ln>
                  <a:sp3d prstMaterial="matte"/>
                </p:spPr>
                <p:txBody>
                  <a:bodyPr lIns="0" tIns="0" rIns="0" bIns="0"/>
                  <a:lstStyle/>
                  <a:p>
                    <a:pPr>
                      <a:lnSpc>
                        <a:spcPct val="80000"/>
                      </a:lnSpc>
                    </a:pPr>
                    <a:endParaRPr lang="en-US" sz="2040" cap="all"/>
                  </a:p>
                </p:txBody>
              </p:sp>
              <p:sp>
                <p:nvSpPr>
                  <p:cNvPr id="801" name="Freeform 787"/>
                  <p:cNvSpPr>
                    <a:spLocks/>
                  </p:cNvSpPr>
                  <p:nvPr/>
                </p:nvSpPr>
                <p:spPr bwMode="gray">
                  <a:xfrm>
                    <a:off x="-7292" y="2949"/>
                    <a:ext cx="508" cy="553"/>
                  </a:xfrm>
                  <a:custGeom>
                    <a:avLst/>
                    <a:gdLst/>
                    <a:ahLst/>
                    <a:cxnLst>
                      <a:cxn ang="0">
                        <a:pos x="215" y="205"/>
                      </a:cxn>
                      <a:cxn ang="0">
                        <a:pos x="191" y="198"/>
                      </a:cxn>
                      <a:cxn ang="0">
                        <a:pos x="117" y="183"/>
                      </a:cxn>
                      <a:cxn ang="0">
                        <a:pos x="117" y="182"/>
                      </a:cxn>
                      <a:cxn ang="0">
                        <a:pos x="117" y="10"/>
                      </a:cxn>
                      <a:cxn ang="0">
                        <a:pos x="107" y="0"/>
                      </a:cxn>
                      <a:cxn ang="0">
                        <a:pos x="97" y="10"/>
                      </a:cxn>
                      <a:cxn ang="0">
                        <a:pos x="97" y="182"/>
                      </a:cxn>
                      <a:cxn ang="0">
                        <a:pos x="97" y="183"/>
                      </a:cxn>
                      <a:cxn ang="0">
                        <a:pos x="24" y="198"/>
                      </a:cxn>
                      <a:cxn ang="0">
                        <a:pos x="0" y="205"/>
                      </a:cxn>
                      <a:cxn ang="0">
                        <a:pos x="20" y="210"/>
                      </a:cxn>
                      <a:cxn ang="0">
                        <a:pos x="83" y="200"/>
                      </a:cxn>
                      <a:cxn ang="0">
                        <a:pos x="97" y="231"/>
                      </a:cxn>
                      <a:cxn ang="0">
                        <a:pos x="107" y="234"/>
                      </a:cxn>
                      <a:cxn ang="0">
                        <a:pos x="119" y="230"/>
                      </a:cxn>
                      <a:cxn ang="0">
                        <a:pos x="132" y="200"/>
                      </a:cxn>
                      <a:cxn ang="0">
                        <a:pos x="195" y="210"/>
                      </a:cxn>
                      <a:cxn ang="0">
                        <a:pos x="215" y="205"/>
                      </a:cxn>
                    </a:cxnLst>
                    <a:rect l="0" t="0" r="r" b="b"/>
                    <a:pathLst>
                      <a:path w="215" h="234">
                        <a:moveTo>
                          <a:pt x="215" y="205"/>
                        </a:moveTo>
                        <a:cubicBezTo>
                          <a:pt x="191" y="198"/>
                          <a:pt x="191" y="198"/>
                          <a:pt x="191" y="198"/>
                        </a:cubicBezTo>
                        <a:cubicBezTo>
                          <a:pt x="117" y="183"/>
                          <a:pt x="117" y="183"/>
                          <a:pt x="117" y="183"/>
                        </a:cubicBezTo>
                        <a:cubicBezTo>
                          <a:pt x="117" y="183"/>
                          <a:pt x="117" y="182"/>
                          <a:pt x="117" y="182"/>
                        </a:cubicBezTo>
                        <a:cubicBezTo>
                          <a:pt x="117" y="10"/>
                          <a:pt x="117" y="10"/>
                          <a:pt x="117" y="10"/>
                        </a:cubicBezTo>
                        <a:cubicBezTo>
                          <a:pt x="117" y="4"/>
                          <a:pt x="113" y="0"/>
                          <a:pt x="107" y="0"/>
                        </a:cubicBezTo>
                        <a:cubicBezTo>
                          <a:pt x="101" y="0"/>
                          <a:pt x="97" y="4"/>
                          <a:pt x="97" y="10"/>
                        </a:cubicBezTo>
                        <a:cubicBezTo>
                          <a:pt x="97" y="182"/>
                          <a:pt x="97" y="182"/>
                          <a:pt x="97" y="182"/>
                        </a:cubicBezTo>
                        <a:cubicBezTo>
                          <a:pt x="97" y="182"/>
                          <a:pt x="97" y="183"/>
                          <a:pt x="97" y="183"/>
                        </a:cubicBezTo>
                        <a:cubicBezTo>
                          <a:pt x="24" y="198"/>
                          <a:pt x="24" y="198"/>
                          <a:pt x="24" y="198"/>
                        </a:cubicBezTo>
                        <a:cubicBezTo>
                          <a:pt x="0" y="205"/>
                          <a:pt x="0" y="205"/>
                          <a:pt x="0" y="205"/>
                        </a:cubicBezTo>
                        <a:cubicBezTo>
                          <a:pt x="20" y="210"/>
                          <a:pt x="20" y="210"/>
                          <a:pt x="20" y="210"/>
                        </a:cubicBezTo>
                        <a:cubicBezTo>
                          <a:pt x="83" y="200"/>
                          <a:pt x="83" y="200"/>
                          <a:pt x="83" y="200"/>
                        </a:cubicBezTo>
                        <a:cubicBezTo>
                          <a:pt x="97" y="231"/>
                          <a:pt x="97" y="231"/>
                          <a:pt x="97" y="231"/>
                        </a:cubicBezTo>
                        <a:cubicBezTo>
                          <a:pt x="107" y="234"/>
                          <a:pt x="107" y="234"/>
                          <a:pt x="107" y="234"/>
                        </a:cubicBezTo>
                        <a:cubicBezTo>
                          <a:pt x="119" y="230"/>
                          <a:pt x="119" y="230"/>
                          <a:pt x="119" y="230"/>
                        </a:cubicBezTo>
                        <a:cubicBezTo>
                          <a:pt x="132" y="200"/>
                          <a:pt x="132" y="200"/>
                          <a:pt x="132" y="200"/>
                        </a:cubicBezTo>
                        <a:cubicBezTo>
                          <a:pt x="195" y="210"/>
                          <a:pt x="195" y="210"/>
                          <a:pt x="195" y="210"/>
                        </a:cubicBezTo>
                        <a:lnTo>
                          <a:pt x="215" y="205"/>
                        </a:lnTo>
                        <a:close/>
                      </a:path>
                    </a:pathLst>
                  </a:custGeom>
                  <a:gradFill flip="none" rotWithShape="1">
                    <a:gsLst>
                      <a:gs pos="100000">
                        <a:schemeClr val="bg1">
                          <a:lumMod val="85000"/>
                        </a:schemeClr>
                      </a:gs>
                      <a:gs pos="39000">
                        <a:schemeClr val="tx1">
                          <a:lumMod val="65000"/>
                          <a:lumOff val="35000"/>
                        </a:schemeClr>
                      </a:gs>
                      <a:gs pos="52000">
                        <a:srgbClr val="A4A4A4"/>
                      </a:gs>
                      <a:gs pos="57000">
                        <a:srgbClr val="AFAFAF"/>
                      </a:gs>
                      <a:gs pos="75000">
                        <a:schemeClr val="bg1">
                          <a:lumMod val="75000"/>
                        </a:schemeClr>
                      </a:gs>
                    </a:gsLst>
                    <a:lin ang="10800000" scaled="0"/>
                    <a:tileRect/>
                  </a:gradFill>
                  <a:ln w="1270" cap="rnd">
                    <a:noFill/>
                    <a:round/>
                    <a:headEnd/>
                    <a:tailEnd/>
                  </a:ln>
                  <a:sp3d prstMaterial="matte"/>
                </p:spPr>
                <p:txBody>
                  <a:bodyPr lIns="0" tIns="0" rIns="0" bIns="0"/>
                  <a:lstStyle/>
                  <a:p>
                    <a:pPr>
                      <a:lnSpc>
                        <a:spcPct val="80000"/>
                      </a:lnSpc>
                    </a:pPr>
                    <a:endParaRPr lang="en-US" sz="2040" cap="all"/>
                  </a:p>
                </p:txBody>
              </p:sp>
              <p:sp>
                <p:nvSpPr>
                  <p:cNvPr id="802" name="Freeform 788"/>
                  <p:cNvSpPr>
                    <a:spLocks/>
                  </p:cNvSpPr>
                  <p:nvPr/>
                </p:nvSpPr>
                <p:spPr bwMode="gray">
                  <a:xfrm>
                    <a:off x="-6940" y="1988"/>
                    <a:ext cx="494" cy="361"/>
                  </a:xfrm>
                  <a:custGeom>
                    <a:avLst/>
                    <a:gdLst/>
                    <a:ahLst/>
                    <a:cxnLst>
                      <a:cxn ang="0">
                        <a:pos x="209" y="60"/>
                      </a:cxn>
                      <a:cxn ang="0">
                        <a:pos x="32" y="153"/>
                      </a:cxn>
                      <a:cxn ang="0">
                        <a:pos x="209" y="60"/>
                      </a:cxn>
                    </a:cxnLst>
                    <a:rect l="0" t="0" r="r" b="b"/>
                    <a:pathLst>
                      <a:path w="209" h="153">
                        <a:moveTo>
                          <a:pt x="209" y="60"/>
                        </a:moveTo>
                        <a:cubicBezTo>
                          <a:pt x="176" y="0"/>
                          <a:pt x="0" y="65"/>
                          <a:pt x="32" y="153"/>
                        </a:cubicBezTo>
                        <a:lnTo>
                          <a:pt x="209" y="60"/>
                        </a:lnTo>
                        <a:close/>
                      </a:path>
                    </a:pathLst>
                  </a:custGeom>
                  <a:gradFill>
                    <a:gsLst>
                      <a:gs pos="6667">
                        <a:schemeClr val="bg1">
                          <a:lumMod val="65000"/>
                        </a:schemeClr>
                      </a:gs>
                      <a:gs pos="97500">
                        <a:schemeClr val="bg1">
                          <a:lumMod val="50000"/>
                        </a:schemeClr>
                      </a:gs>
                      <a:gs pos="60000">
                        <a:schemeClr val="bg1">
                          <a:lumMod val="75000"/>
                        </a:schemeClr>
                      </a:gs>
                    </a:gsLst>
                    <a:lin ang="192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803" name="Freeform 789"/>
                  <p:cNvSpPr>
                    <a:spLocks/>
                  </p:cNvSpPr>
                  <p:nvPr/>
                </p:nvSpPr>
                <p:spPr bwMode="gray">
                  <a:xfrm>
                    <a:off x="-6881" y="2097"/>
                    <a:ext cx="459" cy="278"/>
                  </a:xfrm>
                  <a:custGeom>
                    <a:avLst/>
                    <a:gdLst/>
                    <a:ahLst/>
                    <a:cxnLst>
                      <a:cxn ang="0">
                        <a:pos x="73" y="50"/>
                      </a:cxn>
                      <a:cxn ang="0">
                        <a:pos x="191" y="25"/>
                      </a:cxn>
                      <a:cxn ang="0">
                        <a:pos x="194" y="29"/>
                      </a:cxn>
                      <a:cxn ang="0">
                        <a:pos x="184" y="14"/>
                      </a:cxn>
                      <a:cxn ang="0">
                        <a:pos x="68" y="39"/>
                      </a:cxn>
                      <a:cxn ang="0">
                        <a:pos x="8" y="109"/>
                      </a:cxn>
                      <a:cxn ang="0">
                        <a:pos x="12" y="118"/>
                      </a:cxn>
                      <a:cxn ang="0">
                        <a:pos x="73" y="50"/>
                      </a:cxn>
                    </a:cxnLst>
                    <a:rect l="0" t="0" r="r" b="b"/>
                    <a:pathLst>
                      <a:path w="194" h="118">
                        <a:moveTo>
                          <a:pt x="73" y="50"/>
                        </a:moveTo>
                        <a:cubicBezTo>
                          <a:pt x="121" y="22"/>
                          <a:pt x="174" y="11"/>
                          <a:pt x="191" y="25"/>
                        </a:cubicBezTo>
                        <a:cubicBezTo>
                          <a:pt x="194" y="29"/>
                          <a:pt x="194" y="29"/>
                          <a:pt x="194" y="29"/>
                        </a:cubicBezTo>
                        <a:cubicBezTo>
                          <a:pt x="194" y="29"/>
                          <a:pt x="185" y="15"/>
                          <a:pt x="184" y="14"/>
                        </a:cubicBezTo>
                        <a:cubicBezTo>
                          <a:pt x="168" y="0"/>
                          <a:pt x="115" y="11"/>
                          <a:pt x="68" y="39"/>
                        </a:cubicBezTo>
                        <a:cubicBezTo>
                          <a:pt x="25" y="63"/>
                          <a:pt x="0" y="93"/>
                          <a:pt x="8" y="109"/>
                        </a:cubicBezTo>
                        <a:cubicBezTo>
                          <a:pt x="8" y="109"/>
                          <a:pt x="10" y="114"/>
                          <a:pt x="12" y="118"/>
                        </a:cubicBezTo>
                        <a:cubicBezTo>
                          <a:pt x="8" y="101"/>
                          <a:pt x="32" y="73"/>
                          <a:pt x="73" y="50"/>
                        </a:cubicBezTo>
                        <a:close/>
                      </a:path>
                    </a:pathLst>
                  </a:custGeom>
                  <a:gradFill>
                    <a:gsLst>
                      <a:gs pos="6667">
                        <a:schemeClr val="bg1">
                          <a:lumMod val="65000"/>
                        </a:schemeClr>
                      </a:gs>
                      <a:gs pos="97500">
                        <a:schemeClr val="bg1">
                          <a:lumMod val="50000"/>
                        </a:schemeClr>
                      </a:gs>
                      <a:gs pos="60000">
                        <a:schemeClr val="bg1">
                          <a:lumMod val="75000"/>
                        </a:schemeClr>
                      </a:gs>
                    </a:gsLst>
                    <a:lin ang="186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804" name="Freeform 790"/>
                  <p:cNvSpPr>
                    <a:spLocks/>
                  </p:cNvSpPr>
                  <p:nvPr/>
                </p:nvSpPr>
                <p:spPr bwMode="gray">
                  <a:xfrm>
                    <a:off x="-6862" y="2123"/>
                    <a:ext cx="458" cy="304"/>
                  </a:xfrm>
                  <a:custGeom>
                    <a:avLst/>
                    <a:gdLst/>
                    <a:ahLst/>
                    <a:cxnLst>
                      <a:cxn ang="0">
                        <a:pos x="187" y="19"/>
                      </a:cxn>
                      <a:cxn ang="0">
                        <a:pos x="187" y="19"/>
                      </a:cxn>
                      <a:cxn ang="0">
                        <a:pos x="186" y="18"/>
                      </a:cxn>
                      <a:cxn ang="0">
                        <a:pos x="183" y="14"/>
                      </a:cxn>
                      <a:cxn ang="0">
                        <a:pos x="65" y="39"/>
                      </a:cxn>
                      <a:cxn ang="0">
                        <a:pos x="4" y="107"/>
                      </a:cxn>
                      <a:cxn ang="0">
                        <a:pos x="4" y="107"/>
                      </a:cxn>
                      <a:cxn ang="0">
                        <a:pos x="4" y="109"/>
                      </a:cxn>
                      <a:cxn ang="0">
                        <a:pos x="7" y="113"/>
                      </a:cxn>
                      <a:cxn ang="0">
                        <a:pos x="8" y="114"/>
                      </a:cxn>
                      <a:cxn ang="0">
                        <a:pos x="126" y="90"/>
                      </a:cxn>
                      <a:cxn ang="0">
                        <a:pos x="187" y="19"/>
                      </a:cxn>
                    </a:cxnLst>
                    <a:rect l="0" t="0" r="r" b="b"/>
                    <a:pathLst>
                      <a:path w="194" h="129">
                        <a:moveTo>
                          <a:pt x="187" y="19"/>
                        </a:moveTo>
                        <a:cubicBezTo>
                          <a:pt x="187" y="19"/>
                          <a:pt x="187" y="19"/>
                          <a:pt x="187" y="19"/>
                        </a:cubicBezTo>
                        <a:cubicBezTo>
                          <a:pt x="187" y="19"/>
                          <a:pt x="186" y="18"/>
                          <a:pt x="186" y="18"/>
                        </a:cubicBezTo>
                        <a:cubicBezTo>
                          <a:pt x="183" y="14"/>
                          <a:pt x="183" y="14"/>
                          <a:pt x="183" y="14"/>
                        </a:cubicBezTo>
                        <a:cubicBezTo>
                          <a:pt x="166" y="0"/>
                          <a:pt x="113" y="11"/>
                          <a:pt x="65" y="39"/>
                        </a:cubicBezTo>
                        <a:cubicBezTo>
                          <a:pt x="24" y="62"/>
                          <a:pt x="0" y="90"/>
                          <a:pt x="4" y="107"/>
                        </a:cubicBezTo>
                        <a:cubicBezTo>
                          <a:pt x="4" y="107"/>
                          <a:pt x="4" y="107"/>
                          <a:pt x="4" y="107"/>
                        </a:cubicBezTo>
                        <a:cubicBezTo>
                          <a:pt x="4" y="107"/>
                          <a:pt x="4" y="108"/>
                          <a:pt x="4" y="109"/>
                        </a:cubicBezTo>
                        <a:cubicBezTo>
                          <a:pt x="7" y="113"/>
                          <a:pt x="7" y="113"/>
                          <a:pt x="7" y="113"/>
                        </a:cubicBezTo>
                        <a:cubicBezTo>
                          <a:pt x="7" y="113"/>
                          <a:pt x="8" y="114"/>
                          <a:pt x="8" y="114"/>
                        </a:cubicBezTo>
                        <a:cubicBezTo>
                          <a:pt x="25" y="129"/>
                          <a:pt x="78" y="118"/>
                          <a:pt x="126" y="90"/>
                        </a:cubicBezTo>
                        <a:cubicBezTo>
                          <a:pt x="169" y="65"/>
                          <a:pt x="194" y="36"/>
                          <a:pt x="187" y="19"/>
                        </a:cubicBezTo>
                        <a:close/>
                      </a:path>
                    </a:pathLst>
                  </a:custGeom>
                  <a:gradFill>
                    <a:gsLst>
                      <a:gs pos="0">
                        <a:schemeClr val="tx1">
                          <a:lumMod val="65000"/>
                          <a:lumOff val="35000"/>
                        </a:schemeClr>
                      </a:gs>
                      <a:gs pos="12000">
                        <a:schemeClr val="bg1">
                          <a:lumMod val="50000"/>
                        </a:schemeClr>
                      </a:gs>
                      <a:gs pos="100000">
                        <a:schemeClr val="bg1">
                          <a:lumMod val="65000"/>
                        </a:schemeClr>
                      </a:gs>
                    </a:gsLst>
                    <a:lin ang="60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805" name="Freeform 791"/>
                  <p:cNvSpPr>
                    <a:spLocks/>
                  </p:cNvSpPr>
                  <p:nvPr/>
                </p:nvSpPr>
                <p:spPr bwMode="gray">
                  <a:xfrm>
                    <a:off x="-6739" y="2205"/>
                    <a:ext cx="132" cy="81"/>
                  </a:xfrm>
                  <a:custGeom>
                    <a:avLst/>
                    <a:gdLst/>
                    <a:ahLst/>
                    <a:cxnLst>
                      <a:cxn ang="0">
                        <a:pos x="30" y="17"/>
                      </a:cxn>
                      <a:cxn ang="0">
                        <a:pos x="1" y="25"/>
                      </a:cxn>
                      <a:cxn ang="0">
                        <a:pos x="2" y="30"/>
                      </a:cxn>
                      <a:cxn ang="0">
                        <a:pos x="35" y="23"/>
                      </a:cxn>
                      <a:cxn ang="0">
                        <a:pos x="51" y="1"/>
                      </a:cxn>
                      <a:cxn ang="0">
                        <a:pos x="46" y="0"/>
                      </a:cxn>
                      <a:cxn ang="0">
                        <a:pos x="30" y="17"/>
                      </a:cxn>
                    </a:cxnLst>
                    <a:rect l="0" t="0" r="r" b="b"/>
                    <a:pathLst>
                      <a:path w="56" h="34">
                        <a:moveTo>
                          <a:pt x="30" y="17"/>
                        </a:moveTo>
                        <a:cubicBezTo>
                          <a:pt x="19" y="23"/>
                          <a:pt x="7" y="27"/>
                          <a:pt x="1" y="25"/>
                        </a:cubicBezTo>
                        <a:cubicBezTo>
                          <a:pt x="0" y="27"/>
                          <a:pt x="1" y="29"/>
                          <a:pt x="2" y="30"/>
                        </a:cubicBezTo>
                        <a:cubicBezTo>
                          <a:pt x="7" y="34"/>
                          <a:pt x="22" y="31"/>
                          <a:pt x="35" y="23"/>
                        </a:cubicBezTo>
                        <a:cubicBezTo>
                          <a:pt x="49" y="15"/>
                          <a:pt x="56" y="5"/>
                          <a:pt x="51" y="1"/>
                        </a:cubicBezTo>
                        <a:cubicBezTo>
                          <a:pt x="50" y="1"/>
                          <a:pt x="48" y="0"/>
                          <a:pt x="46" y="0"/>
                        </a:cubicBezTo>
                        <a:cubicBezTo>
                          <a:pt x="46" y="4"/>
                          <a:pt x="40" y="11"/>
                          <a:pt x="30" y="17"/>
                        </a:cubicBezTo>
                        <a:close/>
                      </a:path>
                    </a:pathLst>
                  </a:custGeom>
                  <a:gradFill>
                    <a:gsLst>
                      <a:gs pos="12000">
                        <a:schemeClr val="bg1">
                          <a:lumMod val="85000"/>
                        </a:schemeClr>
                      </a:gs>
                      <a:gs pos="100000">
                        <a:schemeClr val="bg1">
                          <a:lumMod val="95000"/>
                        </a:schemeClr>
                      </a:gs>
                    </a:gsLst>
                    <a:lin ang="186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806" name="Freeform 792"/>
                  <p:cNvSpPr>
                    <a:spLocks/>
                  </p:cNvSpPr>
                  <p:nvPr/>
                </p:nvSpPr>
                <p:spPr bwMode="gray">
                  <a:xfrm>
                    <a:off x="-6737" y="2203"/>
                    <a:ext cx="107" cy="66"/>
                  </a:xfrm>
                  <a:custGeom>
                    <a:avLst/>
                    <a:gdLst/>
                    <a:ahLst/>
                    <a:cxnLst>
                      <a:cxn ang="0">
                        <a:pos x="17" y="9"/>
                      </a:cxn>
                      <a:cxn ang="0">
                        <a:pos x="0" y="26"/>
                      </a:cxn>
                      <a:cxn ang="0">
                        <a:pos x="29" y="18"/>
                      </a:cxn>
                      <a:cxn ang="0">
                        <a:pos x="45" y="1"/>
                      </a:cxn>
                      <a:cxn ang="0">
                        <a:pos x="17" y="9"/>
                      </a:cxn>
                    </a:cxnLst>
                    <a:rect l="0" t="0" r="r" b="b"/>
                    <a:pathLst>
                      <a:path w="45" h="28">
                        <a:moveTo>
                          <a:pt x="17" y="9"/>
                        </a:moveTo>
                        <a:cubicBezTo>
                          <a:pt x="7" y="15"/>
                          <a:pt x="1" y="22"/>
                          <a:pt x="0" y="26"/>
                        </a:cubicBezTo>
                        <a:cubicBezTo>
                          <a:pt x="6" y="28"/>
                          <a:pt x="18" y="24"/>
                          <a:pt x="29" y="18"/>
                        </a:cubicBezTo>
                        <a:cubicBezTo>
                          <a:pt x="39" y="12"/>
                          <a:pt x="45" y="5"/>
                          <a:pt x="45" y="1"/>
                        </a:cubicBezTo>
                        <a:cubicBezTo>
                          <a:pt x="39" y="0"/>
                          <a:pt x="28" y="3"/>
                          <a:pt x="17" y="9"/>
                        </a:cubicBezTo>
                        <a:close/>
                      </a:path>
                    </a:pathLst>
                  </a:custGeom>
                  <a:solidFill>
                    <a:schemeClr val="accent4">
                      <a:lumMod val="40000"/>
                      <a:lumOff val="60000"/>
                    </a:schemeClr>
                  </a:solidFill>
                  <a:ln w="6350" cap="flat" cmpd="sng">
                    <a:noFill/>
                    <a:prstDash val="solid"/>
                    <a:miter lim="800000"/>
                    <a:headEnd/>
                    <a:tailEnd/>
                  </a:ln>
                  <a:effectLst>
                    <a:glow rad="12700">
                      <a:schemeClr val="accent4">
                        <a:lumMod val="20000"/>
                        <a:lumOff val="80000"/>
                        <a:alpha val="40000"/>
                      </a:schemeClr>
                    </a:glow>
                  </a:effectLst>
                </p:spPr>
                <p:txBody>
                  <a:bodyPr lIns="0" tIns="0" rIns="0" bIns="0"/>
                  <a:lstStyle/>
                  <a:p>
                    <a:pPr>
                      <a:lnSpc>
                        <a:spcPct val="80000"/>
                      </a:lnSpc>
                    </a:pPr>
                    <a:endParaRPr lang="en-US" sz="2040" cap="all"/>
                  </a:p>
                </p:txBody>
              </p:sp>
              <p:sp>
                <p:nvSpPr>
                  <p:cNvPr id="807" name="Freeform 793"/>
                  <p:cNvSpPr>
                    <a:spLocks/>
                  </p:cNvSpPr>
                  <p:nvPr/>
                </p:nvSpPr>
                <p:spPr bwMode="gray">
                  <a:xfrm>
                    <a:off x="-6576" y="2179"/>
                    <a:ext cx="130" cy="81"/>
                  </a:xfrm>
                  <a:custGeom>
                    <a:avLst/>
                    <a:gdLst/>
                    <a:ahLst/>
                    <a:cxnLst>
                      <a:cxn ang="0">
                        <a:pos x="50" y="2"/>
                      </a:cxn>
                      <a:cxn ang="0">
                        <a:pos x="44" y="0"/>
                      </a:cxn>
                      <a:cxn ang="0">
                        <a:pos x="27" y="18"/>
                      </a:cxn>
                      <a:cxn ang="0">
                        <a:pos x="0" y="26"/>
                      </a:cxn>
                      <a:cxn ang="0">
                        <a:pos x="1" y="30"/>
                      </a:cxn>
                      <a:cxn ang="0">
                        <a:pos x="34" y="23"/>
                      </a:cxn>
                      <a:cxn ang="0">
                        <a:pos x="50" y="2"/>
                      </a:cxn>
                    </a:cxnLst>
                    <a:rect l="0" t="0" r="r" b="b"/>
                    <a:pathLst>
                      <a:path w="55" h="34">
                        <a:moveTo>
                          <a:pt x="50" y="2"/>
                        </a:moveTo>
                        <a:cubicBezTo>
                          <a:pt x="49" y="1"/>
                          <a:pt x="46" y="0"/>
                          <a:pt x="44" y="0"/>
                        </a:cubicBezTo>
                        <a:cubicBezTo>
                          <a:pt x="44" y="5"/>
                          <a:pt x="37" y="12"/>
                          <a:pt x="27" y="18"/>
                        </a:cubicBezTo>
                        <a:cubicBezTo>
                          <a:pt x="17" y="24"/>
                          <a:pt x="6" y="27"/>
                          <a:pt x="0" y="26"/>
                        </a:cubicBezTo>
                        <a:cubicBezTo>
                          <a:pt x="0" y="28"/>
                          <a:pt x="0" y="29"/>
                          <a:pt x="1" y="30"/>
                        </a:cubicBezTo>
                        <a:cubicBezTo>
                          <a:pt x="6" y="34"/>
                          <a:pt x="21" y="31"/>
                          <a:pt x="34" y="23"/>
                        </a:cubicBezTo>
                        <a:cubicBezTo>
                          <a:pt x="48" y="15"/>
                          <a:pt x="55" y="6"/>
                          <a:pt x="50" y="2"/>
                        </a:cubicBezTo>
                        <a:close/>
                      </a:path>
                    </a:pathLst>
                  </a:custGeom>
                  <a:gradFill>
                    <a:gsLst>
                      <a:gs pos="12000">
                        <a:schemeClr val="bg1">
                          <a:lumMod val="85000"/>
                        </a:schemeClr>
                      </a:gs>
                      <a:gs pos="100000">
                        <a:schemeClr val="bg1">
                          <a:lumMod val="95000"/>
                        </a:schemeClr>
                      </a:gs>
                    </a:gsLst>
                    <a:lin ang="186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808" name="Freeform 794"/>
                  <p:cNvSpPr>
                    <a:spLocks/>
                  </p:cNvSpPr>
                  <p:nvPr/>
                </p:nvSpPr>
                <p:spPr bwMode="gray">
                  <a:xfrm>
                    <a:off x="-6576" y="2179"/>
                    <a:ext cx="104" cy="64"/>
                  </a:xfrm>
                  <a:custGeom>
                    <a:avLst/>
                    <a:gdLst/>
                    <a:ahLst/>
                    <a:cxnLst>
                      <a:cxn ang="0">
                        <a:pos x="44" y="0"/>
                      </a:cxn>
                      <a:cxn ang="0">
                        <a:pos x="17" y="9"/>
                      </a:cxn>
                      <a:cxn ang="0">
                        <a:pos x="0" y="26"/>
                      </a:cxn>
                      <a:cxn ang="0">
                        <a:pos x="27" y="18"/>
                      </a:cxn>
                      <a:cxn ang="0">
                        <a:pos x="44" y="0"/>
                      </a:cxn>
                    </a:cxnLst>
                    <a:rect l="0" t="0" r="r" b="b"/>
                    <a:pathLst>
                      <a:path w="44" h="27">
                        <a:moveTo>
                          <a:pt x="44" y="0"/>
                        </a:moveTo>
                        <a:cubicBezTo>
                          <a:pt x="37" y="0"/>
                          <a:pt x="27" y="3"/>
                          <a:pt x="17" y="9"/>
                        </a:cubicBezTo>
                        <a:cubicBezTo>
                          <a:pt x="7" y="15"/>
                          <a:pt x="0" y="22"/>
                          <a:pt x="0" y="26"/>
                        </a:cubicBezTo>
                        <a:cubicBezTo>
                          <a:pt x="6" y="27"/>
                          <a:pt x="17" y="24"/>
                          <a:pt x="27" y="18"/>
                        </a:cubicBezTo>
                        <a:cubicBezTo>
                          <a:pt x="37" y="12"/>
                          <a:pt x="44" y="5"/>
                          <a:pt x="44" y="0"/>
                        </a:cubicBezTo>
                        <a:close/>
                      </a:path>
                    </a:pathLst>
                  </a:custGeom>
                  <a:solidFill>
                    <a:schemeClr val="accent4">
                      <a:lumMod val="40000"/>
                      <a:lumOff val="60000"/>
                    </a:schemeClr>
                  </a:solidFill>
                  <a:ln w="6350" cap="flat" cmpd="sng">
                    <a:noFill/>
                    <a:prstDash val="solid"/>
                    <a:miter lim="800000"/>
                    <a:headEnd/>
                    <a:tailEnd/>
                  </a:ln>
                  <a:effectLst>
                    <a:glow rad="12700">
                      <a:schemeClr val="accent4">
                        <a:lumMod val="20000"/>
                        <a:lumOff val="80000"/>
                        <a:alpha val="40000"/>
                      </a:schemeClr>
                    </a:glow>
                  </a:effectLst>
                </p:spPr>
                <p:txBody>
                  <a:bodyPr lIns="0" tIns="0" rIns="0" bIns="0"/>
                  <a:lstStyle/>
                  <a:p>
                    <a:pPr>
                      <a:lnSpc>
                        <a:spcPct val="80000"/>
                      </a:lnSpc>
                    </a:pPr>
                    <a:endParaRPr lang="en-US" sz="2040" cap="all"/>
                  </a:p>
                </p:txBody>
              </p:sp>
              <p:sp>
                <p:nvSpPr>
                  <p:cNvPr id="809" name="Freeform 795"/>
                  <p:cNvSpPr>
                    <a:spLocks/>
                  </p:cNvSpPr>
                  <p:nvPr/>
                </p:nvSpPr>
                <p:spPr bwMode="gray">
                  <a:xfrm>
                    <a:off x="-6675" y="2278"/>
                    <a:ext cx="132" cy="81"/>
                  </a:xfrm>
                  <a:custGeom>
                    <a:avLst/>
                    <a:gdLst/>
                    <a:ahLst/>
                    <a:cxnLst>
                      <a:cxn ang="0">
                        <a:pos x="45" y="0"/>
                      </a:cxn>
                      <a:cxn ang="0">
                        <a:pos x="29" y="16"/>
                      </a:cxn>
                      <a:cxn ang="0">
                        <a:pos x="1" y="25"/>
                      </a:cxn>
                      <a:cxn ang="0">
                        <a:pos x="2" y="30"/>
                      </a:cxn>
                      <a:cxn ang="0">
                        <a:pos x="35" y="23"/>
                      </a:cxn>
                      <a:cxn ang="0">
                        <a:pos x="51" y="2"/>
                      </a:cxn>
                      <a:cxn ang="0">
                        <a:pos x="45" y="0"/>
                      </a:cxn>
                    </a:cxnLst>
                    <a:rect l="0" t="0" r="r" b="b"/>
                    <a:pathLst>
                      <a:path w="56" h="34">
                        <a:moveTo>
                          <a:pt x="45" y="0"/>
                        </a:moveTo>
                        <a:cubicBezTo>
                          <a:pt x="44" y="5"/>
                          <a:pt x="38" y="11"/>
                          <a:pt x="29" y="16"/>
                        </a:cubicBezTo>
                        <a:cubicBezTo>
                          <a:pt x="18" y="22"/>
                          <a:pt x="7" y="26"/>
                          <a:pt x="1" y="25"/>
                        </a:cubicBezTo>
                        <a:cubicBezTo>
                          <a:pt x="0" y="27"/>
                          <a:pt x="0" y="29"/>
                          <a:pt x="2" y="30"/>
                        </a:cubicBezTo>
                        <a:cubicBezTo>
                          <a:pt x="6" y="34"/>
                          <a:pt x="21" y="31"/>
                          <a:pt x="35" y="23"/>
                        </a:cubicBezTo>
                        <a:cubicBezTo>
                          <a:pt x="48" y="15"/>
                          <a:pt x="56" y="6"/>
                          <a:pt x="51" y="2"/>
                        </a:cubicBezTo>
                        <a:cubicBezTo>
                          <a:pt x="50" y="1"/>
                          <a:pt x="48" y="0"/>
                          <a:pt x="45" y="0"/>
                        </a:cubicBezTo>
                        <a:close/>
                      </a:path>
                    </a:pathLst>
                  </a:custGeom>
                  <a:gradFill>
                    <a:gsLst>
                      <a:gs pos="12000">
                        <a:schemeClr val="bg1">
                          <a:lumMod val="85000"/>
                        </a:schemeClr>
                      </a:gs>
                      <a:gs pos="100000">
                        <a:schemeClr val="bg1">
                          <a:lumMod val="95000"/>
                        </a:schemeClr>
                      </a:gs>
                    </a:gsLst>
                    <a:lin ang="186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810" name="Freeform 796"/>
                  <p:cNvSpPr>
                    <a:spLocks/>
                  </p:cNvSpPr>
                  <p:nvPr/>
                </p:nvSpPr>
                <p:spPr bwMode="gray">
                  <a:xfrm>
                    <a:off x="-6673" y="2278"/>
                    <a:ext cx="104" cy="62"/>
                  </a:xfrm>
                  <a:custGeom>
                    <a:avLst/>
                    <a:gdLst/>
                    <a:ahLst/>
                    <a:cxnLst>
                      <a:cxn ang="0">
                        <a:pos x="28" y="16"/>
                      </a:cxn>
                      <a:cxn ang="0">
                        <a:pos x="44" y="0"/>
                      </a:cxn>
                      <a:cxn ang="0">
                        <a:pos x="17" y="9"/>
                      </a:cxn>
                      <a:cxn ang="0">
                        <a:pos x="0" y="25"/>
                      </a:cxn>
                      <a:cxn ang="0">
                        <a:pos x="28" y="16"/>
                      </a:cxn>
                    </a:cxnLst>
                    <a:rect l="0" t="0" r="r" b="b"/>
                    <a:pathLst>
                      <a:path w="44" h="26">
                        <a:moveTo>
                          <a:pt x="28" y="16"/>
                        </a:moveTo>
                        <a:cubicBezTo>
                          <a:pt x="37" y="11"/>
                          <a:pt x="43" y="5"/>
                          <a:pt x="44" y="0"/>
                        </a:cubicBezTo>
                        <a:cubicBezTo>
                          <a:pt x="37" y="0"/>
                          <a:pt x="27" y="3"/>
                          <a:pt x="17" y="9"/>
                        </a:cubicBezTo>
                        <a:cubicBezTo>
                          <a:pt x="7" y="14"/>
                          <a:pt x="1" y="20"/>
                          <a:pt x="0" y="25"/>
                        </a:cubicBezTo>
                        <a:cubicBezTo>
                          <a:pt x="6" y="26"/>
                          <a:pt x="17" y="22"/>
                          <a:pt x="28" y="16"/>
                        </a:cubicBezTo>
                        <a:close/>
                      </a:path>
                    </a:pathLst>
                  </a:custGeom>
                  <a:solidFill>
                    <a:schemeClr val="accent4">
                      <a:lumMod val="40000"/>
                      <a:lumOff val="60000"/>
                    </a:schemeClr>
                  </a:solidFill>
                  <a:ln w="6350" cap="flat" cmpd="sng">
                    <a:noFill/>
                    <a:prstDash val="solid"/>
                    <a:miter lim="800000"/>
                    <a:headEnd/>
                    <a:tailEnd/>
                  </a:ln>
                  <a:effectLst>
                    <a:glow rad="12700">
                      <a:schemeClr val="accent4">
                        <a:lumMod val="20000"/>
                        <a:lumOff val="80000"/>
                        <a:alpha val="40000"/>
                      </a:schemeClr>
                    </a:glow>
                  </a:effectLst>
                </p:spPr>
                <p:txBody>
                  <a:bodyPr lIns="0" tIns="0" rIns="0" bIns="0"/>
                  <a:lstStyle/>
                  <a:p>
                    <a:pPr>
                      <a:lnSpc>
                        <a:spcPct val="80000"/>
                      </a:lnSpc>
                    </a:pPr>
                    <a:endParaRPr lang="en-US" sz="2040" cap="all"/>
                  </a:p>
                </p:txBody>
              </p:sp>
              <p:sp>
                <p:nvSpPr>
                  <p:cNvPr id="811" name="Freeform 797"/>
                  <p:cNvSpPr>
                    <a:spLocks/>
                  </p:cNvSpPr>
                  <p:nvPr/>
                </p:nvSpPr>
                <p:spPr bwMode="gray">
                  <a:xfrm>
                    <a:off x="-6824" y="2307"/>
                    <a:ext cx="130" cy="80"/>
                  </a:xfrm>
                  <a:custGeom>
                    <a:avLst/>
                    <a:gdLst/>
                    <a:ahLst/>
                    <a:cxnLst>
                      <a:cxn ang="0">
                        <a:pos x="47" y="0"/>
                      </a:cxn>
                      <a:cxn ang="0">
                        <a:pos x="30" y="16"/>
                      </a:cxn>
                      <a:cxn ang="0">
                        <a:pos x="1" y="24"/>
                      </a:cxn>
                      <a:cxn ang="0">
                        <a:pos x="2" y="30"/>
                      </a:cxn>
                      <a:cxn ang="0">
                        <a:pos x="35" y="23"/>
                      </a:cxn>
                      <a:cxn ang="0">
                        <a:pos x="51" y="2"/>
                      </a:cxn>
                      <a:cxn ang="0">
                        <a:pos x="47" y="0"/>
                      </a:cxn>
                    </a:cxnLst>
                    <a:rect l="0" t="0" r="r" b="b"/>
                    <a:pathLst>
                      <a:path w="55" h="34">
                        <a:moveTo>
                          <a:pt x="47" y="0"/>
                        </a:moveTo>
                        <a:cubicBezTo>
                          <a:pt x="46" y="5"/>
                          <a:pt x="39" y="11"/>
                          <a:pt x="30" y="16"/>
                        </a:cubicBezTo>
                        <a:cubicBezTo>
                          <a:pt x="19" y="23"/>
                          <a:pt x="7" y="26"/>
                          <a:pt x="1" y="24"/>
                        </a:cubicBezTo>
                        <a:cubicBezTo>
                          <a:pt x="0" y="27"/>
                          <a:pt x="0" y="29"/>
                          <a:pt x="2" y="30"/>
                        </a:cubicBezTo>
                        <a:cubicBezTo>
                          <a:pt x="6" y="34"/>
                          <a:pt x="21" y="31"/>
                          <a:pt x="35" y="23"/>
                        </a:cubicBezTo>
                        <a:cubicBezTo>
                          <a:pt x="48" y="15"/>
                          <a:pt x="55" y="6"/>
                          <a:pt x="51" y="2"/>
                        </a:cubicBezTo>
                        <a:cubicBezTo>
                          <a:pt x="50" y="1"/>
                          <a:pt x="48" y="1"/>
                          <a:pt x="47" y="0"/>
                        </a:cubicBezTo>
                        <a:close/>
                      </a:path>
                    </a:pathLst>
                  </a:custGeom>
                  <a:gradFill>
                    <a:gsLst>
                      <a:gs pos="12000">
                        <a:schemeClr val="bg1">
                          <a:lumMod val="85000"/>
                        </a:schemeClr>
                      </a:gs>
                      <a:gs pos="100000">
                        <a:schemeClr val="bg1">
                          <a:lumMod val="95000"/>
                        </a:schemeClr>
                      </a:gs>
                    </a:gsLst>
                    <a:lin ang="186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812" name="Freeform 798"/>
                  <p:cNvSpPr>
                    <a:spLocks/>
                  </p:cNvSpPr>
                  <p:nvPr/>
                </p:nvSpPr>
                <p:spPr bwMode="gray">
                  <a:xfrm>
                    <a:off x="-6822" y="2304"/>
                    <a:ext cx="109" cy="64"/>
                  </a:xfrm>
                  <a:custGeom>
                    <a:avLst/>
                    <a:gdLst/>
                    <a:ahLst/>
                    <a:cxnLst>
                      <a:cxn ang="0">
                        <a:pos x="29" y="17"/>
                      </a:cxn>
                      <a:cxn ang="0">
                        <a:pos x="46" y="1"/>
                      </a:cxn>
                      <a:cxn ang="0">
                        <a:pos x="16" y="10"/>
                      </a:cxn>
                      <a:cxn ang="0">
                        <a:pos x="0" y="25"/>
                      </a:cxn>
                      <a:cxn ang="0">
                        <a:pos x="29" y="17"/>
                      </a:cxn>
                    </a:cxnLst>
                    <a:rect l="0" t="0" r="r" b="b"/>
                    <a:pathLst>
                      <a:path w="46" h="27">
                        <a:moveTo>
                          <a:pt x="29" y="17"/>
                        </a:moveTo>
                        <a:cubicBezTo>
                          <a:pt x="38" y="12"/>
                          <a:pt x="45" y="6"/>
                          <a:pt x="46" y="1"/>
                        </a:cubicBezTo>
                        <a:cubicBezTo>
                          <a:pt x="39" y="0"/>
                          <a:pt x="27" y="3"/>
                          <a:pt x="16" y="10"/>
                        </a:cubicBezTo>
                        <a:cubicBezTo>
                          <a:pt x="8" y="15"/>
                          <a:pt x="1" y="21"/>
                          <a:pt x="0" y="25"/>
                        </a:cubicBezTo>
                        <a:cubicBezTo>
                          <a:pt x="6" y="27"/>
                          <a:pt x="18" y="24"/>
                          <a:pt x="29" y="17"/>
                        </a:cubicBezTo>
                        <a:close/>
                      </a:path>
                    </a:pathLst>
                  </a:custGeom>
                  <a:solidFill>
                    <a:schemeClr val="accent4">
                      <a:lumMod val="40000"/>
                      <a:lumOff val="60000"/>
                    </a:schemeClr>
                  </a:solidFill>
                  <a:ln w="6350" cap="flat" cmpd="sng">
                    <a:noFill/>
                    <a:prstDash val="solid"/>
                    <a:miter lim="800000"/>
                    <a:headEnd/>
                    <a:tailEnd/>
                  </a:ln>
                  <a:effectLst>
                    <a:glow rad="12700">
                      <a:schemeClr val="accent4">
                        <a:lumMod val="20000"/>
                        <a:lumOff val="80000"/>
                        <a:alpha val="40000"/>
                      </a:schemeClr>
                    </a:glow>
                  </a:effectLst>
                </p:spPr>
                <p:txBody>
                  <a:bodyPr lIns="0" tIns="0" rIns="0" bIns="0"/>
                  <a:lstStyle/>
                  <a:p>
                    <a:pPr>
                      <a:lnSpc>
                        <a:spcPct val="80000"/>
                      </a:lnSpc>
                    </a:pPr>
                    <a:endParaRPr lang="en-US" sz="2040" cap="all"/>
                  </a:p>
                </p:txBody>
              </p:sp>
            </p:grpSp>
            <p:grpSp>
              <p:nvGrpSpPr>
                <p:cNvPr id="836" name="Group 799"/>
                <p:cNvGrpSpPr>
                  <a:grpSpLocks/>
                </p:cNvGrpSpPr>
                <p:nvPr/>
              </p:nvGrpSpPr>
              <p:grpSpPr bwMode="gray">
                <a:xfrm>
                  <a:off x="7960206" y="3415520"/>
                  <a:ext cx="276543" cy="666591"/>
                  <a:chOff x="558" y="-2537"/>
                  <a:chExt cx="470" cy="1139"/>
                </a:xfrm>
              </p:grpSpPr>
              <p:sp>
                <p:nvSpPr>
                  <p:cNvPr id="837" name="Freeform 800"/>
                  <p:cNvSpPr>
                    <a:spLocks/>
                  </p:cNvSpPr>
                  <p:nvPr/>
                </p:nvSpPr>
                <p:spPr bwMode="gray">
                  <a:xfrm>
                    <a:off x="678" y="-1977"/>
                    <a:ext cx="211" cy="579"/>
                  </a:xfrm>
                  <a:custGeom>
                    <a:avLst/>
                    <a:gdLst/>
                    <a:ahLst/>
                    <a:cxnLst>
                      <a:cxn ang="0">
                        <a:pos x="62" y="20"/>
                      </a:cxn>
                      <a:cxn ang="0">
                        <a:pos x="11" y="11"/>
                      </a:cxn>
                      <a:cxn ang="0">
                        <a:pos x="2" y="0"/>
                      </a:cxn>
                      <a:cxn ang="0">
                        <a:pos x="2" y="36"/>
                      </a:cxn>
                      <a:cxn ang="0">
                        <a:pos x="2" y="206"/>
                      </a:cxn>
                      <a:cxn ang="0">
                        <a:pos x="43" y="205"/>
                      </a:cxn>
                      <a:cxn ang="0">
                        <a:pos x="43" y="211"/>
                      </a:cxn>
                      <a:cxn ang="0">
                        <a:pos x="88" y="218"/>
                      </a:cxn>
                      <a:cxn ang="0">
                        <a:pos x="88" y="156"/>
                      </a:cxn>
                      <a:cxn ang="0">
                        <a:pos x="89" y="7"/>
                      </a:cxn>
                      <a:cxn ang="0">
                        <a:pos x="89" y="5"/>
                      </a:cxn>
                      <a:cxn ang="0">
                        <a:pos x="89" y="5"/>
                      </a:cxn>
                      <a:cxn ang="0">
                        <a:pos x="62" y="20"/>
                      </a:cxn>
                    </a:cxnLst>
                    <a:rect l="0" t="0" r="r" b="b"/>
                    <a:pathLst>
                      <a:path w="89" h="245">
                        <a:moveTo>
                          <a:pt x="62" y="20"/>
                        </a:moveTo>
                        <a:cubicBezTo>
                          <a:pt x="54" y="20"/>
                          <a:pt x="24" y="13"/>
                          <a:pt x="11" y="11"/>
                        </a:cubicBezTo>
                        <a:cubicBezTo>
                          <a:pt x="5" y="10"/>
                          <a:pt x="3" y="5"/>
                          <a:pt x="2" y="0"/>
                        </a:cubicBezTo>
                        <a:cubicBezTo>
                          <a:pt x="2" y="18"/>
                          <a:pt x="2" y="32"/>
                          <a:pt x="2" y="36"/>
                        </a:cubicBezTo>
                        <a:cubicBezTo>
                          <a:pt x="2" y="49"/>
                          <a:pt x="0" y="181"/>
                          <a:pt x="2" y="206"/>
                        </a:cubicBezTo>
                        <a:cubicBezTo>
                          <a:pt x="3" y="229"/>
                          <a:pt x="43" y="225"/>
                          <a:pt x="43" y="205"/>
                        </a:cubicBezTo>
                        <a:cubicBezTo>
                          <a:pt x="43" y="207"/>
                          <a:pt x="43" y="211"/>
                          <a:pt x="43" y="211"/>
                        </a:cubicBezTo>
                        <a:cubicBezTo>
                          <a:pt x="46" y="245"/>
                          <a:pt x="86" y="235"/>
                          <a:pt x="88" y="218"/>
                        </a:cubicBezTo>
                        <a:cubicBezTo>
                          <a:pt x="89" y="201"/>
                          <a:pt x="88" y="171"/>
                          <a:pt x="88" y="156"/>
                        </a:cubicBezTo>
                        <a:cubicBezTo>
                          <a:pt x="88" y="141"/>
                          <a:pt x="89" y="47"/>
                          <a:pt x="89" y="7"/>
                        </a:cubicBezTo>
                        <a:cubicBezTo>
                          <a:pt x="89" y="6"/>
                          <a:pt x="89" y="6"/>
                          <a:pt x="89" y="5"/>
                        </a:cubicBezTo>
                        <a:cubicBezTo>
                          <a:pt x="89" y="5"/>
                          <a:pt x="89" y="5"/>
                          <a:pt x="89" y="5"/>
                        </a:cubicBezTo>
                        <a:cubicBezTo>
                          <a:pt x="86" y="16"/>
                          <a:pt x="70" y="22"/>
                          <a:pt x="62" y="20"/>
                        </a:cubicBezTo>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pPr>
                    <a:endParaRPr lang="en-US" sz="2040" cap="all"/>
                  </a:p>
                </p:txBody>
              </p:sp>
              <p:sp>
                <p:nvSpPr>
                  <p:cNvPr id="838" name="Freeform 801"/>
                  <p:cNvSpPr>
                    <a:spLocks/>
                  </p:cNvSpPr>
                  <p:nvPr/>
                </p:nvSpPr>
                <p:spPr bwMode="gray">
                  <a:xfrm>
                    <a:off x="678" y="-1977"/>
                    <a:ext cx="211" cy="579"/>
                  </a:xfrm>
                  <a:custGeom>
                    <a:avLst/>
                    <a:gdLst/>
                    <a:ahLst/>
                    <a:cxnLst>
                      <a:cxn ang="0">
                        <a:pos x="62" y="20"/>
                      </a:cxn>
                      <a:cxn ang="0">
                        <a:pos x="11" y="11"/>
                      </a:cxn>
                      <a:cxn ang="0">
                        <a:pos x="2" y="0"/>
                      </a:cxn>
                      <a:cxn ang="0">
                        <a:pos x="2" y="36"/>
                      </a:cxn>
                      <a:cxn ang="0">
                        <a:pos x="2" y="206"/>
                      </a:cxn>
                      <a:cxn ang="0">
                        <a:pos x="43" y="205"/>
                      </a:cxn>
                      <a:cxn ang="0">
                        <a:pos x="43" y="211"/>
                      </a:cxn>
                      <a:cxn ang="0">
                        <a:pos x="88" y="218"/>
                      </a:cxn>
                      <a:cxn ang="0">
                        <a:pos x="88" y="156"/>
                      </a:cxn>
                      <a:cxn ang="0">
                        <a:pos x="89" y="7"/>
                      </a:cxn>
                      <a:cxn ang="0">
                        <a:pos x="89" y="5"/>
                      </a:cxn>
                      <a:cxn ang="0">
                        <a:pos x="89" y="5"/>
                      </a:cxn>
                      <a:cxn ang="0">
                        <a:pos x="62" y="20"/>
                      </a:cxn>
                    </a:cxnLst>
                    <a:rect l="0" t="0" r="r" b="b"/>
                    <a:pathLst>
                      <a:path w="89" h="245">
                        <a:moveTo>
                          <a:pt x="62" y="20"/>
                        </a:moveTo>
                        <a:cubicBezTo>
                          <a:pt x="54" y="20"/>
                          <a:pt x="24" y="13"/>
                          <a:pt x="11" y="11"/>
                        </a:cubicBezTo>
                        <a:cubicBezTo>
                          <a:pt x="5" y="10"/>
                          <a:pt x="3" y="5"/>
                          <a:pt x="2" y="0"/>
                        </a:cubicBezTo>
                        <a:cubicBezTo>
                          <a:pt x="2" y="18"/>
                          <a:pt x="2" y="32"/>
                          <a:pt x="2" y="36"/>
                        </a:cubicBezTo>
                        <a:cubicBezTo>
                          <a:pt x="2" y="49"/>
                          <a:pt x="0" y="181"/>
                          <a:pt x="2" y="206"/>
                        </a:cubicBezTo>
                        <a:cubicBezTo>
                          <a:pt x="3" y="229"/>
                          <a:pt x="43" y="225"/>
                          <a:pt x="43" y="205"/>
                        </a:cubicBezTo>
                        <a:cubicBezTo>
                          <a:pt x="43" y="207"/>
                          <a:pt x="43" y="211"/>
                          <a:pt x="43" y="211"/>
                        </a:cubicBezTo>
                        <a:cubicBezTo>
                          <a:pt x="46" y="245"/>
                          <a:pt x="86" y="235"/>
                          <a:pt x="88" y="218"/>
                        </a:cubicBezTo>
                        <a:cubicBezTo>
                          <a:pt x="89" y="201"/>
                          <a:pt x="88" y="171"/>
                          <a:pt x="88" y="156"/>
                        </a:cubicBezTo>
                        <a:cubicBezTo>
                          <a:pt x="88" y="141"/>
                          <a:pt x="89" y="47"/>
                          <a:pt x="89" y="7"/>
                        </a:cubicBezTo>
                        <a:cubicBezTo>
                          <a:pt x="89" y="6"/>
                          <a:pt x="89" y="6"/>
                          <a:pt x="89" y="5"/>
                        </a:cubicBezTo>
                        <a:cubicBezTo>
                          <a:pt x="89" y="5"/>
                          <a:pt x="89" y="5"/>
                          <a:pt x="89" y="5"/>
                        </a:cubicBezTo>
                        <a:cubicBezTo>
                          <a:pt x="86" y="16"/>
                          <a:pt x="70" y="22"/>
                          <a:pt x="62" y="20"/>
                        </a:cubicBezTo>
                      </a:path>
                    </a:pathLst>
                  </a:custGeom>
                  <a:solidFill>
                    <a:schemeClr val="accent3">
                      <a:lumMod val="40000"/>
                      <a:lumOff val="60000"/>
                    </a:schemeClr>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839" name="Freeform 802"/>
                  <p:cNvSpPr>
                    <a:spLocks/>
                  </p:cNvSpPr>
                  <p:nvPr/>
                </p:nvSpPr>
                <p:spPr bwMode="gray">
                  <a:xfrm>
                    <a:off x="558" y="-2365"/>
                    <a:ext cx="470" cy="548"/>
                  </a:xfrm>
                  <a:custGeom>
                    <a:avLst/>
                    <a:gdLst/>
                    <a:ahLst/>
                    <a:cxnLst>
                      <a:cxn ang="0">
                        <a:pos x="193" y="194"/>
                      </a:cxn>
                      <a:cxn ang="0">
                        <a:pos x="169" y="49"/>
                      </a:cxn>
                      <a:cxn ang="0">
                        <a:pos x="143" y="24"/>
                      </a:cxn>
                      <a:cxn ang="0">
                        <a:pos x="100" y="13"/>
                      </a:cxn>
                      <a:cxn ang="0">
                        <a:pos x="60" y="2"/>
                      </a:cxn>
                      <a:cxn ang="0">
                        <a:pos x="31" y="12"/>
                      </a:cxn>
                      <a:cxn ang="0">
                        <a:pos x="4" y="159"/>
                      </a:cxn>
                      <a:cxn ang="0">
                        <a:pos x="36" y="168"/>
                      </a:cxn>
                      <a:cxn ang="0">
                        <a:pos x="54" y="47"/>
                      </a:cxn>
                      <a:cxn ang="0">
                        <a:pos x="53" y="164"/>
                      </a:cxn>
                      <a:cxn ang="0">
                        <a:pos x="63" y="175"/>
                      </a:cxn>
                      <a:cxn ang="0">
                        <a:pos x="113" y="189"/>
                      </a:cxn>
                      <a:cxn ang="0">
                        <a:pos x="140" y="169"/>
                      </a:cxn>
                      <a:cxn ang="0">
                        <a:pos x="140" y="169"/>
                      </a:cxn>
                      <a:cxn ang="0">
                        <a:pos x="138" y="88"/>
                      </a:cxn>
                      <a:cxn ang="0">
                        <a:pos x="136" y="71"/>
                      </a:cxn>
                      <a:cxn ang="0">
                        <a:pos x="136" y="70"/>
                      </a:cxn>
                      <a:cxn ang="0">
                        <a:pos x="136" y="71"/>
                      </a:cxn>
                      <a:cxn ang="0">
                        <a:pos x="138" y="88"/>
                      </a:cxn>
                      <a:cxn ang="0">
                        <a:pos x="160" y="204"/>
                      </a:cxn>
                      <a:cxn ang="0">
                        <a:pos x="193" y="194"/>
                      </a:cxn>
                    </a:cxnLst>
                    <a:rect l="0" t="0" r="r" b="b"/>
                    <a:pathLst>
                      <a:path w="199" h="232">
                        <a:moveTo>
                          <a:pt x="193" y="194"/>
                        </a:moveTo>
                        <a:cubicBezTo>
                          <a:pt x="189" y="184"/>
                          <a:pt x="172" y="67"/>
                          <a:pt x="169" y="49"/>
                        </a:cubicBezTo>
                        <a:cubicBezTo>
                          <a:pt x="166" y="32"/>
                          <a:pt x="151" y="27"/>
                          <a:pt x="143" y="24"/>
                        </a:cubicBezTo>
                        <a:cubicBezTo>
                          <a:pt x="136" y="21"/>
                          <a:pt x="113" y="16"/>
                          <a:pt x="100" y="13"/>
                        </a:cubicBezTo>
                        <a:cubicBezTo>
                          <a:pt x="89" y="10"/>
                          <a:pt x="69" y="4"/>
                          <a:pt x="60" y="2"/>
                        </a:cubicBezTo>
                        <a:cubicBezTo>
                          <a:pt x="51" y="0"/>
                          <a:pt x="34" y="4"/>
                          <a:pt x="31" y="12"/>
                        </a:cubicBezTo>
                        <a:cubicBezTo>
                          <a:pt x="29" y="17"/>
                          <a:pt x="8" y="139"/>
                          <a:pt x="4" y="159"/>
                        </a:cubicBezTo>
                        <a:cubicBezTo>
                          <a:pt x="0" y="181"/>
                          <a:pt x="31" y="184"/>
                          <a:pt x="36" y="168"/>
                        </a:cubicBezTo>
                        <a:cubicBezTo>
                          <a:pt x="40" y="158"/>
                          <a:pt x="55" y="38"/>
                          <a:pt x="54" y="47"/>
                        </a:cubicBezTo>
                        <a:cubicBezTo>
                          <a:pt x="54" y="53"/>
                          <a:pt x="53" y="122"/>
                          <a:pt x="53" y="164"/>
                        </a:cubicBezTo>
                        <a:cubicBezTo>
                          <a:pt x="54" y="169"/>
                          <a:pt x="56" y="174"/>
                          <a:pt x="63" y="175"/>
                        </a:cubicBezTo>
                        <a:cubicBezTo>
                          <a:pt x="75" y="177"/>
                          <a:pt x="106" y="187"/>
                          <a:pt x="113" y="189"/>
                        </a:cubicBezTo>
                        <a:cubicBezTo>
                          <a:pt x="122" y="190"/>
                          <a:pt x="137" y="181"/>
                          <a:pt x="140" y="169"/>
                        </a:cubicBezTo>
                        <a:cubicBezTo>
                          <a:pt x="140" y="169"/>
                          <a:pt x="140" y="169"/>
                          <a:pt x="140" y="169"/>
                        </a:cubicBezTo>
                        <a:cubicBezTo>
                          <a:pt x="140" y="141"/>
                          <a:pt x="140" y="111"/>
                          <a:pt x="138" y="88"/>
                        </a:cubicBezTo>
                        <a:cubicBezTo>
                          <a:pt x="137" y="79"/>
                          <a:pt x="137" y="74"/>
                          <a:pt x="136" y="71"/>
                        </a:cubicBezTo>
                        <a:cubicBezTo>
                          <a:pt x="136" y="70"/>
                          <a:pt x="136" y="70"/>
                          <a:pt x="136" y="70"/>
                        </a:cubicBezTo>
                        <a:cubicBezTo>
                          <a:pt x="136" y="70"/>
                          <a:pt x="136" y="70"/>
                          <a:pt x="136" y="71"/>
                        </a:cubicBezTo>
                        <a:cubicBezTo>
                          <a:pt x="137" y="76"/>
                          <a:pt x="138" y="82"/>
                          <a:pt x="138" y="88"/>
                        </a:cubicBezTo>
                        <a:cubicBezTo>
                          <a:pt x="142" y="110"/>
                          <a:pt x="148" y="150"/>
                          <a:pt x="160" y="204"/>
                        </a:cubicBezTo>
                        <a:cubicBezTo>
                          <a:pt x="165" y="232"/>
                          <a:pt x="199" y="218"/>
                          <a:pt x="193" y="194"/>
                        </a:cubicBezTo>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pPr>
                    <a:endParaRPr lang="en-US" sz="2040" cap="all"/>
                  </a:p>
                </p:txBody>
              </p:sp>
              <p:sp>
                <p:nvSpPr>
                  <p:cNvPr id="840" name="Freeform 803"/>
                  <p:cNvSpPr>
                    <a:spLocks/>
                  </p:cNvSpPr>
                  <p:nvPr/>
                </p:nvSpPr>
                <p:spPr bwMode="gray">
                  <a:xfrm>
                    <a:off x="558" y="-2365"/>
                    <a:ext cx="470" cy="548"/>
                  </a:xfrm>
                  <a:custGeom>
                    <a:avLst/>
                    <a:gdLst/>
                    <a:ahLst/>
                    <a:cxnLst>
                      <a:cxn ang="0">
                        <a:pos x="193" y="194"/>
                      </a:cxn>
                      <a:cxn ang="0">
                        <a:pos x="169" y="49"/>
                      </a:cxn>
                      <a:cxn ang="0">
                        <a:pos x="143" y="24"/>
                      </a:cxn>
                      <a:cxn ang="0">
                        <a:pos x="100" y="13"/>
                      </a:cxn>
                      <a:cxn ang="0">
                        <a:pos x="60" y="2"/>
                      </a:cxn>
                      <a:cxn ang="0">
                        <a:pos x="31" y="12"/>
                      </a:cxn>
                      <a:cxn ang="0">
                        <a:pos x="4" y="159"/>
                      </a:cxn>
                      <a:cxn ang="0">
                        <a:pos x="36" y="168"/>
                      </a:cxn>
                      <a:cxn ang="0">
                        <a:pos x="54" y="47"/>
                      </a:cxn>
                      <a:cxn ang="0">
                        <a:pos x="53" y="164"/>
                      </a:cxn>
                      <a:cxn ang="0">
                        <a:pos x="63" y="175"/>
                      </a:cxn>
                      <a:cxn ang="0">
                        <a:pos x="113" y="189"/>
                      </a:cxn>
                      <a:cxn ang="0">
                        <a:pos x="140" y="169"/>
                      </a:cxn>
                      <a:cxn ang="0">
                        <a:pos x="140" y="169"/>
                      </a:cxn>
                      <a:cxn ang="0">
                        <a:pos x="138" y="88"/>
                      </a:cxn>
                      <a:cxn ang="0">
                        <a:pos x="136" y="71"/>
                      </a:cxn>
                      <a:cxn ang="0">
                        <a:pos x="136" y="70"/>
                      </a:cxn>
                      <a:cxn ang="0">
                        <a:pos x="136" y="71"/>
                      </a:cxn>
                      <a:cxn ang="0">
                        <a:pos x="138" y="88"/>
                      </a:cxn>
                      <a:cxn ang="0">
                        <a:pos x="160" y="204"/>
                      </a:cxn>
                      <a:cxn ang="0">
                        <a:pos x="193" y="194"/>
                      </a:cxn>
                    </a:cxnLst>
                    <a:rect l="0" t="0" r="r" b="b"/>
                    <a:pathLst>
                      <a:path w="199" h="232">
                        <a:moveTo>
                          <a:pt x="193" y="194"/>
                        </a:moveTo>
                        <a:cubicBezTo>
                          <a:pt x="189" y="184"/>
                          <a:pt x="172" y="67"/>
                          <a:pt x="169" y="49"/>
                        </a:cubicBezTo>
                        <a:cubicBezTo>
                          <a:pt x="166" y="32"/>
                          <a:pt x="151" y="27"/>
                          <a:pt x="143" y="24"/>
                        </a:cubicBezTo>
                        <a:cubicBezTo>
                          <a:pt x="136" y="21"/>
                          <a:pt x="113" y="16"/>
                          <a:pt x="100" y="13"/>
                        </a:cubicBezTo>
                        <a:cubicBezTo>
                          <a:pt x="89" y="10"/>
                          <a:pt x="69" y="4"/>
                          <a:pt x="60" y="2"/>
                        </a:cubicBezTo>
                        <a:cubicBezTo>
                          <a:pt x="51" y="0"/>
                          <a:pt x="34" y="4"/>
                          <a:pt x="31" y="12"/>
                        </a:cubicBezTo>
                        <a:cubicBezTo>
                          <a:pt x="29" y="17"/>
                          <a:pt x="8" y="139"/>
                          <a:pt x="4" y="159"/>
                        </a:cubicBezTo>
                        <a:cubicBezTo>
                          <a:pt x="0" y="181"/>
                          <a:pt x="31" y="184"/>
                          <a:pt x="36" y="168"/>
                        </a:cubicBezTo>
                        <a:cubicBezTo>
                          <a:pt x="40" y="158"/>
                          <a:pt x="55" y="38"/>
                          <a:pt x="54" y="47"/>
                        </a:cubicBezTo>
                        <a:cubicBezTo>
                          <a:pt x="54" y="53"/>
                          <a:pt x="53" y="122"/>
                          <a:pt x="53" y="164"/>
                        </a:cubicBezTo>
                        <a:cubicBezTo>
                          <a:pt x="54" y="169"/>
                          <a:pt x="56" y="174"/>
                          <a:pt x="63" y="175"/>
                        </a:cubicBezTo>
                        <a:cubicBezTo>
                          <a:pt x="75" y="177"/>
                          <a:pt x="106" y="187"/>
                          <a:pt x="113" y="189"/>
                        </a:cubicBezTo>
                        <a:cubicBezTo>
                          <a:pt x="122" y="190"/>
                          <a:pt x="137" y="181"/>
                          <a:pt x="140" y="169"/>
                        </a:cubicBezTo>
                        <a:cubicBezTo>
                          <a:pt x="140" y="169"/>
                          <a:pt x="140" y="169"/>
                          <a:pt x="140" y="169"/>
                        </a:cubicBezTo>
                        <a:cubicBezTo>
                          <a:pt x="140" y="141"/>
                          <a:pt x="140" y="111"/>
                          <a:pt x="138" y="88"/>
                        </a:cubicBezTo>
                        <a:cubicBezTo>
                          <a:pt x="137" y="79"/>
                          <a:pt x="137" y="74"/>
                          <a:pt x="136" y="71"/>
                        </a:cubicBezTo>
                        <a:cubicBezTo>
                          <a:pt x="136" y="70"/>
                          <a:pt x="136" y="70"/>
                          <a:pt x="136" y="70"/>
                        </a:cubicBezTo>
                        <a:cubicBezTo>
                          <a:pt x="136" y="70"/>
                          <a:pt x="136" y="70"/>
                          <a:pt x="136" y="71"/>
                        </a:cubicBezTo>
                        <a:cubicBezTo>
                          <a:pt x="137" y="76"/>
                          <a:pt x="138" y="82"/>
                          <a:pt x="138" y="88"/>
                        </a:cubicBezTo>
                        <a:cubicBezTo>
                          <a:pt x="142" y="110"/>
                          <a:pt x="148" y="150"/>
                          <a:pt x="160" y="204"/>
                        </a:cubicBezTo>
                        <a:cubicBezTo>
                          <a:pt x="165" y="232"/>
                          <a:pt x="199" y="218"/>
                          <a:pt x="193" y="194"/>
                        </a:cubicBezTo>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pPr>
                    <a:endParaRPr lang="en-US" sz="2040" cap="all"/>
                  </a:p>
                </p:txBody>
              </p:sp>
              <p:sp>
                <p:nvSpPr>
                  <p:cNvPr id="841" name="Freeform 804"/>
                  <p:cNvSpPr>
                    <a:spLocks/>
                  </p:cNvSpPr>
                  <p:nvPr/>
                </p:nvSpPr>
                <p:spPr bwMode="gray">
                  <a:xfrm>
                    <a:off x="761" y="-1883"/>
                    <a:ext cx="24" cy="390"/>
                  </a:xfrm>
                  <a:custGeom>
                    <a:avLst/>
                    <a:gdLst/>
                    <a:ahLst/>
                    <a:cxnLst>
                      <a:cxn ang="0">
                        <a:pos x="8" y="165"/>
                      </a:cxn>
                      <a:cxn ang="0">
                        <a:pos x="9" y="11"/>
                      </a:cxn>
                      <a:cxn ang="0">
                        <a:pos x="0" y="0"/>
                      </a:cxn>
                    </a:cxnLst>
                    <a:rect l="0" t="0" r="r" b="b"/>
                    <a:pathLst>
                      <a:path w="10" h="165">
                        <a:moveTo>
                          <a:pt x="8" y="165"/>
                        </a:moveTo>
                        <a:cubicBezTo>
                          <a:pt x="7" y="131"/>
                          <a:pt x="10" y="15"/>
                          <a:pt x="9" y="11"/>
                        </a:cubicBezTo>
                        <a:cubicBezTo>
                          <a:pt x="9" y="7"/>
                          <a:pt x="1" y="7"/>
                          <a:pt x="0" y="0"/>
                        </a:cubicBezTo>
                      </a:path>
                    </a:pathLst>
                  </a:custGeom>
                  <a:solidFill>
                    <a:schemeClr val="accent3">
                      <a:lumMod val="40000"/>
                      <a:lumOff val="60000"/>
                    </a:schemeClr>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842" name="Freeform 805"/>
                  <p:cNvSpPr>
                    <a:spLocks/>
                  </p:cNvSpPr>
                  <p:nvPr/>
                </p:nvSpPr>
                <p:spPr bwMode="gray">
                  <a:xfrm>
                    <a:off x="712" y="-2391"/>
                    <a:ext cx="153" cy="97"/>
                  </a:xfrm>
                  <a:custGeom>
                    <a:avLst/>
                    <a:gdLst/>
                    <a:ahLst/>
                    <a:cxnLst>
                      <a:cxn ang="0">
                        <a:pos x="29" y="39"/>
                      </a:cxn>
                      <a:cxn ang="0">
                        <a:pos x="9" y="19"/>
                      </a:cxn>
                      <a:cxn ang="0">
                        <a:pos x="15" y="12"/>
                      </a:cxn>
                      <a:cxn ang="0">
                        <a:pos x="53" y="16"/>
                      </a:cxn>
                      <a:cxn ang="0">
                        <a:pos x="56" y="29"/>
                      </a:cxn>
                      <a:cxn ang="0">
                        <a:pos x="29" y="39"/>
                      </a:cxn>
                    </a:cxnLst>
                    <a:rect l="0" t="0" r="r" b="b"/>
                    <a:pathLst>
                      <a:path w="65" h="41">
                        <a:moveTo>
                          <a:pt x="29" y="39"/>
                        </a:moveTo>
                        <a:cubicBezTo>
                          <a:pt x="13" y="37"/>
                          <a:pt x="0" y="23"/>
                          <a:pt x="9" y="19"/>
                        </a:cubicBezTo>
                        <a:cubicBezTo>
                          <a:pt x="14" y="16"/>
                          <a:pt x="12" y="15"/>
                          <a:pt x="15" y="12"/>
                        </a:cubicBezTo>
                        <a:cubicBezTo>
                          <a:pt x="17" y="10"/>
                          <a:pt x="53" y="0"/>
                          <a:pt x="53" y="16"/>
                        </a:cubicBezTo>
                        <a:cubicBezTo>
                          <a:pt x="53" y="21"/>
                          <a:pt x="46" y="25"/>
                          <a:pt x="56" y="29"/>
                        </a:cubicBezTo>
                        <a:cubicBezTo>
                          <a:pt x="65" y="33"/>
                          <a:pt x="45" y="41"/>
                          <a:pt x="29" y="39"/>
                        </a:cubicBezTo>
                        <a:close/>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pPr>
                    <a:endParaRPr lang="en-US" sz="2040" cap="all"/>
                  </a:p>
                </p:txBody>
              </p:sp>
              <p:sp>
                <p:nvSpPr>
                  <p:cNvPr id="843" name="Freeform 806"/>
                  <p:cNvSpPr>
                    <a:spLocks/>
                  </p:cNvSpPr>
                  <p:nvPr/>
                </p:nvSpPr>
                <p:spPr bwMode="gray">
                  <a:xfrm>
                    <a:off x="603" y="-2363"/>
                    <a:ext cx="376" cy="447"/>
                  </a:xfrm>
                  <a:custGeom>
                    <a:avLst/>
                    <a:gdLst/>
                    <a:ahLst/>
                    <a:cxnLst>
                      <a:cxn ang="0">
                        <a:pos x="150" y="48"/>
                      </a:cxn>
                      <a:cxn ang="0">
                        <a:pos x="124" y="23"/>
                      </a:cxn>
                      <a:cxn ang="0">
                        <a:pos x="123" y="23"/>
                      </a:cxn>
                      <a:cxn ang="0">
                        <a:pos x="123" y="23"/>
                      </a:cxn>
                      <a:cxn ang="0">
                        <a:pos x="123" y="23"/>
                      </a:cxn>
                      <a:cxn ang="0">
                        <a:pos x="122" y="22"/>
                      </a:cxn>
                      <a:cxn ang="0">
                        <a:pos x="122" y="22"/>
                      </a:cxn>
                      <a:cxn ang="0">
                        <a:pos x="116" y="21"/>
                      </a:cxn>
                      <a:cxn ang="0">
                        <a:pos x="116" y="21"/>
                      </a:cxn>
                      <a:cxn ang="0">
                        <a:pos x="114" y="20"/>
                      </a:cxn>
                      <a:cxn ang="0">
                        <a:pos x="113" y="20"/>
                      </a:cxn>
                      <a:cxn ang="0">
                        <a:pos x="111" y="19"/>
                      </a:cxn>
                      <a:cxn ang="0">
                        <a:pos x="109" y="19"/>
                      </a:cxn>
                      <a:cxn ang="0">
                        <a:pos x="108" y="19"/>
                      </a:cxn>
                      <a:cxn ang="0">
                        <a:pos x="106" y="18"/>
                      </a:cxn>
                      <a:cxn ang="0">
                        <a:pos x="69" y="71"/>
                      </a:cxn>
                      <a:cxn ang="0">
                        <a:pos x="68" y="180"/>
                      </a:cxn>
                      <a:cxn ang="0">
                        <a:pos x="69" y="71"/>
                      </a:cxn>
                      <a:cxn ang="0">
                        <a:pos x="67" y="62"/>
                      </a:cxn>
                      <a:cxn ang="0">
                        <a:pos x="52" y="15"/>
                      </a:cxn>
                      <a:cxn ang="0">
                        <a:pos x="52" y="13"/>
                      </a:cxn>
                      <a:cxn ang="0">
                        <a:pos x="66" y="7"/>
                      </a:cxn>
                      <a:cxn ang="0">
                        <a:pos x="55" y="4"/>
                      </a:cxn>
                      <a:cxn ang="0">
                        <a:pos x="55" y="4"/>
                      </a:cxn>
                      <a:cxn ang="0">
                        <a:pos x="41" y="1"/>
                      </a:cxn>
                      <a:cxn ang="0">
                        <a:pos x="40" y="1"/>
                      </a:cxn>
                      <a:cxn ang="0">
                        <a:pos x="12" y="11"/>
                      </a:cxn>
                      <a:cxn ang="0">
                        <a:pos x="0" y="73"/>
                      </a:cxn>
                      <a:cxn ang="0">
                        <a:pos x="30" y="83"/>
                      </a:cxn>
                      <a:cxn ang="0">
                        <a:pos x="35" y="50"/>
                      </a:cxn>
                      <a:cxn ang="0">
                        <a:pos x="34" y="163"/>
                      </a:cxn>
                      <a:cxn ang="0">
                        <a:pos x="44" y="174"/>
                      </a:cxn>
                      <a:cxn ang="0">
                        <a:pos x="94" y="188"/>
                      </a:cxn>
                      <a:cxn ang="0">
                        <a:pos x="121" y="168"/>
                      </a:cxn>
                      <a:cxn ang="0">
                        <a:pos x="121" y="111"/>
                      </a:cxn>
                      <a:cxn ang="0">
                        <a:pos x="119" y="87"/>
                      </a:cxn>
                      <a:cxn ang="0">
                        <a:pos x="119" y="82"/>
                      </a:cxn>
                      <a:cxn ang="0">
                        <a:pos x="119" y="80"/>
                      </a:cxn>
                      <a:cxn ang="0">
                        <a:pos x="118" y="77"/>
                      </a:cxn>
                      <a:cxn ang="0">
                        <a:pos x="119" y="87"/>
                      </a:cxn>
                      <a:cxn ang="0">
                        <a:pos x="123" y="111"/>
                      </a:cxn>
                      <a:cxn ang="0">
                        <a:pos x="159" y="105"/>
                      </a:cxn>
                      <a:cxn ang="0">
                        <a:pos x="150" y="48"/>
                      </a:cxn>
                    </a:cxnLst>
                    <a:rect l="0" t="0" r="r" b="b"/>
                    <a:pathLst>
                      <a:path w="159" h="189">
                        <a:moveTo>
                          <a:pt x="150" y="48"/>
                        </a:moveTo>
                        <a:cubicBezTo>
                          <a:pt x="147" y="31"/>
                          <a:pt x="132" y="26"/>
                          <a:pt x="124" y="23"/>
                        </a:cubicBezTo>
                        <a:cubicBezTo>
                          <a:pt x="124" y="23"/>
                          <a:pt x="124" y="23"/>
                          <a:pt x="123" y="23"/>
                        </a:cubicBezTo>
                        <a:cubicBezTo>
                          <a:pt x="123" y="23"/>
                          <a:pt x="123" y="23"/>
                          <a:pt x="123" y="23"/>
                        </a:cubicBezTo>
                        <a:cubicBezTo>
                          <a:pt x="123" y="23"/>
                          <a:pt x="123" y="23"/>
                          <a:pt x="123" y="23"/>
                        </a:cubicBezTo>
                        <a:cubicBezTo>
                          <a:pt x="123" y="23"/>
                          <a:pt x="122" y="23"/>
                          <a:pt x="122" y="22"/>
                        </a:cubicBezTo>
                        <a:cubicBezTo>
                          <a:pt x="122" y="22"/>
                          <a:pt x="122" y="22"/>
                          <a:pt x="122" y="22"/>
                        </a:cubicBezTo>
                        <a:cubicBezTo>
                          <a:pt x="120" y="22"/>
                          <a:pt x="118" y="21"/>
                          <a:pt x="116" y="21"/>
                        </a:cubicBezTo>
                        <a:cubicBezTo>
                          <a:pt x="116" y="21"/>
                          <a:pt x="116" y="21"/>
                          <a:pt x="116" y="21"/>
                        </a:cubicBezTo>
                        <a:cubicBezTo>
                          <a:pt x="115" y="20"/>
                          <a:pt x="114" y="20"/>
                          <a:pt x="114" y="20"/>
                        </a:cubicBezTo>
                        <a:cubicBezTo>
                          <a:pt x="113" y="20"/>
                          <a:pt x="113" y="20"/>
                          <a:pt x="113" y="20"/>
                        </a:cubicBezTo>
                        <a:cubicBezTo>
                          <a:pt x="112" y="20"/>
                          <a:pt x="112" y="19"/>
                          <a:pt x="111" y="19"/>
                        </a:cubicBezTo>
                        <a:cubicBezTo>
                          <a:pt x="110" y="19"/>
                          <a:pt x="110" y="19"/>
                          <a:pt x="109" y="19"/>
                        </a:cubicBezTo>
                        <a:cubicBezTo>
                          <a:pt x="109" y="19"/>
                          <a:pt x="109" y="19"/>
                          <a:pt x="108" y="19"/>
                        </a:cubicBezTo>
                        <a:cubicBezTo>
                          <a:pt x="108" y="18"/>
                          <a:pt x="107" y="18"/>
                          <a:pt x="106" y="18"/>
                        </a:cubicBezTo>
                        <a:cubicBezTo>
                          <a:pt x="87" y="39"/>
                          <a:pt x="69" y="71"/>
                          <a:pt x="69" y="71"/>
                        </a:cubicBezTo>
                        <a:cubicBezTo>
                          <a:pt x="69" y="82"/>
                          <a:pt x="68" y="180"/>
                          <a:pt x="68" y="180"/>
                        </a:cubicBezTo>
                        <a:cubicBezTo>
                          <a:pt x="69" y="71"/>
                          <a:pt x="69" y="71"/>
                          <a:pt x="69" y="71"/>
                        </a:cubicBezTo>
                        <a:cubicBezTo>
                          <a:pt x="69" y="69"/>
                          <a:pt x="68" y="66"/>
                          <a:pt x="67" y="62"/>
                        </a:cubicBezTo>
                        <a:cubicBezTo>
                          <a:pt x="63" y="47"/>
                          <a:pt x="53" y="22"/>
                          <a:pt x="52" y="15"/>
                        </a:cubicBezTo>
                        <a:cubicBezTo>
                          <a:pt x="52" y="14"/>
                          <a:pt x="52" y="13"/>
                          <a:pt x="52" y="13"/>
                        </a:cubicBezTo>
                        <a:cubicBezTo>
                          <a:pt x="66" y="7"/>
                          <a:pt x="66" y="7"/>
                          <a:pt x="66" y="7"/>
                        </a:cubicBezTo>
                        <a:cubicBezTo>
                          <a:pt x="62" y="6"/>
                          <a:pt x="59" y="5"/>
                          <a:pt x="55" y="4"/>
                        </a:cubicBezTo>
                        <a:cubicBezTo>
                          <a:pt x="55" y="4"/>
                          <a:pt x="55" y="4"/>
                          <a:pt x="55" y="4"/>
                        </a:cubicBezTo>
                        <a:cubicBezTo>
                          <a:pt x="46" y="1"/>
                          <a:pt x="47" y="2"/>
                          <a:pt x="41" y="1"/>
                        </a:cubicBezTo>
                        <a:cubicBezTo>
                          <a:pt x="41" y="1"/>
                          <a:pt x="41" y="1"/>
                          <a:pt x="40" y="1"/>
                        </a:cubicBezTo>
                        <a:cubicBezTo>
                          <a:pt x="31" y="0"/>
                          <a:pt x="14" y="3"/>
                          <a:pt x="12" y="11"/>
                        </a:cubicBezTo>
                        <a:cubicBezTo>
                          <a:pt x="11" y="13"/>
                          <a:pt x="6" y="41"/>
                          <a:pt x="0" y="73"/>
                        </a:cubicBezTo>
                        <a:cubicBezTo>
                          <a:pt x="14" y="80"/>
                          <a:pt x="25" y="82"/>
                          <a:pt x="30" y="83"/>
                        </a:cubicBezTo>
                        <a:cubicBezTo>
                          <a:pt x="32" y="68"/>
                          <a:pt x="34" y="56"/>
                          <a:pt x="35" y="50"/>
                        </a:cubicBezTo>
                        <a:cubicBezTo>
                          <a:pt x="34" y="88"/>
                          <a:pt x="34" y="136"/>
                          <a:pt x="34" y="163"/>
                        </a:cubicBezTo>
                        <a:cubicBezTo>
                          <a:pt x="35" y="168"/>
                          <a:pt x="37" y="173"/>
                          <a:pt x="44" y="174"/>
                        </a:cubicBezTo>
                        <a:cubicBezTo>
                          <a:pt x="56" y="176"/>
                          <a:pt x="87" y="186"/>
                          <a:pt x="94" y="188"/>
                        </a:cubicBezTo>
                        <a:cubicBezTo>
                          <a:pt x="103" y="189"/>
                          <a:pt x="118" y="180"/>
                          <a:pt x="121" y="168"/>
                        </a:cubicBezTo>
                        <a:cubicBezTo>
                          <a:pt x="121" y="149"/>
                          <a:pt x="121" y="129"/>
                          <a:pt x="121" y="111"/>
                        </a:cubicBezTo>
                        <a:cubicBezTo>
                          <a:pt x="120" y="103"/>
                          <a:pt x="120" y="94"/>
                          <a:pt x="119" y="87"/>
                        </a:cubicBezTo>
                        <a:cubicBezTo>
                          <a:pt x="119" y="85"/>
                          <a:pt x="119" y="83"/>
                          <a:pt x="119" y="82"/>
                        </a:cubicBezTo>
                        <a:cubicBezTo>
                          <a:pt x="119" y="81"/>
                          <a:pt x="119" y="81"/>
                          <a:pt x="119" y="80"/>
                        </a:cubicBezTo>
                        <a:cubicBezTo>
                          <a:pt x="118" y="79"/>
                          <a:pt x="118" y="78"/>
                          <a:pt x="118" y="77"/>
                        </a:cubicBezTo>
                        <a:cubicBezTo>
                          <a:pt x="119" y="80"/>
                          <a:pt x="119" y="83"/>
                          <a:pt x="119" y="87"/>
                        </a:cubicBezTo>
                        <a:cubicBezTo>
                          <a:pt x="120" y="93"/>
                          <a:pt x="122" y="102"/>
                          <a:pt x="123" y="111"/>
                        </a:cubicBezTo>
                        <a:cubicBezTo>
                          <a:pt x="130" y="112"/>
                          <a:pt x="145" y="111"/>
                          <a:pt x="159" y="105"/>
                        </a:cubicBezTo>
                        <a:cubicBezTo>
                          <a:pt x="155" y="79"/>
                          <a:pt x="151" y="55"/>
                          <a:pt x="150" y="48"/>
                        </a:cubicBezTo>
                        <a:close/>
                      </a:path>
                    </a:pathLst>
                  </a:custGeom>
                  <a:solidFill>
                    <a:schemeClr val="accent3">
                      <a:lumMod val="40000"/>
                      <a:lumOff val="60000"/>
                    </a:schemeClr>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844" name="Freeform 807"/>
                  <p:cNvSpPr>
                    <a:spLocks/>
                  </p:cNvSpPr>
                  <p:nvPr/>
                </p:nvSpPr>
                <p:spPr bwMode="gray">
                  <a:xfrm>
                    <a:off x="690" y="-2518"/>
                    <a:ext cx="189" cy="189"/>
                  </a:xfrm>
                  <a:custGeom>
                    <a:avLst/>
                    <a:gdLst/>
                    <a:ahLst/>
                    <a:cxnLst>
                      <a:cxn ang="0">
                        <a:pos x="38" y="1"/>
                      </a:cxn>
                      <a:cxn ang="0">
                        <a:pos x="1" y="42"/>
                      </a:cxn>
                      <a:cxn ang="0">
                        <a:pos x="42" y="79"/>
                      </a:cxn>
                      <a:cxn ang="0">
                        <a:pos x="79" y="38"/>
                      </a:cxn>
                      <a:cxn ang="0">
                        <a:pos x="38" y="1"/>
                      </a:cxn>
                    </a:cxnLst>
                    <a:rect l="0" t="0" r="r" b="b"/>
                    <a:pathLst>
                      <a:path w="80" h="80">
                        <a:moveTo>
                          <a:pt x="38" y="1"/>
                        </a:moveTo>
                        <a:cubicBezTo>
                          <a:pt x="16" y="2"/>
                          <a:pt x="0" y="20"/>
                          <a:pt x="1" y="42"/>
                        </a:cubicBezTo>
                        <a:cubicBezTo>
                          <a:pt x="1" y="63"/>
                          <a:pt x="20" y="80"/>
                          <a:pt x="42" y="79"/>
                        </a:cubicBezTo>
                        <a:cubicBezTo>
                          <a:pt x="63" y="78"/>
                          <a:pt x="80" y="60"/>
                          <a:pt x="79" y="38"/>
                        </a:cubicBezTo>
                        <a:cubicBezTo>
                          <a:pt x="78" y="17"/>
                          <a:pt x="60" y="0"/>
                          <a:pt x="38" y="1"/>
                        </a:cubicBezTo>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pPr>
                    <a:endParaRPr lang="en-US" sz="2040" cap="all"/>
                  </a:p>
                </p:txBody>
              </p:sp>
              <p:sp>
                <p:nvSpPr>
                  <p:cNvPr id="845" name="Freeform 808"/>
                  <p:cNvSpPr>
                    <a:spLocks/>
                  </p:cNvSpPr>
                  <p:nvPr/>
                </p:nvSpPr>
                <p:spPr bwMode="gray">
                  <a:xfrm>
                    <a:off x="690" y="-2518"/>
                    <a:ext cx="189" cy="189"/>
                  </a:xfrm>
                  <a:custGeom>
                    <a:avLst/>
                    <a:gdLst/>
                    <a:ahLst/>
                    <a:cxnLst>
                      <a:cxn ang="0">
                        <a:pos x="38" y="1"/>
                      </a:cxn>
                      <a:cxn ang="0">
                        <a:pos x="1" y="42"/>
                      </a:cxn>
                      <a:cxn ang="0">
                        <a:pos x="42" y="79"/>
                      </a:cxn>
                      <a:cxn ang="0">
                        <a:pos x="79" y="38"/>
                      </a:cxn>
                      <a:cxn ang="0">
                        <a:pos x="38" y="1"/>
                      </a:cxn>
                    </a:cxnLst>
                    <a:rect l="0" t="0" r="r" b="b"/>
                    <a:pathLst>
                      <a:path w="80" h="80">
                        <a:moveTo>
                          <a:pt x="38" y="1"/>
                        </a:moveTo>
                        <a:cubicBezTo>
                          <a:pt x="16" y="2"/>
                          <a:pt x="0" y="20"/>
                          <a:pt x="1" y="42"/>
                        </a:cubicBezTo>
                        <a:cubicBezTo>
                          <a:pt x="1" y="63"/>
                          <a:pt x="20" y="80"/>
                          <a:pt x="42" y="79"/>
                        </a:cubicBezTo>
                        <a:cubicBezTo>
                          <a:pt x="63" y="78"/>
                          <a:pt x="80" y="60"/>
                          <a:pt x="79" y="38"/>
                        </a:cubicBezTo>
                        <a:cubicBezTo>
                          <a:pt x="78" y="17"/>
                          <a:pt x="60" y="0"/>
                          <a:pt x="38" y="1"/>
                        </a:cubicBezTo>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pPr>
                    <a:endParaRPr lang="en-US" sz="2040" cap="all"/>
                  </a:p>
                </p:txBody>
              </p:sp>
              <p:sp>
                <p:nvSpPr>
                  <p:cNvPr id="846" name="Freeform 809"/>
                  <p:cNvSpPr>
                    <a:spLocks/>
                  </p:cNvSpPr>
                  <p:nvPr/>
                </p:nvSpPr>
                <p:spPr bwMode="gray">
                  <a:xfrm>
                    <a:off x="697" y="-2407"/>
                    <a:ext cx="93" cy="78"/>
                  </a:xfrm>
                  <a:custGeom>
                    <a:avLst/>
                    <a:gdLst/>
                    <a:ahLst/>
                    <a:cxnLst>
                      <a:cxn ang="0">
                        <a:pos x="36" y="14"/>
                      </a:cxn>
                      <a:cxn ang="0">
                        <a:pos x="0" y="7"/>
                      </a:cxn>
                      <a:cxn ang="0">
                        <a:pos x="20" y="29"/>
                      </a:cxn>
                      <a:cxn ang="0">
                        <a:pos x="36" y="14"/>
                      </a:cxn>
                    </a:cxnLst>
                    <a:rect l="0" t="0" r="r" b="b"/>
                    <a:pathLst>
                      <a:path w="39" h="33">
                        <a:moveTo>
                          <a:pt x="36" y="14"/>
                        </a:moveTo>
                        <a:cubicBezTo>
                          <a:pt x="36" y="14"/>
                          <a:pt x="0" y="0"/>
                          <a:pt x="0" y="7"/>
                        </a:cubicBezTo>
                        <a:cubicBezTo>
                          <a:pt x="0" y="14"/>
                          <a:pt x="11" y="25"/>
                          <a:pt x="20" y="29"/>
                        </a:cubicBezTo>
                        <a:cubicBezTo>
                          <a:pt x="31" y="33"/>
                          <a:pt x="39" y="32"/>
                          <a:pt x="36" y="14"/>
                        </a:cubicBezTo>
                        <a:close/>
                      </a:path>
                    </a:pathLst>
                  </a:custGeom>
                  <a:solidFill>
                    <a:schemeClr val="accent3">
                      <a:lumMod val="40000"/>
                      <a:lumOff val="60000"/>
                    </a:schemeClr>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pPr>
                    <a:endParaRPr lang="en-US" sz="2040" cap="all"/>
                  </a:p>
                </p:txBody>
              </p:sp>
              <p:sp>
                <p:nvSpPr>
                  <p:cNvPr id="847" name="Freeform 810"/>
                  <p:cNvSpPr>
                    <a:spLocks/>
                  </p:cNvSpPr>
                  <p:nvPr/>
                </p:nvSpPr>
                <p:spPr bwMode="gray">
                  <a:xfrm>
                    <a:off x="783" y="-2429"/>
                    <a:ext cx="94" cy="55"/>
                  </a:xfrm>
                  <a:custGeom>
                    <a:avLst/>
                    <a:gdLst/>
                    <a:ahLst/>
                    <a:cxnLst>
                      <a:cxn ang="0">
                        <a:pos x="94" y="0"/>
                      </a:cxn>
                      <a:cxn ang="0">
                        <a:pos x="0" y="55"/>
                      </a:cxn>
                      <a:cxn ang="0">
                        <a:pos x="94" y="0"/>
                      </a:cxn>
                    </a:cxnLst>
                    <a:rect l="0" t="0" r="r" b="b"/>
                    <a:pathLst>
                      <a:path w="94" h="55">
                        <a:moveTo>
                          <a:pt x="94" y="0"/>
                        </a:moveTo>
                        <a:lnTo>
                          <a:pt x="0" y="55"/>
                        </a:lnTo>
                        <a:lnTo>
                          <a:pt x="94" y="0"/>
                        </a:lnTo>
                        <a:close/>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pPr>
                    <a:endParaRPr lang="en-US" sz="2040" cap="all"/>
                  </a:p>
                </p:txBody>
              </p:sp>
              <p:sp>
                <p:nvSpPr>
                  <p:cNvPr id="848" name="Line 811"/>
                  <p:cNvSpPr>
                    <a:spLocks noChangeShapeType="1"/>
                  </p:cNvSpPr>
                  <p:nvPr/>
                </p:nvSpPr>
                <p:spPr bwMode="gray">
                  <a:xfrm flipH="1">
                    <a:off x="783" y="-2429"/>
                    <a:ext cx="94" cy="55"/>
                  </a:xfrm>
                  <a:prstGeom prst="line">
                    <a:avLst/>
                  </a:prstGeom>
                  <a:solidFill>
                    <a:srgbClr val="E0CBAE"/>
                  </a:solidFill>
                  <a:ln w="3175" algn="ctr">
                    <a:solidFill>
                      <a:srgbClr val="000000">
                        <a:alpha val="20000"/>
                      </a:srgbClr>
                    </a:solidFill>
                    <a:round/>
                    <a:headEnd/>
                    <a:tailEnd/>
                  </a:ln>
                  <a:effectLst/>
                </p:spPr>
                <p:txBody>
                  <a:bodyPr lIns="0" tIns="0" rIns="0" bIns="0"/>
                  <a:lstStyle/>
                  <a:p>
                    <a:pPr>
                      <a:lnSpc>
                        <a:spcPct val="80000"/>
                      </a:lnSpc>
                    </a:pPr>
                    <a:endParaRPr lang="en-US" sz="2040" cap="all"/>
                  </a:p>
                </p:txBody>
              </p:sp>
              <p:sp>
                <p:nvSpPr>
                  <p:cNvPr id="849" name="Freeform 812"/>
                  <p:cNvSpPr>
                    <a:spLocks/>
                  </p:cNvSpPr>
                  <p:nvPr/>
                </p:nvSpPr>
                <p:spPr bwMode="gray">
                  <a:xfrm>
                    <a:off x="695" y="-2537"/>
                    <a:ext cx="234" cy="163"/>
                  </a:xfrm>
                  <a:custGeom>
                    <a:avLst/>
                    <a:gdLst/>
                    <a:ahLst/>
                    <a:cxnLst>
                      <a:cxn ang="0">
                        <a:pos x="19" y="8"/>
                      </a:cxn>
                      <a:cxn ang="0">
                        <a:pos x="0" y="39"/>
                      </a:cxn>
                      <a:cxn ang="0">
                        <a:pos x="50" y="54"/>
                      </a:cxn>
                      <a:cxn ang="0">
                        <a:pos x="72" y="69"/>
                      </a:cxn>
                      <a:cxn ang="0">
                        <a:pos x="19" y="8"/>
                      </a:cxn>
                    </a:cxnLst>
                    <a:rect l="0" t="0" r="r" b="b"/>
                    <a:pathLst>
                      <a:path w="99" h="69">
                        <a:moveTo>
                          <a:pt x="19" y="8"/>
                        </a:moveTo>
                        <a:cubicBezTo>
                          <a:pt x="11" y="10"/>
                          <a:pt x="2" y="26"/>
                          <a:pt x="0" y="39"/>
                        </a:cubicBezTo>
                        <a:cubicBezTo>
                          <a:pt x="0" y="39"/>
                          <a:pt x="19" y="49"/>
                          <a:pt x="50" y="54"/>
                        </a:cubicBezTo>
                        <a:cubicBezTo>
                          <a:pt x="57" y="55"/>
                          <a:pt x="64" y="68"/>
                          <a:pt x="72" y="69"/>
                        </a:cubicBezTo>
                        <a:cubicBezTo>
                          <a:pt x="99" y="16"/>
                          <a:pt x="44" y="0"/>
                          <a:pt x="19" y="8"/>
                        </a:cubicBezTo>
                        <a:close/>
                      </a:path>
                    </a:pathLst>
                  </a:custGeom>
                  <a:solidFill>
                    <a:schemeClr val="accent3">
                      <a:lumMod val="40000"/>
                      <a:lumOff val="60000"/>
                    </a:schemeClr>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pPr>
                    <a:endParaRPr lang="en-US" sz="2040" cap="all"/>
                  </a:p>
                </p:txBody>
              </p:sp>
            </p:grpSp>
            <p:grpSp>
              <p:nvGrpSpPr>
                <p:cNvPr id="813" name="Group 813"/>
                <p:cNvGrpSpPr>
                  <a:grpSpLocks/>
                </p:cNvGrpSpPr>
                <p:nvPr/>
              </p:nvGrpSpPr>
              <p:grpSpPr bwMode="gray">
                <a:xfrm>
                  <a:off x="7385142" y="3814047"/>
                  <a:ext cx="1021557" cy="501491"/>
                  <a:chOff x="6044" y="8299"/>
                  <a:chExt cx="1823" cy="900"/>
                </a:xfrm>
              </p:grpSpPr>
              <p:sp>
                <p:nvSpPr>
                  <p:cNvPr id="814" name="Freeform 814"/>
                  <p:cNvSpPr>
                    <a:spLocks/>
                  </p:cNvSpPr>
                  <p:nvPr/>
                </p:nvSpPr>
                <p:spPr bwMode="gray">
                  <a:xfrm>
                    <a:off x="7404" y="8755"/>
                    <a:ext cx="229" cy="109"/>
                  </a:xfrm>
                  <a:custGeom>
                    <a:avLst/>
                    <a:gdLst/>
                    <a:ahLst/>
                    <a:cxnLst>
                      <a:cxn ang="0">
                        <a:pos x="0" y="109"/>
                      </a:cxn>
                      <a:cxn ang="0">
                        <a:pos x="0" y="62"/>
                      </a:cxn>
                      <a:cxn ang="0">
                        <a:pos x="229" y="0"/>
                      </a:cxn>
                      <a:cxn ang="0">
                        <a:pos x="229" y="48"/>
                      </a:cxn>
                      <a:cxn ang="0">
                        <a:pos x="0" y="109"/>
                      </a:cxn>
                    </a:cxnLst>
                    <a:rect l="0" t="0" r="r" b="b"/>
                    <a:pathLst>
                      <a:path w="229" h="109">
                        <a:moveTo>
                          <a:pt x="0" y="109"/>
                        </a:moveTo>
                        <a:lnTo>
                          <a:pt x="0" y="62"/>
                        </a:lnTo>
                        <a:lnTo>
                          <a:pt x="229" y="0"/>
                        </a:lnTo>
                        <a:lnTo>
                          <a:pt x="229" y="48"/>
                        </a:lnTo>
                        <a:lnTo>
                          <a:pt x="0" y="109"/>
                        </a:lnTo>
                        <a:close/>
                      </a:path>
                    </a:pathLst>
                  </a:custGeom>
                  <a:gradFill>
                    <a:gsLst>
                      <a:gs pos="64000">
                        <a:schemeClr val="bg1">
                          <a:lumMod val="65000"/>
                        </a:schemeClr>
                      </a:gs>
                      <a:gs pos="100000">
                        <a:schemeClr val="bg1">
                          <a:lumMod val="75000"/>
                        </a:schemeClr>
                      </a:gs>
                    </a:gsLst>
                    <a:lin ang="186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815" name="Freeform 815"/>
                  <p:cNvSpPr>
                    <a:spLocks/>
                  </p:cNvSpPr>
                  <p:nvPr/>
                </p:nvSpPr>
                <p:spPr bwMode="gray">
                  <a:xfrm>
                    <a:off x="7633" y="8694"/>
                    <a:ext cx="223" cy="109"/>
                  </a:xfrm>
                  <a:custGeom>
                    <a:avLst/>
                    <a:gdLst/>
                    <a:ahLst/>
                    <a:cxnLst>
                      <a:cxn ang="0">
                        <a:pos x="0" y="109"/>
                      </a:cxn>
                      <a:cxn ang="0">
                        <a:pos x="0" y="61"/>
                      </a:cxn>
                      <a:cxn ang="0">
                        <a:pos x="223" y="0"/>
                      </a:cxn>
                      <a:cxn ang="0">
                        <a:pos x="223" y="47"/>
                      </a:cxn>
                      <a:cxn ang="0">
                        <a:pos x="0" y="109"/>
                      </a:cxn>
                    </a:cxnLst>
                    <a:rect l="0" t="0" r="r" b="b"/>
                    <a:pathLst>
                      <a:path w="223" h="109">
                        <a:moveTo>
                          <a:pt x="0" y="109"/>
                        </a:moveTo>
                        <a:lnTo>
                          <a:pt x="0" y="61"/>
                        </a:lnTo>
                        <a:lnTo>
                          <a:pt x="223" y="0"/>
                        </a:lnTo>
                        <a:lnTo>
                          <a:pt x="223" y="47"/>
                        </a:lnTo>
                        <a:lnTo>
                          <a:pt x="0" y="109"/>
                        </a:lnTo>
                        <a:close/>
                      </a:path>
                    </a:pathLst>
                  </a:custGeom>
                  <a:gradFill>
                    <a:gsLst>
                      <a:gs pos="64000">
                        <a:schemeClr val="bg1">
                          <a:lumMod val="65000"/>
                        </a:schemeClr>
                      </a:gs>
                      <a:gs pos="100000">
                        <a:schemeClr val="bg1">
                          <a:lumMod val="75000"/>
                        </a:schemeClr>
                      </a:gs>
                    </a:gsLst>
                    <a:lin ang="186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816" name="Freeform 816"/>
                  <p:cNvSpPr>
                    <a:spLocks/>
                  </p:cNvSpPr>
                  <p:nvPr/>
                </p:nvSpPr>
                <p:spPr bwMode="gray">
                  <a:xfrm>
                    <a:off x="6400" y="8845"/>
                    <a:ext cx="1134" cy="309"/>
                  </a:xfrm>
                  <a:custGeom>
                    <a:avLst/>
                    <a:gdLst/>
                    <a:ahLst/>
                    <a:cxnLst>
                      <a:cxn ang="0">
                        <a:pos x="0" y="121"/>
                      </a:cxn>
                      <a:cxn ang="0">
                        <a:pos x="452" y="0"/>
                      </a:cxn>
                      <a:cxn ang="0">
                        <a:pos x="1134" y="187"/>
                      </a:cxn>
                      <a:cxn ang="0">
                        <a:pos x="683" y="309"/>
                      </a:cxn>
                      <a:cxn ang="0">
                        <a:pos x="0" y="121"/>
                      </a:cxn>
                    </a:cxnLst>
                    <a:rect l="0" t="0" r="r" b="b"/>
                    <a:pathLst>
                      <a:path w="1134" h="309">
                        <a:moveTo>
                          <a:pt x="0" y="121"/>
                        </a:moveTo>
                        <a:lnTo>
                          <a:pt x="452" y="0"/>
                        </a:lnTo>
                        <a:lnTo>
                          <a:pt x="1134" y="187"/>
                        </a:lnTo>
                        <a:lnTo>
                          <a:pt x="683" y="309"/>
                        </a:lnTo>
                        <a:lnTo>
                          <a:pt x="0" y="121"/>
                        </a:lnTo>
                        <a:close/>
                      </a:path>
                    </a:pathLst>
                  </a:custGeom>
                  <a:gradFill>
                    <a:gsLst>
                      <a:gs pos="42888">
                        <a:srgbClr val="E2E2E2"/>
                      </a:gs>
                      <a:gs pos="12000">
                        <a:schemeClr val="bg1">
                          <a:lumMod val="75000"/>
                        </a:schemeClr>
                      </a:gs>
                      <a:gs pos="100000">
                        <a:schemeClr val="bg1">
                          <a:lumMod val="95000"/>
                        </a:schemeClr>
                      </a:gs>
                    </a:gsLst>
                    <a:lin ang="186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817" name="Freeform 817"/>
                  <p:cNvSpPr>
                    <a:spLocks/>
                  </p:cNvSpPr>
                  <p:nvPr/>
                </p:nvSpPr>
                <p:spPr bwMode="gray">
                  <a:xfrm>
                    <a:off x="6774" y="8753"/>
                    <a:ext cx="366" cy="97"/>
                  </a:xfrm>
                  <a:custGeom>
                    <a:avLst/>
                    <a:gdLst/>
                    <a:ahLst/>
                    <a:cxnLst>
                      <a:cxn ang="0">
                        <a:pos x="0" y="47"/>
                      </a:cxn>
                      <a:cxn ang="0">
                        <a:pos x="184" y="0"/>
                      </a:cxn>
                      <a:cxn ang="0">
                        <a:pos x="366" y="47"/>
                      </a:cxn>
                      <a:cxn ang="0">
                        <a:pos x="184" y="97"/>
                      </a:cxn>
                      <a:cxn ang="0">
                        <a:pos x="0" y="47"/>
                      </a:cxn>
                    </a:cxnLst>
                    <a:rect l="0" t="0" r="r" b="b"/>
                    <a:pathLst>
                      <a:path w="366" h="97">
                        <a:moveTo>
                          <a:pt x="0" y="47"/>
                        </a:moveTo>
                        <a:lnTo>
                          <a:pt x="184" y="0"/>
                        </a:lnTo>
                        <a:lnTo>
                          <a:pt x="366" y="47"/>
                        </a:lnTo>
                        <a:lnTo>
                          <a:pt x="184" y="97"/>
                        </a:lnTo>
                        <a:lnTo>
                          <a:pt x="0" y="47"/>
                        </a:lnTo>
                        <a:close/>
                      </a:path>
                    </a:pathLst>
                  </a:custGeom>
                  <a:solidFill>
                    <a:srgbClr val="FFFFFF"/>
                  </a:solidFill>
                  <a:ln w="6350" cap="flat" cmpd="sng">
                    <a:solidFill>
                      <a:srgbClr val="000000"/>
                    </a:solidFill>
                    <a:prstDash val="solid"/>
                    <a:miter lim="800000"/>
                    <a:headEnd/>
                    <a:tailEnd/>
                  </a:ln>
                </p:spPr>
                <p:txBody>
                  <a:bodyPr lIns="0" tIns="0" rIns="0" bIns="0"/>
                  <a:lstStyle/>
                  <a:p>
                    <a:pPr>
                      <a:lnSpc>
                        <a:spcPct val="80000"/>
                      </a:lnSpc>
                    </a:pPr>
                    <a:endParaRPr lang="en-US" sz="2040" cap="all"/>
                  </a:p>
                </p:txBody>
              </p:sp>
              <p:sp>
                <p:nvSpPr>
                  <p:cNvPr id="818" name="Freeform 818"/>
                  <p:cNvSpPr>
                    <a:spLocks/>
                  </p:cNvSpPr>
                  <p:nvPr/>
                </p:nvSpPr>
                <p:spPr bwMode="gray">
                  <a:xfrm>
                    <a:off x="6958" y="8800"/>
                    <a:ext cx="182" cy="241"/>
                  </a:xfrm>
                  <a:custGeom>
                    <a:avLst/>
                    <a:gdLst/>
                    <a:ahLst/>
                    <a:cxnLst>
                      <a:cxn ang="0">
                        <a:pos x="0" y="241"/>
                      </a:cxn>
                      <a:cxn ang="0">
                        <a:pos x="0" y="50"/>
                      </a:cxn>
                      <a:cxn ang="0">
                        <a:pos x="182" y="0"/>
                      </a:cxn>
                      <a:cxn ang="0">
                        <a:pos x="182" y="191"/>
                      </a:cxn>
                      <a:cxn ang="0">
                        <a:pos x="0" y="241"/>
                      </a:cxn>
                    </a:cxnLst>
                    <a:rect l="0" t="0" r="r" b="b"/>
                    <a:pathLst>
                      <a:path w="182" h="241">
                        <a:moveTo>
                          <a:pt x="0" y="241"/>
                        </a:moveTo>
                        <a:lnTo>
                          <a:pt x="0" y="50"/>
                        </a:lnTo>
                        <a:lnTo>
                          <a:pt x="182" y="0"/>
                        </a:lnTo>
                        <a:lnTo>
                          <a:pt x="182" y="191"/>
                        </a:lnTo>
                        <a:lnTo>
                          <a:pt x="0" y="241"/>
                        </a:lnTo>
                        <a:close/>
                      </a:path>
                    </a:pathLst>
                  </a:custGeom>
                  <a:gradFill>
                    <a:gsLst>
                      <a:gs pos="64000">
                        <a:schemeClr val="bg1">
                          <a:lumMod val="65000"/>
                        </a:schemeClr>
                      </a:gs>
                      <a:gs pos="100000">
                        <a:schemeClr val="bg1">
                          <a:lumMod val="75000"/>
                        </a:schemeClr>
                      </a:gs>
                    </a:gsLst>
                    <a:lin ang="186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819" name="Freeform 819"/>
                  <p:cNvSpPr>
                    <a:spLocks/>
                  </p:cNvSpPr>
                  <p:nvPr/>
                </p:nvSpPr>
                <p:spPr bwMode="gray">
                  <a:xfrm>
                    <a:off x="6774" y="8800"/>
                    <a:ext cx="184" cy="241"/>
                  </a:xfrm>
                  <a:custGeom>
                    <a:avLst/>
                    <a:gdLst/>
                    <a:ahLst/>
                    <a:cxnLst>
                      <a:cxn ang="0">
                        <a:pos x="0" y="0"/>
                      </a:cxn>
                      <a:cxn ang="0">
                        <a:pos x="0" y="191"/>
                      </a:cxn>
                      <a:cxn ang="0">
                        <a:pos x="184" y="241"/>
                      </a:cxn>
                      <a:cxn ang="0">
                        <a:pos x="184" y="50"/>
                      </a:cxn>
                      <a:cxn ang="0">
                        <a:pos x="0" y="0"/>
                      </a:cxn>
                    </a:cxnLst>
                    <a:rect l="0" t="0" r="r" b="b"/>
                    <a:pathLst>
                      <a:path w="184" h="241">
                        <a:moveTo>
                          <a:pt x="0" y="0"/>
                        </a:moveTo>
                        <a:lnTo>
                          <a:pt x="0" y="191"/>
                        </a:lnTo>
                        <a:lnTo>
                          <a:pt x="184" y="241"/>
                        </a:lnTo>
                        <a:lnTo>
                          <a:pt x="184" y="50"/>
                        </a:lnTo>
                        <a:lnTo>
                          <a:pt x="0" y="0"/>
                        </a:lnTo>
                        <a:close/>
                      </a:path>
                    </a:pathLst>
                  </a:custGeom>
                  <a:gradFill>
                    <a:gsLst>
                      <a:gs pos="14167">
                        <a:schemeClr val="tx1">
                          <a:lumMod val="65000"/>
                          <a:lumOff val="35000"/>
                        </a:schemeClr>
                      </a:gs>
                      <a:gs pos="53000">
                        <a:schemeClr val="bg1">
                          <a:lumMod val="50000"/>
                        </a:schemeClr>
                      </a:gs>
                      <a:gs pos="100000">
                        <a:schemeClr val="bg1">
                          <a:lumMod val="65000"/>
                        </a:schemeClr>
                      </a:gs>
                    </a:gsLst>
                    <a:lin ang="60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820" name="Freeform 820"/>
                  <p:cNvSpPr>
                    <a:spLocks/>
                  </p:cNvSpPr>
                  <p:nvPr/>
                </p:nvSpPr>
                <p:spPr bwMode="gray">
                  <a:xfrm>
                    <a:off x="6715" y="8578"/>
                    <a:ext cx="486" cy="132"/>
                  </a:xfrm>
                  <a:custGeom>
                    <a:avLst/>
                    <a:gdLst/>
                    <a:ahLst/>
                    <a:cxnLst>
                      <a:cxn ang="0">
                        <a:pos x="0" y="66"/>
                      </a:cxn>
                      <a:cxn ang="0">
                        <a:pos x="243" y="0"/>
                      </a:cxn>
                      <a:cxn ang="0">
                        <a:pos x="486" y="66"/>
                      </a:cxn>
                      <a:cxn ang="0">
                        <a:pos x="243" y="132"/>
                      </a:cxn>
                      <a:cxn ang="0">
                        <a:pos x="0" y="66"/>
                      </a:cxn>
                    </a:cxnLst>
                    <a:rect l="0" t="0" r="r" b="b"/>
                    <a:pathLst>
                      <a:path w="486" h="132">
                        <a:moveTo>
                          <a:pt x="0" y="66"/>
                        </a:moveTo>
                        <a:lnTo>
                          <a:pt x="243" y="0"/>
                        </a:lnTo>
                        <a:lnTo>
                          <a:pt x="486" y="66"/>
                        </a:lnTo>
                        <a:lnTo>
                          <a:pt x="243" y="132"/>
                        </a:lnTo>
                        <a:lnTo>
                          <a:pt x="0" y="66"/>
                        </a:lnTo>
                        <a:close/>
                      </a:path>
                    </a:pathLst>
                  </a:custGeom>
                  <a:solidFill>
                    <a:srgbClr val="FFFFFF"/>
                  </a:solidFill>
                  <a:ln w="6350" cap="flat" cmpd="sng">
                    <a:solidFill>
                      <a:srgbClr val="000000"/>
                    </a:solidFill>
                    <a:prstDash val="solid"/>
                    <a:miter lim="800000"/>
                    <a:headEnd/>
                    <a:tailEnd/>
                  </a:ln>
                </p:spPr>
                <p:txBody>
                  <a:bodyPr lIns="0" tIns="0" rIns="0" bIns="0"/>
                  <a:lstStyle/>
                  <a:p>
                    <a:pPr>
                      <a:lnSpc>
                        <a:spcPct val="80000"/>
                      </a:lnSpc>
                    </a:pPr>
                    <a:endParaRPr lang="en-US" sz="2040" cap="all"/>
                  </a:p>
                </p:txBody>
              </p:sp>
              <p:sp>
                <p:nvSpPr>
                  <p:cNvPr id="821" name="Freeform 821"/>
                  <p:cNvSpPr>
                    <a:spLocks/>
                  </p:cNvSpPr>
                  <p:nvPr/>
                </p:nvSpPr>
                <p:spPr bwMode="gray">
                  <a:xfrm>
                    <a:off x="6958" y="8644"/>
                    <a:ext cx="243" cy="317"/>
                  </a:xfrm>
                  <a:custGeom>
                    <a:avLst/>
                    <a:gdLst/>
                    <a:ahLst/>
                    <a:cxnLst>
                      <a:cxn ang="0">
                        <a:pos x="0" y="317"/>
                      </a:cxn>
                      <a:cxn ang="0">
                        <a:pos x="0" y="66"/>
                      </a:cxn>
                      <a:cxn ang="0">
                        <a:pos x="243" y="0"/>
                      </a:cxn>
                      <a:cxn ang="0">
                        <a:pos x="243" y="253"/>
                      </a:cxn>
                      <a:cxn ang="0">
                        <a:pos x="0" y="317"/>
                      </a:cxn>
                    </a:cxnLst>
                    <a:rect l="0" t="0" r="r" b="b"/>
                    <a:pathLst>
                      <a:path w="243" h="317">
                        <a:moveTo>
                          <a:pt x="0" y="317"/>
                        </a:moveTo>
                        <a:lnTo>
                          <a:pt x="0" y="66"/>
                        </a:lnTo>
                        <a:lnTo>
                          <a:pt x="243" y="0"/>
                        </a:lnTo>
                        <a:lnTo>
                          <a:pt x="243" y="253"/>
                        </a:lnTo>
                        <a:lnTo>
                          <a:pt x="0" y="317"/>
                        </a:lnTo>
                        <a:close/>
                      </a:path>
                    </a:pathLst>
                  </a:custGeom>
                  <a:gradFill>
                    <a:gsLst>
                      <a:gs pos="64000">
                        <a:schemeClr val="bg1">
                          <a:lumMod val="65000"/>
                        </a:schemeClr>
                      </a:gs>
                      <a:gs pos="100000">
                        <a:schemeClr val="bg1">
                          <a:lumMod val="75000"/>
                        </a:schemeClr>
                      </a:gs>
                    </a:gsLst>
                    <a:lin ang="186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822" name="Freeform 822"/>
                  <p:cNvSpPr>
                    <a:spLocks/>
                  </p:cNvSpPr>
                  <p:nvPr/>
                </p:nvSpPr>
                <p:spPr bwMode="gray">
                  <a:xfrm>
                    <a:off x="6715" y="8644"/>
                    <a:ext cx="243" cy="317"/>
                  </a:xfrm>
                  <a:custGeom>
                    <a:avLst/>
                    <a:gdLst/>
                    <a:ahLst/>
                    <a:cxnLst>
                      <a:cxn ang="0">
                        <a:pos x="0" y="0"/>
                      </a:cxn>
                      <a:cxn ang="0">
                        <a:pos x="0" y="253"/>
                      </a:cxn>
                      <a:cxn ang="0">
                        <a:pos x="243" y="317"/>
                      </a:cxn>
                      <a:cxn ang="0">
                        <a:pos x="243" y="66"/>
                      </a:cxn>
                      <a:cxn ang="0">
                        <a:pos x="0" y="0"/>
                      </a:cxn>
                    </a:cxnLst>
                    <a:rect l="0" t="0" r="r" b="b"/>
                    <a:pathLst>
                      <a:path w="243" h="317">
                        <a:moveTo>
                          <a:pt x="0" y="0"/>
                        </a:moveTo>
                        <a:lnTo>
                          <a:pt x="0" y="253"/>
                        </a:lnTo>
                        <a:lnTo>
                          <a:pt x="243" y="317"/>
                        </a:lnTo>
                        <a:lnTo>
                          <a:pt x="243" y="66"/>
                        </a:lnTo>
                        <a:lnTo>
                          <a:pt x="0" y="0"/>
                        </a:lnTo>
                        <a:close/>
                      </a:path>
                    </a:pathLst>
                  </a:custGeom>
                  <a:gradFill>
                    <a:gsLst>
                      <a:gs pos="14167">
                        <a:schemeClr val="tx1">
                          <a:lumMod val="65000"/>
                          <a:lumOff val="35000"/>
                        </a:schemeClr>
                      </a:gs>
                      <a:gs pos="53000">
                        <a:schemeClr val="bg1">
                          <a:lumMod val="50000"/>
                        </a:schemeClr>
                      </a:gs>
                      <a:gs pos="100000">
                        <a:schemeClr val="bg1">
                          <a:lumMod val="65000"/>
                        </a:schemeClr>
                      </a:gs>
                    </a:gsLst>
                    <a:lin ang="60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823" name="Freeform 823"/>
                  <p:cNvSpPr>
                    <a:spLocks/>
                  </p:cNvSpPr>
                  <p:nvPr/>
                </p:nvSpPr>
                <p:spPr bwMode="gray">
                  <a:xfrm>
                    <a:off x="6060" y="8455"/>
                    <a:ext cx="1344" cy="409"/>
                  </a:xfrm>
                  <a:custGeom>
                    <a:avLst/>
                    <a:gdLst/>
                    <a:ahLst/>
                    <a:cxnLst>
                      <a:cxn ang="0">
                        <a:pos x="0" y="0"/>
                      </a:cxn>
                      <a:cxn ang="0">
                        <a:pos x="0" y="48"/>
                      </a:cxn>
                      <a:cxn ang="0">
                        <a:pos x="444" y="213"/>
                      </a:cxn>
                      <a:cxn ang="0">
                        <a:pos x="966" y="352"/>
                      </a:cxn>
                      <a:cxn ang="0">
                        <a:pos x="1344" y="409"/>
                      </a:cxn>
                      <a:cxn ang="0">
                        <a:pos x="1344" y="362"/>
                      </a:cxn>
                      <a:cxn ang="0">
                        <a:pos x="0" y="0"/>
                      </a:cxn>
                    </a:cxnLst>
                    <a:rect l="0" t="0" r="r" b="b"/>
                    <a:pathLst>
                      <a:path w="1344" h="409">
                        <a:moveTo>
                          <a:pt x="0" y="0"/>
                        </a:moveTo>
                        <a:lnTo>
                          <a:pt x="0" y="48"/>
                        </a:lnTo>
                        <a:lnTo>
                          <a:pt x="444" y="213"/>
                        </a:lnTo>
                        <a:lnTo>
                          <a:pt x="966" y="352"/>
                        </a:lnTo>
                        <a:lnTo>
                          <a:pt x="1344" y="409"/>
                        </a:lnTo>
                        <a:lnTo>
                          <a:pt x="1344" y="362"/>
                        </a:lnTo>
                        <a:lnTo>
                          <a:pt x="0" y="0"/>
                        </a:lnTo>
                        <a:close/>
                      </a:path>
                    </a:pathLst>
                  </a:custGeom>
                  <a:gradFill>
                    <a:gsLst>
                      <a:gs pos="53000">
                        <a:schemeClr val="bg1">
                          <a:lumMod val="50000"/>
                        </a:schemeClr>
                      </a:gs>
                      <a:gs pos="100000">
                        <a:schemeClr val="bg1">
                          <a:lumMod val="65000"/>
                        </a:schemeClr>
                      </a:gs>
                    </a:gsLst>
                    <a:lin ang="186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824" name="Freeform 824"/>
                  <p:cNvSpPr>
                    <a:spLocks/>
                  </p:cNvSpPr>
                  <p:nvPr/>
                </p:nvSpPr>
                <p:spPr bwMode="gray">
                  <a:xfrm>
                    <a:off x="6044" y="8354"/>
                    <a:ext cx="685" cy="158"/>
                  </a:xfrm>
                  <a:custGeom>
                    <a:avLst/>
                    <a:gdLst/>
                    <a:ahLst/>
                    <a:cxnLst>
                      <a:cxn ang="0">
                        <a:pos x="285" y="0"/>
                      </a:cxn>
                      <a:cxn ang="0">
                        <a:pos x="106" y="47"/>
                      </a:cxn>
                      <a:cxn ang="0">
                        <a:pos x="93" y="41"/>
                      </a:cxn>
                      <a:cxn ang="0">
                        <a:pos x="81" y="48"/>
                      </a:cxn>
                      <a:cxn ang="0">
                        <a:pos x="7" y="27"/>
                      </a:cxn>
                      <a:cxn ang="0">
                        <a:pos x="7" y="43"/>
                      </a:cxn>
                      <a:cxn ang="0">
                        <a:pos x="80" y="64"/>
                      </a:cxn>
                      <a:cxn ang="0">
                        <a:pos x="107" y="64"/>
                      </a:cxn>
                      <a:cxn ang="0">
                        <a:pos x="285" y="16"/>
                      </a:cxn>
                      <a:cxn ang="0">
                        <a:pos x="285" y="0"/>
                      </a:cxn>
                    </a:cxnLst>
                    <a:rect l="0" t="0" r="r" b="b"/>
                    <a:pathLst>
                      <a:path w="290" h="67">
                        <a:moveTo>
                          <a:pt x="285" y="0"/>
                        </a:moveTo>
                        <a:cubicBezTo>
                          <a:pt x="106" y="47"/>
                          <a:pt x="106" y="47"/>
                          <a:pt x="106" y="47"/>
                        </a:cubicBezTo>
                        <a:cubicBezTo>
                          <a:pt x="93" y="41"/>
                          <a:pt x="93" y="41"/>
                          <a:pt x="93" y="41"/>
                        </a:cubicBezTo>
                        <a:cubicBezTo>
                          <a:pt x="81" y="48"/>
                          <a:pt x="81" y="48"/>
                          <a:pt x="81" y="48"/>
                        </a:cubicBezTo>
                        <a:cubicBezTo>
                          <a:pt x="7" y="27"/>
                          <a:pt x="7" y="27"/>
                          <a:pt x="7" y="27"/>
                        </a:cubicBezTo>
                        <a:cubicBezTo>
                          <a:pt x="0" y="36"/>
                          <a:pt x="7" y="43"/>
                          <a:pt x="7" y="43"/>
                        </a:cubicBezTo>
                        <a:cubicBezTo>
                          <a:pt x="7" y="43"/>
                          <a:pt x="67" y="60"/>
                          <a:pt x="80" y="64"/>
                        </a:cubicBezTo>
                        <a:cubicBezTo>
                          <a:pt x="93" y="67"/>
                          <a:pt x="107" y="64"/>
                          <a:pt x="107" y="64"/>
                        </a:cubicBezTo>
                        <a:cubicBezTo>
                          <a:pt x="285" y="16"/>
                          <a:pt x="285" y="16"/>
                          <a:pt x="285" y="16"/>
                        </a:cubicBezTo>
                        <a:cubicBezTo>
                          <a:pt x="285" y="16"/>
                          <a:pt x="290" y="5"/>
                          <a:pt x="285" y="0"/>
                        </a:cubicBezTo>
                        <a:close/>
                      </a:path>
                    </a:pathLst>
                  </a:custGeom>
                  <a:gradFill>
                    <a:gsLst>
                      <a:gs pos="100000">
                        <a:schemeClr val="accent3"/>
                      </a:gs>
                      <a:gs pos="42000">
                        <a:schemeClr val="accent3">
                          <a:lumMod val="71000"/>
                        </a:schemeClr>
                      </a:gs>
                    </a:gsLst>
                    <a:lin ang="19800000" scaled="0"/>
                  </a:gradFill>
                  <a:ln w="6350" cap="flat" cmpd="sng">
                    <a:noFill/>
                    <a:prstDash val="solid"/>
                    <a:miter lim="800000"/>
                    <a:headEnd/>
                    <a:tailEnd/>
                  </a:ln>
                </p:spPr>
                <p:txBody>
                  <a:bodyPr lIns="0" tIns="0" rIns="0" bIns="0"/>
                  <a:lstStyle/>
                  <a:p>
                    <a:pPr>
                      <a:lnSpc>
                        <a:spcPct val="80000"/>
                      </a:lnSpc>
                    </a:pPr>
                    <a:endParaRPr lang="en-US" sz="2040" cap="all"/>
                  </a:p>
                </p:txBody>
              </p:sp>
              <p:sp>
                <p:nvSpPr>
                  <p:cNvPr id="825" name="Freeform 825"/>
                  <p:cNvSpPr>
                    <a:spLocks/>
                  </p:cNvSpPr>
                  <p:nvPr/>
                </p:nvSpPr>
                <p:spPr bwMode="gray">
                  <a:xfrm>
                    <a:off x="6065" y="8299"/>
                    <a:ext cx="652" cy="175"/>
                  </a:xfrm>
                  <a:custGeom>
                    <a:avLst/>
                    <a:gdLst/>
                    <a:ahLst/>
                    <a:cxnLst>
                      <a:cxn ang="0">
                        <a:pos x="72" y="70"/>
                      </a:cxn>
                      <a:cxn ang="0">
                        <a:pos x="0" y="51"/>
                      </a:cxn>
                      <a:cxn ang="0">
                        <a:pos x="191" y="0"/>
                      </a:cxn>
                      <a:cxn ang="0">
                        <a:pos x="276" y="23"/>
                      </a:cxn>
                      <a:cxn ang="0">
                        <a:pos x="99" y="70"/>
                      </a:cxn>
                      <a:cxn ang="0">
                        <a:pos x="72" y="70"/>
                      </a:cxn>
                    </a:cxnLst>
                    <a:rect l="0" t="0" r="r" b="b"/>
                    <a:pathLst>
                      <a:path w="276" h="74">
                        <a:moveTo>
                          <a:pt x="72" y="70"/>
                        </a:moveTo>
                        <a:cubicBezTo>
                          <a:pt x="58" y="66"/>
                          <a:pt x="0" y="51"/>
                          <a:pt x="0" y="51"/>
                        </a:cubicBezTo>
                        <a:cubicBezTo>
                          <a:pt x="191" y="0"/>
                          <a:pt x="191" y="0"/>
                          <a:pt x="191" y="0"/>
                        </a:cubicBezTo>
                        <a:cubicBezTo>
                          <a:pt x="276" y="23"/>
                          <a:pt x="276" y="23"/>
                          <a:pt x="276" y="23"/>
                        </a:cubicBezTo>
                        <a:cubicBezTo>
                          <a:pt x="99" y="70"/>
                          <a:pt x="99" y="70"/>
                          <a:pt x="99" y="70"/>
                        </a:cubicBezTo>
                        <a:cubicBezTo>
                          <a:pt x="99" y="70"/>
                          <a:pt x="86" y="74"/>
                          <a:pt x="72" y="70"/>
                        </a:cubicBezTo>
                        <a:close/>
                      </a:path>
                    </a:pathLst>
                  </a:custGeom>
                  <a:gradFill>
                    <a:gsLst>
                      <a:gs pos="71000">
                        <a:srgbClr val="B4CC82"/>
                      </a:gs>
                      <a:gs pos="57000">
                        <a:srgbClr val="BACD92"/>
                      </a:gs>
                      <a:gs pos="29000">
                        <a:schemeClr val="accent3"/>
                      </a:gs>
                      <a:gs pos="0">
                        <a:schemeClr val="accent3">
                          <a:lumMod val="71000"/>
                        </a:schemeClr>
                      </a:gs>
                    </a:gsLst>
                    <a:lin ang="19800000" scaled="0"/>
                  </a:gradFill>
                  <a:ln w="6350" cap="flat" cmpd="sng">
                    <a:noFill/>
                    <a:prstDash val="solid"/>
                    <a:miter lim="800000"/>
                    <a:headEnd/>
                    <a:tailEnd/>
                  </a:ln>
                </p:spPr>
                <p:txBody>
                  <a:bodyPr lIns="0" tIns="0" rIns="0" bIns="0"/>
                  <a:lstStyle/>
                  <a:p>
                    <a:pPr>
                      <a:lnSpc>
                        <a:spcPct val="80000"/>
                      </a:lnSpc>
                    </a:pPr>
                    <a:endParaRPr lang="en-US" sz="2040" cap="all"/>
                  </a:p>
                </p:txBody>
              </p:sp>
              <p:sp>
                <p:nvSpPr>
                  <p:cNvPr id="826" name="Freeform 826"/>
                  <p:cNvSpPr>
                    <a:spLocks/>
                  </p:cNvSpPr>
                  <p:nvPr/>
                </p:nvSpPr>
                <p:spPr bwMode="gray">
                  <a:xfrm>
                    <a:off x="6273" y="8432"/>
                    <a:ext cx="746" cy="160"/>
                  </a:xfrm>
                  <a:custGeom>
                    <a:avLst/>
                    <a:gdLst/>
                    <a:ahLst/>
                    <a:cxnLst>
                      <a:cxn ang="0">
                        <a:pos x="311" y="0"/>
                      </a:cxn>
                      <a:cxn ang="0">
                        <a:pos x="132" y="48"/>
                      </a:cxn>
                      <a:cxn ang="0">
                        <a:pos x="119" y="41"/>
                      </a:cxn>
                      <a:cxn ang="0">
                        <a:pos x="107" y="48"/>
                      </a:cxn>
                      <a:cxn ang="0">
                        <a:pos x="7" y="21"/>
                      </a:cxn>
                      <a:cxn ang="0">
                        <a:pos x="7" y="37"/>
                      </a:cxn>
                      <a:cxn ang="0">
                        <a:pos x="106" y="64"/>
                      </a:cxn>
                      <a:cxn ang="0">
                        <a:pos x="133" y="64"/>
                      </a:cxn>
                      <a:cxn ang="0">
                        <a:pos x="311" y="16"/>
                      </a:cxn>
                      <a:cxn ang="0">
                        <a:pos x="311" y="0"/>
                      </a:cxn>
                    </a:cxnLst>
                    <a:rect l="0" t="0" r="r" b="b"/>
                    <a:pathLst>
                      <a:path w="316" h="68">
                        <a:moveTo>
                          <a:pt x="311" y="0"/>
                        </a:moveTo>
                        <a:cubicBezTo>
                          <a:pt x="132" y="48"/>
                          <a:pt x="132" y="48"/>
                          <a:pt x="132" y="48"/>
                        </a:cubicBezTo>
                        <a:cubicBezTo>
                          <a:pt x="119" y="41"/>
                          <a:pt x="119" y="41"/>
                          <a:pt x="119" y="41"/>
                        </a:cubicBezTo>
                        <a:cubicBezTo>
                          <a:pt x="107" y="48"/>
                          <a:pt x="107" y="48"/>
                          <a:pt x="107" y="48"/>
                        </a:cubicBezTo>
                        <a:cubicBezTo>
                          <a:pt x="7" y="21"/>
                          <a:pt x="7" y="21"/>
                          <a:pt x="7" y="21"/>
                        </a:cubicBezTo>
                        <a:cubicBezTo>
                          <a:pt x="0" y="30"/>
                          <a:pt x="7" y="37"/>
                          <a:pt x="7" y="37"/>
                        </a:cubicBezTo>
                        <a:cubicBezTo>
                          <a:pt x="7" y="37"/>
                          <a:pt x="93" y="60"/>
                          <a:pt x="106" y="64"/>
                        </a:cubicBezTo>
                        <a:cubicBezTo>
                          <a:pt x="119" y="68"/>
                          <a:pt x="133" y="64"/>
                          <a:pt x="133" y="64"/>
                        </a:cubicBezTo>
                        <a:cubicBezTo>
                          <a:pt x="311" y="16"/>
                          <a:pt x="311" y="16"/>
                          <a:pt x="311" y="16"/>
                        </a:cubicBezTo>
                        <a:cubicBezTo>
                          <a:pt x="311" y="16"/>
                          <a:pt x="316" y="5"/>
                          <a:pt x="311" y="0"/>
                        </a:cubicBezTo>
                        <a:close/>
                      </a:path>
                    </a:pathLst>
                  </a:custGeom>
                  <a:gradFill>
                    <a:gsLst>
                      <a:gs pos="100000">
                        <a:schemeClr val="accent3"/>
                      </a:gs>
                      <a:gs pos="42000">
                        <a:schemeClr val="accent3">
                          <a:lumMod val="71000"/>
                        </a:schemeClr>
                      </a:gs>
                    </a:gsLst>
                    <a:lin ang="19800000" scaled="0"/>
                  </a:gradFill>
                  <a:ln w="6350" cap="flat" cmpd="sng">
                    <a:noFill/>
                    <a:prstDash val="solid"/>
                    <a:miter lim="800000"/>
                    <a:headEnd/>
                    <a:tailEnd/>
                  </a:ln>
                </p:spPr>
                <p:txBody>
                  <a:bodyPr lIns="0" tIns="0" rIns="0" bIns="0"/>
                  <a:lstStyle/>
                  <a:p>
                    <a:pPr>
                      <a:lnSpc>
                        <a:spcPct val="80000"/>
                      </a:lnSpc>
                    </a:pPr>
                    <a:endParaRPr lang="en-US" sz="2040" cap="all"/>
                  </a:p>
                </p:txBody>
              </p:sp>
              <p:sp>
                <p:nvSpPr>
                  <p:cNvPr id="827" name="Freeform 827"/>
                  <p:cNvSpPr>
                    <a:spLocks/>
                  </p:cNvSpPr>
                  <p:nvPr/>
                </p:nvSpPr>
                <p:spPr bwMode="gray">
                  <a:xfrm>
                    <a:off x="6289" y="8361"/>
                    <a:ext cx="719" cy="191"/>
                  </a:xfrm>
                  <a:custGeom>
                    <a:avLst/>
                    <a:gdLst/>
                    <a:ahLst/>
                    <a:cxnLst>
                      <a:cxn ang="0">
                        <a:pos x="100" y="77"/>
                      </a:cxn>
                      <a:cxn ang="0">
                        <a:pos x="0" y="51"/>
                      </a:cxn>
                      <a:cxn ang="0">
                        <a:pos x="191" y="0"/>
                      </a:cxn>
                      <a:cxn ang="0">
                        <a:pos x="304" y="30"/>
                      </a:cxn>
                      <a:cxn ang="0">
                        <a:pos x="127" y="77"/>
                      </a:cxn>
                      <a:cxn ang="0">
                        <a:pos x="100" y="77"/>
                      </a:cxn>
                    </a:cxnLst>
                    <a:rect l="0" t="0" r="r" b="b"/>
                    <a:pathLst>
                      <a:path w="304" h="81">
                        <a:moveTo>
                          <a:pt x="100" y="77"/>
                        </a:moveTo>
                        <a:cubicBezTo>
                          <a:pt x="85" y="74"/>
                          <a:pt x="0" y="51"/>
                          <a:pt x="0" y="51"/>
                        </a:cubicBezTo>
                        <a:cubicBezTo>
                          <a:pt x="191" y="0"/>
                          <a:pt x="191" y="0"/>
                          <a:pt x="191" y="0"/>
                        </a:cubicBezTo>
                        <a:cubicBezTo>
                          <a:pt x="304" y="30"/>
                          <a:pt x="304" y="30"/>
                          <a:pt x="304" y="30"/>
                        </a:cubicBezTo>
                        <a:cubicBezTo>
                          <a:pt x="127" y="77"/>
                          <a:pt x="127" y="77"/>
                          <a:pt x="127" y="77"/>
                        </a:cubicBezTo>
                        <a:cubicBezTo>
                          <a:pt x="127" y="77"/>
                          <a:pt x="114" y="81"/>
                          <a:pt x="100" y="77"/>
                        </a:cubicBezTo>
                        <a:close/>
                      </a:path>
                    </a:pathLst>
                  </a:custGeom>
                  <a:gradFill>
                    <a:gsLst>
                      <a:gs pos="71000">
                        <a:srgbClr val="B4CC82"/>
                      </a:gs>
                      <a:gs pos="57000">
                        <a:srgbClr val="BACD92"/>
                      </a:gs>
                      <a:gs pos="29000">
                        <a:schemeClr val="accent3"/>
                      </a:gs>
                      <a:gs pos="0">
                        <a:schemeClr val="accent3">
                          <a:lumMod val="71000"/>
                        </a:schemeClr>
                      </a:gs>
                    </a:gsLst>
                    <a:lin ang="19800000" scaled="0"/>
                  </a:gradFill>
                  <a:ln w="6350" cap="flat" cmpd="sng">
                    <a:noFill/>
                    <a:prstDash val="solid"/>
                    <a:miter lim="800000"/>
                    <a:headEnd/>
                    <a:tailEnd/>
                  </a:ln>
                </p:spPr>
                <p:txBody>
                  <a:bodyPr lIns="0" tIns="0" rIns="0" bIns="0"/>
                  <a:lstStyle/>
                  <a:p>
                    <a:pPr>
                      <a:lnSpc>
                        <a:spcPct val="80000"/>
                      </a:lnSpc>
                    </a:pPr>
                    <a:endParaRPr lang="en-US" sz="2040" cap="all"/>
                  </a:p>
                </p:txBody>
              </p:sp>
              <p:sp>
                <p:nvSpPr>
                  <p:cNvPr id="828" name="Freeform 828"/>
                  <p:cNvSpPr>
                    <a:spLocks/>
                  </p:cNvSpPr>
                  <p:nvPr/>
                </p:nvSpPr>
                <p:spPr bwMode="gray">
                  <a:xfrm>
                    <a:off x="6566" y="8507"/>
                    <a:ext cx="746" cy="161"/>
                  </a:xfrm>
                  <a:custGeom>
                    <a:avLst/>
                    <a:gdLst/>
                    <a:ahLst/>
                    <a:cxnLst>
                      <a:cxn ang="0">
                        <a:pos x="311" y="0"/>
                      </a:cxn>
                      <a:cxn ang="0">
                        <a:pos x="132" y="48"/>
                      </a:cxn>
                      <a:cxn ang="0">
                        <a:pos x="119" y="42"/>
                      </a:cxn>
                      <a:cxn ang="0">
                        <a:pos x="107" y="48"/>
                      </a:cxn>
                      <a:cxn ang="0">
                        <a:pos x="7" y="21"/>
                      </a:cxn>
                      <a:cxn ang="0">
                        <a:pos x="7" y="38"/>
                      </a:cxn>
                      <a:cxn ang="0">
                        <a:pos x="106" y="64"/>
                      </a:cxn>
                      <a:cxn ang="0">
                        <a:pos x="133" y="64"/>
                      </a:cxn>
                      <a:cxn ang="0">
                        <a:pos x="311" y="17"/>
                      </a:cxn>
                      <a:cxn ang="0">
                        <a:pos x="311" y="0"/>
                      </a:cxn>
                    </a:cxnLst>
                    <a:rect l="0" t="0" r="r" b="b"/>
                    <a:pathLst>
                      <a:path w="316" h="68">
                        <a:moveTo>
                          <a:pt x="311" y="0"/>
                        </a:moveTo>
                        <a:cubicBezTo>
                          <a:pt x="132" y="48"/>
                          <a:pt x="132" y="48"/>
                          <a:pt x="132" y="48"/>
                        </a:cubicBezTo>
                        <a:cubicBezTo>
                          <a:pt x="119" y="42"/>
                          <a:pt x="119" y="42"/>
                          <a:pt x="119" y="42"/>
                        </a:cubicBezTo>
                        <a:cubicBezTo>
                          <a:pt x="107" y="48"/>
                          <a:pt x="107" y="48"/>
                          <a:pt x="107" y="48"/>
                        </a:cubicBezTo>
                        <a:cubicBezTo>
                          <a:pt x="7" y="21"/>
                          <a:pt x="7" y="21"/>
                          <a:pt x="7" y="21"/>
                        </a:cubicBezTo>
                        <a:cubicBezTo>
                          <a:pt x="0" y="31"/>
                          <a:pt x="7" y="38"/>
                          <a:pt x="7" y="38"/>
                        </a:cubicBezTo>
                        <a:cubicBezTo>
                          <a:pt x="7" y="38"/>
                          <a:pt x="93" y="61"/>
                          <a:pt x="106" y="64"/>
                        </a:cubicBezTo>
                        <a:cubicBezTo>
                          <a:pt x="119" y="68"/>
                          <a:pt x="133" y="64"/>
                          <a:pt x="133" y="64"/>
                        </a:cubicBezTo>
                        <a:cubicBezTo>
                          <a:pt x="311" y="17"/>
                          <a:pt x="311" y="17"/>
                          <a:pt x="311" y="17"/>
                        </a:cubicBezTo>
                        <a:cubicBezTo>
                          <a:pt x="311" y="17"/>
                          <a:pt x="316" y="5"/>
                          <a:pt x="311" y="0"/>
                        </a:cubicBezTo>
                        <a:close/>
                      </a:path>
                    </a:pathLst>
                  </a:custGeom>
                  <a:gradFill>
                    <a:gsLst>
                      <a:gs pos="100000">
                        <a:schemeClr val="accent3"/>
                      </a:gs>
                      <a:gs pos="42000">
                        <a:schemeClr val="accent3">
                          <a:lumMod val="71000"/>
                        </a:schemeClr>
                      </a:gs>
                    </a:gsLst>
                    <a:lin ang="19800000" scaled="0"/>
                  </a:gradFill>
                  <a:ln w="6350" cap="flat" cmpd="sng">
                    <a:noFill/>
                    <a:prstDash val="solid"/>
                    <a:miter lim="800000"/>
                    <a:headEnd/>
                    <a:tailEnd/>
                  </a:ln>
                </p:spPr>
                <p:txBody>
                  <a:bodyPr lIns="0" tIns="0" rIns="0" bIns="0"/>
                  <a:lstStyle/>
                  <a:p>
                    <a:pPr>
                      <a:lnSpc>
                        <a:spcPct val="80000"/>
                      </a:lnSpc>
                    </a:pPr>
                    <a:endParaRPr lang="en-US" sz="2040" cap="all"/>
                  </a:p>
                </p:txBody>
              </p:sp>
              <p:sp>
                <p:nvSpPr>
                  <p:cNvPr id="829" name="Freeform 829"/>
                  <p:cNvSpPr>
                    <a:spLocks/>
                  </p:cNvSpPr>
                  <p:nvPr/>
                </p:nvSpPr>
                <p:spPr bwMode="gray">
                  <a:xfrm>
                    <a:off x="6582" y="8436"/>
                    <a:ext cx="718" cy="194"/>
                  </a:xfrm>
                  <a:custGeom>
                    <a:avLst/>
                    <a:gdLst/>
                    <a:ahLst/>
                    <a:cxnLst>
                      <a:cxn ang="0">
                        <a:pos x="100" y="78"/>
                      </a:cxn>
                      <a:cxn ang="0">
                        <a:pos x="0" y="51"/>
                      </a:cxn>
                      <a:cxn ang="0">
                        <a:pos x="191" y="0"/>
                      </a:cxn>
                      <a:cxn ang="0">
                        <a:pos x="304" y="30"/>
                      </a:cxn>
                      <a:cxn ang="0">
                        <a:pos x="127" y="78"/>
                      </a:cxn>
                      <a:cxn ang="0">
                        <a:pos x="100" y="78"/>
                      </a:cxn>
                    </a:cxnLst>
                    <a:rect l="0" t="0" r="r" b="b"/>
                    <a:pathLst>
                      <a:path w="304" h="82">
                        <a:moveTo>
                          <a:pt x="100" y="78"/>
                        </a:moveTo>
                        <a:cubicBezTo>
                          <a:pt x="85" y="74"/>
                          <a:pt x="0" y="51"/>
                          <a:pt x="0" y="51"/>
                        </a:cubicBezTo>
                        <a:cubicBezTo>
                          <a:pt x="191" y="0"/>
                          <a:pt x="191" y="0"/>
                          <a:pt x="191" y="0"/>
                        </a:cubicBezTo>
                        <a:cubicBezTo>
                          <a:pt x="304" y="30"/>
                          <a:pt x="304" y="30"/>
                          <a:pt x="304" y="30"/>
                        </a:cubicBezTo>
                        <a:cubicBezTo>
                          <a:pt x="127" y="78"/>
                          <a:pt x="127" y="78"/>
                          <a:pt x="127" y="78"/>
                        </a:cubicBezTo>
                        <a:cubicBezTo>
                          <a:pt x="127" y="78"/>
                          <a:pt x="114" y="82"/>
                          <a:pt x="100" y="78"/>
                        </a:cubicBezTo>
                        <a:close/>
                      </a:path>
                    </a:pathLst>
                  </a:custGeom>
                  <a:gradFill>
                    <a:gsLst>
                      <a:gs pos="71000">
                        <a:srgbClr val="B4CC82"/>
                      </a:gs>
                      <a:gs pos="57000">
                        <a:srgbClr val="BACD92"/>
                      </a:gs>
                      <a:gs pos="29000">
                        <a:schemeClr val="accent3"/>
                      </a:gs>
                      <a:gs pos="0">
                        <a:schemeClr val="accent3">
                          <a:lumMod val="71000"/>
                        </a:schemeClr>
                      </a:gs>
                    </a:gsLst>
                    <a:lin ang="19800000" scaled="0"/>
                  </a:gradFill>
                  <a:ln w="6350" cap="flat" cmpd="sng">
                    <a:noFill/>
                    <a:prstDash val="solid"/>
                    <a:miter lim="800000"/>
                    <a:headEnd/>
                    <a:tailEnd/>
                  </a:ln>
                </p:spPr>
                <p:txBody>
                  <a:bodyPr lIns="0" tIns="0" rIns="0" bIns="0"/>
                  <a:lstStyle/>
                  <a:p>
                    <a:pPr>
                      <a:lnSpc>
                        <a:spcPct val="80000"/>
                      </a:lnSpc>
                    </a:pPr>
                    <a:endParaRPr lang="en-US" sz="2040" cap="all"/>
                  </a:p>
                </p:txBody>
              </p:sp>
              <p:sp>
                <p:nvSpPr>
                  <p:cNvPr id="830" name="Freeform 830"/>
                  <p:cNvSpPr>
                    <a:spLocks/>
                  </p:cNvSpPr>
                  <p:nvPr/>
                </p:nvSpPr>
                <p:spPr bwMode="gray">
                  <a:xfrm>
                    <a:off x="7088" y="8571"/>
                    <a:ext cx="779" cy="182"/>
                  </a:xfrm>
                  <a:custGeom>
                    <a:avLst/>
                    <a:gdLst/>
                    <a:ahLst/>
                    <a:cxnLst>
                      <a:cxn ang="0">
                        <a:pos x="325" y="36"/>
                      </a:cxn>
                      <a:cxn ang="0">
                        <a:pos x="246" y="57"/>
                      </a:cxn>
                      <a:cxn ang="0">
                        <a:pos x="233" y="51"/>
                      </a:cxn>
                      <a:cxn ang="0">
                        <a:pos x="221" y="57"/>
                      </a:cxn>
                      <a:cxn ang="0">
                        <a:pos x="7" y="0"/>
                      </a:cxn>
                      <a:cxn ang="0">
                        <a:pos x="7" y="16"/>
                      </a:cxn>
                      <a:cxn ang="0">
                        <a:pos x="220" y="74"/>
                      </a:cxn>
                      <a:cxn ang="0">
                        <a:pos x="247" y="73"/>
                      </a:cxn>
                      <a:cxn ang="0">
                        <a:pos x="325" y="52"/>
                      </a:cxn>
                      <a:cxn ang="0">
                        <a:pos x="325" y="36"/>
                      </a:cxn>
                    </a:cxnLst>
                    <a:rect l="0" t="0" r="r" b="b"/>
                    <a:pathLst>
                      <a:path w="330" h="77">
                        <a:moveTo>
                          <a:pt x="325" y="36"/>
                        </a:moveTo>
                        <a:cubicBezTo>
                          <a:pt x="246" y="57"/>
                          <a:pt x="246" y="57"/>
                          <a:pt x="246" y="57"/>
                        </a:cubicBezTo>
                        <a:cubicBezTo>
                          <a:pt x="233" y="51"/>
                          <a:pt x="233" y="51"/>
                          <a:pt x="233" y="51"/>
                        </a:cubicBezTo>
                        <a:cubicBezTo>
                          <a:pt x="221" y="57"/>
                          <a:pt x="221" y="57"/>
                          <a:pt x="221" y="57"/>
                        </a:cubicBezTo>
                        <a:cubicBezTo>
                          <a:pt x="7" y="0"/>
                          <a:pt x="7" y="0"/>
                          <a:pt x="7" y="0"/>
                        </a:cubicBezTo>
                        <a:cubicBezTo>
                          <a:pt x="0" y="10"/>
                          <a:pt x="7" y="16"/>
                          <a:pt x="7" y="16"/>
                        </a:cubicBezTo>
                        <a:cubicBezTo>
                          <a:pt x="7" y="16"/>
                          <a:pt x="207" y="70"/>
                          <a:pt x="220" y="74"/>
                        </a:cubicBezTo>
                        <a:cubicBezTo>
                          <a:pt x="233" y="77"/>
                          <a:pt x="247" y="73"/>
                          <a:pt x="247" y="73"/>
                        </a:cubicBezTo>
                        <a:cubicBezTo>
                          <a:pt x="325" y="52"/>
                          <a:pt x="325" y="52"/>
                          <a:pt x="325" y="52"/>
                        </a:cubicBezTo>
                        <a:cubicBezTo>
                          <a:pt x="325" y="52"/>
                          <a:pt x="330" y="41"/>
                          <a:pt x="325" y="36"/>
                        </a:cubicBezTo>
                        <a:close/>
                      </a:path>
                    </a:pathLst>
                  </a:custGeom>
                  <a:gradFill>
                    <a:gsLst>
                      <a:gs pos="100000">
                        <a:schemeClr val="accent3"/>
                      </a:gs>
                      <a:gs pos="42000">
                        <a:schemeClr val="accent3">
                          <a:lumMod val="71000"/>
                        </a:schemeClr>
                      </a:gs>
                    </a:gsLst>
                    <a:lin ang="19800000" scaled="0"/>
                  </a:gradFill>
                  <a:ln w="6350" cap="flat" cmpd="sng">
                    <a:noFill/>
                    <a:prstDash val="solid"/>
                    <a:miter lim="800000"/>
                    <a:headEnd/>
                    <a:tailEnd/>
                  </a:ln>
                </p:spPr>
                <p:txBody>
                  <a:bodyPr lIns="0" tIns="0" rIns="0" bIns="0"/>
                  <a:lstStyle/>
                  <a:p>
                    <a:pPr>
                      <a:lnSpc>
                        <a:spcPct val="80000"/>
                      </a:lnSpc>
                    </a:pPr>
                    <a:endParaRPr lang="en-US" sz="2040" cap="all"/>
                  </a:p>
                </p:txBody>
              </p:sp>
              <p:sp>
                <p:nvSpPr>
                  <p:cNvPr id="831" name="Freeform 831"/>
                  <p:cNvSpPr>
                    <a:spLocks/>
                  </p:cNvSpPr>
                  <p:nvPr/>
                </p:nvSpPr>
                <p:spPr bwMode="gray">
                  <a:xfrm>
                    <a:off x="7104" y="8512"/>
                    <a:ext cx="752" cy="203"/>
                  </a:xfrm>
                  <a:custGeom>
                    <a:avLst/>
                    <a:gdLst/>
                    <a:ahLst/>
                    <a:cxnLst>
                      <a:cxn ang="0">
                        <a:pos x="213" y="82"/>
                      </a:cxn>
                      <a:cxn ang="0">
                        <a:pos x="0" y="25"/>
                      </a:cxn>
                      <a:cxn ang="0">
                        <a:pos x="92" y="0"/>
                      </a:cxn>
                      <a:cxn ang="0">
                        <a:pos x="318" y="61"/>
                      </a:cxn>
                      <a:cxn ang="0">
                        <a:pos x="240" y="82"/>
                      </a:cxn>
                      <a:cxn ang="0">
                        <a:pos x="213" y="82"/>
                      </a:cxn>
                    </a:cxnLst>
                    <a:rect l="0" t="0" r="r" b="b"/>
                    <a:pathLst>
                      <a:path w="318" h="86">
                        <a:moveTo>
                          <a:pt x="213" y="82"/>
                        </a:moveTo>
                        <a:cubicBezTo>
                          <a:pt x="199" y="78"/>
                          <a:pt x="0" y="25"/>
                          <a:pt x="0" y="25"/>
                        </a:cubicBezTo>
                        <a:cubicBezTo>
                          <a:pt x="92" y="0"/>
                          <a:pt x="92" y="0"/>
                          <a:pt x="92" y="0"/>
                        </a:cubicBezTo>
                        <a:cubicBezTo>
                          <a:pt x="318" y="61"/>
                          <a:pt x="318" y="61"/>
                          <a:pt x="318" y="61"/>
                        </a:cubicBezTo>
                        <a:cubicBezTo>
                          <a:pt x="240" y="82"/>
                          <a:pt x="240" y="82"/>
                          <a:pt x="240" y="82"/>
                        </a:cubicBezTo>
                        <a:cubicBezTo>
                          <a:pt x="240" y="82"/>
                          <a:pt x="227" y="86"/>
                          <a:pt x="213" y="82"/>
                        </a:cubicBezTo>
                        <a:close/>
                      </a:path>
                    </a:pathLst>
                  </a:custGeom>
                  <a:gradFill>
                    <a:gsLst>
                      <a:gs pos="71000">
                        <a:srgbClr val="B4CC82"/>
                      </a:gs>
                      <a:gs pos="57000">
                        <a:srgbClr val="BACD92"/>
                      </a:gs>
                      <a:gs pos="29000">
                        <a:schemeClr val="accent3"/>
                      </a:gs>
                      <a:gs pos="0">
                        <a:schemeClr val="accent3">
                          <a:lumMod val="71000"/>
                        </a:schemeClr>
                      </a:gs>
                    </a:gsLst>
                    <a:lin ang="19800000" scaled="0"/>
                  </a:gradFill>
                  <a:ln w="6350" cap="flat" cmpd="sng">
                    <a:noFill/>
                    <a:prstDash val="solid"/>
                    <a:miter lim="800000"/>
                    <a:headEnd/>
                    <a:tailEnd/>
                  </a:ln>
                </p:spPr>
                <p:txBody>
                  <a:bodyPr lIns="0" tIns="0" rIns="0" bIns="0"/>
                  <a:lstStyle/>
                  <a:p>
                    <a:pPr>
                      <a:lnSpc>
                        <a:spcPct val="80000"/>
                      </a:lnSpc>
                    </a:pPr>
                    <a:endParaRPr lang="en-US" sz="2040" cap="all"/>
                  </a:p>
                </p:txBody>
              </p:sp>
              <p:sp>
                <p:nvSpPr>
                  <p:cNvPr id="832" name="Freeform 832"/>
                  <p:cNvSpPr>
                    <a:spLocks/>
                  </p:cNvSpPr>
                  <p:nvPr/>
                </p:nvSpPr>
                <p:spPr bwMode="gray">
                  <a:xfrm>
                    <a:off x="6854" y="8635"/>
                    <a:ext cx="779" cy="182"/>
                  </a:xfrm>
                  <a:custGeom>
                    <a:avLst/>
                    <a:gdLst/>
                    <a:ahLst/>
                    <a:cxnLst>
                      <a:cxn ang="0">
                        <a:pos x="325" y="36"/>
                      </a:cxn>
                      <a:cxn ang="0">
                        <a:pos x="245" y="57"/>
                      </a:cxn>
                      <a:cxn ang="0">
                        <a:pos x="233" y="50"/>
                      </a:cxn>
                      <a:cxn ang="0">
                        <a:pos x="221" y="57"/>
                      </a:cxn>
                      <a:cxn ang="0">
                        <a:pos x="7" y="0"/>
                      </a:cxn>
                      <a:cxn ang="0">
                        <a:pos x="7" y="16"/>
                      </a:cxn>
                      <a:cxn ang="0">
                        <a:pos x="220" y="73"/>
                      </a:cxn>
                      <a:cxn ang="0">
                        <a:pos x="247" y="73"/>
                      </a:cxn>
                      <a:cxn ang="0">
                        <a:pos x="325" y="52"/>
                      </a:cxn>
                      <a:cxn ang="0">
                        <a:pos x="325" y="36"/>
                      </a:cxn>
                    </a:cxnLst>
                    <a:rect l="0" t="0" r="r" b="b"/>
                    <a:pathLst>
                      <a:path w="330" h="77">
                        <a:moveTo>
                          <a:pt x="325" y="36"/>
                        </a:moveTo>
                        <a:cubicBezTo>
                          <a:pt x="245" y="57"/>
                          <a:pt x="245" y="57"/>
                          <a:pt x="245" y="57"/>
                        </a:cubicBezTo>
                        <a:cubicBezTo>
                          <a:pt x="233" y="50"/>
                          <a:pt x="233" y="50"/>
                          <a:pt x="233" y="50"/>
                        </a:cubicBezTo>
                        <a:cubicBezTo>
                          <a:pt x="221" y="57"/>
                          <a:pt x="221" y="57"/>
                          <a:pt x="221" y="57"/>
                        </a:cubicBezTo>
                        <a:cubicBezTo>
                          <a:pt x="7" y="0"/>
                          <a:pt x="7" y="0"/>
                          <a:pt x="7" y="0"/>
                        </a:cubicBezTo>
                        <a:cubicBezTo>
                          <a:pt x="0" y="9"/>
                          <a:pt x="7" y="16"/>
                          <a:pt x="7" y="16"/>
                        </a:cubicBezTo>
                        <a:cubicBezTo>
                          <a:pt x="7" y="16"/>
                          <a:pt x="206" y="70"/>
                          <a:pt x="220" y="73"/>
                        </a:cubicBezTo>
                        <a:cubicBezTo>
                          <a:pt x="233" y="77"/>
                          <a:pt x="247" y="73"/>
                          <a:pt x="247" y="73"/>
                        </a:cubicBezTo>
                        <a:cubicBezTo>
                          <a:pt x="325" y="52"/>
                          <a:pt x="325" y="52"/>
                          <a:pt x="325" y="52"/>
                        </a:cubicBezTo>
                        <a:cubicBezTo>
                          <a:pt x="325" y="52"/>
                          <a:pt x="330" y="41"/>
                          <a:pt x="325" y="36"/>
                        </a:cubicBezTo>
                        <a:close/>
                      </a:path>
                    </a:pathLst>
                  </a:custGeom>
                  <a:gradFill>
                    <a:gsLst>
                      <a:gs pos="100000">
                        <a:schemeClr val="accent3"/>
                      </a:gs>
                      <a:gs pos="42000">
                        <a:schemeClr val="accent3">
                          <a:lumMod val="71000"/>
                        </a:schemeClr>
                      </a:gs>
                    </a:gsLst>
                    <a:lin ang="19800000" scaled="0"/>
                  </a:gradFill>
                  <a:ln w="6350" cap="flat" cmpd="sng">
                    <a:noFill/>
                    <a:prstDash val="solid"/>
                    <a:miter lim="800000"/>
                    <a:headEnd/>
                    <a:tailEnd/>
                  </a:ln>
                </p:spPr>
                <p:txBody>
                  <a:bodyPr lIns="0" tIns="0" rIns="0" bIns="0"/>
                  <a:lstStyle/>
                  <a:p>
                    <a:pPr>
                      <a:lnSpc>
                        <a:spcPct val="80000"/>
                      </a:lnSpc>
                    </a:pPr>
                    <a:endParaRPr lang="en-US" sz="2040" cap="all"/>
                  </a:p>
                </p:txBody>
              </p:sp>
              <p:sp>
                <p:nvSpPr>
                  <p:cNvPr id="833" name="Freeform 833"/>
                  <p:cNvSpPr>
                    <a:spLocks/>
                  </p:cNvSpPr>
                  <p:nvPr/>
                </p:nvSpPr>
                <p:spPr bwMode="gray">
                  <a:xfrm>
                    <a:off x="6871" y="8576"/>
                    <a:ext cx="751" cy="203"/>
                  </a:xfrm>
                  <a:custGeom>
                    <a:avLst/>
                    <a:gdLst/>
                    <a:ahLst/>
                    <a:cxnLst>
                      <a:cxn ang="0">
                        <a:pos x="213" y="82"/>
                      </a:cxn>
                      <a:cxn ang="0">
                        <a:pos x="0" y="25"/>
                      </a:cxn>
                      <a:cxn ang="0">
                        <a:pos x="92" y="0"/>
                      </a:cxn>
                      <a:cxn ang="0">
                        <a:pos x="318" y="61"/>
                      </a:cxn>
                      <a:cxn ang="0">
                        <a:pos x="240" y="82"/>
                      </a:cxn>
                      <a:cxn ang="0">
                        <a:pos x="213" y="82"/>
                      </a:cxn>
                    </a:cxnLst>
                    <a:rect l="0" t="0" r="r" b="b"/>
                    <a:pathLst>
                      <a:path w="318" h="86">
                        <a:moveTo>
                          <a:pt x="213" y="82"/>
                        </a:moveTo>
                        <a:cubicBezTo>
                          <a:pt x="198" y="78"/>
                          <a:pt x="0" y="25"/>
                          <a:pt x="0" y="25"/>
                        </a:cubicBezTo>
                        <a:cubicBezTo>
                          <a:pt x="92" y="0"/>
                          <a:pt x="92" y="0"/>
                          <a:pt x="92" y="0"/>
                        </a:cubicBezTo>
                        <a:cubicBezTo>
                          <a:pt x="318" y="61"/>
                          <a:pt x="318" y="61"/>
                          <a:pt x="318" y="61"/>
                        </a:cubicBezTo>
                        <a:cubicBezTo>
                          <a:pt x="240" y="82"/>
                          <a:pt x="240" y="82"/>
                          <a:pt x="240" y="82"/>
                        </a:cubicBezTo>
                        <a:cubicBezTo>
                          <a:pt x="240" y="82"/>
                          <a:pt x="227" y="86"/>
                          <a:pt x="213" y="82"/>
                        </a:cubicBezTo>
                        <a:close/>
                      </a:path>
                    </a:pathLst>
                  </a:custGeom>
                  <a:gradFill>
                    <a:gsLst>
                      <a:gs pos="71000">
                        <a:srgbClr val="B4CC82"/>
                      </a:gs>
                      <a:gs pos="57000">
                        <a:srgbClr val="BACD92"/>
                      </a:gs>
                      <a:gs pos="29000">
                        <a:schemeClr val="accent3"/>
                      </a:gs>
                      <a:gs pos="0">
                        <a:schemeClr val="accent3">
                          <a:lumMod val="71000"/>
                        </a:schemeClr>
                      </a:gs>
                    </a:gsLst>
                    <a:lin ang="19800000" scaled="0"/>
                  </a:gradFill>
                  <a:ln w="6350" cap="flat" cmpd="sng">
                    <a:noFill/>
                    <a:prstDash val="solid"/>
                    <a:miter lim="800000"/>
                    <a:headEnd/>
                    <a:tailEnd/>
                  </a:ln>
                </p:spPr>
                <p:txBody>
                  <a:bodyPr lIns="0" tIns="0" rIns="0" bIns="0"/>
                  <a:lstStyle/>
                  <a:p>
                    <a:pPr>
                      <a:lnSpc>
                        <a:spcPct val="80000"/>
                      </a:lnSpc>
                    </a:pPr>
                    <a:endParaRPr lang="en-US" sz="2040" cap="all"/>
                  </a:p>
                </p:txBody>
              </p:sp>
              <p:sp>
                <p:nvSpPr>
                  <p:cNvPr id="834" name="Freeform 834"/>
                  <p:cNvSpPr>
                    <a:spLocks/>
                  </p:cNvSpPr>
                  <p:nvPr/>
                </p:nvSpPr>
                <p:spPr bwMode="gray">
                  <a:xfrm>
                    <a:off x="7083" y="9032"/>
                    <a:ext cx="451" cy="167"/>
                  </a:xfrm>
                  <a:custGeom>
                    <a:avLst/>
                    <a:gdLst/>
                    <a:ahLst/>
                    <a:cxnLst>
                      <a:cxn ang="0">
                        <a:pos x="0" y="167"/>
                      </a:cxn>
                      <a:cxn ang="0">
                        <a:pos x="0" y="122"/>
                      </a:cxn>
                      <a:cxn ang="0">
                        <a:pos x="451" y="0"/>
                      </a:cxn>
                      <a:cxn ang="0">
                        <a:pos x="451" y="45"/>
                      </a:cxn>
                      <a:cxn ang="0">
                        <a:pos x="0" y="167"/>
                      </a:cxn>
                    </a:cxnLst>
                    <a:rect l="0" t="0" r="r" b="b"/>
                    <a:pathLst>
                      <a:path w="451" h="167">
                        <a:moveTo>
                          <a:pt x="0" y="167"/>
                        </a:moveTo>
                        <a:lnTo>
                          <a:pt x="0" y="122"/>
                        </a:lnTo>
                        <a:lnTo>
                          <a:pt x="451" y="0"/>
                        </a:lnTo>
                        <a:lnTo>
                          <a:pt x="451" y="45"/>
                        </a:lnTo>
                        <a:lnTo>
                          <a:pt x="0" y="167"/>
                        </a:lnTo>
                        <a:close/>
                      </a:path>
                    </a:pathLst>
                  </a:custGeom>
                  <a:gradFill>
                    <a:gsLst>
                      <a:gs pos="64000">
                        <a:schemeClr val="bg1">
                          <a:lumMod val="65000"/>
                        </a:schemeClr>
                      </a:gs>
                      <a:gs pos="100000">
                        <a:schemeClr val="bg1">
                          <a:lumMod val="75000"/>
                        </a:schemeClr>
                      </a:gs>
                    </a:gsLst>
                    <a:lin ang="186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sp>
                <p:nvSpPr>
                  <p:cNvPr id="835" name="Freeform 835"/>
                  <p:cNvSpPr>
                    <a:spLocks/>
                  </p:cNvSpPr>
                  <p:nvPr/>
                </p:nvSpPr>
                <p:spPr bwMode="gray">
                  <a:xfrm>
                    <a:off x="6400" y="8966"/>
                    <a:ext cx="683" cy="233"/>
                  </a:xfrm>
                  <a:custGeom>
                    <a:avLst/>
                    <a:gdLst/>
                    <a:ahLst/>
                    <a:cxnLst>
                      <a:cxn ang="0">
                        <a:pos x="0" y="0"/>
                      </a:cxn>
                      <a:cxn ang="0">
                        <a:pos x="0" y="49"/>
                      </a:cxn>
                      <a:cxn ang="0">
                        <a:pos x="683" y="233"/>
                      </a:cxn>
                      <a:cxn ang="0">
                        <a:pos x="683" y="188"/>
                      </a:cxn>
                      <a:cxn ang="0">
                        <a:pos x="0" y="0"/>
                      </a:cxn>
                    </a:cxnLst>
                    <a:rect l="0" t="0" r="r" b="b"/>
                    <a:pathLst>
                      <a:path w="683" h="233">
                        <a:moveTo>
                          <a:pt x="0" y="0"/>
                        </a:moveTo>
                        <a:lnTo>
                          <a:pt x="0" y="49"/>
                        </a:lnTo>
                        <a:lnTo>
                          <a:pt x="683" y="233"/>
                        </a:lnTo>
                        <a:lnTo>
                          <a:pt x="683" y="188"/>
                        </a:lnTo>
                        <a:lnTo>
                          <a:pt x="0" y="0"/>
                        </a:lnTo>
                        <a:close/>
                      </a:path>
                    </a:pathLst>
                  </a:custGeom>
                  <a:gradFill>
                    <a:gsLst>
                      <a:gs pos="53000">
                        <a:schemeClr val="bg1">
                          <a:lumMod val="50000"/>
                        </a:schemeClr>
                      </a:gs>
                      <a:gs pos="100000">
                        <a:schemeClr val="bg1">
                          <a:lumMod val="65000"/>
                        </a:schemeClr>
                      </a:gs>
                    </a:gsLst>
                    <a:lin ang="186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pPr>
                    <a:endParaRPr lang="en-US" sz="2040" cap="all"/>
                  </a:p>
                </p:txBody>
              </p:sp>
            </p:grpSp>
          </p:grpSp>
          <p:grpSp>
            <p:nvGrpSpPr>
              <p:cNvPr id="423" name="Gruppieren 566">
                <a:extLst>
                  <a:ext uri="{FF2B5EF4-FFF2-40B4-BE49-F238E27FC236}">
                    <a16:creationId xmlns:a16="http://schemas.microsoft.com/office/drawing/2014/main" id="{8BBCEACE-2140-A3F8-574B-1B1878E1BB74}"/>
                  </a:ext>
                </a:extLst>
              </p:cNvPr>
              <p:cNvGrpSpPr/>
              <p:nvPr/>
            </p:nvGrpSpPr>
            <p:grpSpPr bwMode="gray">
              <a:xfrm flipH="1">
                <a:off x="5848770" y="3645011"/>
                <a:ext cx="313414" cy="746114"/>
                <a:chOff x="3504621" y="3858275"/>
                <a:chExt cx="276542" cy="658336"/>
              </a:xfrm>
            </p:grpSpPr>
            <p:grpSp>
              <p:nvGrpSpPr>
                <p:cNvPr id="424" name="Group 988">
                  <a:extLst>
                    <a:ext uri="{FF2B5EF4-FFF2-40B4-BE49-F238E27FC236}">
                      <a16:creationId xmlns:a16="http://schemas.microsoft.com/office/drawing/2014/main" id="{3D0DFBDE-D724-EF71-A300-B42C5A92C001}"/>
                    </a:ext>
                  </a:extLst>
                </p:cNvPr>
                <p:cNvGrpSpPr>
                  <a:grpSpLocks/>
                </p:cNvGrpSpPr>
                <p:nvPr/>
              </p:nvGrpSpPr>
              <p:grpSpPr bwMode="gray">
                <a:xfrm flipH="1">
                  <a:off x="3504621" y="3948796"/>
                  <a:ext cx="276542" cy="567815"/>
                  <a:chOff x="-3274" y="849"/>
                  <a:chExt cx="471" cy="966"/>
                </a:xfrm>
              </p:grpSpPr>
              <p:sp>
                <p:nvSpPr>
                  <p:cNvPr id="428" name="Freeform 989">
                    <a:extLst>
                      <a:ext uri="{FF2B5EF4-FFF2-40B4-BE49-F238E27FC236}">
                        <a16:creationId xmlns:a16="http://schemas.microsoft.com/office/drawing/2014/main" id="{BE07B339-A414-F14F-C17F-0949A97DF1EF}"/>
                      </a:ext>
                    </a:extLst>
                  </p:cNvPr>
                  <p:cNvSpPr>
                    <a:spLocks/>
                  </p:cNvSpPr>
                  <p:nvPr/>
                </p:nvSpPr>
                <p:spPr bwMode="gray">
                  <a:xfrm>
                    <a:off x="-3153" y="1236"/>
                    <a:ext cx="213" cy="579"/>
                  </a:xfrm>
                  <a:custGeom>
                    <a:avLst/>
                    <a:gdLst/>
                    <a:ahLst/>
                    <a:cxnLst>
                      <a:cxn ang="0">
                        <a:pos x="89" y="156"/>
                      </a:cxn>
                      <a:cxn ang="0">
                        <a:pos x="89" y="7"/>
                      </a:cxn>
                      <a:cxn ang="0">
                        <a:pos x="89" y="5"/>
                      </a:cxn>
                      <a:cxn ang="0">
                        <a:pos x="63" y="21"/>
                      </a:cxn>
                      <a:cxn ang="0">
                        <a:pos x="12" y="11"/>
                      </a:cxn>
                      <a:cxn ang="0">
                        <a:pos x="2" y="0"/>
                      </a:cxn>
                      <a:cxn ang="0">
                        <a:pos x="3" y="36"/>
                      </a:cxn>
                      <a:cxn ang="0">
                        <a:pos x="2" y="206"/>
                      </a:cxn>
                      <a:cxn ang="0">
                        <a:pos x="43" y="205"/>
                      </a:cxn>
                      <a:cxn ang="0">
                        <a:pos x="45" y="52"/>
                      </a:cxn>
                      <a:cxn ang="0">
                        <a:pos x="36" y="40"/>
                      </a:cxn>
                      <a:cxn ang="0">
                        <a:pos x="45" y="52"/>
                      </a:cxn>
                      <a:cxn ang="0">
                        <a:pos x="43" y="205"/>
                      </a:cxn>
                      <a:cxn ang="0">
                        <a:pos x="44" y="211"/>
                      </a:cxn>
                      <a:cxn ang="0">
                        <a:pos x="88" y="218"/>
                      </a:cxn>
                      <a:cxn ang="0">
                        <a:pos x="89" y="156"/>
                      </a:cxn>
                    </a:cxnLst>
                    <a:rect l="0" t="0" r="r" b="b"/>
                    <a:pathLst>
                      <a:path w="90" h="245">
                        <a:moveTo>
                          <a:pt x="89" y="156"/>
                        </a:moveTo>
                        <a:cubicBezTo>
                          <a:pt x="89" y="141"/>
                          <a:pt x="90" y="48"/>
                          <a:pt x="89" y="7"/>
                        </a:cubicBezTo>
                        <a:cubicBezTo>
                          <a:pt x="89" y="6"/>
                          <a:pt x="89" y="6"/>
                          <a:pt x="89" y="5"/>
                        </a:cubicBezTo>
                        <a:cubicBezTo>
                          <a:pt x="87" y="17"/>
                          <a:pt x="71" y="22"/>
                          <a:pt x="63" y="21"/>
                        </a:cubicBezTo>
                        <a:cubicBezTo>
                          <a:pt x="55" y="20"/>
                          <a:pt x="24" y="13"/>
                          <a:pt x="12" y="11"/>
                        </a:cubicBezTo>
                        <a:cubicBezTo>
                          <a:pt x="6" y="10"/>
                          <a:pt x="4" y="5"/>
                          <a:pt x="2" y="0"/>
                        </a:cubicBezTo>
                        <a:cubicBezTo>
                          <a:pt x="2" y="18"/>
                          <a:pt x="3" y="32"/>
                          <a:pt x="3" y="36"/>
                        </a:cubicBezTo>
                        <a:cubicBezTo>
                          <a:pt x="2" y="49"/>
                          <a:pt x="0" y="182"/>
                          <a:pt x="2" y="206"/>
                        </a:cubicBezTo>
                        <a:cubicBezTo>
                          <a:pt x="3" y="229"/>
                          <a:pt x="43" y="225"/>
                          <a:pt x="43" y="205"/>
                        </a:cubicBezTo>
                        <a:cubicBezTo>
                          <a:pt x="43" y="171"/>
                          <a:pt x="46" y="56"/>
                          <a:pt x="45" y="52"/>
                        </a:cubicBezTo>
                        <a:cubicBezTo>
                          <a:pt x="45" y="48"/>
                          <a:pt x="36" y="47"/>
                          <a:pt x="36" y="40"/>
                        </a:cubicBezTo>
                        <a:cubicBezTo>
                          <a:pt x="36" y="47"/>
                          <a:pt x="45" y="48"/>
                          <a:pt x="45" y="52"/>
                        </a:cubicBezTo>
                        <a:cubicBezTo>
                          <a:pt x="46" y="56"/>
                          <a:pt x="43" y="171"/>
                          <a:pt x="43" y="205"/>
                        </a:cubicBezTo>
                        <a:cubicBezTo>
                          <a:pt x="43" y="207"/>
                          <a:pt x="44" y="211"/>
                          <a:pt x="44" y="211"/>
                        </a:cubicBezTo>
                        <a:cubicBezTo>
                          <a:pt x="46" y="245"/>
                          <a:pt x="87" y="236"/>
                          <a:pt x="88" y="218"/>
                        </a:cubicBezTo>
                        <a:cubicBezTo>
                          <a:pt x="89" y="201"/>
                          <a:pt x="88" y="171"/>
                          <a:pt x="89" y="156"/>
                        </a:cubicBezTo>
                        <a:close/>
                      </a:path>
                    </a:pathLst>
                  </a:custGeom>
                  <a:solidFill>
                    <a:srgbClr val="F8F8F8"/>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spcAft>
                        <a:spcPts val="1133"/>
                      </a:spcAft>
                    </a:pPr>
                    <a:endParaRPr lang="en-US" sz="2040" cap="all"/>
                  </a:p>
                </p:txBody>
              </p:sp>
              <p:sp>
                <p:nvSpPr>
                  <p:cNvPr id="429" name="Freeform 990">
                    <a:extLst>
                      <a:ext uri="{FF2B5EF4-FFF2-40B4-BE49-F238E27FC236}">
                        <a16:creationId xmlns:a16="http://schemas.microsoft.com/office/drawing/2014/main" id="{498B050A-F7BF-E5F1-6192-8DA80AA082C7}"/>
                      </a:ext>
                    </a:extLst>
                  </p:cNvPr>
                  <p:cNvSpPr>
                    <a:spLocks/>
                  </p:cNvSpPr>
                  <p:nvPr/>
                </p:nvSpPr>
                <p:spPr bwMode="gray">
                  <a:xfrm>
                    <a:off x="-3274" y="849"/>
                    <a:ext cx="471" cy="548"/>
                  </a:xfrm>
                  <a:custGeom>
                    <a:avLst/>
                    <a:gdLst/>
                    <a:ahLst/>
                    <a:cxnLst>
                      <a:cxn ang="0">
                        <a:pos x="193" y="194"/>
                      </a:cxn>
                      <a:cxn ang="0">
                        <a:pos x="170" y="49"/>
                      </a:cxn>
                      <a:cxn ang="0">
                        <a:pos x="143" y="24"/>
                      </a:cxn>
                      <a:cxn ang="0">
                        <a:pos x="101" y="13"/>
                      </a:cxn>
                      <a:cxn ang="0">
                        <a:pos x="61" y="2"/>
                      </a:cxn>
                      <a:cxn ang="0">
                        <a:pos x="31" y="12"/>
                      </a:cxn>
                      <a:cxn ang="0">
                        <a:pos x="4" y="159"/>
                      </a:cxn>
                      <a:cxn ang="0">
                        <a:pos x="37" y="168"/>
                      </a:cxn>
                      <a:cxn ang="0">
                        <a:pos x="55" y="47"/>
                      </a:cxn>
                      <a:cxn ang="0">
                        <a:pos x="53" y="164"/>
                      </a:cxn>
                      <a:cxn ang="0">
                        <a:pos x="63" y="175"/>
                      </a:cxn>
                      <a:cxn ang="0">
                        <a:pos x="114" y="189"/>
                      </a:cxn>
                      <a:cxn ang="0">
                        <a:pos x="140" y="170"/>
                      </a:cxn>
                      <a:cxn ang="0">
                        <a:pos x="140" y="170"/>
                      </a:cxn>
                      <a:cxn ang="0">
                        <a:pos x="139" y="88"/>
                      </a:cxn>
                      <a:cxn ang="0">
                        <a:pos x="136" y="71"/>
                      </a:cxn>
                      <a:cxn ang="0">
                        <a:pos x="136" y="70"/>
                      </a:cxn>
                      <a:cxn ang="0">
                        <a:pos x="136" y="71"/>
                      </a:cxn>
                      <a:cxn ang="0">
                        <a:pos x="139" y="88"/>
                      </a:cxn>
                      <a:cxn ang="0">
                        <a:pos x="160" y="204"/>
                      </a:cxn>
                      <a:cxn ang="0">
                        <a:pos x="193" y="194"/>
                      </a:cxn>
                    </a:cxnLst>
                    <a:rect l="0" t="0" r="r" b="b"/>
                    <a:pathLst>
                      <a:path w="199" h="232">
                        <a:moveTo>
                          <a:pt x="193" y="194"/>
                        </a:moveTo>
                        <a:cubicBezTo>
                          <a:pt x="190" y="185"/>
                          <a:pt x="172" y="67"/>
                          <a:pt x="170" y="49"/>
                        </a:cubicBezTo>
                        <a:cubicBezTo>
                          <a:pt x="167" y="32"/>
                          <a:pt x="152" y="27"/>
                          <a:pt x="143" y="24"/>
                        </a:cubicBezTo>
                        <a:cubicBezTo>
                          <a:pt x="136" y="21"/>
                          <a:pt x="114" y="16"/>
                          <a:pt x="101" y="13"/>
                        </a:cubicBezTo>
                        <a:cubicBezTo>
                          <a:pt x="89" y="10"/>
                          <a:pt x="70" y="4"/>
                          <a:pt x="61" y="2"/>
                        </a:cubicBezTo>
                        <a:cubicBezTo>
                          <a:pt x="52" y="0"/>
                          <a:pt x="34" y="4"/>
                          <a:pt x="31" y="12"/>
                        </a:cubicBezTo>
                        <a:cubicBezTo>
                          <a:pt x="29" y="17"/>
                          <a:pt x="9" y="139"/>
                          <a:pt x="4" y="159"/>
                        </a:cubicBezTo>
                        <a:cubicBezTo>
                          <a:pt x="0" y="181"/>
                          <a:pt x="32" y="184"/>
                          <a:pt x="37" y="168"/>
                        </a:cubicBezTo>
                        <a:cubicBezTo>
                          <a:pt x="41" y="158"/>
                          <a:pt x="55" y="38"/>
                          <a:pt x="55" y="47"/>
                        </a:cubicBezTo>
                        <a:cubicBezTo>
                          <a:pt x="55" y="53"/>
                          <a:pt x="54" y="122"/>
                          <a:pt x="53" y="164"/>
                        </a:cubicBezTo>
                        <a:cubicBezTo>
                          <a:pt x="55" y="169"/>
                          <a:pt x="57" y="174"/>
                          <a:pt x="63" y="175"/>
                        </a:cubicBezTo>
                        <a:cubicBezTo>
                          <a:pt x="75" y="177"/>
                          <a:pt x="107" y="187"/>
                          <a:pt x="114" y="189"/>
                        </a:cubicBezTo>
                        <a:cubicBezTo>
                          <a:pt x="122" y="190"/>
                          <a:pt x="138" y="181"/>
                          <a:pt x="140" y="170"/>
                        </a:cubicBezTo>
                        <a:cubicBezTo>
                          <a:pt x="140" y="170"/>
                          <a:pt x="140" y="170"/>
                          <a:pt x="140" y="170"/>
                        </a:cubicBezTo>
                        <a:cubicBezTo>
                          <a:pt x="140" y="141"/>
                          <a:pt x="141" y="111"/>
                          <a:pt x="139" y="88"/>
                        </a:cubicBezTo>
                        <a:cubicBezTo>
                          <a:pt x="138" y="79"/>
                          <a:pt x="137" y="74"/>
                          <a:pt x="136" y="71"/>
                        </a:cubicBezTo>
                        <a:cubicBezTo>
                          <a:pt x="136" y="70"/>
                          <a:pt x="136" y="70"/>
                          <a:pt x="136" y="70"/>
                        </a:cubicBezTo>
                        <a:cubicBezTo>
                          <a:pt x="136" y="70"/>
                          <a:pt x="136" y="70"/>
                          <a:pt x="136" y="71"/>
                        </a:cubicBezTo>
                        <a:cubicBezTo>
                          <a:pt x="137" y="76"/>
                          <a:pt x="139" y="82"/>
                          <a:pt x="139" y="88"/>
                        </a:cubicBezTo>
                        <a:cubicBezTo>
                          <a:pt x="142" y="110"/>
                          <a:pt x="149" y="150"/>
                          <a:pt x="160" y="204"/>
                        </a:cubicBezTo>
                        <a:cubicBezTo>
                          <a:pt x="165" y="232"/>
                          <a:pt x="199" y="218"/>
                          <a:pt x="193" y="194"/>
                        </a:cubicBezTo>
                      </a:path>
                    </a:pathLst>
                  </a:custGeom>
                  <a:gradFill>
                    <a:gsLst>
                      <a:gs pos="71000">
                        <a:srgbClr val="B4CC82"/>
                      </a:gs>
                      <a:gs pos="57000">
                        <a:srgbClr val="BACD92"/>
                      </a:gs>
                      <a:gs pos="29000">
                        <a:schemeClr val="accent3"/>
                      </a:gs>
                      <a:gs pos="0">
                        <a:schemeClr val="accent3">
                          <a:lumMod val="71000"/>
                        </a:schemeClr>
                      </a:gs>
                    </a:gsLst>
                    <a:lin ang="19800000" scaled="0"/>
                  </a:gradFill>
                  <a:ln w="6350" cap="flat" cmpd="sng">
                    <a:noFill/>
                    <a:prstDash val="solid"/>
                    <a:miter lim="800000"/>
                    <a:headEnd/>
                    <a:tailEnd/>
                  </a:ln>
                </p:spPr>
                <p:txBody>
                  <a:bodyPr lIns="0" tIns="0" rIns="0" bIns="0"/>
                  <a:lstStyle/>
                  <a:p>
                    <a:pPr>
                      <a:lnSpc>
                        <a:spcPct val="80000"/>
                      </a:lnSpc>
                      <a:spcAft>
                        <a:spcPts val="1133"/>
                      </a:spcAft>
                    </a:pPr>
                    <a:endParaRPr lang="en-US" sz="2040" cap="all"/>
                  </a:p>
                </p:txBody>
              </p:sp>
              <p:sp>
                <p:nvSpPr>
                  <p:cNvPr id="431" name="Freeform 996">
                    <a:extLst>
                      <a:ext uri="{FF2B5EF4-FFF2-40B4-BE49-F238E27FC236}">
                        <a16:creationId xmlns:a16="http://schemas.microsoft.com/office/drawing/2014/main" id="{91FC3644-2871-103D-3D25-0C6213B69BEC}"/>
                      </a:ext>
                    </a:extLst>
                  </p:cNvPr>
                  <p:cNvSpPr>
                    <a:spLocks/>
                  </p:cNvSpPr>
                  <p:nvPr/>
                </p:nvSpPr>
                <p:spPr bwMode="gray">
                  <a:xfrm>
                    <a:off x="-3009" y="1333"/>
                    <a:ext cx="69" cy="16"/>
                  </a:xfrm>
                  <a:custGeom>
                    <a:avLst/>
                    <a:gdLst/>
                    <a:ahLst/>
                    <a:cxnLst>
                      <a:cxn ang="0">
                        <a:pos x="0" y="16"/>
                      </a:cxn>
                      <a:cxn ang="0">
                        <a:pos x="69" y="0"/>
                      </a:cxn>
                      <a:cxn ang="0">
                        <a:pos x="0" y="16"/>
                      </a:cxn>
                    </a:cxnLst>
                    <a:rect l="0" t="0" r="r" b="b"/>
                    <a:pathLst>
                      <a:path w="69" h="16">
                        <a:moveTo>
                          <a:pt x="0" y="16"/>
                        </a:moveTo>
                        <a:lnTo>
                          <a:pt x="69" y="0"/>
                        </a:lnTo>
                        <a:lnTo>
                          <a:pt x="0" y="16"/>
                        </a:lnTo>
                        <a:close/>
                      </a:path>
                    </a:pathLst>
                  </a:custGeom>
                  <a:solidFill>
                    <a:srgbClr val="FFFFFF"/>
                  </a:solidFill>
                  <a:ln w="6350" cmpd="sng">
                    <a:solidFill>
                      <a:srgbClr val="000000"/>
                    </a:solidFill>
                    <a:round/>
                    <a:headEnd/>
                    <a:tailEnd/>
                  </a:ln>
                </p:spPr>
                <p:txBody>
                  <a:bodyPr lIns="0" tIns="0" rIns="0" bIns="0"/>
                  <a:lstStyle/>
                  <a:p>
                    <a:pPr>
                      <a:lnSpc>
                        <a:spcPct val="80000"/>
                      </a:lnSpc>
                      <a:spcAft>
                        <a:spcPts val="1133"/>
                      </a:spcAft>
                    </a:pPr>
                    <a:endParaRPr lang="en-US" sz="2040" cap="all"/>
                  </a:p>
                </p:txBody>
              </p:sp>
              <p:sp>
                <p:nvSpPr>
                  <p:cNvPr id="432" name="Line 997">
                    <a:extLst>
                      <a:ext uri="{FF2B5EF4-FFF2-40B4-BE49-F238E27FC236}">
                        <a16:creationId xmlns:a16="http://schemas.microsoft.com/office/drawing/2014/main" id="{B3C3069D-D3D2-72BD-9BA1-D201CB8BE6A5}"/>
                      </a:ext>
                    </a:extLst>
                  </p:cNvPr>
                  <p:cNvSpPr>
                    <a:spLocks noChangeShapeType="1"/>
                  </p:cNvSpPr>
                  <p:nvPr/>
                </p:nvSpPr>
                <p:spPr bwMode="gray">
                  <a:xfrm flipV="1">
                    <a:off x="-3009" y="1333"/>
                    <a:ext cx="69" cy="16"/>
                  </a:xfrm>
                  <a:prstGeom prst="line">
                    <a:avLst/>
                  </a:prstGeom>
                  <a:solidFill>
                    <a:srgbClr val="F8F8F8"/>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spcAft>
                        <a:spcPts val="1133"/>
                      </a:spcAft>
                    </a:pPr>
                    <a:endParaRPr lang="en-US" sz="2040" cap="all"/>
                  </a:p>
                </p:txBody>
              </p:sp>
              <p:sp>
                <p:nvSpPr>
                  <p:cNvPr id="433" name="Freeform 998">
                    <a:extLst>
                      <a:ext uri="{FF2B5EF4-FFF2-40B4-BE49-F238E27FC236}">
                        <a16:creationId xmlns:a16="http://schemas.microsoft.com/office/drawing/2014/main" id="{AA19D537-3F17-6DA8-926F-A1B5B31CFAAD}"/>
                      </a:ext>
                    </a:extLst>
                  </p:cNvPr>
                  <p:cNvSpPr>
                    <a:spLocks/>
                  </p:cNvSpPr>
                  <p:nvPr/>
                </p:nvSpPr>
                <p:spPr bwMode="gray">
                  <a:xfrm>
                    <a:off x="-3144" y="1316"/>
                    <a:ext cx="22" cy="7"/>
                  </a:xfrm>
                  <a:custGeom>
                    <a:avLst/>
                    <a:gdLst/>
                    <a:ahLst/>
                    <a:cxnLst>
                      <a:cxn ang="0">
                        <a:pos x="22" y="7"/>
                      </a:cxn>
                      <a:cxn ang="0">
                        <a:pos x="0" y="0"/>
                      </a:cxn>
                      <a:cxn ang="0">
                        <a:pos x="22" y="7"/>
                      </a:cxn>
                    </a:cxnLst>
                    <a:rect l="0" t="0" r="r" b="b"/>
                    <a:pathLst>
                      <a:path w="22" h="7">
                        <a:moveTo>
                          <a:pt x="22" y="7"/>
                        </a:moveTo>
                        <a:lnTo>
                          <a:pt x="0" y="0"/>
                        </a:lnTo>
                        <a:lnTo>
                          <a:pt x="22" y="7"/>
                        </a:lnTo>
                        <a:close/>
                      </a:path>
                    </a:pathLst>
                  </a:custGeom>
                  <a:solidFill>
                    <a:srgbClr val="FFFFFF"/>
                  </a:solidFill>
                  <a:ln w="6350" cmpd="sng">
                    <a:solidFill>
                      <a:srgbClr val="000000"/>
                    </a:solidFill>
                    <a:round/>
                    <a:headEnd/>
                    <a:tailEnd/>
                  </a:ln>
                </p:spPr>
                <p:txBody>
                  <a:bodyPr lIns="0" tIns="0" rIns="0" bIns="0"/>
                  <a:lstStyle/>
                  <a:p>
                    <a:pPr>
                      <a:lnSpc>
                        <a:spcPct val="80000"/>
                      </a:lnSpc>
                      <a:spcAft>
                        <a:spcPts val="1133"/>
                      </a:spcAft>
                    </a:pPr>
                    <a:endParaRPr lang="en-US" sz="2040" cap="all"/>
                  </a:p>
                </p:txBody>
              </p:sp>
              <p:sp>
                <p:nvSpPr>
                  <p:cNvPr id="434" name="Line 999">
                    <a:extLst>
                      <a:ext uri="{FF2B5EF4-FFF2-40B4-BE49-F238E27FC236}">
                        <a16:creationId xmlns:a16="http://schemas.microsoft.com/office/drawing/2014/main" id="{CD3F4A84-1884-A1CC-0610-63A228B317AB}"/>
                      </a:ext>
                    </a:extLst>
                  </p:cNvPr>
                  <p:cNvSpPr>
                    <a:spLocks noChangeShapeType="1"/>
                  </p:cNvSpPr>
                  <p:nvPr/>
                </p:nvSpPr>
                <p:spPr bwMode="gray">
                  <a:xfrm flipH="1" flipV="1">
                    <a:off x="-3144" y="1316"/>
                    <a:ext cx="22" cy="7"/>
                  </a:xfrm>
                  <a:prstGeom prst="line">
                    <a:avLst/>
                  </a:prstGeom>
                  <a:solidFill>
                    <a:srgbClr val="F8F8F8"/>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spcAft>
                        <a:spcPts val="1133"/>
                      </a:spcAft>
                    </a:pPr>
                    <a:endParaRPr lang="en-US" sz="2040" cap="all"/>
                  </a:p>
                </p:txBody>
              </p:sp>
            </p:grpSp>
            <p:sp>
              <p:nvSpPr>
                <p:cNvPr id="425" name="Freeform 992">
                  <a:extLst>
                    <a:ext uri="{FF2B5EF4-FFF2-40B4-BE49-F238E27FC236}">
                      <a16:creationId xmlns:a16="http://schemas.microsoft.com/office/drawing/2014/main" id="{60A75DF7-D944-77A2-0261-B920B5E077C2}"/>
                    </a:ext>
                  </a:extLst>
                </p:cNvPr>
                <p:cNvSpPr>
                  <a:spLocks/>
                </p:cNvSpPr>
                <p:nvPr/>
              </p:nvSpPr>
              <p:spPr bwMode="gray">
                <a:xfrm flipH="1">
                  <a:off x="3504621" y="3948796"/>
                  <a:ext cx="276542" cy="435560"/>
                </a:xfrm>
                <a:custGeom>
                  <a:avLst/>
                  <a:gdLst/>
                  <a:ahLst/>
                  <a:cxnLst>
                    <a:cxn ang="0">
                      <a:pos x="193" y="194"/>
                    </a:cxn>
                    <a:cxn ang="0">
                      <a:pos x="170" y="49"/>
                    </a:cxn>
                    <a:cxn ang="0">
                      <a:pos x="143" y="24"/>
                    </a:cxn>
                    <a:cxn ang="0">
                      <a:pos x="101" y="13"/>
                    </a:cxn>
                    <a:cxn ang="0">
                      <a:pos x="61" y="2"/>
                    </a:cxn>
                    <a:cxn ang="0">
                      <a:pos x="31" y="12"/>
                    </a:cxn>
                    <a:cxn ang="0">
                      <a:pos x="4" y="159"/>
                    </a:cxn>
                    <a:cxn ang="0">
                      <a:pos x="37" y="168"/>
                    </a:cxn>
                    <a:cxn ang="0">
                      <a:pos x="55" y="47"/>
                    </a:cxn>
                    <a:cxn ang="0">
                      <a:pos x="53" y="288"/>
                    </a:cxn>
                    <a:cxn ang="0">
                      <a:pos x="63" y="299"/>
                    </a:cxn>
                    <a:cxn ang="0">
                      <a:pos x="74" y="302"/>
                    </a:cxn>
                    <a:cxn ang="0">
                      <a:pos x="74" y="20"/>
                    </a:cxn>
                    <a:cxn ang="0">
                      <a:pos x="90" y="21"/>
                    </a:cxn>
                    <a:cxn ang="0">
                      <a:pos x="105" y="28"/>
                    </a:cxn>
                    <a:cxn ang="0">
                      <a:pos x="105" y="311"/>
                    </a:cxn>
                    <a:cxn ang="0">
                      <a:pos x="114" y="313"/>
                    </a:cxn>
                    <a:cxn ang="0">
                      <a:pos x="140" y="294"/>
                    </a:cxn>
                    <a:cxn ang="0">
                      <a:pos x="140" y="170"/>
                    </a:cxn>
                    <a:cxn ang="0">
                      <a:pos x="139" y="88"/>
                    </a:cxn>
                    <a:cxn ang="0">
                      <a:pos x="137" y="75"/>
                    </a:cxn>
                    <a:cxn ang="0">
                      <a:pos x="136" y="71"/>
                    </a:cxn>
                    <a:cxn ang="0">
                      <a:pos x="136" y="70"/>
                    </a:cxn>
                    <a:cxn ang="0">
                      <a:pos x="136" y="71"/>
                    </a:cxn>
                    <a:cxn ang="0">
                      <a:pos x="137" y="75"/>
                    </a:cxn>
                    <a:cxn ang="0">
                      <a:pos x="139" y="88"/>
                    </a:cxn>
                    <a:cxn ang="0">
                      <a:pos x="160" y="204"/>
                    </a:cxn>
                    <a:cxn ang="0">
                      <a:pos x="193" y="194"/>
                    </a:cxn>
                  </a:cxnLst>
                  <a:rect l="0" t="0" r="r" b="b"/>
                  <a:pathLst>
                    <a:path w="199" h="314">
                      <a:moveTo>
                        <a:pt x="193" y="194"/>
                      </a:moveTo>
                      <a:cubicBezTo>
                        <a:pt x="190" y="185"/>
                        <a:pt x="172" y="67"/>
                        <a:pt x="170" y="49"/>
                      </a:cubicBezTo>
                      <a:cubicBezTo>
                        <a:pt x="167" y="32"/>
                        <a:pt x="152" y="27"/>
                        <a:pt x="143" y="24"/>
                      </a:cubicBezTo>
                      <a:cubicBezTo>
                        <a:pt x="136" y="21"/>
                        <a:pt x="114" y="16"/>
                        <a:pt x="101" y="13"/>
                      </a:cubicBezTo>
                      <a:cubicBezTo>
                        <a:pt x="89" y="10"/>
                        <a:pt x="70" y="4"/>
                        <a:pt x="61" y="2"/>
                      </a:cubicBezTo>
                      <a:cubicBezTo>
                        <a:pt x="52" y="0"/>
                        <a:pt x="34" y="4"/>
                        <a:pt x="31" y="12"/>
                      </a:cubicBezTo>
                      <a:cubicBezTo>
                        <a:pt x="29" y="17"/>
                        <a:pt x="9" y="139"/>
                        <a:pt x="4" y="159"/>
                      </a:cubicBezTo>
                      <a:cubicBezTo>
                        <a:pt x="0" y="181"/>
                        <a:pt x="32" y="184"/>
                        <a:pt x="37" y="168"/>
                      </a:cubicBezTo>
                      <a:cubicBezTo>
                        <a:pt x="41" y="158"/>
                        <a:pt x="55" y="38"/>
                        <a:pt x="55" y="47"/>
                      </a:cubicBezTo>
                      <a:cubicBezTo>
                        <a:pt x="55" y="53"/>
                        <a:pt x="54" y="246"/>
                        <a:pt x="53" y="288"/>
                      </a:cubicBezTo>
                      <a:cubicBezTo>
                        <a:pt x="55" y="293"/>
                        <a:pt x="57" y="298"/>
                        <a:pt x="63" y="299"/>
                      </a:cubicBezTo>
                      <a:cubicBezTo>
                        <a:pt x="66" y="299"/>
                        <a:pt x="70" y="300"/>
                        <a:pt x="74" y="302"/>
                      </a:cubicBezTo>
                      <a:cubicBezTo>
                        <a:pt x="74" y="20"/>
                        <a:pt x="74" y="20"/>
                        <a:pt x="74" y="20"/>
                      </a:cubicBezTo>
                      <a:cubicBezTo>
                        <a:pt x="90" y="21"/>
                        <a:pt x="90" y="21"/>
                        <a:pt x="90" y="21"/>
                      </a:cubicBezTo>
                      <a:cubicBezTo>
                        <a:pt x="105" y="28"/>
                        <a:pt x="105" y="28"/>
                        <a:pt x="105" y="28"/>
                      </a:cubicBezTo>
                      <a:cubicBezTo>
                        <a:pt x="105" y="311"/>
                        <a:pt x="105" y="311"/>
                        <a:pt x="105" y="311"/>
                      </a:cubicBezTo>
                      <a:cubicBezTo>
                        <a:pt x="109" y="312"/>
                        <a:pt x="112" y="312"/>
                        <a:pt x="114" y="313"/>
                      </a:cubicBezTo>
                      <a:cubicBezTo>
                        <a:pt x="122" y="314"/>
                        <a:pt x="138" y="305"/>
                        <a:pt x="140" y="294"/>
                      </a:cubicBezTo>
                      <a:cubicBezTo>
                        <a:pt x="140" y="170"/>
                        <a:pt x="140" y="170"/>
                        <a:pt x="140" y="170"/>
                      </a:cubicBezTo>
                      <a:cubicBezTo>
                        <a:pt x="140" y="141"/>
                        <a:pt x="141" y="111"/>
                        <a:pt x="139" y="88"/>
                      </a:cubicBezTo>
                      <a:cubicBezTo>
                        <a:pt x="138" y="82"/>
                        <a:pt x="138" y="78"/>
                        <a:pt x="137" y="75"/>
                      </a:cubicBezTo>
                      <a:cubicBezTo>
                        <a:pt x="137" y="74"/>
                        <a:pt x="137" y="72"/>
                        <a:pt x="136" y="71"/>
                      </a:cubicBezTo>
                      <a:cubicBezTo>
                        <a:pt x="136" y="70"/>
                        <a:pt x="136" y="70"/>
                        <a:pt x="136" y="70"/>
                      </a:cubicBezTo>
                      <a:cubicBezTo>
                        <a:pt x="136" y="71"/>
                        <a:pt x="136" y="71"/>
                        <a:pt x="136" y="71"/>
                      </a:cubicBezTo>
                      <a:cubicBezTo>
                        <a:pt x="137" y="72"/>
                        <a:pt x="137" y="74"/>
                        <a:pt x="137" y="75"/>
                      </a:cubicBezTo>
                      <a:cubicBezTo>
                        <a:pt x="138" y="79"/>
                        <a:pt x="139" y="84"/>
                        <a:pt x="139" y="88"/>
                      </a:cubicBezTo>
                      <a:cubicBezTo>
                        <a:pt x="142" y="110"/>
                        <a:pt x="149" y="150"/>
                        <a:pt x="160" y="204"/>
                      </a:cubicBezTo>
                      <a:cubicBezTo>
                        <a:pt x="165" y="232"/>
                        <a:pt x="199" y="218"/>
                        <a:pt x="193" y="194"/>
                      </a:cubicBezTo>
                      <a:close/>
                    </a:path>
                  </a:pathLst>
                </a:custGeom>
                <a:solidFill>
                  <a:srgbClr val="F8F8F8"/>
                </a:solidFill>
                <a:ln w="3175" cap="flat" cmpd="sng">
                  <a:solidFill>
                    <a:srgbClr val="000000">
                      <a:alpha val="20000"/>
                    </a:srgbClr>
                  </a:solidFill>
                  <a:prstDash val="solid"/>
                  <a:miter lim="800000"/>
                  <a:headEnd type="none" w="med" len="med"/>
                  <a:tailEnd type="none" w="med" len="med"/>
                </a:ln>
                <a:effectLst/>
              </p:spPr>
              <p:txBody>
                <a:bodyPr lIns="0" tIns="0" rIns="0" bIns="0"/>
                <a:lstStyle/>
                <a:p>
                  <a:pPr>
                    <a:lnSpc>
                      <a:spcPct val="80000"/>
                    </a:lnSpc>
                    <a:spcAft>
                      <a:spcPts val="1133"/>
                    </a:spcAft>
                  </a:pPr>
                  <a:endParaRPr lang="en-US" sz="2040" cap="all"/>
                </a:p>
              </p:txBody>
            </p:sp>
            <p:sp>
              <p:nvSpPr>
                <p:cNvPr id="426" name="Freeform 993">
                  <a:extLst>
                    <a:ext uri="{FF2B5EF4-FFF2-40B4-BE49-F238E27FC236}">
                      <a16:creationId xmlns:a16="http://schemas.microsoft.com/office/drawing/2014/main" id="{FBAFB066-2A85-C0F6-CE22-8543CD05120F}"/>
                    </a:ext>
                  </a:extLst>
                </p:cNvPr>
                <p:cNvSpPr>
                  <a:spLocks/>
                </p:cNvSpPr>
                <p:nvPr/>
              </p:nvSpPr>
              <p:spPr bwMode="gray">
                <a:xfrm flipH="1">
                  <a:off x="3599150" y="3933513"/>
                  <a:ext cx="91594" cy="57017"/>
                </a:xfrm>
                <a:custGeom>
                  <a:avLst/>
                  <a:gdLst/>
                  <a:ahLst/>
                  <a:cxnLst>
                    <a:cxn ang="0">
                      <a:pos x="29" y="39"/>
                    </a:cxn>
                    <a:cxn ang="0">
                      <a:pos x="9" y="23"/>
                    </a:cxn>
                    <a:cxn ang="0">
                      <a:pos x="15" y="13"/>
                    </a:cxn>
                    <a:cxn ang="0">
                      <a:pos x="53" y="16"/>
                    </a:cxn>
                    <a:cxn ang="0">
                      <a:pos x="57" y="29"/>
                    </a:cxn>
                    <a:cxn ang="0">
                      <a:pos x="29" y="39"/>
                    </a:cxn>
                  </a:cxnLst>
                  <a:rect l="0" t="0" r="r" b="b"/>
                  <a:pathLst>
                    <a:path w="66" h="41">
                      <a:moveTo>
                        <a:pt x="29" y="39"/>
                      </a:moveTo>
                      <a:cubicBezTo>
                        <a:pt x="13" y="37"/>
                        <a:pt x="0" y="25"/>
                        <a:pt x="9" y="23"/>
                      </a:cubicBezTo>
                      <a:cubicBezTo>
                        <a:pt x="16" y="21"/>
                        <a:pt x="12" y="15"/>
                        <a:pt x="15" y="13"/>
                      </a:cubicBezTo>
                      <a:cubicBezTo>
                        <a:pt x="18" y="10"/>
                        <a:pt x="53" y="0"/>
                        <a:pt x="53" y="16"/>
                      </a:cubicBezTo>
                      <a:cubicBezTo>
                        <a:pt x="53" y="21"/>
                        <a:pt x="47" y="25"/>
                        <a:pt x="57" y="29"/>
                      </a:cubicBezTo>
                      <a:cubicBezTo>
                        <a:pt x="66" y="33"/>
                        <a:pt x="45" y="41"/>
                        <a:pt x="29" y="39"/>
                      </a:cubicBezTo>
                      <a:close/>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spcAft>
                      <a:spcPts val="1133"/>
                    </a:spcAft>
                  </a:pPr>
                  <a:endParaRPr lang="en-US" sz="2040" cap="all"/>
                </a:p>
              </p:txBody>
            </p:sp>
            <p:sp>
              <p:nvSpPr>
                <p:cNvPr id="427" name="Freeform 994">
                  <a:extLst>
                    <a:ext uri="{FF2B5EF4-FFF2-40B4-BE49-F238E27FC236}">
                      <a16:creationId xmlns:a16="http://schemas.microsoft.com/office/drawing/2014/main" id="{228457DB-E54E-91FE-F286-39A6DDCECCD7}"/>
                    </a:ext>
                  </a:extLst>
                </p:cNvPr>
                <p:cNvSpPr>
                  <a:spLocks/>
                </p:cNvSpPr>
                <p:nvPr/>
              </p:nvSpPr>
              <p:spPr bwMode="gray">
                <a:xfrm flipH="1">
                  <a:off x="3590930" y="3858275"/>
                  <a:ext cx="112143" cy="111094"/>
                </a:xfrm>
                <a:custGeom>
                  <a:avLst/>
                  <a:gdLst/>
                  <a:ahLst/>
                  <a:cxnLst>
                    <a:cxn ang="0">
                      <a:pos x="39" y="1"/>
                    </a:cxn>
                    <a:cxn ang="0">
                      <a:pos x="1" y="42"/>
                    </a:cxn>
                    <a:cxn ang="0">
                      <a:pos x="42" y="79"/>
                    </a:cxn>
                    <a:cxn ang="0">
                      <a:pos x="80" y="39"/>
                    </a:cxn>
                    <a:cxn ang="0">
                      <a:pos x="39" y="1"/>
                    </a:cxn>
                  </a:cxnLst>
                  <a:rect l="0" t="0" r="r" b="b"/>
                  <a:pathLst>
                    <a:path w="81" h="80">
                      <a:moveTo>
                        <a:pt x="39" y="1"/>
                      </a:moveTo>
                      <a:cubicBezTo>
                        <a:pt x="17" y="2"/>
                        <a:pt x="0" y="20"/>
                        <a:pt x="1" y="42"/>
                      </a:cubicBezTo>
                      <a:cubicBezTo>
                        <a:pt x="2" y="64"/>
                        <a:pt x="20" y="80"/>
                        <a:pt x="42" y="79"/>
                      </a:cubicBezTo>
                      <a:cubicBezTo>
                        <a:pt x="64" y="78"/>
                        <a:pt x="81" y="60"/>
                        <a:pt x="80" y="39"/>
                      </a:cubicBezTo>
                      <a:cubicBezTo>
                        <a:pt x="79" y="17"/>
                        <a:pt x="60" y="0"/>
                        <a:pt x="39" y="1"/>
                      </a:cubicBezTo>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spcAft>
                      <a:spcPts val="1133"/>
                    </a:spcAft>
                  </a:pPr>
                  <a:endParaRPr lang="en-US" sz="2040" cap="all"/>
                </a:p>
              </p:txBody>
            </p:sp>
          </p:grpSp>
          <p:grpSp>
            <p:nvGrpSpPr>
              <p:cNvPr id="435" name="Group 891">
                <a:extLst>
                  <a:ext uri="{FF2B5EF4-FFF2-40B4-BE49-F238E27FC236}">
                    <a16:creationId xmlns:a16="http://schemas.microsoft.com/office/drawing/2014/main" id="{F09C8F95-6437-4E9F-6CE6-91FB8A118A1E}"/>
                  </a:ext>
                </a:extLst>
              </p:cNvPr>
              <p:cNvGrpSpPr>
                <a:grpSpLocks/>
              </p:cNvGrpSpPr>
              <p:nvPr/>
            </p:nvGrpSpPr>
            <p:grpSpPr bwMode="gray">
              <a:xfrm flipH="1">
                <a:off x="5312396" y="3991632"/>
                <a:ext cx="984684" cy="652557"/>
                <a:chOff x="8410" y="-347"/>
                <a:chExt cx="1865" cy="1230"/>
              </a:xfrm>
            </p:grpSpPr>
            <p:sp>
              <p:nvSpPr>
                <p:cNvPr id="436" name="Freeform 892">
                  <a:extLst>
                    <a:ext uri="{FF2B5EF4-FFF2-40B4-BE49-F238E27FC236}">
                      <a16:creationId xmlns:a16="http://schemas.microsoft.com/office/drawing/2014/main" id="{DE95ECE8-3BF4-1B97-7AB7-15C4654454CA}"/>
                    </a:ext>
                  </a:extLst>
                </p:cNvPr>
                <p:cNvSpPr>
                  <a:spLocks noEditPoints="1"/>
                </p:cNvSpPr>
                <p:nvPr/>
              </p:nvSpPr>
              <p:spPr bwMode="gray">
                <a:xfrm>
                  <a:off x="9698" y="-347"/>
                  <a:ext cx="543" cy="843"/>
                </a:xfrm>
                <a:custGeom>
                  <a:avLst/>
                  <a:gdLst/>
                  <a:ahLst/>
                  <a:cxnLst>
                    <a:cxn ang="0">
                      <a:pos x="220" y="61"/>
                    </a:cxn>
                    <a:cxn ang="0">
                      <a:pos x="196" y="44"/>
                    </a:cxn>
                    <a:cxn ang="0">
                      <a:pos x="37" y="1"/>
                    </a:cxn>
                    <a:cxn ang="0">
                      <a:pos x="28" y="0"/>
                    </a:cxn>
                    <a:cxn ang="0">
                      <a:pos x="8" y="8"/>
                    </a:cxn>
                    <a:cxn ang="0">
                      <a:pos x="0" y="30"/>
                    </a:cxn>
                    <a:cxn ang="0">
                      <a:pos x="0" y="298"/>
                    </a:cxn>
                    <a:cxn ang="0">
                      <a:pos x="9" y="298"/>
                    </a:cxn>
                    <a:cxn ang="0">
                      <a:pos x="9" y="259"/>
                    </a:cxn>
                    <a:cxn ang="0">
                      <a:pos x="221" y="316"/>
                    </a:cxn>
                    <a:cxn ang="0">
                      <a:pos x="221" y="357"/>
                    </a:cxn>
                    <a:cxn ang="0">
                      <a:pos x="230" y="357"/>
                    </a:cxn>
                    <a:cxn ang="0">
                      <a:pos x="230" y="89"/>
                    </a:cxn>
                    <a:cxn ang="0">
                      <a:pos x="220" y="61"/>
                    </a:cxn>
                    <a:cxn ang="0">
                      <a:pos x="213" y="67"/>
                    </a:cxn>
                    <a:cxn ang="0">
                      <a:pos x="221" y="89"/>
                    </a:cxn>
                    <a:cxn ang="0">
                      <a:pos x="221" y="190"/>
                    </a:cxn>
                    <a:cxn ang="0">
                      <a:pos x="175" y="177"/>
                    </a:cxn>
                    <a:cxn ang="0">
                      <a:pos x="175" y="48"/>
                    </a:cxn>
                    <a:cxn ang="0">
                      <a:pos x="194" y="53"/>
                    </a:cxn>
                    <a:cxn ang="0">
                      <a:pos x="213" y="67"/>
                    </a:cxn>
                    <a:cxn ang="0">
                      <a:pos x="65" y="148"/>
                    </a:cxn>
                    <a:cxn ang="0">
                      <a:pos x="65" y="19"/>
                    </a:cxn>
                    <a:cxn ang="0">
                      <a:pos x="110" y="31"/>
                    </a:cxn>
                    <a:cxn ang="0">
                      <a:pos x="110" y="160"/>
                    </a:cxn>
                    <a:cxn ang="0">
                      <a:pos x="65" y="148"/>
                    </a:cxn>
                    <a:cxn ang="0">
                      <a:pos x="120" y="34"/>
                    </a:cxn>
                    <a:cxn ang="0">
                      <a:pos x="166" y="46"/>
                    </a:cxn>
                    <a:cxn ang="0">
                      <a:pos x="166" y="175"/>
                    </a:cxn>
                    <a:cxn ang="0">
                      <a:pos x="120" y="163"/>
                    </a:cxn>
                    <a:cxn ang="0">
                      <a:pos x="120" y="34"/>
                    </a:cxn>
                    <a:cxn ang="0">
                      <a:pos x="15" y="15"/>
                    </a:cxn>
                    <a:cxn ang="0">
                      <a:pos x="28" y="10"/>
                    </a:cxn>
                    <a:cxn ang="0">
                      <a:pos x="34" y="11"/>
                    </a:cxn>
                    <a:cxn ang="0">
                      <a:pos x="55" y="16"/>
                    </a:cxn>
                    <a:cxn ang="0">
                      <a:pos x="55" y="145"/>
                    </a:cxn>
                    <a:cxn ang="0">
                      <a:pos x="9" y="133"/>
                    </a:cxn>
                    <a:cxn ang="0">
                      <a:pos x="9" y="30"/>
                    </a:cxn>
                    <a:cxn ang="0">
                      <a:pos x="15" y="15"/>
                    </a:cxn>
                    <a:cxn ang="0">
                      <a:pos x="9" y="249"/>
                    </a:cxn>
                    <a:cxn ang="0">
                      <a:pos x="9" y="143"/>
                    </a:cxn>
                    <a:cxn ang="0">
                      <a:pos x="221" y="200"/>
                    </a:cxn>
                    <a:cxn ang="0">
                      <a:pos x="221" y="306"/>
                    </a:cxn>
                    <a:cxn ang="0">
                      <a:pos x="9" y="249"/>
                    </a:cxn>
                  </a:cxnLst>
                  <a:rect l="0" t="0" r="r" b="b"/>
                  <a:pathLst>
                    <a:path w="230" h="357">
                      <a:moveTo>
                        <a:pt x="220" y="61"/>
                      </a:moveTo>
                      <a:cubicBezTo>
                        <a:pt x="214" y="53"/>
                        <a:pt x="206" y="47"/>
                        <a:pt x="196" y="44"/>
                      </a:cubicBezTo>
                      <a:cubicBezTo>
                        <a:pt x="37" y="1"/>
                        <a:pt x="37" y="1"/>
                        <a:pt x="37" y="1"/>
                      </a:cubicBezTo>
                      <a:cubicBezTo>
                        <a:pt x="34" y="1"/>
                        <a:pt x="31" y="0"/>
                        <a:pt x="28" y="0"/>
                      </a:cubicBezTo>
                      <a:cubicBezTo>
                        <a:pt x="20" y="0"/>
                        <a:pt x="13" y="3"/>
                        <a:pt x="8" y="8"/>
                      </a:cubicBezTo>
                      <a:cubicBezTo>
                        <a:pt x="3" y="14"/>
                        <a:pt x="0" y="21"/>
                        <a:pt x="0" y="30"/>
                      </a:cubicBezTo>
                      <a:cubicBezTo>
                        <a:pt x="0" y="298"/>
                        <a:pt x="0" y="298"/>
                        <a:pt x="0" y="298"/>
                      </a:cubicBezTo>
                      <a:cubicBezTo>
                        <a:pt x="9" y="298"/>
                        <a:pt x="9" y="298"/>
                        <a:pt x="9" y="298"/>
                      </a:cubicBezTo>
                      <a:cubicBezTo>
                        <a:pt x="9" y="259"/>
                        <a:pt x="9" y="259"/>
                        <a:pt x="9" y="259"/>
                      </a:cubicBezTo>
                      <a:cubicBezTo>
                        <a:pt x="221" y="316"/>
                        <a:pt x="221" y="316"/>
                        <a:pt x="221" y="316"/>
                      </a:cubicBezTo>
                      <a:cubicBezTo>
                        <a:pt x="221" y="357"/>
                        <a:pt x="221" y="357"/>
                        <a:pt x="221" y="357"/>
                      </a:cubicBezTo>
                      <a:cubicBezTo>
                        <a:pt x="230" y="357"/>
                        <a:pt x="230" y="357"/>
                        <a:pt x="230" y="357"/>
                      </a:cubicBezTo>
                      <a:cubicBezTo>
                        <a:pt x="230" y="89"/>
                        <a:pt x="230" y="89"/>
                        <a:pt x="230" y="89"/>
                      </a:cubicBezTo>
                      <a:cubicBezTo>
                        <a:pt x="230" y="79"/>
                        <a:pt x="227" y="69"/>
                        <a:pt x="220" y="61"/>
                      </a:cubicBezTo>
                      <a:close/>
                      <a:moveTo>
                        <a:pt x="213" y="67"/>
                      </a:moveTo>
                      <a:cubicBezTo>
                        <a:pt x="218" y="73"/>
                        <a:pt x="221" y="81"/>
                        <a:pt x="221" y="89"/>
                      </a:cubicBezTo>
                      <a:cubicBezTo>
                        <a:pt x="221" y="190"/>
                        <a:pt x="221" y="190"/>
                        <a:pt x="221" y="190"/>
                      </a:cubicBezTo>
                      <a:cubicBezTo>
                        <a:pt x="175" y="177"/>
                        <a:pt x="175" y="177"/>
                        <a:pt x="175" y="177"/>
                      </a:cubicBezTo>
                      <a:cubicBezTo>
                        <a:pt x="175" y="48"/>
                        <a:pt x="175" y="48"/>
                        <a:pt x="175" y="48"/>
                      </a:cubicBezTo>
                      <a:cubicBezTo>
                        <a:pt x="194" y="53"/>
                        <a:pt x="194" y="53"/>
                        <a:pt x="194" y="53"/>
                      </a:cubicBezTo>
                      <a:cubicBezTo>
                        <a:pt x="201" y="55"/>
                        <a:pt x="208" y="60"/>
                        <a:pt x="213" y="67"/>
                      </a:cubicBezTo>
                      <a:close/>
                      <a:moveTo>
                        <a:pt x="65" y="148"/>
                      </a:moveTo>
                      <a:cubicBezTo>
                        <a:pt x="65" y="19"/>
                        <a:pt x="65" y="19"/>
                        <a:pt x="65" y="19"/>
                      </a:cubicBezTo>
                      <a:cubicBezTo>
                        <a:pt x="110" y="31"/>
                        <a:pt x="110" y="31"/>
                        <a:pt x="110" y="31"/>
                      </a:cubicBezTo>
                      <a:cubicBezTo>
                        <a:pt x="110" y="160"/>
                        <a:pt x="110" y="160"/>
                        <a:pt x="110" y="160"/>
                      </a:cubicBezTo>
                      <a:lnTo>
                        <a:pt x="65" y="148"/>
                      </a:lnTo>
                      <a:close/>
                      <a:moveTo>
                        <a:pt x="120" y="34"/>
                      </a:moveTo>
                      <a:cubicBezTo>
                        <a:pt x="166" y="46"/>
                        <a:pt x="166" y="46"/>
                        <a:pt x="166" y="46"/>
                      </a:cubicBezTo>
                      <a:cubicBezTo>
                        <a:pt x="166" y="175"/>
                        <a:pt x="166" y="175"/>
                        <a:pt x="166" y="175"/>
                      </a:cubicBezTo>
                      <a:cubicBezTo>
                        <a:pt x="120" y="163"/>
                        <a:pt x="120" y="163"/>
                        <a:pt x="120" y="163"/>
                      </a:cubicBezTo>
                      <a:lnTo>
                        <a:pt x="120" y="34"/>
                      </a:lnTo>
                      <a:close/>
                      <a:moveTo>
                        <a:pt x="15" y="15"/>
                      </a:moveTo>
                      <a:cubicBezTo>
                        <a:pt x="18" y="12"/>
                        <a:pt x="22" y="10"/>
                        <a:pt x="28" y="10"/>
                      </a:cubicBezTo>
                      <a:cubicBezTo>
                        <a:pt x="30" y="10"/>
                        <a:pt x="32" y="10"/>
                        <a:pt x="34" y="11"/>
                      </a:cubicBezTo>
                      <a:cubicBezTo>
                        <a:pt x="55" y="16"/>
                        <a:pt x="55" y="16"/>
                        <a:pt x="55" y="16"/>
                      </a:cubicBezTo>
                      <a:cubicBezTo>
                        <a:pt x="55" y="145"/>
                        <a:pt x="55" y="145"/>
                        <a:pt x="55" y="145"/>
                      </a:cubicBezTo>
                      <a:cubicBezTo>
                        <a:pt x="9" y="133"/>
                        <a:pt x="9" y="133"/>
                        <a:pt x="9" y="133"/>
                      </a:cubicBezTo>
                      <a:cubicBezTo>
                        <a:pt x="9" y="30"/>
                        <a:pt x="9" y="30"/>
                        <a:pt x="9" y="30"/>
                      </a:cubicBezTo>
                      <a:cubicBezTo>
                        <a:pt x="9" y="23"/>
                        <a:pt x="11" y="18"/>
                        <a:pt x="15" y="15"/>
                      </a:cubicBezTo>
                      <a:close/>
                      <a:moveTo>
                        <a:pt x="9" y="249"/>
                      </a:moveTo>
                      <a:cubicBezTo>
                        <a:pt x="9" y="143"/>
                        <a:pt x="9" y="143"/>
                        <a:pt x="9" y="143"/>
                      </a:cubicBezTo>
                      <a:cubicBezTo>
                        <a:pt x="221" y="200"/>
                        <a:pt x="221" y="200"/>
                        <a:pt x="221" y="200"/>
                      </a:cubicBezTo>
                      <a:cubicBezTo>
                        <a:pt x="221" y="306"/>
                        <a:pt x="221" y="306"/>
                        <a:pt x="221" y="306"/>
                      </a:cubicBezTo>
                      <a:lnTo>
                        <a:pt x="9" y="249"/>
                      </a:lnTo>
                      <a:close/>
                    </a:path>
                  </a:pathLst>
                </a:custGeom>
                <a:gradFill flip="none" rotWithShape="1">
                  <a:gsLst>
                    <a:gs pos="100000">
                      <a:schemeClr val="bg1">
                        <a:lumMod val="85000"/>
                      </a:schemeClr>
                    </a:gs>
                    <a:gs pos="0">
                      <a:schemeClr val="tx1">
                        <a:lumMod val="65000"/>
                        <a:lumOff val="35000"/>
                      </a:schemeClr>
                    </a:gs>
                    <a:gs pos="42000">
                      <a:srgbClr val="AFAFAF"/>
                    </a:gs>
                    <a:gs pos="58000">
                      <a:schemeClr val="bg1">
                        <a:lumMod val="75000"/>
                      </a:schemeClr>
                    </a:gs>
                  </a:gsLst>
                  <a:lin ang="15300000" scaled="0"/>
                  <a:tileRect/>
                </a:gradFill>
                <a:ln w="1270" cap="rnd">
                  <a:noFill/>
                  <a:round/>
                  <a:headEnd/>
                  <a:tailEnd/>
                </a:ln>
                <a:sp3d prstMaterial="matte"/>
              </p:spPr>
              <p:txBody>
                <a:bodyPr lIns="0" tIns="0" rIns="0" bIns="0"/>
                <a:lstStyle/>
                <a:p>
                  <a:pPr>
                    <a:lnSpc>
                      <a:spcPct val="80000"/>
                    </a:lnSpc>
                    <a:spcAft>
                      <a:spcPts val="1133"/>
                    </a:spcAft>
                  </a:pPr>
                  <a:endParaRPr lang="en-US" sz="2040" cap="all"/>
                </a:p>
              </p:txBody>
            </p:sp>
            <p:sp>
              <p:nvSpPr>
                <p:cNvPr id="437" name="Freeform 897">
                  <a:extLst>
                    <a:ext uri="{FF2B5EF4-FFF2-40B4-BE49-F238E27FC236}">
                      <a16:creationId xmlns:a16="http://schemas.microsoft.com/office/drawing/2014/main" id="{7D2FD23B-AB90-6770-9386-2E369B9B36CB}"/>
                    </a:ext>
                  </a:extLst>
                </p:cNvPr>
                <p:cNvSpPr>
                  <a:spLocks/>
                </p:cNvSpPr>
                <p:nvPr/>
              </p:nvSpPr>
              <p:spPr bwMode="gray">
                <a:xfrm>
                  <a:off x="8479" y="-38"/>
                  <a:ext cx="1741" cy="468"/>
                </a:xfrm>
                <a:custGeom>
                  <a:avLst/>
                  <a:gdLst/>
                  <a:ahLst/>
                  <a:cxnLst>
                    <a:cxn ang="0">
                      <a:pos x="0" y="329"/>
                    </a:cxn>
                    <a:cxn ang="0">
                      <a:pos x="1226" y="0"/>
                    </a:cxn>
                    <a:cxn ang="0">
                      <a:pos x="1741" y="137"/>
                    </a:cxn>
                    <a:cxn ang="0">
                      <a:pos x="515" y="468"/>
                    </a:cxn>
                    <a:cxn ang="0">
                      <a:pos x="0" y="329"/>
                    </a:cxn>
                  </a:cxnLst>
                  <a:rect l="0" t="0" r="r" b="b"/>
                  <a:pathLst>
                    <a:path w="1741" h="468">
                      <a:moveTo>
                        <a:pt x="0" y="329"/>
                      </a:moveTo>
                      <a:lnTo>
                        <a:pt x="1226" y="0"/>
                      </a:lnTo>
                      <a:lnTo>
                        <a:pt x="1741" y="137"/>
                      </a:lnTo>
                      <a:lnTo>
                        <a:pt x="515" y="468"/>
                      </a:lnTo>
                      <a:lnTo>
                        <a:pt x="0" y="329"/>
                      </a:lnTo>
                      <a:close/>
                    </a:path>
                  </a:pathLst>
                </a:custGeom>
                <a:gradFill>
                  <a:gsLst>
                    <a:gs pos="77000">
                      <a:schemeClr val="bg1">
                        <a:lumMod val="75000"/>
                      </a:schemeClr>
                    </a:gs>
                    <a:gs pos="21000">
                      <a:schemeClr val="bg1">
                        <a:lumMod val="65000"/>
                      </a:schemeClr>
                    </a:gs>
                  </a:gsLst>
                  <a:lin ang="9600000" scaled="0"/>
                </a:gradFill>
                <a:ln w="6350">
                  <a:noFill/>
                  <a:miter lim="800000"/>
                  <a:headEnd/>
                  <a:tailEnd/>
                </a:ln>
              </p:spPr>
              <p:txBody>
                <a:bodyPr lIns="0" tIns="0" rIns="0" bIns="0"/>
                <a:lstStyle/>
                <a:p>
                  <a:pPr>
                    <a:lnSpc>
                      <a:spcPct val="80000"/>
                    </a:lnSpc>
                    <a:spcAft>
                      <a:spcPts val="1133"/>
                    </a:spcAft>
                  </a:pPr>
                  <a:endParaRPr lang="en-US" sz="2040" cap="all"/>
                </a:p>
              </p:txBody>
            </p:sp>
            <p:sp>
              <p:nvSpPr>
                <p:cNvPr id="438" name="Freeform 898">
                  <a:extLst>
                    <a:ext uri="{FF2B5EF4-FFF2-40B4-BE49-F238E27FC236}">
                      <a16:creationId xmlns:a16="http://schemas.microsoft.com/office/drawing/2014/main" id="{B4A78551-4C3D-E877-23BA-DB43574EB4CA}"/>
                    </a:ext>
                  </a:extLst>
                </p:cNvPr>
                <p:cNvSpPr>
                  <a:spLocks/>
                </p:cNvSpPr>
                <p:nvPr/>
              </p:nvSpPr>
              <p:spPr bwMode="gray">
                <a:xfrm>
                  <a:off x="8479" y="99"/>
                  <a:ext cx="1741" cy="355"/>
                </a:xfrm>
                <a:custGeom>
                  <a:avLst/>
                  <a:gdLst/>
                  <a:ahLst/>
                  <a:cxnLst>
                    <a:cxn ang="0">
                      <a:pos x="0" y="215"/>
                    </a:cxn>
                    <a:cxn ang="0">
                      <a:pos x="515" y="355"/>
                    </a:cxn>
                    <a:cxn ang="0">
                      <a:pos x="1741" y="24"/>
                    </a:cxn>
                    <a:cxn ang="0">
                      <a:pos x="1741" y="0"/>
                    </a:cxn>
                    <a:cxn ang="0">
                      <a:pos x="515" y="331"/>
                    </a:cxn>
                    <a:cxn ang="0">
                      <a:pos x="0" y="192"/>
                    </a:cxn>
                    <a:cxn ang="0">
                      <a:pos x="0" y="215"/>
                    </a:cxn>
                  </a:cxnLst>
                  <a:rect l="0" t="0" r="r" b="b"/>
                  <a:pathLst>
                    <a:path w="1741" h="355">
                      <a:moveTo>
                        <a:pt x="0" y="215"/>
                      </a:moveTo>
                      <a:lnTo>
                        <a:pt x="515" y="355"/>
                      </a:lnTo>
                      <a:lnTo>
                        <a:pt x="1741" y="24"/>
                      </a:lnTo>
                      <a:lnTo>
                        <a:pt x="1741" y="0"/>
                      </a:lnTo>
                      <a:lnTo>
                        <a:pt x="515" y="331"/>
                      </a:lnTo>
                      <a:lnTo>
                        <a:pt x="0" y="192"/>
                      </a:lnTo>
                      <a:lnTo>
                        <a:pt x="0" y="215"/>
                      </a:lnTo>
                      <a:close/>
                    </a:path>
                  </a:pathLst>
                </a:custGeom>
                <a:gradFill>
                  <a:gsLst>
                    <a:gs pos="7500">
                      <a:schemeClr val="bg1">
                        <a:lumMod val="50000"/>
                      </a:schemeClr>
                    </a:gs>
                    <a:gs pos="100000">
                      <a:schemeClr val="bg1">
                        <a:lumMod val="85000"/>
                      </a:schemeClr>
                    </a:gs>
                    <a:gs pos="99000">
                      <a:schemeClr val="bg1">
                        <a:lumMod val="75000"/>
                      </a:schemeClr>
                    </a:gs>
                    <a:gs pos="43000">
                      <a:schemeClr val="bg1">
                        <a:lumMod val="65000"/>
                      </a:schemeClr>
                    </a:gs>
                  </a:gsLst>
                  <a:lin ang="7800000" scaled="0"/>
                </a:gradFill>
                <a:ln w="6350">
                  <a:noFill/>
                  <a:miter lim="800000"/>
                  <a:headEnd/>
                  <a:tailEnd/>
                </a:ln>
              </p:spPr>
              <p:txBody>
                <a:bodyPr lIns="0" tIns="0" rIns="0" bIns="0"/>
                <a:lstStyle/>
                <a:p>
                  <a:pPr>
                    <a:lnSpc>
                      <a:spcPct val="80000"/>
                    </a:lnSpc>
                    <a:spcAft>
                      <a:spcPts val="1133"/>
                    </a:spcAft>
                  </a:pPr>
                  <a:endParaRPr lang="en-US" sz="2040" cap="all"/>
                </a:p>
              </p:txBody>
            </p:sp>
            <p:sp>
              <p:nvSpPr>
                <p:cNvPr id="439" name="Freeform 899">
                  <a:extLst>
                    <a:ext uri="{FF2B5EF4-FFF2-40B4-BE49-F238E27FC236}">
                      <a16:creationId xmlns:a16="http://schemas.microsoft.com/office/drawing/2014/main" id="{434BCD0A-4BA5-1431-628C-97392F550AE7}"/>
                    </a:ext>
                  </a:extLst>
                </p:cNvPr>
                <p:cNvSpPr>
                  <a:spLocks/>
                </p:cNvSpPr>
                <p:nvPr/>
              </p:nvSpPr>
              <p:spPr bwMode="gray">
                <a:xfrm>
                  <a:off x="8528" y="-87"/>
                  <a:ext cx="1640" cy="441"/>
                </a:xfrm>
                <a:custGeom>
                  <a:avLst/>
                  <a:gdLst/>
                  <a:ahLst/>
                  <a:cxnLst>
                    <a:cxn ang="0">
                      <a:pos x="688" y="51"/>
                    </a:cxn>
                    <a:cxn ang="0">
                      <a:pos x="507" y="2"/>
                    </a:cxn>
                    <a:cxn ang="0">
                      <a:pos x="478" y="2"/>
                    </a:cxn>
                    <a:cxn ang="0">
                      <a:pos x="6" y="129"/>
                    </a:cxn>
                    <a:cxn ang="0">
                      <a:pos x="0" y="133"/>
                    </a:cxn>
                    <a:cxn ang="0">
                      <a:pos x="6" y="137"/>
                    </a:cxn>
                    <a:cxn ang="0">
                      <a:pos x="16" y="139"/>
                    </a:cxn>
                    <a:cxn ang="0">
                      <a:pos x="29" y="143"/>
                    </a:cxn>
                    <a:cxn ang="0">
                      <a:pos x="187" y="185"/>
                    </a:cxn>
                    <a:cxn ang="0">
                      <a:pos x="217" y="185"/>
                    </a:cxn>
                    <a:cxn ang="0">
                      <a:pos x="667" y="64"/>
                    </a:cxn>
                    <a:cxn ang="0">
                      <a:pos x="678" y="61"/>
                    </a:cxn>
                    <a:cxn ang="0">
                      <a:pos x="688" y="59"/>
                    </a:cxn>
                    <a:cxn ang="0">
                      <a:pos x="694" y="55"/>
                    </a:cxn>
                    <a:cxn ang="0">
                      <a:pos x="688" y="51"/>
                    </a:cxn>
                  </a:cxnLst>
                  <a:rect l="0" t="0" r="r" b="b"/>
                  <a:pathLst>
                    <a:path w="694" h="187">
                      <a:moveTo>
                        <a:pt x="688" y="51"/>
                      </a:moveTo>
                      <a:cubicBezTo>
                        <a:pt x="507" y="2"/>
                        <a:pt x="507" y="2"/>
                        <a:pt x="507" y="2"/>
                      </a:cubicBezTo>
                      <a:cubicBezTo>
                        <a:pt x="499" y="0"/>
                        <a:pt x="486" y="0"/>
                        <a:pt x="478" y="2"/>
                      </a:cubicBezTo>
                      <a:cubicBezTo>
                        <a:pt x="6" y="129"/>
                        <a:pt x="6" y="129"/>
                        <a:pt x="6" y="129"/>
                      </a:cubicBezTo>
                      <a:cubicBezTo>
                        <a:pt x="2" y="130"/>
                        <a:pt x="0" y="131"/>
                        <a:pt x="0" y="133"/>
                      </a:cubicBezTo>
                      <a:cubicBezTo>
                        <a:pt x="0" y="134"/>
                        <a:pt x="2" y="135"/>
                        <a:pt x="6" y="137"/>
                      </a:cubicBezTo>
                      <a:cubicBezTo>
                        <a:pt x="16" y="139"/>
                        <a:pt x="16" y="139"/>
                        <a:pt x="16" y="139"/>
                      </a:cubicBezTo>
                      <a:cubicBezTo>
                        <a:pt x="29" y="143"/>
                        <a:pt x="29" y="143"/>
                        <a:pt x="29" y="143"/>
                      </a:cubicBezTo>
                      <a:cubicBezTo>
                        <a:pt x="187" y="185"/>
                        <a:pt x="187" y="185"/>
                        <a:pt x="187" y="185"/>
                      </a:cubicBezTo>
                      <a:cubicBezTo>
                        <a:pt x="195" y="187"/>
                        <a:pt x="209" y="187"/>
                        <a:pt x="217" y="185"/>
                      </a:cubicBezTo>
                      <a:cubicBezTo>
                        <a:pt x="667" y="64"/>
                        <a:pt x="667" y="64"/>
                        <a:pt x="667" y="64"/>
                      </a:cubicBezTo>
                      <a:cubicBezTo>
                        <a:pt x="678" y="61"/>
                        <a:pt x="678" y="61"/>
                        <a:pt x="678" y="61"/>
                      </a:cubicBezTo>
                      <a:cubicBezTo>
                        <a:pt x="688" y="59"/>
                        <a:pt x="688" y="59"/>
                        <a:pt x="688" y="59"/>
                      </a:cubicBezTo>
                      <a:cubicBezTo>
                        <a:pt x="692" y="58"/>
                        <a:pt x="694" y="56"/>
                        <a:pt x="694" y="55"/>
                      </a:cubicBezTo>
                      <a:cubicBezTo>
                        <a:pt x="694" y="53"/>
                        <a:pt x="692" y="52"/>
                        <a:pt x="688" y="51"/>
                      </a:cubicBezTo>
                      <a:close/>
                    </a:path>
                  </a:pathLst>
                </a:custGeom>
                <a:gradFill>
                  <a:gsLst>
                    <a:gs pos="94000">
                      <a:schemeClr val="bg1">
                        <a:lumMod val="75000"/>
                      </a:schemeClr>
                    </a:gs>
                    <a:gs pos="58000">
                      <a:schemeClr val="bg1">
                        <a:lumMod val="95000"/>
                      </a:schemeClr>
                    </a:gs>
                  </a:gsLst>
                  <a:lin ang="3600000" scaled="0"/>
                </a:gradFill>
                <a:ln w="6350">
                  <a:noFill/>
                  <a:miter lim="800000"/>
                  <a:headEnd/>
                  <a:tailEnd/>
                </a:ln>
              </p:spPr>
              <p:txBody>
                <a:bodyPr lIns="0" tIns="0" rIns="0" bIns="0"/>
                <a:lstStyle/>
                <a:p>
                  <a:pPr>
                    <a:lnSpc>
                      <a:spcPct val="80000"/>
                    </a:lnSpc>
                    <a:spcAft>
                      <a:spcPts val="1133"/>
                    </a:spcAft>
                  </a:pPr>
                  <a:endParaRPr lang="en-US" sz="2040" cap="all"/>
                </a:p>
              </p:txBody>
            </p:sp>
            <p:sp>
              <p:nvSpPr>
                <p:cNvPr id="440" name="Freeform 900">
                  <a:extLst>
                    <a:ext uri="{FF2B5EF4-FFF2-40B4-BE49-F238E27FC236}">
                      <a16:creationId xmlns:a16="http://schemas.microsoft.com/office/drawing/2014/main" id="{A23D32B7-E046-E9FA-DC23-0D547173262D}"/>
                    </a:ext>
                  </a:extLst>
                </p:cNvPr>
                <p:cNvSpPr>
                  <a:spLocks/>
                </p:cNvSpPr>
                <p:nvPr/>
              </p:nvSpPr>
              <p:spPr bwMode="gray">
                <a:xfrm>
                  <a:off x="8528" y="42"/>
                  <a:ext cx="1640" cy="369"/>
                </a:xfrm>
                <a:custGeom>
                  <a:avLst/>
                  <a:gdLst/>
                  <a:ahLst/>
                  <a:cxnLst>
                    <a:cxn ang="0">
                      <a:pos x="694" y="24"/>
                    </a:cxn>
                    <a:cxn ang="0">
                      <a:pos x="694" y="24"/>
                    </a:cxn>
                    <a:cxn ang="0">
                      <a:pos x="694" y="0"/>
                    </a:cxn>
                    <a:cxn ang="0">
                      <a:pos x="688" y="4"/>
                    </a:cxn>
                    <a:cxn ang="0">
                      <a:pos x="678" y="6"/>
                    </a:cxn>
                    <a:cxn ang="0">
                      <a:pos x="667" y="9"/>
                    </a:cxn>
                    <a:cxn ang="0">
                      <a:pos x="667" y="9"/>
                    </a:cxn>
                    <a:cxn ang="0">
                      <a:pos x="217" y="130"/>
                    </a:cxn>
                    <a:cxn ang="0">
                      <a:pos x="187" y="130"/>
                    </a:cxn>
                    <a:cxn ang="0">
                      <a:pos x="16" y="84"/>
                    </a:cxn>
                    <a:cxn ang="0">
                      <a:pos x="6" y="82"/>
                    </a:cxn>
                    <a:cxn ang="0">
                      <a:pos x="0" y="78"/>
                    </a:cxn>
                    <a:cxn ang="0">
                      <a:pos x="0" y="102"/>
                    </a:cxn>
                    <a:cxn ang="0">
                      <a:pos x="6" y="106"/>
                    </a:cxn>
                    <a:cxn ang="0">
                      <a:pos x="187" y="154"/>
                    </a:cxn>
                    <a:cxn ang="0">
                      <a:pos x="217" y="154"/>
                    </a:cxn>
                    <a:cxn ang="0">
                      <a:pos x="688" y="28"/>
                    </a:cxn>
                    <a:cxn ang="0">
                      <a:pos x="694" y="24"/>
                    </a:cxn>
                  </a:cxnLst>
                  <a:rect l="0" t="0" r="r" b="b"/>
                  <a:pathLst>
                    <a:path w="694" h="156">
                      <a:moveTo>
                        <a:pt x="694" y="24"/>
                      </a:moveTo>
                      <a:cubicBezTo>
                        <a:pt x="694" y="24"/>
                        <a:pt x="694" y="24"/>
                        <a:pt x="694" y="24"/>
                      </a:cubicBezTo>
                      <a:cubicBezTo>
                        <a:pt x="694" y="0"/>
                        <a:pt x="694" y="0"/>
                        <a:pt x="694" y="0"/>
                      </a:cubicBezTo>
                      <a:cubicBezTo>
                        <a:pt x="694" y="1"/>
                        <a:pt x="692" y="3"/>
                        <a:pt x="688" y="4"/>
                      </a:cubicBezTo>
                      <a:cubicBezTo>
                        <a:pt x="678" y="6"/>
                        <a:pt x="678" y="6"/>
                        <a:pt x="678" y="6"/>
                      </a:cubicBezTo>
                      <a:cubicBezTo>
                        <a:pt x="667" y="9"/>
                        <a:pt x="667" y="9"/>
                        <a:pt x="667" y="9"/>
                      </a:cubicBezTo>
                      <a:cubicBezTo>
                        <a:pt x="667" y="9"/>
                        <a:pt x="667" y="9"/>
                        <a:pt x="667" y="9"/>
                      </a:cubicBezTo>
                      <a:cubicBezTo>
                        <a:pt x="217" y="130"/>
                        <a:pt x="217" y="130"/>
                        <a:pt x="217" y="130"/>
                      </a:cubicBezTo>
                      <a:cubicBezTo>
                        <a:pt x="209" y="132"/>
                        <a:pt x="195" y="132"/>
                        <a:pt x="187" y="130"/>
                      </a:cubicBezTo>
                      <a:cubicBezTo>
                        <a:pt x="16" y="84"/>
                        <a:pt x="16" y="84"/>
                        <a:pt x="16" y="84"/>
                      </a:cubicBezTo>
                      <a:cubicBezTo>
                        <a:pt x="6" y="82"/>
                        <a:pt x="6" y="82"/>
                        <a:pt x="6" y="82"/>
                      </a:cubicBezTo>
                      <a:cubicBezTo>
                        <a:pt x="2" y="80"/>
                        <a:pt x="0" y="79"/>
                        <a:pt x="0" y="78"/>
                      </a:cubicBezTo>
                      <a:cubicBezTo>
                        <a:pt x="0" y="102"/>
                        <a:pt x="0" y="102"/>
                        <a:pt x="0" y="102"/>
                      </a:cubicBezTo>
                      <a:cubicBezTo>
                        <a:pt x="0" y="103"/>
                        <a:pt x="2" y="105"/>
                        <a:pt x="6" y="106"/>
                      </a:cubicBezTo>
                      <a:cubicBezTo>
                        <a:pt x="187" y="154"/>
                        <a:pt x="187" y="154"/>
                        <a:pt x="187" y="154"/>
                      </a:cubicBezTo>
                      <a:cubicBezTo>
                        <a:pt x="195" y="156"/>
                        <a:pt x="209" y="156"/>
                        <a:pt x="217" y="154"/>
                      </a:cubicBezTo>
                      <a:cubicBezTo>
                        <a:pt x="688" y="28"/>
                        <a:pt x="688" y="28"/>
                        <a:pt x="688" y="28"/>
                      </a:cubicBezTo>
                      <a:cubicBezTo>
                        <a:pt x="692" y="27"/>
                        <a:pt x="694" y="25"/>
                        <a:pt x="694" y="24"/>
                      </a:cubicBezTo>
                      <a:close/>
                    </a:path>
                  </a:pathLst>
                </a:custGeom>
                <a:gradFill>
                  <a:gsLst>
                    <a:gs pos="0">
                      <a:schemeClr val="bg1">
                        <a:lumMod val="75000"/>
                      </a:schemeClr>
                    </a:gs>
                    <a:gs pos="63000">
                      <a:schemeClr val="bg1">
                        <a:lumMod val="85000"/>
                      </a:schemeClr>
                    </a:gs>
                  </a:gsLst>
                  <a:lin ang="9600000" scaled="0"/>
                </a:gradFill>
                <a:ln w="6350">
                  <a:noFill/>
                  <a:miter lim="800000"/>
                  <a:headEnd/>
                  <a:tailEnd/>
                </a:ln>
              </p:spPr>
              <p:txBody>
                <a:bodyPr lIns="0" tIns="0" rIns="0" bIns="0"/>
                <a:lstStyle/>
                <a:p>
                  <a:pPr>
                    <a:lnSpc>
                      <a:spcPct val="80000"/>
                    </a:lnSpc>
                    <a:spcAft>
                      <a:spcPts val="1133"/>
                    </a:spcAft>
                  </a:pPr>
                  <a:endParaRPr lang="en-US" sz="2040" cap="all"/>
                </a:p>
              </p:txBody>
            </p:sp>
            <p:sp>
              <p:nvSpPr>
                <p:cNvPr id="441" name="Freeform 901">
                  <a:extLst>
                    <a:ext uri="{FF2B5EF4-FFF2-40B4-BE49-F238E27FC236}">
                      <a16:creationId xmlns:a16="http://schemas.microsoft.com/office/drawing/2014/main" id="{C5158137-3C01-A50D-A95F-C39F1B8AA1C3}"/>
                    </a:ext>
                  </a:extLst>
                </p:cNvPr>
                <p:cNvSpPr>
                  <a:spLocks/>
                </p:cNvSpPr>
                <p:nvPr/>
              </p:nvSpPr>
              <p:spPr bwMode="gray">
                <a:xfrm>
                  <a:off x="9622" y="-87"/>
                  <a:ext cx="430" cy="196"/>
                </a:xfrm>
                <a:custGeom>
                  <a:avLst/>
                  <a:gdLst/>
                  <a:ahLst/>
                  <a:cxnLst>
                    <a:cxn ang="0">
                      <a:pos x="177" y="62"/>
                    </a:cxn>
                    <a:cxn ang="0">
                      <a:pos x="167" y="35"/>
                    </a:cxn>
                    <a:cxn ang="0">
                      <a:pos x="88" y="7"/>
                    </a:cxn>
                    <a:cxn ang="0">
                      <a:pos x="54" y="4"/>
                    </a:cxn>
                    <a:cxn ang="0">
                      <a:pos x="6" y="15"/>
                    </a:cxn>
                    <a:cxn ang="0">
                      <a:pos x="10" y="32"/>
                    </a:cxn>
                    <a:cxn ang="0">
                      <a:pos x="132" y="78"/>
                    </a:cxn>
                    <a:cxn ang="0">
                      <a:pos x="177" y="62"/>
                    </a:cxn>
                  </a:cxnLst>
                  <a:rect l="0" t="0" r="r" b="b"/>
                  <a:pathLst>
                    <a:path w="182" h="83">
                      <a:moveTo>
                        <a:pt x="177" y="62"/>
                      </a:moveTo>
                      <a:cubicBezTo>
                        <a:pt x="178" y="51"/>
                        <a:pt x="182" y="43"/>
                        <a:pt x="167" y="35"/>
                      </a:cubicBezTo>
                      <a:cubicBezTo>
                        <a:pt x="152" y="28"/>
                        <a:pt x="102" y="15"/>
                        <a:pt x="88" y="7"/>
                      </a:cubicBezTo>
                      <a:cubicBezTo>
                        <a:pt x="74" y="0"/>
                        <a:pt x="59" y="0"/>
                        <a:pt x="54" y="4"/>
                      </a:cubicBezTo>
                      <a:cubicBezTo>
                        <a:pt x="48" y="9"/>
                        <a:pt x="6" y="9"/>
                        <a:pt x="6" y="15"/>
                      </a:cubicBezTo>
                      <a:cubicBezTo>
                        <a:pt x="6" y="22"/>
                        <a:pt x="0" y="28"/>
                        <a:pt x="10" y="32"/>
                      </a:cubicBezTo>
                      <a:cubicBezTo>
                        <a:pt x="21" y="36"/>
                        <a:pt x="112" y="83"/>
                        <a:pt x="132" y="78"/>
                      </a:cubicBezTo>
                      <a:cubicBezTo>
                        <a:pt x="154" y="72"/>
                        <a:pt x="176" y="72"/>
                        <a:pt x="177" y="62"/>
                      </a:cubicBezTo>
                      <a:close/>
                    </a:path>
                  </a:pathLst>
                </a:custGeom>
                <a:gradFill>
                  <a:gsLst>
                    <a:gs pos="10000">
                      <a:schemeClr val="bg1">
                        <a:lumMod val="75000"/>
                      </a:schemeClr>
                    </a:gs>
                    <a:gs pos="833">
                      <a:schemeClr val="bg1">
                        <a:lumMod val="50000"/>
                      </a:schemeClr>
                    </a:gs>
                    <a:gs pos="21000">
                      <a:schemeClr val="bg1"/>
                    </a:gs>
                  </a:gsLst>
                  <a:lin ang="15000000" scaled="0"/>
                </a:gradFill>
                <a:ln w="6350">
                  <a:noFill/>
                  <a:miter lim="800000"/>
                  <a:headEnd/>
                  <a:tailEnd/>
                </a:ln>
              </p:spPr>
              <p:txBody>
                <a:bodyPr lIns="0" tIns="0" rIns="0" bIns="0"/>
                <a:lstStyle/>
                <a:p>
                  <a:pPr>
                    <a:lnSpc>
                      <a:spcPct val="80000"/>
                    </a:lnSpc>
                    <a:spcAft>
                      <a:spcPts val="1133"/>
                    </a:spcAft>
                  </a:pPr>
                  <a:endParaRPr lang="en-US" sz="2040" cap="all"/>
                </a:p>
              </p:txBody>
            </p:sp>
            <p:sp>
              <p:nvSpPr>
                <p:cNvPr id="442" name="Freeform 902">
                  <a:extLst>
                    <a:ext uri="{FF2B5EF4-FFF2-40B4-BE49-F238E27FC236}">
                      <a16:creationId xmlns:a16="http://schemas.microsoft.com/office/drawing/2014/main" id="{AF08C562-DE12-28D8-714B-850E8E209A18}"/>
                    </a:ext>
                  </a:extLst>
                </p:cNvPr>
                <p:cNvSpPr>
                  <a:spLocks/>
                </p:cNvSpPr>
                <p:nvPr/>
              </p:nvSpPr>
              <p:spPr bwMode="gray">
                <a:xfrm>
                  <a:off x="9738" y="-125"/>
                  <a:ext cx="187" cy="184"/>
                </a:xfrm>
                <a:custGeom>
                  <a:avLst/>
                  <a:gdLst/>
                  <a:ahLst/>
                  <a:cxnLst>
                    <a:cxn ang="0">
                      <a:pos x="67" y="18"/>
                    </a:cxn>
                    <a:cxn ang="0">
                      <a:pos x="60" y="67"/>
                    </a:cxn>
                    <a:cxn ang="0">
                      <a:pos x="12" y="60"/>
                    </a:cxn>
                    <a:cxn ang="0">
                      <a:pos x="18" y="11"/>
                    </a:cxn>
                    <a:cxn ang="0">
                      <a:pos x="67" y="18"/>
                    </a:cxn>
                  </a:cxnLst>
                  <a:rect l="0" t="0" r="r" b="b"/>
                  <a:pathLst>
                    <a:path w="79" h="78">
                      <a:moveTo>
                        <a:pt x="67" y="18"/>
                      </a:moveTo>
                      <a:cubicBezTo>
                        <a:pt x="79" y="33"/>
                        <a:pt x="76" y="55"/>
                        <a:pt x="60" y="67"/>
                      </a:cubicBezTo>
                      <a:cubicBezTo>
                        <a:pt x="45" y="78"/>
                        <a:pt x="23" y="75"/>
                        <a:pt x="12" y="60"/>
                      </a:cubicBezTo>
                      <a:cubicBezTo>
                        <a:pt x="0" y="45"/>
                        <a:pt x="3" y="23"/>
                        <a:pt x="18" y="11"/>
                      </a:cubicBezTo>
                      <a:cubicBezTo>
                        <a:pt x="33" y="0"/>
                        <a:pt x="55" y="3"/>
                        <a:pt x="67" y="18"/>
                      </a:cubicBezTo>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spcAft>
                      <a:spcPts val="1133"/>
                    </a:spcAft>
                  </a:pPr>
                  <a:endParaRPr lang="en-US" sz="2040" cap="all"/>
                </a:p>
              </p:txBody>
            </p:sp>
            <p:sp>
              <p:nvSpPr>
                <p:cNvPr id="443" name="Freeform 904">
                  <a:extLst>
                    <a:ext uri="{FF2B5EF4-FFF2-40B4-BE49-F238E27FC236}">
                      <a16:creationId xmlns:a16="http://schemas.microsoft.com/office/drawing/2014/main" id="{56866FF0-B171-7794-92CB-FF1D65C7230B}"/>
                    </a:ext>
                  </a:extLst>
                </p:cNvPr>
                <p:cNvSpPr>
                  <a:spLocks/>
                </p:cNvSpPr>
                <p:nvPr/>
              </p:nvSpPr>
              <p:spPr bwMode="gray">
                <a:xfrm>
                  <a:off x="9710" y="-52"/>
                  <a:ext cx="101" cy="120"/>
                </a:xfrm>
                <a:custGeom>
                  <a:avLst/>
                  <a:gdLst/>
                  <a:ahLst/>
                  <a:cxnLst>
                    <a:cxn ang="0">
                      <a:pos x="17" y="38"/>
                    </a:cxn>
                    <a:cxn ang="0">
                      <a:pos x="40" y="43"/>
                    </a:cxn>
                    <a:cxn ang="0">
                      <a:pos x="43" y="33"/>
                    </a:cxn>
                    <a:cxn ang="0">
                      <a:pos x="19" y="9"/>
                    </a:cxn>
                    <a:cxn ang="0">
                      <a:pos x="8" y="14"/>
                    </a:cxn>
                    <a:cxn ang="0">
                      <a:pos x="17" y="38"/>
                    </a:cxn>
                  </a:cxnLst>
                  <a:rect l="0" t="0" r="r" b="b"/>
                  <a:pathLst>
                    <a:path w="43" h="51">
                      <a:moveTo>
                        <a:pt x="17" y="38"/>
                      </a:moveTo>
                      <a:cubicBezTo>
                        <a:pt x="28" y="48"/>
                        <a:pt x="43" y="51"/>
                        <a:pt x="40" y="43"/>
                      </a:cubicBezTo>
                      <a:cubicBezTo>
                        <a:pt x="37" y="37"/>
                        <a:pt x="43" y="37"/>
                        <a:pt x="43" y="33"/>
                      </a:cubicBezTo>
                      <a:cubicBezTo>
                        <a:pt x="43" y="30"/>
                        <a:pt x="30" y="0"/>
                        <a:pt x="19" y="9"/>
                      </a:cubicBezTo>
                      <a:cubicBezTo>
                        <a:pt x="16" y="12"/>
                        <a:pt x="17" y="18"/>
                        <a:pt x="8" y="14"/>
                      </a:cubicBezTo>
                      <a:cubicBezTo>
                        <a:pt x="0" y="10"/>
                        <a:pt x="7" y="28"/>
                        <a:pt x="17" y="38"/>
                      </a:cubicBezTo>
                      <a:close/>
                    </a:path>
                  </a:pathLst>
                </a:custGeom>
                <a:solidFill>
                  <a:srgbClr val="E0CBAE"/>
                </a:solidFill>
                <a:ln w="3175" algn="ctr">
                  <a:solidFill>
                    <a:srgbClr val="000000">
                      <a:alpha val="20000"/>
                    </a:srgbClr>
                  </a:solidFill>
                  <a:round/>
                  <a:headEnd/>
                  <a:tailEnd/>
                </a:ln>
                <a:effectLst/>
              </p:spPr>
              <p:txBody>
                <a:bodyPr lIns="0" tIns="0" rIns="0" bIns="0"/>
                <a:lstStyle/>
                <a:p>
                  <a:pPr>
                    <a:lnSpc>
                      <a:spcPct val="80000"/>
                    </a:lnSpc>
                    <a:spcAft>
                      <a:spcPts val="1133"/>
                    </a:spcAft>
                  </a:pPr>
                  <a:endParaRPr lang="en-US" sz="2040" cap="all"/>
                </a:p>
              </p:txBody>
            </p:sp>
            <p:sp>
              <p:nvSpPr>
                <p:cNvPr id="444" name="Freeform 905">
                  <a:extLst>
                    <a:ext uri="{FF2B5EF4-FFF2-40B4-BE49-F238E27FC236}">
                      <a16:creationId xmlns:a16="http://schemas.microsoft.com/office/drawing/2014/main" id="{0572E023-9E8F-41A5-139E-B0FDCEEFA314}"/>
                    </a:ext>
                  </a:extLst>
                </p:cNvPr>
                <p:cNvSpPr>
                  <a:spLocks/>
                </p:cNvSpPr>
                <p:nvPr/>
              </p:nvSpPr>
              <p:spPr bwMode="gray">
                <a:xfrm>
                  <a:off x="8715" y="-76"/>
                  <a:ext cx="1231" cy="402"/>
                </a:xfrm>
                <a:custGeom>
                  <a:avLst/>
                  <a:gdLst/>
                  <a:ahLst/>
                  <a:cxnLst>
                    <a:cxn ang="0">
                      <a:pos x="198" y="164"/>
                    </a:cxn>
                    <a:cxn ang="0">
                      <a:pos x="506" y="75"/>
                    </a:cxn>
                    <a:cxn ang="0">
                      <a:pos x="477" y="28"/>
                    </a:cxn>
                    <a:cxn ang="0">
                      <a:pos x="405" y="4"/>
                    </a:cxn>
                    <a:cxn ang="0">
                      <a:pos x="374" y="7"/>
                    </a:cxn>
                    <a:cxn ang="0">
                      <a:pos x="16" y="98"/>
                    </a:cxn>
                    <a:cxn ang="0">
                      <a:pos x="15" y="125"/>
                    </a:cxn>
                    <a:cxn ang="0">
                      <a:pos x="148" y="164"/>
                    </a:cxn>
                    <a:cxn ang="0">
                      <a:pos x="198" y="164"/>
                    </a:cxn>
                  </a:cxnLst>
                  <a:rect l="0" t="0" r="r" b="b"/>
                  <a:pathLst>
                    <a:path w="521" h="170">
                      <a:moveTo>
                        <a:pt x="198" y="164"/>
                      </a:moveTo>
                      <a:cubicBezTo>
                        <a:pt x="262" y="147"/>
                        <a:pt x="505" y="85"/>
                        <a:pt x="506" y="75"/>
                      </a:cubicBezTo>
                      <a:cubicBezTo>
                        <a:pt x="507" y="52"/>
                        <a:pt x="521" y="35"/>
                        <a:pt x="477" y="28"/>
                      </a:cubicBezTo>
                      <a:cubicBezTo>
                        <a:pt x="434" y="21"/>
                        <a:pt x="417" y="8"/>
                        <a:pt x="405" y="4"/>
                      </a:cubicBezTo>
                      <a:cubicBezTo>
                        <a:pt x="393" y="0"/>
                        <a:pt x="389" y="3"/>
                        <a:pt x="374" y="7"/>
                      </a:cubicBezTo>
                      <a:cubicBezTo>
                        <a:pt x="359" y="11"/>
                        <a:pt x="31" y="90"/>
                        <a:pt x="16" y="98"/>
                      </a:cubicBezTo>
                      <a:cubicBezTo>
                        <a:pt x="0" y="106"/>
                        <a:pt x="5" y="122"/>
                        <a:pt x="15" y="125"/>
                      </a:cubicBezTo>
                      <a:cubicBezTo>
                        <a:pt x="26" y="127"/>
                        <a:pt x="119" y="160"/>
                        <a:pt x="148" y="164"/>
                      </a:cubicBezTo>
                      <a:cubicBezTo>
                        <a:pt x="167" y="167"/>
                        <a:pt x="173" y="170"/>
                        <a:pt x="198" y="164"/>
                      </a:cubicBezTo>
                      <a:close/>
                    </a:path>
                  </a:pathLst>
                </a:custGeom>
                <a:gradFill>
                  <a:gsLst>
                    <a:gs pos="46666">
                      <a:srgbClr val="B4CC82"/>
                    </a:gs>
                    <a:gs pos="57000">
                      <a:srgbClr val="BACD92"/>
                    </a:gs>
                    <a:gs pos="100000">
                      <a:schemeClr val="accent3">
                        <a:lumMod val="50000"/>
                      </a:schemeClr>
                    </a:gs>
                    <a:gs pos="38000">
                      <a:schemeClr val="accent3"/>
                    </a:gs>
                    <a:gs pos="19000">
                      <a:schemeClr val="accent3">
                        <a:lumMod val="50000"/>
                      </a:schemeClr>
                    </a:gs>
                    <a:gs pos="69000">
                      <a:schemeClr val="accent3">
                        <a:lumMod val="60000"/>
                        <a:lumOff val="40000"/>
                      </a:schemeClr>
                    </a:gs>
                  </a:gsLst>
                  <a:lin ang="15000000" scaled="0"/>
                </a:gradFill>
                <a:ln w="6350" cap="flat" cmpd="sng">
                  <a:noFill/>
                  <a:prstDash val="solid"/>
                  <a:miter lim="800000"/>
                  <a:headEnd/>
                  <a:tailEnd/>
                </a:ln>
              </p:spPr>
              <p:txBody>
                <a:bodyPr lIns="0" tIns="0" rIns="0" bIns="0"/>
                <a:lstStyle/>
                <a:p>
                  <a:pPr>
                    <a:lnSpc>
                      <a:spcPct val="80000"/>
                    </a:lnSpc>
                    <a:spcAft>
                      <a:spcPts val="1133"/>
                    </a:spcAft>
                  </a:pPr>
                  <a:endParaRPr lang="en-US" sz="2040" cap="all"/>
                </a:p>
              </p:txBody>
            </p:sp>
            <p:sp>
              <p:nvSpPr>
                <p:cNvPr id="445" name="Freeform 906">
                  <a:extLst>
                    <a:ext uri="{FF2B5EF4-FFF2-40B4-BE49-F238E27FC236}">
                      <a16:creationId xmlns:a16="http://schemas.microsoft.com/office/drawing/2014/main" id="{9F925602-68FD-B3F0-D949-0A7D9CD77C92}"/>
                    </a:ext>
                  </a:extLst>
                </p:cNvPr>
                <p:cNvSpPr>
                  <a:spLocks noEditPoints="1"/>
                </p:cNvSpPr>
                <p:nvPr/>
              </p:nvSpPr>
              <p:spPr bwMode="gray">
                <a:xfrm>
                  <a:off x="8455" y="146"/>
                  <a:ext cx="544" cy="674"/>
                </a:xfrm>
                <a:custGeom>
                  <a:avLst/>
                  <a:gdLst/>
                  <a:ahLst/>
                  <a:cxnLst>
                    <a:cxn ang="0">
                      <a:pos x="220" y="61"/>
                    </a:cxn>
                    <a:cxn ang="0">
                      <a:pos x="196" y="44"/>
                    </a:cxn>
                    <a:cxn ang="0">
                      <a:pos x="36" y="1"/>
                    </a:cxn>
                    <a:cxn ang="0">
                      <a:pos x="27" y="0"/>
                    </a:cxn>
                    <a:cxn ang="0">
                      <a:pos x="8" y="8"/>
                    </a:cxn>
                    <a:cxn ang="0">
                      <a:pos x="0" y="29"/>
                    </a:cxn>
                    <a:cxn ang="0">
                      <a:pos x="0" y="226"/>
                    </a:cxn>
                    <a:cxn ang="0">
                      <a:pos x="9" y="226"/>
                    </a:cxn>
                    <a:cxn ang="0">
                      <a:pos x="9" y="187"/>
                    </a:cxn>
                    <a:cxn ang="0">
                      <a:pos x="221" y="244"/>
                    </a:cxn>
                    <a:cxn ang="0">
                      <a:pos x="221" y="285"/>
                    </a:cxn>
                    <a:cxn ang="0">
                      <a:pos x="230" y="285"/>
                    </a:cxn>
                    <a:cxn ang="0">
                      <a:pos x="230" y="88"/>
                    </a:cxn>
                    <a:cxn ang="0">
                      <a:pos x="220" y="61"/>
                    </a:cxn>
                    <a:cxn ang="0">
                      <a:pos x="213" y="66"/>
                    </a:cxn>
                    <a:cxn ang="0">
                      <a:pos x="221" y="88"/>
                    </a:cxn>
                    <a:cxn ang="0">
                      <a:pos x="221" y="118"/>
                    </a:cxn>
                    <a:cxn ang="0">
                      <a:pos x="175" y="106"/>
                    </a:cxn>
                    <a:cxn ang="0">
                      <a:pos x="175" y="48"/>
                    </a:cxn>
                    <a:cxn ang="0">
                      <a:pos x="194" y="53"/>
                    </a:cxn>
                    <a:cxn ang="0">
                      <a:pos x="213" y="66"/>
                    </a:cxn>
                    <a:cxn ang="0">
                      <a:pos x="64" y="76"/>
                    </a:cxn>
                    <a:cxn ang="0">
                      <a:pos x="64" y="18"/>
                    </a:cxn>
                    <a:cxn ang="0">
                      <a:pos x="110" y="31"/>
                    </a:cxn>
                    <a:cxn ang="0">
                      <a:pos x="110" y="88"/>
                    </a:cxn>
                    <a:cxn ang="0">
                      <a:pos x="64" y="76"/>
                    </a:cxn>
                    <a:cxn ang="0">
                      <a:pos x="120" y="33"/>
                    </a:cxn>
                    <a:cxn ang="0">
                      <a:pos x="165" y="45"/>
                    </a:cxn>
                    <a:cxn ang="0">
                      <a:pos x="165" y="103"/>
                    </a:cxn>
                    <a:cxn ang="0">
                      <a:pos x="120" y="91"/>
                    </a:cxn>
                    <a:cxn ang="0">
                      <a:pos x="120" y="33"/>
                    </a:cxn>
                    <a:cxn ang="0">
                      <a:pos x="14" y="15"/>
                    </a:cxn>
                    <a:cxn ang="0">
                      <a:pos x="27" y="9"/>
                    </a:cxn>
                    <a:cxn ang="0">
                      <a:pos x="34" y="10"/>
                    </a:cxn>
                    <a:cxn ang="0">
                      <a:pos x="55" y="16"/>
                    </a:cxn>
                    <a:cxn ang="0">
                      <a:pos x="55" y="73"/>
                    </a:cxn>
                    <a:cxn ang="0">
                      <a:pos x="9" y="61"/>
                    </a:cxn>
                    <a:cxn ang="0">
                      <a:pos x="9" y="29"/>
                    </a:cxn>
                    <a:cxn ang="0">
                      <a:pos x="14" y="15"/>
                    </a:cxn>
                    <a:cxn ang="0">
                      <a:pos x="9" y="177"/>
                    </a:cxn>
                    <a:cxn ang="0">
                      <a:pos x="9" y="71"/>
                    </a:cxn>
                    <a:cxn ang="0">
                      <a:pos x="221" y="128"/>
                    </a:cxn>
                    <a:cxn ang="0">
                      <a:pos x="221" y="234"/>
                    </a:cxn>
                    <a:cxn ang="0">
                      <a:pos x="9" y="177"/>
                    </a:cxn>
                  </a:cxnLst>
                  <a:rect l="0" t="0" r="r" b="b"/>
                  <a:pathLst>
                    <a:path w="230" h="285">
                      <a:moveTo>
                        <a:pt x="220" y="61"/>
                      </a:moveTo>
                      <a:cubicBezTo>
                        <a:pt x="214" y="53"/>
                        <a:pt x="206" y="46"/>
                        <a:pt x="196" y="44"/>
                      </a:cubicBezTo>
                      <a:cubicBezTo>
                        <a:pt x="36" y="1"/>
                        <a:pt x="36" y="1"/>
                        <a:pt x="36" y="1"/>
                      </a:cubicBezTo>
                      <a:cubicBezTo>
                        <a:pt x="33" y="0"/>
                        <a:pt x="30" y="0"/>
                        <a:pt x="27" y="0"/>
                      </a:cubicBezTo>
                      <a:cubicBezTo>
                        <a:pt x="20" y="0"/>
                        <a:pt x="13" y="3"/>
                        <a:pt x="8" y="8"/>
                      </a:cubicBezTo>
                      <a:cubicBezTo>
                        <a:pt x="3" y="13"/>
                        <a:pt x="0" y="21"/>
                        <a:pt x="0" y="29"/>
                      </a:cubicBezTo>
                      <a:cubicBezTo>
                        <a:pt x="0" y="226"/>
                        <a:pt x="0" y="226"/>
                        <a:pt x="0" y="226"/>
                      </a:cubicBezTo>
                      <a:cubicBezTo>
                        <a:pt x="9" y="226"/>
                        <a:pt x="9" y="226"/>
                        <a:pt x="9" y="226"/>
                      </a:cubicBezTo>
                      <a:cubicBezTo>
                        <a:pt x="9" y="187"/>
                        <a:pt x="9" y="187"/>
                        <a:pt x="9" y="187"/>
                      </a:cubicBezTo>
                      <a:cubicBezTo>
                        <a:pt x="221" y="244"/>
                        <a:pt x="221" y="244"/>
                        <a:pt x="221" y="244"/>
                      </a:cubicBezTo>
                      <a:cubicBezTo>
                        <a:pt x="221" y="285"/>
                        <a:pt x="221" y="285"/>
                        <a:pt x="221" y="285"/>
                      </a:cubicBezTo>
                      <a:cubicBezTo>
                        <a:pt x="230" y="285"/>
                        <a:pt x="230" y="285"/>
                        <a:pt x="230" y="285"/>
                      </a:cubicBezTo>
                      <a:cubicBezTo>
                        <a:pt x="230" y="88"/>
                        <a:pt x="230" y="88"/>
                        <a:pt x="230" y="88"/>
                      </a:cubicBezTo>
                      <a:cubicBezTo>
                        <a:pt x="230" y="78"/>
                        <a:pt x="226" y="69"/>
                        <a:pt x="220" y="61"/>
                      </a:cubicBezTo>
                      <a:close/>
                      <a:moveTo>
                        <a:pt x="213" y="66"/>
                      </a:moveTo>
                      <a:cubicBezTo>
                        <a:pt x="218" y="73"/>
                        <a:pt x="221" y="81"/>
                        <a:pt x="221" y="88"/>
                      </a:cubicBezTo>
                      <a:cubicBezTo>
                        <a:pt x="221" y="118"/>
                        <a:pt x="221" y="118"/>
                        <a:pt x="221" y="118"/>
                      </a:cubicBezTo>
                      <a:cubicBezTo>
                        <a:pt x="175" y="106"/>
                        <a:pt x="175" y="106"/>
                        <a:pt x="175" y="106"/>
                      </a:cubicBezTo>
                      <a:cubicBezTo>
                        <a:pt x="175" y="48"/>
                        <a:pt x="175" y="48"/>
                        <a:pt x="175" y="48"/>
                      </a:cubicBezTo>
                      <a:cubicBezTo>
                        <a:pt x="194" y="53"/>
                        <a:pt x="194" y="53"/>
                        <a:pt x="194" y="53"/>
                      </a:cubicBezTo>
                      <a:cubicBezTo>
                        <a:pt x="201" y="55"/>
                        <a:pt x="208" y="60"/>
                        <a:pt x="213" y="66"/>
                      </a:cubicBezTo>
                      <a:close/>
                      <a:moveTo>
                        <a:pt x="64" y="76"/>
                      </a:moveTo>
                      <a:cubicBezTo>
                        <a:pt x="64" y="18"/>
                        <a:pt x="64" y="18"/>
                        <a:pt x="64" y="18"/>
                      </a:cubicBezTo>
                      <a:cubicBezTo>
                        <a:pt x="110" y="31"/>
                        <a:pt x="110" y="31"/>
                        <a:pt x="110" y="31"/>
                      </a:cubicBezTo>
                      <a:cubicBezTo>
                        <a:pt x="110" y="88"/>
                        <a:pt x="110" y="88"/>
                        <a:pt x="110" y="88"/>
                      </a:cubicBezTo>
                      <a:lnTo>
                        <a:pt x="64" y="76"/>
                      </a:lnTo>
                      <a:close/>
                      <a:moveTo>
                        <a:pt x="120" y="33"/>
                      </a:moveTo>
                      <a:cubicBezTo>
                        <a:pt x="165" y="45"/>
                        <a:pt x="165" y="45"/>
                        <a:pt x="165" y="45"/>
                      </a:cubicBezTo>
                      <a:cubicBezTo>
                        <a:pt x="165" y="103"/>
                        <a:pt x="165" y="103"/>
                        <a:pt x="165" y="103"/>
                      </a:cubicBezTo>
                      <a:cubicBezTo>
                        <a:pt x="120" y="91"/>
                        <a:pt x="120" y="91"/>
                        <a:pt x="120" y="91"/>
                      </a:cubicBezTo>
                      <a:lnTo>
                        <a:pt x="120" y="33"/>
                      </a:lnTo>
                      <a:close/>
                      <a:moveTo>
                        <a:pt x="14" y="15"/>
                      </a:moveTo>
                      <a:cubicBezTo>
                        <a:pt x="18" y="11"/>
                        <a:pt x="22" y="9"/>
                        <a:pt x="27" y="9"/>
                      </a:cubicBezTo>
                      <a:cubicBezTo>
                        <a:pt x="29" y="9"/>
                        <a:pt x="32" y="10"/>
                        <a:pt x="34" y="10"/>
                      </a:cubicBezTo>
                      <a:cubicBezTo>
                        <a:pt x="55" y="16"/>
                        <a:pt x="55" y="16"/>
                        <a:pt x="55" y="16"/>
                      </a:cubicBezTo>
                      <a:cubicBezTo>
                        <a:pt x="55" y="73"/>
                        <a:pt x="55" y="73"/>
                        <a:pt x="55" y="73"/>
                      </a:cubicBezTo>
                      <a:cubicBezTo>
                        <a:pt x="9" y="61"/>
                        <a:pt x="9" y="61"/>
                        <a:pt x="9" y="61"/>
                      </a:cubicBezTo>
                      <a:cubicBezTo>
                        <a:pt x="9" y="29"/>
                        <a:pt x="9" y="29"/>
                        <a:pt x="9" y="29"/>
                      </a:cubicBezTo>
                      <a:cubicBezTo>
                        <a:pt x="9" y="23"/>
                        <a:pt x="11" y="18"/>
                        <a:pt x="14" y="15"/>
                      </a:cubicBezTo>
                      <a:close/>
                      <a:moveTo>
                        <a:pt x="9" y="177"/>
                      </a:moveTo>
                      <a:cubicBezTo>
                        <a:pt x="9" y="71"/>
                        <a:pt x="9" y="71"/>
                        <a:pt x="9" y="71"/>
                      </a:cubicBezTo>
                      <a:cubicBezTo>
                        <a:pt x="221" y="128"/>
                        <a:pt x="221" y="128"/>
                        <a:pt x="221" y="128"/>
                      </a:cubicBezTo>
                      <a:cubicBezTo>
                        <a:pt x="221" y="234"/>
                        <a:pt x="221" y="234"/>
                        <a:pt x="221" y="234"/>
                      </a:cubicBezTo>
                      <a:lnTo>
                        <a:pt x="9" y="177"/>
                      </a:lnTo>
                      <a:close/>
                    </a:path>
                  </a:pathLst>
                </a:custGeom>
                <a:gradFill flip="none" rotWithShape="1">
                  <a:gsLst>
                    <a:gs pos="100000">
                      <a:schemeClr val="bg1">
                        <a:lumMod val="85000"/>
                      </a:schemeClr>
                    </a:gs>
                    <a:gs pos="0">
                      <a:schemeClr val="tx1">
                        <a:lumMod val="65000"/>
                        <a:lumOff val="35000"/>
                      </a:schemeClr>
                    </a:gs>
                    <a:gs pos="42000">
                      <a:srgbClr val="AFAFAF"/>
                    </a:gs>
                    <a:gs pos="58000">
                      <a:schemeClr val="bg1">
                        <a:lumMod val="75000"/>
                      </a:schemeClr>
                    </a:gs>
                  </a:gsLst>
                  <a:lin ang="15300000" scaled="0"/>
                  <a:tileRect/>
                </a:gradFill>
                <a:ln w="1270" cap="rnd">
                  <a:noFill/>
                  <a:round/>
                  <a:headEnd/>
                  <a:tailEnd/>
                </a:ln>
                <a:sp3d prstMaterial="matte"/>
              </p:spPr>
              <p:txBody>
                <a:bodyPr lIns="0" tIns="0" rIns="0" bIns="0"/>
                <a:lstStyle/>
                <a:p>
                  <a:pPr>
                    <a:lnSpc>
                      <a:spcPct val="80000"/>
                    </a:lnSpc>
                    <a:spcAft>
                      <a:spcPts val="1133"/>
                    </a:spcAft>
                  </a:pPr>
                  <a:endParaRPr lang="en-US" sz="2040" cap="all"/>
                </a:p>
              </p:txBody>
            </p:sp>
            <p:sp>
              <p:nvSpPr>
                <p:cNvPr id="459" name="Freeform 907">
                  <a:extLst>
                    <a:ext uri="{FF2B5EF4-FFF2-40B4-BE49-F238E27FC236}">
                      <a16:creationId xmlns:a16="http://schemas.microsoft.com/office/drawing/2014/main" id="{AAD26488-CEBD-F995-C33F-5AFAF59B2A30}"/>
                    </a:ext>
                  </a:extLst>
                </p:cNvPr>
                <p:cNvSpPr>
                  <a:spLocks/>
                </p:cNvSpPr>
                <p:nvPr/>
              </p:nvSpPr>
              <p:spPr bwMode="gray">
                <a:xfrm>
                  <a:off x="10173" y="441"/>
                  <a:ext cx="102" cy="113"/>
                </a:xfrm>
                <a:custGeom>
                  <a:avLst/>
                  <a:gdLst/>
                  <a:ahLst/>
                  <a:cxnLst>
                    <a:cxn ang="0">
                      <a:pos x="7" y="43"/>
                    </a:cxn>
                    <a:cxn ang="0">
                      <a:pos x="34" y="34"/>
                    </a:cxn>
                    <a:cxn ang="0">
                      <a:pos x="36" y="5"/>
                    </a:cxn>
                    <a:cxn ang="0">
                      <a:pos x="9" y="15"/>
                    </a:cxn>
                    <a:cxn ang="0">
                      <a:pos x="7" y="43"/>
                    </a:cxn>
                  </a:cxnLst>
                  <a:rect l="0" t="0" r="r" b="b"/>
                  <a:pathLst>
                    <a:path w="43" h="48">
                      <a:moveTo>
                        <a:pt x="7" y="43"/>
                      </a:moveTo>
                      <a:cubicBezTo>
                        <a:pt x="14" y="48"/>
                        <a:pt x="27" y="44"/>
                        <a:pt x="34" y="34"/>
                      </a:cubicBezTo>
                      <a:cubicBezTo>
                        <a:pt x="42" y="24"/>
                        <a:pt x="43" y="11"/>
                        <a:pt x="36" y="5"/>
                      </a:cubicBezTo>
                      <a:cubicBezTo>
                        <a:pt x="29" y="0"/>
                        <a:pt x="17" y="4"/>
                        <a:pt x="9" y="15"/>
                      </a:cubicBezTo>
                      <a:cubicBezTo>
                        <a:pt x="1" y="25"/>
                        <a:pt x="0" y="38"/>
                        <a:pt x="7" y="43"/>
                      </a:cubicBezTo>
                      <a:close/>
                    </a:path>
                  </a:pathLst>
                </a:custGeom>
                <a:gradFill>
                  <a:gsLst>
                    <a:gs pos="31000">
                      <a:schemeClr val="tx1">
                        <a:lumMod val="50000"/>
                        <a:lumOff val="50000"/>
                      </a:schemeClr>
                    </a:gs>
                    <a:gs pos="50000">
                      <a:schemeClr val="bg1">
                        <a:lumMod val="75000"/>
                      </a:schemeClr>
                    </a:gs>
                    <a:gs pos="100000">
                      <a:schemeClr val="bg1">
                        <a:lumMod val="95000"/>
                      </a:schemeClr>
                    </a:gs>
                  </a:gsLst>
                  <a:lin ang="3600000" scaled="0"/>
                </a:gradFill>
                <a:ln w="12700" cmpd="sng">
                  <a:gradFill>
                    <a:gsLst>
                      <a:gs pos="0">
                        <a:schemeClr val="tx1">
                          <a:lumMod val="95000"/>
                          <a:lumOff val="5000"/>
                        </a:schemeClr>
                      </a:gs>
                      <a:gs pos="50000">
                        <a:schemeClr val="tx1">
                          <a:lumMod val="75000"/>
                          <a:lumOff val="25000"/>
                        </a:schemeClr>
                      </a:gs>
                      <a:gs pos="100000">
                        <a:schemeClr val="bg1">
                          <a:lumMod val="50000"/>
                        </a:schemeClr>
                      </a:gs>
                    </a:gsLst>
                    <a:lin ang="13800000" scaled="0"/>
                  </a:gradFill>
                  <a:round/>
                  <a:headEnd/>
                  <a:tailEnd/>
                </a:ln>
              </p:spPr>
              <p:txBody>
                <a:bodyPr lIns="0" tIns="0" rIns="0" bIns="0"/>
                <a:lstStyle/>
                <a:p>
                  <a:pPr>
                    <a:lnSpc>
                      <a:spcPct val="80000"/>
                    </a:lnSpc>
                    <a:spcAft>
                      <a:spcPts val="1133"/>
                    </a:spcAft>
                  </a:pPr>
                  <a:endParaRPr lang="en-US" sz="2040" cap="all"/>
                </a:p>
              </p:txBody>
            </p:sp>
            <p:sp>
              <p:nvSpPr>
                <p:cNvPr id="463" name="Freeform 907">
                  <a:extLst>
                    <a:ext uri="{FF2B5EF4-FFF2-40B4-BE49-F238E27FC236}">
                      <a16:creationId xmlns:a16="http://schemas.microsoft.com/office/drawing/2014/main" id="{E68A8261-4459-E6D0-E3F8-A55E448764F3}"/>
                    </a:ext>
                  </a:extLst>
                </p:cNvPr>
                <p:cNvSpPr>
                  <a:spLocks/>
                </p:cNvSpPr>
                <p:nvPr/>
              </p:nvSpPr>
              <p:spPr bwMode="gray">
                <a:xfrm>
                  <a:off x="8936" y="770"/>
                  <a:ext cx="102" cy="113"/>
                </a:xfrm>
                <a:custGeom>
                  <a:avLst/>
                  <a:gdLst/>
                  <a:ahLst/>
                  <a:cxnLst>
                    <a:cxn ang="0">
                      <a:pos x="7" y="43"/>
                    </a:cxn>
                    <a:cxn ang="0">
                      <a:pos x="34" y="34"/>
                    </a:cxn>
                    <a:cxn ang="0">
                      <a:pos x="36" y="5"/>
                    </a:cxn>
                    <a:cxn ang="0">
                      <a:pos x="9" y="15"/>
                    </a:cxn>
                    <a:cxn ang="0">
                      <a:pos x="7" y="43"/>
                    </a:cxn>
                  </a:cxnLst>
                  <a:rect l="0" t="0" r="r" b="b"/>
                  <a:pathLst>
                    <a:path w="43" h="48">
                      <a:moveTo>
                        <a:pt x="7" y="43"/>
                      </a:moveTo>
                      <a:cubicBezTo>
                        <a:pt x="14" y="48"/>
                        <a:pt x="27" y="44"/>
                        <a:pt x="34" y="34"/>
                      </a:cubicBezTo>
                      <a:cubicBezTo>
                        <a:pt x="42" y="24"/>
                        <a:pt x="43" y="11"/>
                        <a:pt x="36" y="5"/>
                      </a:cubicBezTo>
                      <a:cubicBezTo>
                        <a:pt x="29" y="0"/>
                        <a:pt x="17" y="4"/>
                        <a:pt x="9" y="15"/>
                      </a:cubicBezTo>
                      <a:cubicBezTo>
                        <a:pt x="1" y="25"/>
                        <a:pt x="0" y="38"/>
                        <a:pt x="7" y="43"/>
                      </a:cubicBezTo>
                      <a:close/>
                    </a:path>
                  </a:pathLst>
                </a:custGeom>
                <a:gradFill>
                  <a:gsLst>
                    <a:gs pos="31000">
                      <a:schemeClr val="tx1">
                        <a:lumMod val="50000"/>
                        <a:lumOff val="50000"/>
                      </a:schemeClr>
                    </a:gs>
                    <a:gs pos="50000">
                      <a:schemeClr val="bg1">
                        <a:lumMod val="75000"/>
                      </a:schemeClr>
                    </a:gs>
                    <a:gs pos="100000">
                      <a:schemeClr val="bg1">
                        <a:lumMod val="95000"/>
                      </a:schemeClr>
                    </a:gs>
                  </a:gsLst>
                  <a:lin ang="3600000" scaled="0"/>
                </a:gradFill>
                <a:ln w="12700" cmpd="sng">
                  <a:gradFill>
                    <a:gsLst>
                      <a:gs pos="0">
                        <a:schemeClr val="tx1">
                          <a:lumMod val="95000"/>
                          <a:lumOff val="5000"/>
                        </a:schemeClr>
                      </a:gs>
                      <a:gs pos="50000">
                        <a:schemeClr val="tx1">
                          <a:lumMod val="75000"/>
                          <a:lumOff val="25000"/>
                        </a:schemeClr>
                      </a:gs>
                      <a:gs pos="100000">
                        <a:schemeClr val="bg1">
                          <a:lumMod val="50000"/>
                        </a:schemeClr>
                      </a:gs>
                    </a:gsLst>
                    <a:lin ang="13800000" scaled="0"/>
                  </a:gradFill>
                  <a:round/>
                  <a:headEnd/>
                  <a:tailEnd/>
                </a:ln>
              </p:spPr>
              <p:txBody>
                <a:bodyPr lIns="0" tIns="0" rIns="0" bIns="0"/>
                <a:lstStyle/>
                <a:p>
                  <a:pPr>
                    <a:lnSpc>
                      <a:spcPct val="80000"/>
                    </a:lnSpc>
                    <a:spcAft>
                      <a:spcPts val="1133"/>
                    </a:spcAft>
                  </a:pPr>
                  <a:endParaRPr lang="en-US" sz="2040" cap="all"/>
                </a:p>
              </p:txBody>
            </p:sp>
            <p:sp>
              <p:nvSpPr>
                <p:cNvPr id="464" name="Freeform 907">
                  <a:extLst>
                    <a:ext uri="{FF2B5EF4-FFF2-40B4-BE49-F238E27FC236}">
                      <a16:creationId xmlns:a16="http://schemas.microsoft.com/office/drawing/2014/main" id="{A8247C06-733A-CD1A-69A7-E83CAF363E8C}"/>
                    </a:ext>
                  </a:extLst>
                </p:cNvPr>
                <p:cNvSpPr>
                  <a:spLocks/>
                </p:cNvSpPr>
                <p:nvPr/>
              </p:nvSpPr>
              <p:spPr bwMode="gray">
                <a:xfrm>
                  <a:off x="9652" y="312"/>
                  <a:ext cx="102" cy="113"/>
                </a:xfrm>
                <a:custGeom>
                  <a:avLst/>
                  <a:gdLst/>
                  <a:ahLst/>
                  <a:cxnLst>
                    <a:cxn ang="0">
                      <a:pos x="7" y="43"/>
                    </a:cxn>
                    <a:cxn ang="0">
                      <a:pos x="34" y="34"/>
                    </a:cxn>
                    <a:cxn ang="0">
                      <a:pos x="36" y="5"/>
                    </a:cxn>
                    <a:cxn ang="0">
                      <a:pos x="9" y="15"/>
                    </a:cxn>
                    <a:cxn ang="0">
                      <a:pos x="7" y="43"/>
                    </a:cxn>
                  </a:cxnLst>
                  <a:rect l="0" t="0" r="r" b="b"/>
                  <a:pathLst>
                    <a:path w="43" h="48">
                      <a:moveTo>
                        <a:pt x="7" y="43"/>
                      </a:moveTo>
                      <a:cubicBezTo>
                        <a:pt x="14" y="48"/>
                        <a:pt x="27" y="44"/>
                        <a:pt x="34" y="34"/>
                      </a:cubicBezTo>
                      <a:cubicBezTo>
                        <a:pt x="42" y="24"/>
                        <a:pt x="43" y="11"/>
                        <a:pt x="36" y="5"/>
                      </a:cubicBezTo>
                      <a:cubicBezTo>
                        <a:pt x="29" y="0"/>
                        <a:pt x="17" y="4"/>
                        <a:pt x="9" y="15"/>
                      </a:cubicBezTo>
                      <a:cubicBezTo>
                        <a:pt x="1" y="25"/>
                        <a:pt x="0" y="38"/>
                        <a:pt x="7" y="43"/>
                      </a:cubicBezTo>
                      <a:close/>
                    </a:path>
                  </a:pathLst>
                </a:custGeom>
                <a:gradFill>
                  <a:gsLst>
                    <a:gs pos="31000">
                      <a:schemeClr val="tx1">
                        <a:lumMod val="50000"/>
                        <a:lumOff val="50000"/>
                      </a:schemeClr>
                    </a:gs>
                    <a:gs pos="50000">
                      <a:schemeClr val="bg1">
                        <a:lumMod val="75000"/>
                      </a:schemeClr>
                    </a:gs>
                    <a:gs pos="100000">
                      <a:schemeClr val="bg1">
                        <a:lumMod val="95000"/>
                      </a:schemeClr>
                    </a:gs>
                  </a:gsLst>
                  <a:lin ang="3600000" scaled="0"/>
                </a:gradFill>
                <a:ln w="12700" cmpd="sng">
                  <a:gradFill>
                    <a:gsLst>
                      <a:gs pos="0">
                        <a:schemeClr val="tx1">
                          <a:lumMod val="95000"/>
                          <a:lumOff val="5000"/>
                        </a:schemeClr>
                      </a:gs>
                      <a:gs pos="50000">
                        <a:schemeClr val="tx1">
                          <a:lumMod val="75000"/>
                          <a:lumOff val="25000"/>
                        </a:schemeClr>
                      </a:gs>
                      <a:gs pos="100000">
                        <a:schemeClr val="bg1">
                          <a:lumMod val="50000"/>
                        </a:schemeClr>
                      </a:gs>
                    </a:gsLst>
                    <a:lin ang="13800000" scaled="0"/>
                  </a:gradFill>
                  <a:round/>
                  <a:headEnd/>
                  <a:tailEnd/>
                </a:ln>
              </p:spPr>
              <p:txBody>
                <a:bodyPr lIns="0" tIns="0" rIns="0" bIns="0"/>
                <a:lstStyle/>
                <a:p>
                  <a:pPr>
                    <a:lnSpc>
                      <a:spcPct val="80000"/>
                    </a:lnSpc>
                    <a:spcAft>
                      <a:spcPts val="1133"/>
                    </a:spcAft>
                  </a:pPr>
                  <a:endParaRPr lang="en-US" sz="2040" cap="all"/>
                </a:p>
              </p:txBody>
            </p:sp>
            <p:sp>
              <p:nvSpPr>
                <p:cNvPr id="465" name="Freeform 907">
                  <a:extLst>
                    <a:ext uri="{FF2B5EF4-FFF2-40B4-BE49-F238E27FC236}">
                      <a16:creationId xmlns:a16="http://schemas.microsoft.com/office/drawing/2014/main" id="{BE99D3B1-83FE-770B-D9DA-35D80CF46C04}"/>
                    </a:ext>
                  </a:extLst>
                </p:cNvPr>
                <p:cNvSpPr>
                  <a:spLocks/>
                </p:cNvSpPr>
                <p:nvPr/>
              </p:nvSpPr>
              <p:spPr bwMode="gray">
                <a:xfrm>
                  <a:off x="8410" y="623"/>
                  <a:ext cx="102" cy="113"/>
                </a:xfrm>
                <a:custGeom>
                  <a:avLst/>
                  <a:gdLst/>
                  <a:ahLst/>
                  <a:cxnLst>
                    <a:cxn ang="0">
                      <a:pos x="7" y="43"/>
                    </a:cxn>
                    <a:cxn ang="0">
                      <a:pos x="34" y="34"/>
                    </a:cxn>
                    <a:cxn ang="0">
                      <a:pos x="36" y="5"/>
                    </a:cxn>
                    <a:cxn ang="0">
                      <a:pos x="9" y="15"/>
                    </a:cxn>
                    <a:cxn ang="0">
                      <a:pos x="7" y="43"/>
                    </a:cxn>
                  </a:cxnLst>
                  <a:rect l="0" t="0" r="r" b="b"/>
                  <a:pathLst>
                    <a:path w="43" h="48">
                      <a:moveTo>
                        <a:pt x="7" y="43"/>
                      </a:moveTo>
                      <a:cubicBezTo>
                        <a:pt x="14" y="48"/>
                        <a:pt x="27" y="44"/>
                        <a:pt x="34" y="34"/>
                      </a:cubicBezTo>
                      <a:cubicBezTo>
                        <a:pt x="42" y="24"/>
                        <a:pt x="43" y="11"/>
                        <a:pt x="36" y="5"/>
                      </a:cubicBezTo>
                      <a:cubicBezTo>
                        <a:pt x="29" y="0"/>
                        <a:pt x="17" y="4"/>
                        <a:pt x="9" y="15"/>
                      </a:cubicBezTo>
                      <a:cubicBezTo>
                        <a:pt x="1" y="25"/>
                        <a:pt x="0" y="38"/>
                        <a:pt x="7" y="43"/>
                      </a:cubicBezTo>
                      <a:close/>
                    </a:path>
                  </a:pathLst>
                </a:custGeom>
                <a:gradFill>
                  <a:gsLst>
                    <a:gs pos="31000">
                      <a:schemeClr val="tx1">
                        <a:lumMod val="50000"/>
                        <a:lumOff val="50000"/>
                      </a:schemeClr>
                    </a:gs>
                    <a:gs pos="50000">
                      <a:schemeClr val="bg1">
                        <a:lumMod val="75000"/>
                      </a:schemeClr>
                    </a:gs>
                    <a:gs pos="100000">
                      <a:schemeClr val="bg1">
                        <a:lumMod val="95000"/>
                      </a:schemeClr>
                    </a:gs>
                  </a:gsLst>
                  <a:lin ang="3600000" scaled="0"/>
                </a:gradFill>
                <a:ln w="12700" cmpd="sng">
                  <a:gradFill>
                    <a:gsLst>
                      <a:gs pos="0">
                        <a:schemeClr val="tx1">
                          <a:lumMod val="95000"/>
                          <a:lumOff val="5000"/>
                        </a:schemeClr>
                      </a:gs>
                      <a:gs pos="50000">
                        <a:schemeClr val="tx1">
                          <a:lumMod val="75000"/>
                          <a:lumOff val="25000"/>
                        </a:schemeClr>
                      </a:gs>
                      <a:gs pos="100000">
                        <a:schemeClr val="bg1">
                          <a:lumMod val="50000"/>
                        </a:schemeClr>
                      </a:gs>
                    </a:gsLst>
                    <a:lin ang="13800000" scaled="0"/>
                  </a:gradFill>
                  <a:round/>
                  <a:headEnd/>
                  <a:tailEnd/>
                </a:ln>
              </p:spPr>
              <p:txBody>
                <a:bodyPr lIns="0" tIns="0" rIns="0" bIns="0"/>
                <a:lstStyle/>
                <a:p>
                  <a:pPr>
                    <a:lnSpc>
                      <a:spcPct val="80000"/>
                    </a:lnSpc>
                    <a:spcAft>
                      <a:spcPts val="1133"/>
                    </a:spcAft>
                  </a:pPr>
                  <a:endParaRPr lang="en-US" sz="2040" cap="all"/>
                </a:p>
              </p:txBody>
            </p:sp>
          </p:grpSp>
          <p:grpSp>
            <p:nvGrpSpPr>
              <p:cNvPr id="466" name="Group 1146">
                <a:extLst>
                  <a:ext uri="{FF2B5EF4-FFF2-40B4-BE49-F238E27FC236}">
                    <a16:creationId xmlns:a16="http://schemas.microsoft.com/office/drawing/2014/main" id="{F5E8CBBE-805E-F96C-0D2A-376EE0D8695E}"/>
                  </a:ext>
                </a:extLst>
              </p:cNvPr>
              <p:cNvGrpSpPr>
                <a:grpSpLocks/>
              </p:cNvGrpSpPr>
              <p:nvPr/>
            </p:nvGrpSpPr>
            <p:grpSpPr bwMode="gray">
              <a:xfrm flipH="1">
                <a:off x="6592784" y="3614313"/>
                <a:ext cx="411237" cy="748127"/>
                <a:chOff x="-5369" y="4478"/>
                <a:chExt cx="905" cy="1649"/>
              </a:xfrm>
            </p:grpSpPr>
            <p:sp>
              <p:nvSpPr>
                <p:cNvPr id="467" name="Freeform 1147">
                  <a:extLst>
                    <a:ext uri="{FF2B5EF4-FFF2-40B4-BE49-F238E27FC236}">
                      <a16:creationId xmlns:a16="http://schemas.microsoft.com/office/drawing/2014/main" id="{61327726-1F5F-721C-AABB-66D51B18B481}"/>
                    </a:ext>
                  </a:extLst>
                </p:cNvPr>
                <p:cNvSpPr>
                  <a:spLocks/>
                </p:cNvSpPr>
                <p:nvPr/>
              </p:nvSpPr>
              <p:spPr bwMode="gray">
                <a:xfrm>
                  <a:off x="-5369" y="4478"/>
                  <a:ext cx="905" cy="243"/>
                </a:xfrm>
                <a:custGeom>
                  <a:avLst/>
                  <a:gdLst/>
                  <a:ahLst/>
                  <a:cxnLst>
                    <a:cxn ang="0">
                      <a:pos x="0" y="123"/>
                    </a:cxn>
                    <a:cxn ang="0">
                      <a:pos x="454" y="0"/>
                    </a:cxn>
                    <a:cxn ang="0">
                      <a:pos x="905" y="123"/>
                    </a:cxn>
                    <a:cxn ang="0">
                      <a:pos x="454" y="243"/>
                    </a:cxn>
                    <a:cxn ang="0">
                      <a:pos x="0" y="123"/>
                    </a:cxn>
                  </a:cxnLst>
                  <a:rect l="0" t="0" r="r" b="b"/>
                  <a:pathLst>
                    <a:path w="905" h="243">
                      <a:moveTo>
                        <a:pt x="0" y="123"/>
                      </a:moveTo>
                      <a:lnTo>
                        <a:pt x="454" y="0"/>
                      </a:lnTo>
                      <a:lnTo>
                        <a:pt x="905" y="123"/>
                      </a:lnTo>
                      <a:lnTo>
                        <a:pt x="454" y="243"/>
                      </a:lnTo>
                      <a:lnTo>
                        <a:pt x="0" y="123"/>
                      </a:lnTo>
                      <a:close/>
                    </a:path>
                  </a:pathLst>
                </a:custGeom>
                <a:gradFill>
                  <a:gsLst>
                    <a:gs pos="3750">
                      <a:schemeClr val="bg1">
                        <a:lumMod val="75000"/>
                      </a:schemeClr>
                    </a:gs>
                    <a:gs pos="54000">
                      <a:schemeClr val="bg1">
                        <a:lumMod val="85000"/>
                      </a:schemeClr>
                    </a:gs>
                    <a:gs pos="100000">
                      <a:schemeClr val="bg1">
                        <a:lumMod val="95000"/>
                      </a:schemeClr>
                    </a:gs>
                  </a:gsLst>
                  <a:lin ang="156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spcAft>
                      <a:spcPts val="1133"/>
                    </a:spcAft>
                  </a:pPr>
                  <a:endParaRPr lang="en-US" sz="2040" cap="all"/>
                </a:p>
              </p:txBody>
            </p:sp>
            <p:sp>
              <p:nvSpPr>
                <p:cNvPr id="468" name="Freeform 1148">
                  <a:extLst>
                    <a:ext uri="{FF2B5EF4-FFF2-40B4-BE49-F238E27FC236}">
                      <a16:creationId xmlns:a16="http://schemas.microsoft.com/office/drawing/2014/main" id="{08C969D8-836F-0141-32B8-9E64935362D9}"/>
                    </a:ext>
                  </a:extLst>
                </p:cNvPr>
                <p:cNvSpPr>
                  <a:spLocks/>
                </p:cNvSpPr>
                <p:nvPr/>
              </p:nvSpPr>
              <p:spPr bwMode="gray">
                <a:xfrm>
                  <a:off x="-5369" y="4601"/>
                  <a:ext cx="454" cy="1526"/>
                </a:xfrm>
                <a:custGeom>
                  <a:avLst/>
                  <a:gdLst/>
                  <a:ahLst/>
                  <a:cxnLst>
                    <a:cxn ang="0">
                      <a:pos x="0" y="0"/>
                    </a:cxn>
                    <a:cxn ang="0">
                      <a:pos x="0" y="1405"/>
                    </a:cxn>
                    <a:cxn ang="0">
                      <a:pos x="454" y="1526"/>
                    </a:cxn>
                    <a:cxn ang="0">
                      <a:pos x="454" y="120"/>
                    </a:cxn>
                    <a:cxn ang="0">
                      <a:pos x="0" y="0"/>
                    </a:cxn>
                  </a:cxnLst>
                  <a:rect l="0" t="0" r="r" b="b"/>
                  <a:pathLst>
                    <a:path w="454" h="1526">
                      <a:moveTo>
                        <a:pt x="0" y="0"/>
                      </a:moveTo>
                      <a:lnTo>
                        <a:pt x="0" y="1405"/>
                      </a:lnTo>
                      <a:lnTo>
                        <a:pt x="454" y="1526"/>
                      </a:lnTo>
                      <a:lnTo>
                        <a:pt x="454" y="120"/>
                      </a:lnTo>
                      <a:lnTo>
                        <a:pt x="0" y="0"/>
                      </a:lnTo>
                      <a:close/>
                    </a:path>
                  </a:pathLst>
                </a:custGeom>
                <a:gradFill>
                  <a:gsLst>
                    <a:gs pos="0">
                      <a:schemeClr val="bg1">
                        <a:lumMod val="50000"/>
                      </a:schemeClr>
                    </a:gs>
                    <a:gs pos="35000">
                      <a:schemeClr val="bg1">
                        <a:lumMod val="65000"/>
                      </a:schemeClr>
                    </a:gs>
                    <a:gs pos="100000">
                      <a:schemeClr val="bg1">
                        <a:lumMod val="75000"/>
                      </a:schemeClr>
                    </a:gs>
                  </a:gsLst>
                  <a:lin ang="150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spcAft>
                      <a:spcPts val="1133"/>
                    </a:spcAft>
                  </a:pPr>
                  <a:endParaRPr lang="en-US" sz="2040" cap="all"/>
                </a:p>
              </p:txBody>
            </p:sp>
            <p:sp>
              <p:nvSpPr>
                <p:cNvPr id="469" name="Freeform 1149">
                  <a:extLst>
                    <a:ext uri="{FF2B5EF4-FFF2-40B4-BE49-F238E27FC236}">
                      <a16:creationId xmlns:a16="http://schemas.microsoft.com/office/drawing/2014/main" id="{F52073D8-D67B-F59B-D081-60B57DAFC5BC}"/>
                    </a:ext>
                  </a:extLst>
                </p:cNvPr>
                <p:cNvSpPr>
                  <a:spLocks/>
                </p:cNvSpPr>
                <p:nvPr/>
              </p:nvSpPr>
              <p:spPr bwMode="gray">
                <a:xfrm>
                  <a:off x="-4915" y="4660"/>
                  <a:ext cx="224" cy="1467"/>
                </a:xfrm>
                <a:custGeom>
                  <a:avLst/>
                  <a:gdLst/>
                  <a:ahLst/>
                  <a:cxnLst>
                    <a:cxn ang="0">
                      <a:pos x="0" y="61"/>
                    </a:cxn>
                    <a:cxn ang="0">
                      <a:pos x="0" y="1467"/>
                    </a:cxn>
                    <a:cxn ang="0">
                      <a:pos x="224" y="1405"/>
                    </a:cxn>
                    <a:cxn ang="0">
                      <a:pos x="224" y="0"/>
                    </a:cxn>
                    <a:cxn ang="0">
                      <a:pos x="0" y="61"/>
                    </a:cxn>
                  </a:cxnLst>
                  <a:rect l="0" t="0" r="r" b="b"/>
                  <a:pathLst>
                    <a:path w="224" h="1467">
                      <a:moveTo>
                        <a:pt x="0" y="61"/>
                      </a:moveTo>
                      <a:lnTo>
                        <a:pt x="0" y="1467"/>
                      </a:lnTo>
                      <a:lnTo>
                        <a:pt x="224" y="1405"/>
                      </a:lnTo>
                      <a:lnTo>
                        <a:pt x="224" y="0"/>
                      </a:lnTo>
                      <a:lnTo>
                        <a:pt x="0" y="61"/>
                      </a:lnTo>
                      <a:close/>
                    </a:path>
                  </a:pathLst>
                </a:custGeom>
                <a:gradFill>
                  <a:gsLst>
                    <a:gs pos="53000">
                      <a:schemeClr val="bg1">
                        <a:lumMod val="50000"/>
                      </a:schemeClr>
                    </a:gs>
                    <a:gs pos="100000">
                      <a:schemeClr val="bg1">
                        <a:lumMod val="65000"/>
                      </a:schemeClr>
                    </a:gs>
                  </a:gsLst>
                  <a:lin ang="132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spcAft>
                      <a:spcPts val="1133"/>
                    </a:spcAft>
                  </a:pPr>
                  <a:endParaRPr lang="en-US" sz="2040" cap="all"/>
                </a:p>
              </p:txBody>
            </p:sp>
            <p:sp>
              <p:nvSpPr>
                <p:cNvPr id="470" name="Freeform 1150">
                  <a:extLst>
                    <a:ext uri="{FF2B5EF4-FFF2-40B4-BE49-F238E27FC236}">
                      <a16:creationId xmlns:a16="http://schemas.microsoft.com/office/drawing/2014/main" id="{AC8505F3-396D-F5E7-B4E0-A925C7272224}"/>
                    </a:ext>
                  </a:extLst>
                </p:cNvPr>
                <p:cNvSpPr>
                  <a:spLocks/>
                </p:cNvSpPr>
                <p:nvPr/>
              </p:nvSpPr>
              <p:spPr bwMode="gray">
                <a:xfrm>
                  <a:off x="-4877" y="4716"/>
                  <a:ext cx="148" cy="959"/>
                </a:xfrm>
                <a:custGeom>
                  <a:avLst/>
                  <a:gdLst/>
                  <a:ahLst/>
                  <a:cxnLst>
                    <a:cxn ang="0">
                      <a:pos x="0" y="40"/>
                    </a:cxn>
                    <a:cxn ang="0">
                      <a:pos x="0" y="959"/>
                    </a:cxn>
                    <a:cxn ang="0">
                      <a:pos x="148" y="919"/>
                    </a:cxn>
                    <a:cxn ang="0">
                      <a:pos x="148" y="0"/>
                    </a:cxn>
                    <a:cxn ang="0">
                      <a:pos x="0" y="40"/>
                    </a:cxn>
                  </a:cxnLst>
                  <a:rect l="0" t="0" r="r" b="b"/>
                  <a:pathLst>
                    <a:path w="148" h="959">
                      <a:moveTo>
                        <a:pt x="0" y="40"/>
                      </a:moveTo>
                      <a:lnTo>
                        <a:pt x="0" y="959"/>
                      </a:lnTo>
                      <a:lnTo>
                        <a:pt x="148" y="919"/>
                      </a:lnTo>
                      <a:lnTo>
                        <a:pt x="148" y="0"/>
                      </a:lnTo>
                      <a:lnTo>
                        <a:pt x="0" y="40"/>
                      </a:lnTo>
                      <a:close/>
                    </a:path>
                  </a:pathLst>
                </a:custGeom>
                <a:gradFill>
                  <a:gsLst>
                    <a:gs pos="58000">
                      <a:schemeClr val="accent1">
                        <a:lumMod val="20000"/>
                        <a:lumOff val="80000"/>
                      </a:schemeClr>
                    </a:gs>
                    <a:gs pos="95000">
                      <a:schemeClr val="accent1">
                        <a:lumMod val="40000"/>
                        <a:lumOff val="60000"/>
                      </a:schemeClr>
                    </a:gs>
                    <a:gs pos="10000">
                      <a:schemeClr val="accent1">
                        <a:lumMod val="40000"/>
                        <a:lumOff val="60000"/>
                      </a:schemeClr>
                    </a:gs>
                  </a:gsLst>
                  <a:lin ang="10200000" scaled="0"/>
                </a:gradFill>
                <a:ln w="3175" cap="flat">
                  <a:noFill/>
                  <a:prstDash val="solid"/>
                  <a:miter lim="800000"/>
                  <a:headEnd/>
                  <a:tailEnd/>
                </a:ln>
                <a:scene3d>
                  <a:camera prst="orthographicFront"/>
                  <a:lightRig rig="threePt" dir="t">
                    <a:rot lat="0" lon="0" rev="10800000"/>
                  </a:lightRig>
                </a:scene3d>
                <a:sp3d prstMaterial="matte"/>
              </p:spPr>
              <p:txBody>
                <a:bodyPr vert="horz" wrap="square" lIns="0" tIns="0" rIns="0" bIns="0" numCol="1" anchor="t" anchorCtr="0" compatLnSpc="1">
                  <a:prstTxWarp prst="textNoShape">
                    <a:avLst/>
                  </a:prstTxWarp>
                </a:bodyPr>
                <a:lstStyle/>
                <a:p>
                  <a:pPr>
                    <a:lnSpc>
                      <a:spcPct val="80000"/>
                    </a:lnSpc>
                    <a:spcAft>
                      <a:spcPts val="1133"/>
                    </a:spcAft>
                  </a:pPr>
                  <a:endParaRPr lang="en-US" sz="2040" cap="all"/>
                </a:p>
              </p:txBody>
            </p:sp>
            <p:sp>
              <p:nvSpPr>
                <p:cNvPr id="471" name="Freeform 1151">
                  <a:extLst>
                    <a:ext uri="{FF2B5EF4-FFF2-40B4-BE49-F238E27FC236}">
                      <a16:creationId xmlns:a16="http://schemas.microsoft.com/office/drawing/2014/main" id="{4AF72282-D23D-2EE6-A3AB-EAA86DBCD0A0}"/>
                    </a:ext>
                  </a:extLst>
                </p:cNvPr>
                <p:cNvSpPr>
                  <a:spLocks/>
                </p:cNvSpPr>
                <p:nvPr/>
              </p:nvSpPr>
              <p:spPr bwMode="gray">
                <a:xfrm>
                  <a:off x="-4691" y="4601"/>
                  <a:ext cx="227" cy="1464"/>
                </a:xfrm>
                <a:custGeom>
                  <a:avLst/>
                  <a:gdLst/>
                  <a:ahLst/>
                  <a:cxnLst>
                    <a:cxn ang="0">
                      <a:pos x="227" y="0"/>
                    </a:cxn>
                    <a:cxn ang="0">
                      <a:pos x="0" y="59"/>
                    </a:cxn>
                    <a:cxn ang="0">
                      <a:pos x="0" y="1464"/>
                    </a:cxn>
                    <a:cxn ang="0">
                      <a:pos x="227" y="1405"/>
                    </a:cxn>
                    <a:cxn ang="0">
                      <a:pos x="227" y="0"/>
                    </a:cxn>
                  </a:cxnLst>
                  <a:rect l="0" t="0" r="r" b="b"/>
                  <a:pathLst>
                    <a:path w="227" h="1464">
                      <a:moveTo>
                        <a:pt x="227" y="0"/>
                      </a:moveTo>
                      <a:lnTo>
                        <a:pt x="0" y="59"/>
                      </a:lnTo>
                      <a:lnTo>
                        <a:pt x="0" y="1464"/>
                      </a:lnTo>
                      <a:lnTo>
                        <a:pt x="227" y="1405"/>
                      </a:lnTo>
                      <a:lnTo>
                        <a:pt x="227" y="0"/>
                      </a:lnTo>
                      <a:close/>
                    </a:path>
                  </a:pathLst>
                </a:custGeom>
                <a:gradFill>
                  <a:gsLst>
                    <a:gs pos="53000">
                      <a:schemeClr val="bg1">
                        <a:lumMod val="50000"/>
                      </a:schemeClr>
                    </a:gs>
                    <a:gs pos="100000">
                      <a:schemeClr val="bg1">
                        <a:lumMod val="65000"/>
                      </a:schemeClr>
                    </a:gs>
                  </a:gsLst>
                  <a:lin ang="20400000" scaled="0"/>
                </a:gradFill>
                <a:ln w="3175" cap="flat" cmpd="sng">
                  <a:noFill/>
                  <a:prstDash val="solid"/>
                  <a:miter lim="800000"/>
                  <a:headEnd type="none" w="med" len="med"/>
                  <a:tailEnd type="none" w="med" len="med"/>
                </a:ln>
                <a:effectLst/>
                <a:sp3d prstMaterial="matte"/>
              </p:spPr>
              <p:txBody>
                <a:bodyPr lIns="0" tIns="0" rIns="0" bIns="0"/>
                <a:lstStyle/>
                <a:p>
                  <a:pPr>
                    <a:lnSpc>
                      <a:spcPct val="80000"/>
                    </a:lnSpc>
                    <a:spcAft>
                      <a:spcPts val="1133"/>
                    </a:spcAft>
                  </a:pPr>
                  <a:endParaRPr lang="en-US" sz="2040" cap="all"/>
                </a:p>
              </p:txBody>
            </p:sp>
            <p:sp>
              <p:nvSpPr>
                <p:cNvPr id="472" name="Freeform 1152">
                  <a:extLst>
                    <a:ext uri="{FF2B5EF4-FFF2-40B4-BE49-F238E27FC236}">
                      <a16:creationId xmlns:a16="http://schemas.microsoft.com/office/drawing/2014/main" id="{39E34735-248F-1173-A147-005532317BB7}"/>
                    </a:ext>
                  </a:extLst>
                </p:cNvPr>
                <p:cNvSpPr>
                  <a:spLocks/>
                </p:cNvSpPr>
                <p:nvPr/>
              </p:nvSpPr>
              <p:spPr bwMode="gray">
                <a:xfrm>
                  <a:off x="-4648" y="4664"/>
                  <a:ext cx="149" cy="959"/>
                </a:xfrm>
                <a:custGeom>
                  <a:avLst/>
                  <a:gdLst/>
                  <a:ahLst/>
                  <a:cxnLst>
                    <a:cxn ang="0">
                      <a:pos x="0" y="40"/>
                    </a:cxn>
                    <a:cxn ang="0">
                      <a:pos x="0" y="959"/>
                    </a:cxn>
                    <a:cxn ang="0">
                      <a:pos x="149" y="922"/>
                    </a:cxn>
                    <a:cxn ang="0">
                      <a:pos x="149" y="0"/>
                    </a:cxn>
                    <a:cxn ang="0">
                      <a:pos x="0" y="40"/>
                    </a:cxn>
                  </a:cxnLst>
                  <a:rect l="0" t="0" r="r" b="b"/>
                  <a:pathLst>
                    <a:path w="149" h="959">
                      <a:moveTo>
                        <a:pt x="0" y="40"/>
                      </a:moveTo>
                      <a:lnTo>
                        <a:pt x="0" y="959"/>
                      </a:lnTo>
                      <a:lnTo>
                        <a:pt x="149" y="922"/>
                      </a:lnTo>
                      <a:lnTo>
                        <a:pt x="149" y="0"/>
                      </a:lnTo>
                      <a:lnTo>
                        <a:pt x="0" y="40"/>
                      </a:lnTo>
                      <a:close/>
                    </a:path>
                  </a:pathLst>
                </a:custGeom>
                <a:gradFill>
                  <a:gsLst>
                    <a:gs pos="58000">
                      <a:schemeClr val="accent1">
                        <a:lumMod val="20000"/>
                        <a:lumOff val="80000"/>
                      </a:schemeClr>
                    </a:gs>
                    <a:gs pos="95000">
                      <a:schemeClr val="accent1">
                        <a:lumMod val="40000"/>
                        <a:lumOff val="60000"/>
                      </a:schemeClr>
                    </a:gs>
                    <a:gs pos="10000">
                      <a:schemeClr val="accent1">
                        <a:lumMod val="40000"/>
                        <a:lumOff val="60000"/>
                      </a:schemeClr>
                    </a:gs>
                  </a:gsLst>
                  <a:lin ang="10200000" scaled="0"/>
                </a:gradFill>
                <a:ln w="3175" cap="flat">
                  <a:noFill/>
                  <a:prstDash val="solid"/>
                  <a:miter lim="800000"/>
                  <a:headEnd/>
                  <a:tailEnd/>
                </a:ln>
                <a:scene3d>
                  <a:camera prst="orthographicFront"/>
                  <a:lightRig rig="threePt" dir="t">
                    <a:rot lat="0" lon="0" rev="10800000"/>
                  </a:lightRig>
                </a:scene3d>
                <a:sp3d prstMaterial="matte"/>
              </p:spPr>
              <p:txBody>
                <a:bodyPr vert="horz" wrap="square" lIns="0" tIns="0" rIns="0" bIns="0" numCol="1" anchor="t" anchorCtr="0" compatLnSpc="1">
                  <a:prstTxWarp prst="textNoShape">
                    <a:avLst/>
                  </a:prstTxWarp>
                </a:bodyPr>
                <a:lstStyle/>
                <a:p>
                  <a:pPr>
                    <a:lnSpc>
                      <a:spcPct val="80000"/>
                    </a:lnSpc>
                    <a:spcAft>
                      <a:spcPts val="1133"/>
                    </a:spcAft>
                  </a:pPr>
                  <a:endParaRPr lang="en-US" sz="2040" cap="all"/>
                </a:p>
              </p:txBody>
            </p:sp>
            <p:sp>
              <p:nvSpPr>
                <p:cNvPr id="473" name="Freeform 1154">
                  <a:extLst>
                    <a:ext uri="{FF2B5EF4-FFF2-40B4-BE49-F238E27FC236}">
                      <a16:creationId xmlns:a16="http://schemas.microsoft.com/office/drawing/2014/main" id="{51BC9CA9-0E85-77D0-F6CF-82F8945BC3F4}"/>
                    </a:ext>
                  </a:extLst>
                </p:cNvPr>
                <p:cNvSpPr>
                  <a:spLocks/>
                </p:cNvSpPr>
                <p:nvPr/>
              </p:nvSpPr>
              <p:spPr bwMode="gray">
                <a:xfrm>
                  <a:off x="-4665" y="5156"/>
                  <a:ext cx="36" cy="151"/>
                </a:xfrm>
                <a:custGeom>
                  <a:avLst/>
                  <a:gdLst/>
                  <a:ahLst/>
                  <a:cxnLst>
                    <a:cxn ang="0">
                      <a:pos x="0" y="0"/>
                    </a:cxn>
                    <a:cxn ang="0">
                      <a:pos x="0" y="0"/>
                    </a:cxn>
                    <a:cxn ang="0">
                      <a:pos x="15" y="16"/>
                    </a:cxn>
                    <a:cxn ang="0">
                      <a:pos x="15" y="49"/>
                    </a:cxn>
                    <a:cxn ang="0">
                      <a:pos x="0" y="64"/>
                    </a:cxn>
                    <a:cxn ang="0">
                      <a:pos x="0" y="64"/>
                    </a:cxn>
                  </a:cxnLst>
                  <a:rect l="0" t="0" r="r" b="b"/>
                  <a:pathLst>
                    <a:path w="15" h="64">
                      <a:moveTo>
                        <a:pt x="0" y="0"/>
                      </a:moveTo>
                      <a:cubicBezTo>
                        <a:pt x="0" y="0"/>
                        <a:pt x="0" y="0"/>
                        <a:pt x="0" y="0"/>
                      </a:cubicBezTo>
                      <a:cubicBezTo>
                        <a:pt x="9" y="0"/>
                        <a:pt x="15" y="7"/>
                        <a:pt x="15" y="16"/>
                      </a:cubicBezTo>
                      <a:cubicBezTo>
                        <a:pt x="15" y="49"/>
                        <a:pt x="15" y="49"/>
                        <a:pt x="15" y="49"/>
                      </a:cubicBezTo>
                      <a:cubicBezTo>
                        <a:pt x="15" y="58"/>
                        <a:pt x="9" y="64"/>
                        <a:pt x="0" y="64"/>
                      </a:cubicBezTo>
                      <a:cubicBezTo>
                        <a:pt x="0" y="64"/>
                        <a:pt x="0" y="64"/>
                        <a:pt x="0" y="64"/>
                      </a:cubicBezTo>
                    </a:path>
                  </a:pathLst>
                </a:custGeom>
                <a:noFill/>
                <a:ln w="12700" cap="rnd">
                  <a:gradFill>
                    <a:gsLst>
                      <a:gs pos="0">
                        <a:schemeClr val="bg1">
                          <a:lumMod val="50000"/>
                        </a:schemeClr>
                      </a:gs>
                      <a:gs pos="50000">
                        <a:schemeClr val="bg1">
                          <a:lumMod val="75000"/>
                        </a:schemeClr>
                      </a:gs>
                      <a:gs pos="100000">
                        <a:schemeClr val="bg1">
                          <a:lumMod val="95000"/>
                        </a:schemeClr>
                      </a:gs>
                    </a:gsLst>
                    <a:lin ang="0" scaled="0"/>
                  </a:gradFill>
                  <a:round/>
                  <a:headEnd/>
                  <a:tailEnd/>
                </a:ln>
                <a:sp3d prstMaterial="matte"/>
              </p:spPr>
              <p:txBody>
                <a:bodyPr lIns="0" tIns="0" rIns="0" bIns="0"/>
                <a:lstStyle/>
                <a:p>
                  <a:pPr>
                    <a:lnSpc>
                      <a:spcPct val="80000"/>
                    </a:lnSpc>
                    <a:spcAft>
                      <a:spcPts val="1133"/>
                    </a:spcAft>
                  </a:pPr>
                  <a:endParaRPr lang="en-US" sz="2040" cap="all"/>
                </a:p>
              </p:txBody>
            </p:sp>
            <p:sp>
              <p:nvSpPr>
                <p:cNvPr id="474" name="Freeform 1155">
                  <a:extLst>
                    <a:ext uri="{FF2B5EF4-FFF2-40B4-BE49-F238E27FC236}">
                      <a16:creationId xmlns:a16="http://schemas.microsoft.com/office/drawing/2014/main" id="{8421A0C3-7065-3039-76C0-22AA387C322C}"/>
                    </a:ext>
                  </a:extLst>
                </p:cNvPr>
                <p:cNvSpPr>
                  <a:spLocks/>
                </p:cNvSpPr>
                <p:nvPr/>
              </p:nvSpPr>
              <p:spPr bwMode="gray">
                <a:xfrm>
                  <a:off x="-4707" y="5167"/>
                  <a:ext cx="35" cy="152"/>
                </a:xfrm>
                <a:custGeom>
                  <a:avLst/>
                  <a:gdLst/>
                  <a:ahLst/>
                  <a:cxnLst>
                    <a:cxn ang="0">
                      <a:pos x="0" y="0"/>
                    </a:cxn>
                    <a:cxn ang="0">
                      <a:pos x="0" y="0"/>
                    </a:cxn>
                    <a:cxn ang="0">
                      <a:pos x="15" y="15"/>
                    </a:cxn>
                    <a:cxn ang="0">
                      <a:pos x="15" y="49"/>
                    </a:cxn>
                    <a:cxn ang="0">
                      <a:pos x="0" y="64"/>
                    </a:cxn>
                    <a:cxn ang="0">
                      <a:pos x="0" y="64"/>
                    </a:cxn>
                  </a:cxnLst>
                  <a:rect l="0" t="0" r="r" b="b"/>
                  <a:pathLst>
                    <a:path w="15" h="64">
                      <a:moveTo>
                        <a:pt x="0" y="0"/>
                      </a:moveTo>
                      <a:cubicBezTo>
                        <a:pt x="0" y="0"/>
                        <a:pt x="0" y="0"/>
                        <a:pt x="0" y="0"/>
                      </a:cubicBezTo>
                      <a:cubicBezTo>
                        <a:pt x="9" y="0"/>
                        <a:pt x="15" y="7"/>
                        <a:pt x="15" y="15"/>
                      </a:cubicBezTo>
                      <a:cubicBezTo>
                        <a:pt x="15" y="49"/>
                        <a:pt x="15" y="49"/>
                        <a:pt x="15" y="49"/>
                      </a:cubicBezTo>
                      <a:cubicBezTo>
                        <a:pt x="15" y="57"/>
                        <a:pt x="9" y="64"/>
                        <a:pt x="0" y="64"/>
                      </a:cubicBezTo>
                      <a:cubicBezTo>
                        <a:pt x="0" y="64"/>
                        <a:pt x="0" y="64"/>
                        <a:pt x="0" y="64"/>
                      </a:cubicBezTo>
                    </a:path>
                  </a:pathLst>
                </a:custGeom>
                <a:noFill/>
                <a:ln w="12700" cap="rnd">
                  <a:gradFill>
                    <a:gsLst>
                      <a:gs pos="0">
                        <a:schemeClr val="bg1">
                          <a:lumMod val="50000"/>
                        </a:schemeClr>
                      </a:gs>
                      <a:gs pos="50000">
                        <a:schemeClr val="bg1">
                          <a:lumMod val="75000"/>
                        </a:schemeClr>
                      </a:gs>
                      <a:gs pos="100000">
                        <a:schemeClr val="bg1">
                          <a:lumMod val="95000"/>
                        </a:schemeClr>
                      </a:gs>
                    </a:gsLst>
                    <a:lin ang="0" scaled="0"/>
                  </a:gradFill>
                  <a:round/>
                  <a:headEnd/>
                  <a:tailEnd/>
                </a:ln>
                <a:sp3d prstMaterial="matte"/>
              </p:spPr>
              <p:txBody>
                <a:bodyPr lIns="0" tIns="0" rIns="0" bIns="0"/>
                <a:lstStyle/>
                <a:p>
                  <a:pPr>
                    <a:lnSpc>
                      <a:spcPct val="80000"/>
                    </a:lnSpc>
                    <a:spcAft>
                      <a:spcPts val="1133"/>
                    </a:spcAft>
                  </a:pPr>
                  <a:endParaRPr lang="en-US" sz="2040" cap="all"/>
                </a:p>
              </p:txBody>
            </p:sp>
          </p:grpSp>
        </p:grpSp>
      </p:grpSp>
      <p:grpSp>
        <p:nvGrpSpPr>
          <p:cNvPr id="953" name="Group 952">
            <a:extLst>
              <a:ext uri="{FF2B5EF4-FFF2-40B4-BE49-F238E27FC236}">
                <a16:creationId xmlns:a16="http://schemas.microsoft.com/office/drawing/2014/main" id="{E9471D6A-F9F1-E5B9-9902-DD96E31C7491}"/>
              </a:ext>
            </a:extLst>
          </p:cNvPr>
          <p:cNvGrpSpPr/>
          <p:nvPr/>
        </p:nvGrpSpPr>
        <p:grpSpPr>
          <a:xfrm>
            <a:off x="462428" y="2283765"/>
            <a:ext cx="5993967" cy="1446550"/>
            <a:chOff x="404546" y="2283765"/>
            <a:chExt cx="5993967" cy="1446550"/>
          </a:xfrm>
        </p:grpSpPr>
        <p:grpSp>
          <p:nvGrpSpPr>
            <p:cNvPr id="869" name="Group 868">
              <a:extLst>
                <a:ext uri="{FF2B5EF4-FFF2-40B4-BE49-F238E27FC236}">
                  <a16:creationId xmlns:a16="http://schemas.microsoft.com/office/drawing/2014/main" id="{90B727B7-E322-4CBB-6D0F-9EF17E12EE52}"/>
                </a:ext>
              </a:extLst>
            </p:cNvPr>
            <p:cNvGrpSpPr/>
            <p:nvPr/>
          </p:nvGrpSpPr>
          <p:grpSpPr>
            <a:xfrm>
              <a:off x="457200" y="2283765"/>
              <a:ext cx="5941313" cy="1446550"/>
              <a:chOff x="771366" y="2212932"/>
              <a:chExt cx="5941313" cy="1446550"/>
            </a:xfrm>
          </p:grpSpPr>
          <p:sp>
            <p:nvSpPr>
              <p:cNvPr id="637" name="Text Placeholder 2">
                <a:extLst>
                  <a:ext uri="{FF2B5EF4-FFF2-40B4-BE49-F238E27FC236}">
                    <a16:creationId xmlns:a16="http://schemas.microsoft.com/office/drawing/2014/main" id="{C4F62BB8-64A7-965A-EABE-F3C14B65F77F}"/>
                  </a:ext>
                </a:extLst>
              </p:cNvPr>
              <p:cNvSpPr txBox="1">
                <a:spLocks/>
              </p:cNvSpPr>
              <p:nvPr/>
            </p:nvSpPr>
            <p:spPr>
              <a:xfrm>
                <a:off x="771366" y="2212932"/>
                <a:ext cx="1769090" cy="1446550"/>
              </a:xfrm>
              <a:prstGeom prst="rect">
                <a:avLst/>
              </a:prstGeom>
            </p:spPr>
            <p:txBody>
              <a:bodyPr vert="horz" lIns="0" tIns="0" rIns="0" bIns="0" rtlCol="0" anchor="t">
                <a:noAutofit/>
              </a:bodyPr>
              <a:lstStyle>
                <a:lvl1pPr marL="0" indent="0" algn="l" defTabSz="1005821" rtl="0" eaLnBrk="1" latinLnBrk="0" hangingPunct="1">
                  <a:lnSpc>
                    <a:spcPct val="100000"/>
                  </a:lnSpc>
                  <a:spcBef>
                    <a:spcPts val="0"/>
                  </a:spcBef>
                  <a:spcAft>
                    <a:spcPts val="450"/>
                  </a:spcAft>
                  <a:buClr>
                    <a:schemeClr val="accent2"/>
                  </a:buClr>
                  <a:buFont typeface="System Font Regular"/>
                  <a:buNone/>
                  <a:tabLst/>
                  <a:defRPr sz="1600" b="1" kern="1200">
                    <a:solidFill>
                      <a:srgbClr val="0067B1"/>
                    </a:solidFill>
                    <a:latin typeface="Calibri" panose="020F0502020204030204" pitchFamily="34" charset="0"/>
                    <a:ea typeface="+mn-ea"/>
                    <a:cs typeface="Calibri" panose="020F0502020204030204" pitchFamily="34" charset="0"/>
                  </a:defRPr>
                </a:lvl1pPr>
                <a:lvl2pPr marL="182880" indent="-182880" algn="l" defTabSz="1005821" rtl="0" eaLnBrk="1" latinLnBrk="0" hangingPunct="1">
                  <a:lnSpc>
                    <a:spcPct val="100000"/>
                  </a:lnSpc>
                  <a:spcBef>
                    <a:spcPts val="0"/>
                  </a:spcBef>
                  <a:spcAft>
                    <a:spcPts val="450"/>
                  </a:spcAft>
                  <a:buClr>
                    <a:schemeClr val="accent2"/>
                  </a:buClr>
                  <a:buFont typeface="Tahoma" panose="020B060403050404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2pPr>
                <a:lvl3pPr marL="402336" indent="-219456" algn="l" defTabSz="1005821" rtl="0" eaLnBrk="1" latinLnBrk="0" hangingPunct="1">
                  <a:lnSpc>
                    <a:spcPct val="100000"/>
                  </a:lnSpc>
                  <a:spcBef>
                    <a:spcPts val="0"/>
                  </a:spcBef>
                  <a:spcAft>
                    <a:spcPts val="450"/>
                  </a:spcAft>
                  <a:buClr>
                    <a:schemeClr val="accent2"/>
                  </a:buClr>
                  <a:buFont typeface="Calibri" panose="020F050202020403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3pPr>
                <a:lvl4pPr marL="576072"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749808"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a:spcBef>
                    <a:spcPts val="600"/>
                  </a:spcBef>
                  <a:spcAft>
                    <a:spcPts val="0"/>
                  </a:spcAft>
                </a:pPr>
                <a:r>
                  <a:rPr lang="en-US" sz="1400"/>
                  <a:t>1. ADMISSION</a:t>
                </a:r>
                <a:endParaRPr lang="en-US" sz="1800"/>
              </a:p>
              <a:p>
                <a:pPr lvl="1">
                  <a:spcBef>
                    <a:spcPts val="300"/>
                  </a:spcBef>
                  <a:spcAft>
                    <a:spcPts val="0"/>
                  </a:spcAft>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Rapid Registration</a:t>
                </a:r>
              </a:p>
              <a:p>
                <a:pPr lvl="1">
                  <a:spcBef>
                    <a:spcPts val="300"/>
                  </a:spcBef>
                  <a:spcAft>
                    <a:spcPts val="0"/>
                  </a:spcAft>
                </a:pPr>
                <a:r>
                  <a:rPr lang="en-US" sz="1200">
                    <a:solidFill>
                      <a:srgbClr val="000000"/>
                    </a:solidFill>
                  </a:rPr>
                  <a:t>Digital Front Door</a:t>
                </a:r>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endParaRPr>
              </a:p>
              <a:p>
                <a:pPr lvl="1">
                  <a:spcBef>
                    <a:spcPts val="300"/>
                  </a:spcBef>
                  <a:spcAft>
                    <a:spcPts val="0"/>
                  </a:spcAft>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Capacity Management</a:t>
                </a:r>
              </a:p>
              <a:p>
                <a:pPr lvl="1">
                  <a:spcBef>
                    <a:spcPts val="300"/>
                  </a:spcBef>
                  <a:spcAft>
                    <a:spcPts val="0"/>
                  </a:spcAft>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Point of Care Collections</a:t>
                </a:r>
              </a:p>
              <a:p>
                <a:pPr lvl="1">
                  <a:spcBef>
                    <a:spcPts val="300"/>
                  </a:spcBef>
                  <a:spcAft>
                    <a:spcPts val="0"/>
                  </a:spcAft>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Authorization</a:t>
                </a:r>
              </a:p>
              <a:p>
                <a:pPr marL="0" lvl="1" indent="0">
                  <a:spcBef>
                    <a:spcPts val="600"/>
                  </a:spcBef>
                  <a:spcAft>
                    <a:spcPts val="0"/>
                  </a:spcAft>
                  <a:buNone/>
                </a:pPr>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endParaRPr>
              </a:p>
              <a:p>
                <a:pPr lvl="1">
                  <a:spcBef>
                    <a:spcPts val="600"/>
                  </a:spcBef>
                  <a:spcAft>
                    <a:spcPts val="0"/>
                  </a:spcAft>
                </a:pPr>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endParaRPr>
              </a:p>
              <a:p>
                <a:pPr lvl="1">
                  <a:spcBef>
                    <a:spcPts val="600"/>
                  </a:spcBef>
                  <a:spcAft>
                    <a:spcPts val="0"/>
                  </a:spcAft>
                </a:pPr>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endParaRPr>
              </a:p>
              <a:p>
                <a:pPr lvl="1">
                  <a:spcBef>
                    <a:spcPts val="600"/>
                  </a:spcBef>
                  <a:spcAft>
                    <a:spcPts val="0"/>
                  </a:spcAft>
                </a:pPr>
                <a:endParaRPr lang="en-US" sz="1200">
                  <a:solidFill>
                    <a:srgbClr val="000000"/>
                  </a:solidFill>
                </a:endParaRPr>
              </a:p>
              <a:p>
                <a:pPr marL="0" lvl="1" indent="0">
                  <a:spcBef>
                    <a:spcPts val="600"/>
                  </a:spcBef>
                  <a:spcAft>
                    <a:spcPts val="0"/>
                  </a:spcAft>
                  <a:buNone/>
                </a:pPr>
                <a:endParaRPr lang="en-US">
                  <a:solidFill>
                    <a:srgbClr val="000000"/>
                  </a:solidFill>
                </a:endParaRPr>
              </a:p>
            </p:txBody>
          </p:sp>
          <p:sp>
            <p:nvSpPr>
              <p:cNvPr id="638" name="Text Placeholder 2">
                <a:extLst>
                  <a:ext uri="{FF2B5EF4-FFF2-40B4-BE49-F238E27FC236}">
                    <a16:creationId xmlns:a16="http://schemas.microsoft.com/office/drawing/2014/main" id="{49093E13-4B0D-226A-72BC-B5453E6235EE}"/>
                  </a:ext>
                </a:extLst>
              </p:cNvPr>
              <p:cNvSpPr txBox="1">
                <a:spLocks/>
              </p:cNvSpPr>
              <p:nvPr/>
            </p:nvSpPr>
            <p:spPr>
              <a:xfrm>
                <a:off x="2729175" y="2212932"/>
                <a:ext cx="2142466" cy="1446550"/>
              </a:xfrm>
              <a:prstGeom prst="rect">
                <a:avLst/>
              </a:prstGeom>
            </p:spPr>
            <p:txBody>
              <a:bodyPr vert="horz" lIns="0" tIns="0" rIns="0" bIns="0" rtlCol="0" anchor="t">
                <a:noAutofit/>
              </a:bodyPr>
              <a:lstStyle>
                <a:lvl1pPr marL="0" indent="0" algn="l" defTabSz="1005821" rtl="0" eaLnBrk="1" latinLnBrk="0" hangingPunct="1">
                  <a:lnSpc>
                    <a:spcPct val="100000"/>
                  </a:lnSpc>
                  <a:spcBef>
                    <a:spcPts val="0"/>
                  </a:spcBef>
                  <a:spcAft>
                    <a:spcPts val="450"/>
                  </a:spcAft>
                  <a:buClr>
                    <a:schemeClr val="accent2"/>
                  </a:buClr>
                  <a:buFont typeface="System Font Regular"/>
                  <a:buNone/>
                  <a:tabLst/>
                  <a:defRPr sz="1600" b="1" kern="1200">
                    <a:solidFill>
                      <a:srgbClr val="0067B1"/>
                    </a:solidFill>
                    <a:latin typeface="Calibri" panose="020F0502020204030204" pitchFamily="34" charset="0"/>
                    <a:ea typeface="+mn-ea"/>
                    <a:cs typeface="Calibri" panose="020F0502020204030204" pitchFamily="34" charset="0"/>
                  </a:defRPr>
                </a:lvl1pPr>
                <a:lvl2pPr marL="182880" indent="-182880" algn="l" defTabSz="1005821" rtl="0" eaLnBrk="1" latinLnBrk="0" hangingPunct="1">
                  <a:lnSpc>
                    <a:spcPct val="100000"/>
                  </a:lnSpc>
                  <a:spcBef>
                    <a:spcPts val="0"/>
                  </a:spcBef>
                  <a:spcAft>
                    <a:spcPts val="450"/>
                  </a:spcAft>
                  <a:buClr>
                    <a:schemeClr val="accent2"/>
                  </a:buClr>
                  <a:buFont typeface="Tahoma" panose="020B060403050404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2pPr>
                <a:lvl3pPr marL="402336" indent="-219456" algn="l" defTabSz="1005821" rtl="0" eaLnBrk="1" latinLnBrk="0" hangingPunct="1">
                  <a:lnSpc>
                    <a:spcPct val="100000"/>
                  </a:lnSpc>
                  <a:spcBef>
                    <a:spcPts val="0"/>
                  </a:spcBef>
                  <a:spcAft>
                    <a:spcPts val="450"/>
                  </a:spcAft>
                  <a:buClr>
                    <a:schemeClr val="accent2"/>
                  </a:buClr>
                  <a:buFont typeface="Calibri" panose="020F050202020403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3pPr>
                <a:lvl4pPr marL="576072"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749808"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a:spcBef>
                    <a:spcPts val="600"/>
                  </a:spcBef>
                  <a:spcAft>
                    <a:spcPts val="0"/>
                  </a:spcAft>
                </a:pPr>
                <a:r>
                  <a:rPr lang="en-US" sz="1400"/>
                  <a:t>2. EMERGENCY  </a:t>
                </a:r>
                <a:r>
                  <a:rPr lang="en-US" sz="1400">
                    <a:solidFill>
                      <a:schemeClr val="bg1"/>
                    </a:solidFill>
                  </a:rPr>
                  <a:t>….</a:t>
                </a:r>
                <a:r>
                  <a:rPr lang="en-US" sz="1400"/>
                  <a:t>DEPARTMENT</a:t>
                </a:r>
                <a:endParaRPr lang="en-US" sz="1800"/>
              </a:p>
              <a:p>
                <a:pPr lvl="1">
                  <a:spcBef>
                    <a:spcPts val="300"/>
                  </a:spcBef>
                  <a:spcAft>
                    <a:spcPts val="0"/>
                  </a:spcAft>
                </a:pPr>
                <a:r>
                  <a:rPr lang="en-US" sz="1200">
                    <a:solidFill>
                      <a:srgbClr val="000000"/>
                    </a:solidFill>
                  </a:rPr>
                  <a:t>EMS Partnership</a:t>
                </a:r>
              </a:p>
              <a:p>
                <a:pPr lvl="1">
                  <a:spcBef>
                    <a:spcPts val="300"/>
                  </a:spcBef>
                  <a:spcAft>
                    <a:spcPts val="0"/>
                  </a:spcAft>
                </a:pPr>
                <a:r>
                  <a:rPr lang="en-US" sz="1200">
                    <a:solidFill>
                      <a:srgbClr val="000000"/>
                    </a:solidFill>
                  </a:rPr>
                  <a:t>Door to First Order</a:t>
                </a:r>
              </a:p>
              <a:p>
                <a:pPr lvl="1">
                  <a:spcBef>
                    <a:spcPts val="300"/>
                  </a:spcBef>
                  <a:spcAft>
                    <a:spcPts val="0"/>
                  </a:spcAft>
                </a:pPr>
                <a:r>
                  <a:rPr lang="en-US" sz="1200">
                    <a:solidFill>
                      <a:srgbClr val="000000"/>
                    </a:solidFill>
                  </a:rPr>
                  <a:t>Critical Care and Procedural Charge Capture</a:t>
                </a:r>
              </a:p>
              <a:p>
                <a:pPr lvl="1">
                  <a:spcBef>
                    <a:spcPts val="300"/>
                  </a:spcBef>
                  <a:spcAft>
                    <a:spcPts val="0"/>
                  </a:spcAft>
                </a:pPr>
                <a:r>
                  <a:rPr lang="en-US" sz="1200">
                    <a:solidFill>
                      <a:srgbClr val="000000"/>
                    </a:solidFill>
                  </a:rPr>
                  <a:t>Physician Compensation and Physician Partnership</a:t>
                </a:r>
              </a:p>
              <a:p>
                <a:pPr lvl="1">
                  <a:spcBef>
                    <a:spcPts val="300"/>
                  </a:spcBef>
                  <a:spcAft>
                    <a:spcPts val="0"/>
                  </a:spcAft>
                </a:pPr>
                <a:r>
                  <a:rPr lang="en-US" sz="1200">
                    <a:solidFill>
                      <a:srgbClr val="000000"/>
                    </a:solidFill>
                  </a:rPr>
                  <a:t>Boarder Management/ Admission Holds </a:t>
                </a:r>
              </a:p>
              <a:p>
                <a:pPr marL="0" lvl="1" indent="0">
                  <a:spcBef>
                    <a:spcPts val="600"/>
                  </a:spcBef>
                  <a:spcAft>
                    <a:spcPts val="0"/>
                  </a:spcAft>
                  <a:buNone/>
                </a:pPr>
                <a:endParaRPr lang="en-US">
                  <a:solidFill>
                    <a:srgbClr val="000000"/>
                  </a:solidFill>
                </a:endParaRPr>
              </a:p>
            </p:txBody>
          </p:sp>
          <p:sp>
            <p:nvSpPr>
              <p:cNvPr id="709" name="Text Placeholder 2">
                <a:extLst>
                  <a:ext uri="{FF2B5EF4-FFF2-40B4-BE49-F238E27FC236}">
                    <a16:creationId xmlns:a16="http://schemas.microsoft.com/office/drawing/2014/main" id="{7001D8C8-134B-8AC4-B9A0-5A88E84035CA}"/>
                  </a:ext>
                </a:extLst>
              </p:cNvPr>
              <p:cNvSpPr txBox="1">
                <a:spLocks/>
              </p:cNvSpPr>
              <p:nvPr/>
            </p:nvSpPr>
            <p:spPr>
              <a:xfrm>
                <a:off x="4943589" y="2212932"/>
                <a:ext cx="1769090" cy="1446550"/>
              </a:xfrm>
              <a:prstGeom prst="rect">
                <a:avLst/>
              </a:prstGeom>
            </p:spPr>
            <p:txBody>
              <a:bodyPr vert="horz" lIns="0" tIns="0" rIns="0" bIns="0" rtlCol="0" anchor="t">
                <a:noAutofit/>
              </a:bodyPr>
              <a:lstStyle>
                <a:lvl1pPr marL="0" indent="0" algn="l" defTabSz="1005821" rtl="0" eaLnBrk="1" latinLnBrk="0" hangingPunct="1">
                  <a:lnSpc>
                    <a:spcPct val="100000"/>
                  </a:lnSpc>
                  <a:spcBef>
                    <a:spcPts val="0"/>
                  </a:spcBef>
                  <a:spcAft>
                    <a:spcPts val="450"/>
                  </a:spcAft>
                  <a:buClr>
                    <a:schemeClr val="accent2"/>
                  </a:buClr>
                  <a:buFont typeface="System Font Regular"/>
                  <a:buNone/>
                  <a:tabLst/>
                  <a:defRPr sz="1600" b="1" kern="1200">
                    <a:solidFill>
                      <a:srgbClr val="0067B1"/>
                    </a:solidFill>
                    <a:latin typeface="Calibri" panose="020F0502020204030204" pitchFamily="34" charset="0"/>
                    <a:ea typeface="+mn-ea"/>
                    <a:cs typeface="Calibri" panose="020F0502020204030204" pitchFamily="34" charset="0"/>
                  </a:defRPr>
                </a:lvl1pPr>
                <a:lvl2pPr marL="182880" indent="-182880" algn="l" defTabSz="1005821" rtl="0" eaLnBrk="1" latinLnBrk="0" hangingPunct="1">
                  <a:lnSpc>
                    <a:spcPct val="100000"/>
                  </a:lnSpc>
                  <a:spcBef>
                    <a:spcPts val="0"/>
                  </a:spcBef>
                  <a:spcAft>
                    <a:spcPts val="450"/>
                  </a:spcAft>
                  <a:buClr>
                    <a:schemeClr val="accent2"/>
                  </a:buClr>
                  <a:buFont typeface="Tahoma" panose="020B060403050404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2pPr>
                <a:lvl3pPr marL="402336" indent="-219456" algn="l" defTabSz="1005821" rtl="0" eaLnBrk="1" latinLnBrk="0" hangingPunct="1">
                  <a:lnSpc>
                    <a:spcPct val="100000"/>
                  </a:lnSpc>
                  <a:spcBef>
                    <a:spcPts val="0"/>
                  </a:spcBef>
                  <a:spcAft>
                    <a:spcPts val="450"/>
                  </a:spcAft>
                  <a:buClr>
                    <a:schemeClr val="accent2"/>
                  </a:buClr>
                  <a:buFont typeface="Calibri" panose="020F050202020403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3pPr>
                <a:lvl4pPr marL="576072"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749808"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a:spcBef>
                    <a:spcPts val="600"/>
                  </a:spcBef>
                  <a:spcAft>
                    <a:spcPts val="0"/>
                  </a:spcAft>
                </a:pPr>
                <a:r>
                  <a:rPr lang="en-US" sz="1400"/>
                  <a:t>3. CARE MANAGEMENT</a:t>
                </a:r>
                <a:endParaRPr lang="en-US" sz="1800"/>
              </a:p>
              <a:p>
                <a:pPr lvl="1">
                  <a:spcBef>
                    <a:spcPts val="300"/>
                  </a:spcBef>
                  <a:spcAft>
                    <a:spcPts val="0"/>
                  </a:spcAft>
                </a:pPr>
                <a:r>
                  <a:rPr lang="en-US" sz="1200">
                    <a:solidFill>
                      <a:srgbClr val="000000"/>
                    </a:solidFill>
                  </a:rPr>
                  <a:t>Discharge Admission Process and Bed Management</a:t>
                </a:r>
              </a:p>
              <a:p>
                <a:pPr lvl="1">
                  <a:spcBef>
                    <a:spcPts val="300"/>
                  </a:spcBef>
                  <a:spcAft>
                    <a:spcPts val="0"/>
                  </a:spcAft>
                </a:pPr>
                <a:r>
                  <a:rPr lang="en-US" sz="1200">
                    <a:solidFill>
                      <a:srgbClr val="000000"/>
                    </a:solidFill>
                  </a:rPr>
                  <a:t>Utilization Management</a:t>
                </a:r>
              </a:p>
              <a:p>
                <a:pPr lvl="1">
                  <a:spcBef>
                    <a:spcPts val="300"/>
                  </a:spcBef>
                  <a:spcAft>
                    <a:spcPts val="0"/>
                  </a:spcAft>
                </a:pPr>
                <a:r>
                  <a:rPr lang="en-US" sz="1200">
                    <a:solidFill>
                      <a:srgbClr val="000000"/>
                    </a:solidFill>
                  </a:rPr>
                  <a:t>Level of Care Designation</a:t>
                </a:r>
              </a:p>
              <a:p>
                <a:pPr lvl="1">
                  <a:spcBef>
                    <a:spcPts val="300"/>
                  </a:spcBef>
                  <a:spcAft>
                    <a:spcPts val="0"/>
                  </a:spcAft>
                </a:pPr>
                <a:r>
                  <a:rPr lang="en-US" sz="1200">
                    <a:solidFill>
                      <a:srgbClr val="000000"/>
                    </a:solidFill>
                  </a:rPr>
                  <a:t>Referral Network </a:t>
                </a:r>
              </a:p>
              <a:p>
                <a:pPr marL="0" lvl="1" indent="0">
                  <a:spcBef>
                    <a:spcPts val="600"/>
                  </a:spcBef>
                  <a:spcAft>
                    <a:spcPts val="0"/>
                  </a:spcAft>
                  <a:buNone/>
                </a:pPr>
                <a:endParaRPr lang="en-US">
                  <a:solidFill>
                    <a:srgbClr val="000000"/>
                  </a:solidFill>
                </a:endParaRPr>
              </a:p>
            </p:txBody>
          </p:sp>
        </p:grpSp>
        <p:sp>
          <p:nvSpPr>
            <p:cNvPr id="932" name="Oval 931">
              <a:extLst>
                <a:ext uri="{FF2B5EF4-FFF2-40B4-BE49-F238E27FC236}">
                  <a16:creationId xmlns:a16="http://schemas.microsoft.com/office/drawing/2014/main" id="{07DE7E3E-1164-4058-9E4A-FCAB7465233C}"/>
                </a:ext>
              </a:extLst>
            </p:cNvPr>
            <p:cNvSpPr/>
            <p:nvPr/>
          </p:nvSpPr>
          <p:spPr>
            <a:xfrm>
              <a:off x="404546" y="2290486"/>
              <a:ext cx="198610" cy="19861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r>
                <a:rPr lang="en-US" sz="1200" b="1"/>
                <a:t>1</a:t>
              </a:r>
            </a:p>
          </p:txBody>
        </p:sp>
        <p:sp>
          <p:nvSpPr>
            <p:cNvPr id="934" name="Oval 933">
              <a:extLst>
                <a:ext uri="{FF2B5EF4-FFF2-40B4-BE49-F238E27FC236}">
                  <a16:creationId xmlns:a16="http://schemas.microsoft.com/office/drawing/2014/main" id="{9F484379-EE40-A9C4-6819-091932BC0CD0}"/>
                </a:ext>
              </a:extLst>
            </p:cNvPr>
            <p:cNvSpPr/>
            <p:nvPr/>
          </p:nvSpPr>
          <p:spPr>
            <a:xfrm>
              <a:off x="2376255" y="2290486"/>
              <a:ext cx="198610" cy="19861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r>
                <a:rPr lang="en-US" sz="1200" b="1"/>
                <a:t>2</a:t>
              </a:r>
            </a:p>
          </p:txBody>
        </p:sp>
        <p:sp>
          <p:nvSpPr>
            <p:cNvPr id="935" name="Oval 934">
              <a:extLst>
                <a:ext uri="{FF2B5EF4-FFF2-40B4-BE49-F238E27FC236}">
                  <a16:creationId xmlns:a16="http://schemas.microsoft.com/office/drawing/2014/main" id="{2C919918-BC91-B528-C326-80F46C1272B8}"/>
                </a:ext>
              </a:extLst>
            </p:cNvPr>
            <p:cNvSpPr/>
            <p:nvPr/>
          </p:nvSpPr>
          <p:spPr>
            <a:xfrm>
              <a:off x="4584509" y="2290486"/>
              <a:ext cx="198610" cy="19861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r>
                <a:rPr lang="en-US" sz="1200" b="1"/>
                <a:t>3</a:t>
              </a:r>
            </a:p>
          </p:txBody>
        </p:sp>
      </p:grpSp>
      <p:grpSp>
        <p:nvGrpSpPr>
          <p:cNvPr id="955" name="Group 954">
            <a:extLst>
              <a:ext uri="{FF2B5EF4-FFF2-40B4-BE49-F238E27FC236}">
                <a16:creationId xmlns:a16="http://schemas.microsoft.com/office/drawing/2014/main" id="{E7EFF1E1-9BDF-843A-2C9E-9B19C9E6543E}"/>
              </a:ext>
            </a:extLst>
          </p:cNvPr>
          <p:cNvGrpSpPr/>
          <p:nvPr/>
        </p:nvGrpSpPr>
        <p:grpSpPr>
          <a:xfrm>
            <a:off x="7789192" y="4927284"/>
            <a:ext cx="5499079" cy="1446550"/>
            <a:chOff x="7789192" y="4927284"/>
            <a:chExt cx="5499079" cy="1446550"/>
          </a:xfrm>
        </p:grpSpPr>
        <p:grpSp>
          <p:nvGrpSpPr>
            <p:cNvPr id="868" name="Group 867">
              <a:extLst>
                <a:ext uri="{FF2B5EF4-FFF2-40B4-BE49-F238E27FC236}">
                  <a16:creationId xmlns:a16="http://schemas.microsoft.com/office/drawing/2014/main" id="{F65C6ADB-D296-1D03-73B0-F2A1787686A1}"/>
                </a:ext>
              </a:extLst>
            </p:cNvPr>
            <p:cNvGrpSpPr/>
            <p:nvPr/>
          </p:nvGrpSpPr>
          <p:grpSpPr>
            <a:xfrm>
              <a:off x="7832978" y="4927284"/>
              <a:ext cx="5455293" cy="1446550"/>
              <a:chOff x="7303629" y="5169926"/>
              <a:chExt cx="5407008" cy="1446550"/>
            </a:xfrm>
          </p:grpSpPr>
          <p:sp>
            <p:nvSpPr>
              <p:cNvPr id="713" name="Text Placeholder 2">
                <a:extLst>
                  <a:ext uri="{FF2B5EF4-FFF2-40B4-BE49-F238E27FC236}">
                    <a16:creationId xmlns:a16="http://schemas.microsoft.com/office/drawing/2014/main" id="{3526662E-E918-A9AA-2666-7515970BD804}"/>
                  </a:ext>
                </a:extLst>
              </p:cNvPr>
              <p:cNvSpPr txBox="1">
                <a:spLocks/>
              </p:cNvSpPr>
              <p:nvPr/>
            </p:nvSpPr>
            <p:spPr>
              <a:xfrm>
                <a:off x="7303629" y="5169926"/>
                <a:ext cx="1755417" cy="1446550"/>
              </a:xfrm>
              <a:prstGeom prst="rect">
                <a:avLst/>
              </a:prstGeom>
            </p:spPr>
            <p:txBody>
              <a:bodyPr vert="horz" lIns="0" tIns="0" rIns="0" bIns="0" rtlCol="0" anchor="t">
                <a:noAutofit/>
              </a:bodyPr>
              <a:lstStyle>
                <a:lvl1pPr marL="0" indent="0" algn="l" defTabSz="1005821" rtl="0" eaLnBrk="1" latinLnBrk="0" hangingPunct="1">
                  <a:lnSpc>
                    <a:spcPct val="100000"/>
                  </a:lnSpc>
                  <a:spcBef>
                    <a:spcPts val="0"/>
                  </a:spcBef>
                  <a:spcAft>
                    <a:spcPts val="450"/>
                  </a:spcAft>
                  <a:buClr>
                    <a:schemeClr val="accent2"/>
                  </a:buClr>
                  <a:buFont typeface="System Font Regular"/>
                  <a:buNone/>
                  <a:tabLst/>
                  <a:defRPr sz="1600" b="1" kern="1200">
                    <a:solidFill>
                      <a:srgbClr val="0067B1"/>
                    </a:solidFill>
                    <a:latin typeface="Calibri" panose="020F0502020204030204" pitchFamily="34" charset="0"/>
                    <a:ea typeface="+mn-ea"/>
                    <a:cs typeface="Calibri" panose="020F0502020204030204" pitchFamily="34" charset="0"/>
                  </a:defRPr>
                </a:lvl1pPr>
                <a:lvl2pPr marL="182880" indent="-182880" algn="l" defTabSz="1005821" rtl="0" eaLnBrk="1" latinLnBrk="0" hangingPunct="1">
                  <a:lnSpc>
                    <a:spcPct val="100000"/>
                  </a:lnSpc>
                  <a:spcBef>
                    <a:spcPts val="0"/>
                  </a:spcBef>
                  <a:spcAft>
                    <a:spcPts val="450"/>
                  </a:spcAft>
                  <a:buClr>
                    <a:schemeClr val="accent2"/>
                  </a:buClr>
                  <a:buFont typeface="Tahoma" panose="020B060403050404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2pPr>
                <a:lvl3pPr marL="402336" indent="-219456" algn="l" defTabSz="1005821" rtl="0" eaLnBrk="1" latinLnBrk="0" hangingPunct="1">
                  <a:lnSpc>
                    <a:spcPct val="100000"/>
                  </a:lnSpc>
                  <a:spcBef>
                    <a:spcPts val="0"/>
                  </a:spcBef>
                  <a:spcAft>
                    <a:spcPts val="450"/>
                  </a:spcAft>
                  <a:buClr>
                    <a:schemeClr val="accent2"/>
                  </a:buClr>
                  <a:buFont typeface="Calibri" panose="020F050202020403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3pPr>
                <a:lvl4pPr marL="576072"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749808"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a:spcBef>
                    <a:spcPts val="600"/>
                  </a:spcBef>
                  <a:spcAft>
                    <a:spcPts val="0"/>
                  </a:spcAft>
                </a:pPr>
                <a:r>
                  <a:rPr lang="en-US" sz="1400"/>
                  <a:t>4. PERIOPERATIVE/ PROCEDURAL</a:t>
                </a:r>
                <a:endParaRPr lang="en-US" sz="1800"/>
              </a:p>
              <a:p>
                <a:pPr lvl="1">
                  <a:spcBef>
                    <a:spcPts val="300"/>
                  </a:spcBef>
                  <a:spcAft>
                    <a:spcPts val="0"/>
                  </a:spcAft>
                </a:pPr>
                <a:r>
                  <a:rPr lang="en-US" sz="1200">
                    <a:solidFill>
                      <a:srgbClr val="000000"/>
                    </a:solidFill>
                  </a:rPr>
                  <a:t>Pre-Authorization and Admissions</a:t>
                </a:r>
              </a:p>
              <a:p>
                <a:pPr lvl="1">
                  <a:spcBef>
                    <a:spcPts val="300"/>
                  </a:spcBef>
                  <a:spcAft>
                    <a:spcPts val="0"/>
                  </a:spcAft>
                </a:pPr>
                <a:r>
                  <a:rPr lang="en-US" sz="1200">
                    <a:solidFill>
                      <a:srgbClr val="000000"/>
                    </a:solidFill>
                  </a:rPr>
                  <a:t>Scheduling</a:t>
                </a:r>
              </a:p>
              <a:p>
                <a:pPr lvl="1">
                  <a:spcBef>
                    <a:spcPts val="300"/>
                  </a:spcBef>
                  <a:spcAft>
                    <a:spcPts val="0"/>
                  </a:spcAft>
                </a:pPr>
                <a:r>
                  <a:rPr lang="en-US" sz="1200">
                    <a:solidFill>
                      <a:srgbClr val="000000"/>
                    </a:solidFill>
                  </a:rPr>
                  <a:t>Throughput and Capacity</a:t>
                </a:r>
              </a:p>
              <a:p>
                <a:pPr lvl="1">
                  <a:spcBef>
                    <a:spcPts val="300"/>
                  </a:spcBef>
                  <a:spcAft>
                    <a:spcPts val="0"/>
                  </a:spcAft>
                </a:pPr>
                <a:r>
                  <a:rPr lang="en-US" sz="1200">
                    <a:solidFill>
                      <a:srgbClr val="000000"/>
                    </a:solidFill>
                  </a:rPr>
                  <a:t>Anesthesia Services</a:t>
                </a:r>
              </a:p>
              <a:p>
                <a:pPr lvl="1">
                  <a:spcBef>
                    <a:spcPts val="300"/>
                  </a:spcBef>
                  <a:spcAft>
                    <a:spcPts val="0"/>
                  </a:spcAft>
                </a:pPr>
                <a:r>
                  <a:rPr lang="en-US" sz="1200">
                    <a:solidFill>
                      <a:srgbClr val="000000"/>
                    </a:solidFill>
                  </a:rPr>
                  <a:t>Reporting and Analytics</a:t>
                </a:r>
              </a:p>
              <a:p>
                <a:pPr lvl="1">
                  <a:spcBef>
                    <a:spcPts val="300"/>
                  </a:spcBef>
                  <a:spcAft>
                    <a:spcPts val="0"/>
                  </a:spcAft>
                </a:pPr>
                <a:r>
                  <a:rPr lang="en-US" sz="1200">
                    <a:solidFill>
                      <a:srgbClr val="000000"/>
                    </a:solidFill>
                  </a:rPr>
                  <a:t>Physician Dashboards </a:t>
                </a:r>
              </a:p>
              <a:p>
                <a:pPr lvl="1">
                  <a:spcBef>
                    <a:spcPts val="300"/>
                  </a:spcBef>
                  <a:spcAft>
                    <a:spcPts val="0"/>
                  </a:spcAft>
                </a:pPr>
                <a:r>
                  <a:rPr lang="en-US" sz="1200">
                    <a:solidFill>
                      <a:srgbClr val="000000"/>
                    </a:solidFill>
                  </a:rPr>
                  <a:t>Supply Cost as a % of Reimbursement</a:t>
                </a:r>
              </a:p>
            </p:txBody>
          </p:sp>
          <p:sp>
            <p:nvSpPr>
              <p:cNvPr id="714" name="Text Placeholder 2">
                <a:extLst>
                  <a:ext uri="{FF2B5EF4-FFF2-40B4-BE49-F238E27FC236}">
                    <a16:creationId xmlns:a16="http://schemas.microsoft.com/office/drawing/2014/main" id="{6E57FE77-9CF5-7B82-F087-A16FF8658A2D}"/>
                  </a:ext>
                </a:extLst>
              </p:cNvPr>
              <p:cNvSpPr txBox="1">
                <a:spLocks/>
              </p:cNvSpPr>
              <p:nvPr/>
            </p:nvSpPr>
            <p:spPr>
              <a:xfrm>
                <a:off x="9294225" y="5169926"/>
                <a:ext cx="1769090" cy="1446550"/>
              </a:xfrm>
              <a:prstGeom prst="rect">
                <a:avLst/>
              </a:prstGeom>
            </p:spPr>
            <p:txBody>
              <a:bodyPr vert="horz" lIns="0" tIns="0" rIns="0" bIns="0" rtlCol="0" anchor="t">
                <a:noAutofit/>
              </a:bodyPr>
              <a:lstStyle>
                <a:lvl1pPr marL="0" indent="0" algn="l" defTabSz="1005821" rtl="0" eaLnBrk="1" latinLnBrk="0" hangingPunct="1">
                  <a:lnSpc>
                    <a:spcPct val="100000"/>
                  </a:lnSpc>
                  <a:spcBef>
                    <a:spcPts val="0"/>
                  </a:spcBef>
                  <a:spcAft>
                    <a:spcPts val="450"/>
                  </a:spcAft>
                  <a:buClr>
                    <a:schemeClr val="accent2"/>
                  </a:buClr>
                  <a:buFont typeface="System Font Regular"/>
                  <a:buNone/>
                  <a:tabLst/>
                  <a:defRPr sz="1600" b="1" kern="1200">
                    <a:solidFill>
                      <a:srgbClr val="0067B1"/>
                    </a:solidFill>
                    <a:latin typeface="Calibri" panose="020F0502020204030204" pitchFamily="34" charset="0"/>
                    <a:ea typeface="+mn-ea"/>
                    <a:cs typeface="Calibri" panose="020F0502020204030204" pitchFamily="34" charset="0"/>
                  </a:defRPr>
                </a:lvl1pPr>
                <a:lvl2pPr marL="182880" indent="-182880" algn="l" defTabSz="1005821" rtl="0" eaLnBrk="1" latinLnBrk="0" hangingPunct="1">
                  <a:lnSpc>
                    <a:spcPct val="100000"/>
                  </a:lnSpc>
                  <a:spcBef>
                    <a:spcPts val="0"/>
                  </a:spcBef>
                  <a:spcAft>
                    <a:spcPts val="450"/>
                  </a:spcAft>
                  <a:buClr>
                    <a:schemeClr val="accent2"/>
                  </a:buClr>
                  <a:buFont typeface="Tahoma" panose="020B060403050404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2pPr>
                <a:lvl3pPr marL="402336" indent="-219456" algn="l" defTabSz="1005821" rtl="0" eaLnBrk="1" latinLnBrk="0" hangingPunct="1">
                  <a:lnSpc>
                    <a:spcPct val="100000"/>
                  </a:lnSpc>
                  <a:spcBef>
                    <a:spcPts val="0"/>
                  </a:spcBef>
                  <a:spcAft>
                    <a:spcPts val="450"/>
                  </a:spcAft>
                  <a:buClr>
                    <a:schemeClr val="accent2"/>
                  </a:buClr>
                  <a:buFont typeface="Calibri" panose="020F050202020403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3pPr>
                <a:lvl4pPr marL="576072"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749808"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a:spcBef>
                    <a:spcPts val="600"/>
                  </a:spcBef>
                  <a:spcAft>
                    <a:spcPts val="0"/>
                  </a:spcAft>
                </a:pPr>
                <a:r>
                  <a:rPr lang="en-US" sz="1400"/>
                  <a:t>5. DISCHARGE</a:t>
                </a:r>
                <a:endParaRPr lang="en-US" sz="1800"/>
              </a:p>
              <a:p>
                <a:pPr lvl="1">
                  <a:spcBef>
                    <a:spcPts val="300"/>
                  </a:spcBef>
                  <a:spcAft>
                    <a:spcPts val="0"/>
                  </a:spcAft>
                </a:pPr>
                <a:r>
                  <a:rPr lang="en-US" sz="1200">
                    <a:solidFill>
                      <a:srgbClr val="000000"/>
                    </a:solidFill>
                  </a:rPr>
                  <a:t>Turnover Time</a:t>
                </a:r>
              </a:p>
              <a:p>
                <a:pPr lvl="1">
                  <a:spcBef>
                    <a:spcPts val="300"/>
                  </a:spcBef>
                  <a:spcAft>
                    <a:spcPts val="0"/>
                  </a:spcAft>
                </a:pPr>
                <a:r>
                  <a:rPr lang="en-US" sz="1200">
                    <a:solidFill>
                      <a:srgbClr val="000000"/>
                    </a:solidFill>
                  </a:rPr>
                  <a:t>Quality and Safety</a:t>
                </a:r>
              </a:p>
              <a:p>
                <a:pPr lvl="1">
                  <a:spcBef>
                    <a:spcPts val="300"/>
                  </a:spcBef>
                  <a:spcAft>
                    <a:spcPts val="0"/>
                  </a:spcAft>
                </a:pPr>
                <a:r>
                  <a:rPr lang="en-US" sz="1200">
                    <a:solidFill>
                      <a:srgbClr val="000000"/>
                    </a:solidFill>
                  </a:rPr>
                  <a:t>Patient Education</a:t>
                </a:r>
              </a:p>
              <a:p>
                <a:pPr lvl="1">
                  <a:spcBef>
                    <a:spcPts val="300"/>
                  </a:spcBef>
                  <a:spcAft>
                    <a:spcPts val="0"/>
                  </a:spcAft>
                </a:pPr>
                <a:r>
                  <a:rPr lang="en-US" sz="1200">
                    <a:solidFill>
                      <a:srgbClr val="000000"/>
                    </a:solidFill>
                  </a:rPr>
                  <a:t>Continuing Care Plan </a:t>
                </a:r>
              </a:p>
              <a:p>
                <a:pPr marL="0" lvl="1" indent="0">
                  <a:spcBef>
                    <a:spcPts val="600"/>
                  </a:spcBef>
                  <a:spcAft>
                    <a:spcPts val="0"/>
                  </a:spcAft>
                  <a:buNone/>
                </a:pPr>
                <a:endParaRPr lang="en-US">
                  <a:solidFill>
                    <a:srgbClr val="000000"/>
                  </a:solidFill>
                </a:endParaRPr>
              </a:p>
            </p:txBody>
          </p:sp>
          <p:sp>
            <p:nvSpPr>
              <p:cNvPr id="758" name="Text Placeholder 2">
                <a:extLst>
                  <a:ext uri="{FF2B5EF4-FFF2-40B4-BE49-F238E27FC236}">
                    <a16:creationId xmlns:a16="http://schemas.microsoft.com/office/drawing/2014/main" id="{88720F99-0248-162F-CB44-1245C578972D}"/>
                  </a:ext>
                </a:extLst>
              </p:cNvPr>
              <p:cNvSpPr txBox="1">
                <a:spLocks/>
              </p:cNvSpPr>
              <p:nvPr/>
            </p:nvSpPr>
            <p:spPr>
              <a:xfrm>
                <a:off x="10941547" y="5169926"/>
                <a:ext cx="1769090" cy="1446550"/>
              </a:xfrm>
              <a:prstGeom prst="rect">
                <a:avLst/>
              </a:prstGeom>
            </p:spPr>
            <p:txBody>
              <a:bodyPr vert="horz" lIns="0" tIns="0" rIns="0" bIns="0" rtlCol="0" anchor="t">
                <a:noAutofit/>
              </a:bodyPr>
              <a:lstStyle>
                <a:lvl1pPr marL="0" indent="0" algn="l" defTabSz="1005821" rtl="0" eaLnBrk="1" latinLnBrk="0" hangingPunct="1">
                  <a:lnSpc>
                    <a:spcPct val="100000"/>
                  </a:lnSpc>
                  <a:spcBef>
                    <a:spcPts val="0"/>
                  </a:spcBef>
                  <a:spcAft>
                    <a:spcPts val="450"/>
                  </a:spcAft>
                  <a:buClr>
                    <a:schemeClr val="accent2"/>
                  </a:buClr>
                  <a:buFont typeface="System Font Regular"/>
                  <a:buNone/>
                  <a:tabLst/>
                  <a:defRPr sz="1600" b="1" kern="1200">
                    <a:solidFill>
                      <a:srgbClr val="0067B1"/>
                    </a:solidFill>
                    <a:latin typeface="Calibri" panose="020F0502020204030204" pitchFamily="34" charset="0"/>
                    <a:ea typeface="+mn-ea"/>
                    <a:cs typeface="Calibri" panose="020F0502020204030204" pitchFamily="34" charset="0"/>
                  </a:defRPr>
                </a:lvl1pPr>
                <a:lvl2pPr marL="182880" indent="-182880" algn="l" defTabSz="1005821" rtl="0" eaLnBrk="1" latinLnBrk="0" hangingPunct="1">
                  <a:lnSpc>
                    <a:spcPct val="100000"/>
                  </a:lnSpc>
                  <a:spcBef>
                    <a:spcPts val="0"/>
                  </a:spcBef>
                  <a:spcAft>
                    <a:spcPts val="450"/>
                  </a:spcAft>
                  <a:buClr>
                    <a:schemeClr val="accent2"/>
                  </a:buClr>
                  <a:buFont typeface="Tahoma" panose="020B060403050404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2pPr>
                <a:lvl3pPr marL="402336" indent="-219456" algn="l" defTabSz="1005821" rtl="0" eaLnBrk="1" latinLnBrk="0" hangingPunct="1">
                  <a:lnSpc>
                    <a:spcPct val="100000"/>
                  </a:lnSpc>
                  <a:spcBef>
                    <a:spcPts val="0"/>
                  </a:spcBef>
                  <a:spcAft>
                    <a:spcPts val="450"/>
                  </a:spcAft>
                  <a:buClr>
                    <a:schemeClr val="accent2"/>
                  </a:buClr>
                  <a:buFont typeface="Calibri" panose="020F050202020403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3pPr>
                <a:lvl4pPr marL="576072"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749808"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a:spcBef>
                    <a:spcPts val="600"/>
                  </a:spcBef>
                  <a:spcAft>
                    <a:spcPts val="0"/>
                  </a:spcAft>
                </a:pPr>
                <a:r>
                  <a:rPr lang="en-US" sz="1400"/>
                  <a:t>6. AMBULATORY/   POST ACUTE</a:t>
                </a:r>
                <a:endParaRPr lang="en-US" sz="1800"/>
              </a:p>
              <a:p>
                <a:pPr lvl="1">
                  <a:spcBef>
                    <a:spcPts val="300"/>
                  </a:spcBef>
                  <a:spcAft>
                    <a:spcPts val="0"/>
                  </a:spcAft>
                </a:pPr>
                <a:r>
                  <a:rPr lang="en-US" sz="1200">
                    <a:solidFill>
                      <a:srgbClr val="000000"/>
                    </a:solidFill>
                  </a:rPr>
                  <a:t>Non-Labor Cost Management </a:t>
                </a:r>
              </a:p>
              <a:p>
                <a:pPr lvl="1">
                  <a:spcBef>
                    <a:spcPts val="300"/>
                  </a:spcBef>
                  <a:spcAft>
                    <a:spcPts val="0"/>
                  </a:spcAft>
                </a:pPr>
                <a:r>
                  <a:rPr lang="en-US" sz="1200">
                    <a:solidFill>
                      <a:srgbClr val="000000"/>
                    </a:solidFill>
                  </a:rPr>
                  <a:t>Outpatient Follow-up</a:t>
                </a:r>
              </a:p>
              <a:p>
                <a:pPr lvl="1">
                  <a:spcBef>
                    <a:spcPts val="300"/>
                  </a:spcBef>
                  <a:spcAft>
                    <a:spcPts val="0"/>
                  </a:spcAft>
                </a:pPr>
                <a:r>
                  <a:rPr lang="en-US" sz="1200">
                    <a:solidFill>
                      <a:srgbClr val="000000"/>
                    </a:solidFill>
                  </a:rPr>
                  <a:t>Stakeholder Satisfaction</a:t>
                </a:r>
              </a:p>
              <a:p>
                <a:pPr lvl="1">
                  <a:spcBef>
                    <a:spcPts val="300"/>
                  </a:spcBef>
                  <a:spcAft>
                    <a:spcPts val="0"/>
                  </a:spcAft>
                </a:pPr>
                <a:r>
                  <a:rPr lang="en-US" sz="1200">
                    <a:solidFill>
                      <a:srgbClr val="000000"/>
                    </a:solidFill>
                  </a:rPr>
                  <a:t>Timely Access</a:t>
                </a:r>
              </a:p>
              <a:p>
                <a:pPr lvl="1">
                  <a:spcBef>
                    <a:spcPts val="300"/>
                  </a:spcBef>
                  <a:spcAft>
                    <a:spcPts val="0"/>
                  </a:spcAft>
                </a:pPr>
                <a:r>
                  <a:rPr lang="en-US" sz="1200">
                    <a:solidFill>
                      <a:srgbClr val="000000"/>
                    </a:solidFill>
                  </a:rPr>
                  <a:t>Interoperability </a:t>
                </a:r>
              </a:p>
              <a:p>
                <a:pPr marL="0" lvl="1" indent="0">
                  <a:spcBef>
                    <a:spcPts val="600"/>
                  </a:spcBef>
                  <a:spcAft>
                    <a:spcPts val="0"/>
                  </a:spcAft>
                  <a:buNone/>
                </a:pPr>
                <a:endParaRPr lang="en-US">
                  <a:solidFill>
                    <a:srgbClr val="000000"/>
                  </a:solidFill>
                </a:endParaRPr>
              </a:p>
            </p:txBody>
          </p:sp>
        </p:grpSp>
        <p:sp>
          <p:nvSpPr>
            <p:cNvPr id="936" name="Oval 935">
              <a:extLst>
                <a:ext uri="{FF2B5EF4-FFF2-40B4-BE49-F238E27FC236}">
                  <a16:creationId xmlns:a16="http://schemas.microsoft.com/office/drawing/2014/main" id="{B059FCAF-9F32-55F7-1788-E1220956455C}"/>
                </a:ext>
              </a:extLst>
            </p:cNvPr>
            <p:cNvSpPr/>
            <p:nvPr/>
          </p:nvSpPr>
          <p:spPr>
            <a:xfrm>
              <a:off x="7789192" y="4962563"/>
              <a:ext cx="198610" cy="19861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r>
                <a:rPr lang="en-US" sz="1200" b="1"/>
                <a:t>4</a:t>
              </a:r>
            </a:p>
          </p:txBody>
        </p:sp>
        <p:sp>
          <p:nvSpPr>
            <p:cNvPr id="937" name="Oval 936">
              <a:extLst>
                <a:ext uri="{FF2B5EF4-FFF2-40B4-BE49-F238E27FC236}">
                  <a16:creationId xmlns:a16="http://schemas.microsoft.com/office/drawing/2014/main" id="{DF4CD61E-2B2F-F0B2-9203-F8BF571C43FC}"/>
                </a:ext>
              </a:extLst>
            </p:cNvPr>
            <p:cNvSpPr/>
            <p:nvPr/>
          </p:nvSpPr>
          <p:spPr>
            <a:xfrm>
              <a:off x="9772592" y="4962563"/>
              <a:ext cx="198610" cy="19861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r>
                <a:rPr lang="en-US" sz="1200" b="1"/>
                <a:t>5</a:t>
              </a:r>
            </a:p>
          </p:txBody>
        </p:sp>
        <p:sp>
          <p:nvSpPr>
            <p:cNvPr id="938" name="Oval 937">
              <a:extLst>
                <a:ext uri="{FF2B5EF4-FFF2-40B4-BE49-F238E27FC236}">
                  <a16:creationId xmlns:a16="http://schemas.microsoft.com/office/drawing/2014/main" id="{B7E2D5E9-654F-5765-9475-F4C2593D701D}"/>
                </a:ext>
              </a:extLst>
            </p:cNvPr>
            <p:cNvSpPr/>
            <p:nvPr/>
          </p:nvSpPr>
          <p:spPr>
            <a:xfrm>
              <a:off x="11466766" y="4962563"/>
              <a:ext cx="198610" cy="19861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p>
              <a:pPr algn="ctr"/>
              <a:r>
                <a:rPr lang="en-US" sz="1200" b="1"/>
                <a:t>6</a:t>
              </a:r>
            </a:p>
          </p:txBody>
        </p:sp>
      </p:grpSp>
      <p:sp>
        <p:nvSpPr>
          <p:cNvPr id="3" name="Slide Number Placeholder 2">
            <a:extLst>
              <a:ext uri="{FF2B5EF4-FFF2-40B4-BE49-F238E27FC236}">
                <a16:creationId xmlns:a16="http://schemas.microsoft.com/office/drawing/2014/main" id="{49630E7A-2A47-0BED-2587-8BA367F422D0}"/>
              </a:ext>
            </a:extLst>
          </p:cNvPr>
          <p:cNvSpPr>
            <a:spLocks noGrp="1"/>
          </p:cNvSpPr>
          <p:nvPr>
            <p:ph type="sldNum" sz="quarter" idx="4"/>
          </p:nvPr>
        </p:nvSpPr>
        <p:spPr/>
        <p:txBody>
          <a:bodyPr/>
          <a:lstStyle/>
          <a:p>
            <a:fld id="{495CDFE8-06BB-8C4A-81DE-67EF32F50FC9}" type="slidenum">
              <a:rPr lang="en-US" smtClean="0"/>
              <a:pPr/>
              <a:t>4</a:t>
            </a:fld>
            <a:endParaRPr lang="en-US" dirty="0"/>
          </a:p>
        </p:txBody>
      </p:sp>
    </p:spTree>
    <p:custDataLst>
      <p:tags r:id="rId1"/>
    </p:custDataLst>
    <p:extLst>
      <p:ext uri="{BB962C8B-B14F-4D97-AF65-F5344CB8AC3E}">
        <p14:creationId xmlns:p14="http://schemas.microsoft.com/office/powerpoint/2010/main" val="10951329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74C4DFD-4775-473D-9FC6-96C9844FBB94}"/>
              </a:ext>
            </a:extLst>
          </p:cNvPr>
          <p:cNvSpPr>
            <a:spLocks noGrp="1"/>
          </p:cNvSpPr>
          <p:nvPr>
            <p:ph type="title"/>
          </p:nvPr>
        </p:nvSpPr>
        <p:spPr/>
        <p:txBody>
          <a:bodyPr/>
          <a:lstStyle/>
          <a:p>
            <a:r>
              <a:rPr lang="en-US"/>
              <a:t>Augmenting Enterprise Expense Management Structure </a:t>
            </a:r>
            <a:endParaRPr lang="en-US" dirty="0"/>
          </a:p>
        </p:txBody>
      </p:sp>
      <p:sp>
        <p:nvSpPr>
          <p:cNvPr id="5" name="Text Placeholder 4">
            <a:extLst>
              <a:ext uri="{FF2B5EF4-FFF2-40B4-BE49-F238E27FC236}">
                <a16:creationId xmlns:a16="http://schemas.microsoft.com/office/drawing/2014/main" id="{E432AC75-F114-4AE9-9BD9-54EC3B89D845}"/>
              </a:ext>
            </a:extLst>
          </p:cNvPr>
          <p:cNvSpPr>
            <a:spLocks noGrp="1"/>
          </p:cNvSpPr>
          <p:nvPr>
            <p:ph type="body" sz="quarter" idx="14"/>
          </p:nvPr>
        </p:nvSpPr>
        <p:spPr/>
        <p:txBody>
          <a:bodyPr/>
          <a:lstStyle/>
          <a:p>
            <a:r>
              <a:rPr lang="en-US" dirty="0"/>
              <a:t>A high functioning cross-functional Expense Management Structure, a structure that is supported by robust data, strategic clinician involvement and active executive sponsorship, is pivotal in a large health system. In addition, linking supply utilization to clinical variance, outcomes and cost is becoming transformative practice.</a:t>
            </a:r>
          </a:p>
          <a:p>
            <a:endParaRPr lang="en-US" dirty="0"/>
          </a:p>
        </p:txBody>
      </p:sp>
      <p:sp>
        <p:nvSpPr>
          <p:cNvPr id="41" name="Text Placeholder 5">
            <a:extLst>
              <a:ext uri="{FF2B5EF4-FFF2-40B4-BE49-F238E27FC236}">
                <a16:creationId xmlns:a16="http://schemas.microsoft.com/office/drawing/2014/main" id="{4A7C4AE0-B47E-8DD4-00D6-0F9FBE53CA94}"/>
              </a:ext>
            </a:extLst>
          </p:cNvPr>
          <p:cNvSpPr txBox="1">
            <a:spLocks/>
          </p:cNvSpPr>
          <p:nvPr/>
        </p:nvSpPr>
        <p:spPr>
          <a:xfrm>
            <a:off x="649785" y="2616444"/>
            <a:ext cx="4454525" cy="556563"/>
          </a:xfrm>
          <a:prstGeom prst="rect">
            <a:avLst/>
          </a:prstGeom>
        </p:spPr>
        <p:txBody>
          <a:bodyPr vert="horz" lIns="0" tIns="0" rIns="0" bIns="0" rtlCol="0">
            <a:spAutoFit/>
          </a:bodyPr>
          <a:lstStyle>
            <a:lvl1pPr marL="182877" indent="-182877" algn="l" defTabSz="1005821" rtl="0" eaLnBrk="1" latinLnBrk="0" hangingPunct="1">
              <a:lnSpc>
                <a:spcPct val="100000"/>
              </a:lnSpc>
              <a:spcBef>
                <a:spcPts val="0"/>
              </a:spcBef>
              <a:spcAft>
                <a:spcPts val="450"/>
              </a:spcAft>
              <a:buClr>
                <a:schemeClr val="accent2"/>
              </a:buClr>
              <a:buFont typeface="System Font Regular"/>
              <a:buChar char="■"/>
              <a:tabLst/>
              <a:defRPr sz="1400" b="0" kern="1200">
                <a:solidFill>
                  <a:schemeClr val="tx1"/>
                </a:solidFill>
                <a:latin typeface="Calibri" panose="020F0502020204030204" pitchFamily="34" charset="0"/>
                <a:ea typeface="+mn-ea"/>
                <a:cs typeface="Calibri" panose="020F0502020204030204" pitchFamily="34" charset="0"/>
              </a:defRPr>
            </a:lvl1pPr>
            <a:lvl2pPr marL="402328" indent="-219452"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2pPr>
            <a:lvl3pPr marL="576061"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3pPr>
            <a:lvl4pPr marL="749793"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923526"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marL="0" indent="0" defTabSz="128016">
              <a:buFont typeface="System Font Regular"/>
              <a:buNone/>
            </a:pPr>
            <a:r>
              <a:rPr lang="en-US" sz="1800" b="1">
                <a:solidFill>
                  <a:schemeClr val="accent2"/>
                </a:solidFill>
              </a:rPr>
              <a:t>Critical Elements</a:t>
            </a:r>
          </a:p>
          <a:p>
            <a:endParaRPr lang="en-US"/>
          </a:p>
        </p:txBody>
      </p:sp>
      <p:sp>
        <p:nvSpPr>
          <p:cNvPr id="42" name="Text Placeholder 6">
            <a:extLst>
              <a:ext uri="{FF2B5EF4-FFF2-40B4-BE49-F238E27FC236}">
                <a16:creationId xmlns:a16="http://schemas.microsoft.com/office/drawing/2014/main" id="{0B2E8787-104E-1AD4-6FB8-F7CA7ADC4F34}"/>
              </a:ext>
            </a:extLst>
          </p:cNvPr>
          <p:cNvSpPr txBox="1">
            <a:spLocks/>
          </p:cNvSpPr>
          <p:nvPr/>
        </p:nvSpPr>
        <p:spPr>
          <a:xfrm>
            <a:off x="7153785" y="2617113"/>
            <a:ext cx="6012443" cy="276999"/>
          </a:xfrm>
          <a:prstGeom prst="rect">
            <a:avLst/>
          </a:prstGeom>
        </p:spPr>
        <p:txBody>
          <a:bodyPr vert="horz" lIns="0" tIns="0" rIns="0" bIns="0" rtlCol="0">
            <a:spAutoFit/>
          </a:bodyPr>
          <a:lstStyle>
            <a:lvl1pPr marL="182877" indent="-182877" algn="l" defTabSz="1005821" rtl="0" eaLnBrk="1" latinLnBrk="0" hangingPunct="1">
              <a:lnSpc>
                <a:spcPct val="100000"/>
              </a:lnSpc>
              <a:spcBef>
                <a:spcPts val="0"/>
              </a:spcBef>
              <a:spcAft>
                <a:spcPts val="450"/>
              </a:spcAft>
              <a:buClr>
                <a:schemeClr val="accent2"/>
              </a:buClr>
              <a:buFont typeface="System Font Regular"/>
              <a:buChar char="■"/>
              <a:tabLst/>
              <a:defRPr sz="1400" b="0" kern="1200">
                <a:solidFill>
                  <a:schemeClr val="tx1"/>
                </a:solidFill>
                <a:latin typeface="Calibri" panose="020F0502020204030204" pitchFamily="34" charset="0"/>
                <a:ea typeface="+mn-ea"/>
                <a:cs typeface="Calibri" panose="020F0502020204030204" pitchFamily="34" charset="0"/>
              </a:defRPr>
            </a:lvl1pPr>
            <a:lvl2pPr marL="402328" indent="-219452"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2pPr>
            <a:lvl3pPr marL="576061"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3pPr>
            <a:lvl4pPr marL="749793"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923526"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marL="0" indent="0" defTabSz="128016">
              <a:spcAft>
                <a:spcPts val="900"/>
              </a:spcAft>
              <a:buFont typeface="System Font Regular"/>
              <a:buNone/>
            </a:pPr>
            <a:r>
              <a:rPr lang="en-US" sz="1800" b="1">
                <a:solidFill>
                  <a:schemeClr val="accent2"/>
                </a:solidFill>
              </a:rPr>
              <a:t>Key Considerations</a:t>
            </a:r>
            <a:endParaRPr lang="en-US" b="1">
              <a:solidFill>
                <a:schemeClr val="accent2"/>
              </a:solidFill>
            </a:endParaRPr>
          </a:p>
        </p:txBody>
      </p:sp>
      <p:sp>
        <p:nvSpPr>
          <p:cNvPr id="43" name="Round Single Corner Rectangle 63">
            <a:extLst>
              <a:ext uri="{FF2B5EF4-FFF2-40B4-BE49-F238E27FC236}">
                <a16:creationId xmlns:a16="http://schemas.microsoft.com/office/drawing/2014/main" id="{BF3F0023-DC3F-CFE1-A26F-8608CE63A7AF}"/>
              </a:ext>
            </a:extLst>
          </p:cNvPr>
          <p:cNvSpPr/>
          <p:nvPr>
            <p:custDataLst>
              <p:tags r:id="rId2"/>
            </p:custDataLst>
          </p:nvPr>
        </p:nvSpPr>
        <p:spPr>
          <a:xfrm>
            <a:off x="1524001" y="5063426"/>
            <a:ext cx="5011068" cy="7993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r>
              <a:rPr lang="en-US" sz="1600">
                <a:solidFill>
                  <a:schemeClr val="tx1"/>
                </a:solidFill>
              </a:rPr>
              <a:t>Reliable data, analytics, and a dedicated high functioning analytics team</a:t>
            </a:r>
          </a:p>
        </p:txBody>
      </p:sp>
      <p:sp>
        <p:nvSpPr>
          <p:cNvPr id="44" name="Round Single Corner Rectangle 64">
            <a:extLst>
              <a:ext uri="{FF2B5EF4-FFF2-40B4-BE49-F238E27FC236}">
                <a16:creationId xmlns:a16="http://schemas.microsoft.com/office/drawing/2014/main" id="{7457F589-F6BE-7BE3-1376-6470E19CBD5A}"/>
              </a:ext>
            </a:extLst>
          </p:cNvPr>
          <p:cNvSpPr/>
          <p:nvPr>
            <p:custDataLst>
              <p:tags r:id="rId3"/>
            </p:custDataLst>
          </p:nvPr>
        </p:nvSpPr>
        <p:spPr>
          <a:xfrm>
            <a:off x="1524001" y="4091193"/>
            <a:ext cx="5011066" cy="7993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a:solidFill>
                  <a:schemeClr val="tx1"/>
                </a:solidFill>
              </a:rPr>
              <a:t>Effective governance and executive leaders’ sponsorship and focus to address clinical variation and cost</a:t>
            </a:r>
          </a:p>
        </p:txBody>
      </p:sp>
      <p:sp>
        <p:nvSpPr>
          <p:cNvPr id="45" name="Round Single Corner Rectangle 65">
            <a:extLst>
              <a:ext uri="{FF2B5EF4-FFF2-40B4-BE49-F238E27FC236}">
                <a16:creationId xmlns:a16="http://schemas.microsoft.com/office/drawing/2014/main" id="{5CF4221B-0F7B-5CAF-3C8F-A85C049B6871}"/>
              </a:ext>
            </a:extLst>
          </p:cNvPr>
          <p:cNvSpPr/>
          <p:nvPr>
            <p:custDataLst>
              <p:tags r:id="rId4"/>
            </p:custDataLst>
          </p:nvPr>
        </p:nvSpPr>
        <p:spPr>
          <a:xfrm>
            <a:off x="1524000" y="3145010"/>
            <a:ext cx="5011067" cy="773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a:solidFill>
                  <a:schemeClr val="tx1"/>
                </a:solidFill>
              </a:rPr>
              <a:t>Team, structure, and collaboration that demonstrates ‘One-System’ approach to Expense Management</a:t>
            </a:r>
          </a:p>
        </p:txBody>
      </p:sp>
      <p:sp>
        <p:nvSpPr>
          <p:cNvPr id="46" name="Round Single Corner Rectangle 64">
            <a:extLst>
              <a:ext uri="{FF2B5EF4-FFF2-40B4-BE49-F238E27FC236}">
                <a16:creationId xmlns:a16="http://schemas.microsoft.com/office/drawing/2014/main" id="{21E7AD56-62BF-F9FE-A965-A9AFDD145CC2}"/>
              </a:ext>
            </a:extLst>
          </p:cNvPr>
          <p:cNvSpPr/>
          <p:nvPr>
            <p:custDataLst>
              <p:tags r:id="rId5"/>
            </p:custDataLst>
          </p:nvPr>
        </p:nvSpPr>
        <p:spPr>
          <a:xfrm>
            <a:off x="1524000" y="6035659"/>
            <a:ext cx="5011067" cy="7993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a:solidFill>
                  <a:schemeClr val="tx1"/>
                </a:solidFill>
              </a:rPr>
              <a:t>Past success and confidence built on targeting high value opportunities based on coordinated implementation</a:t>
            </a:r>
          </a:p>
        </p:txBody>
      </p:sp>
      <p:pic>
        <p:nvPicPr>
          <p:cNvPr id="47" name="Picture 46">
            <a:extLst>
              <a:ext uri="{FF2B5EF4-FFF2-40B4-BE49-F238E27FC236}">
                <a16:creationId xmlns:a16="http://schemas.microsoft.com/office/drawing/2014/main" id="{A888E096-6176-4527-74F7-59493D9BE6F2}"/>
              </a:ext>
            </a:extLst>
          </p:cNvPr>
          <p:cNvPicPr>
            <a:picLocks noChangeAspect="1"/>
          </p:cNvPicPr>
          <p:nvPr/>
        </p:nvPicPr>
        <p:blipFill>
          <a:blip r:embed="rId9"/>
          <a:stretch>
            <a:fillRect/>
          </a:stretch>
        </p:blipFill>
        <p:spPr>
          <a:xfrm>
            <a:off x="683682" y="5153683"/>
            <a:ext cx="604306" cy="543320"/>
          </a:xfrm>
          <a:prstGeom prst="rect">
            <a:avLst/>
          </a:prstGeom>
        </p:spPr>
      </p:pic>
      <p:grpSp>
        <p:nvGrpSpPr>
          <p:cNvPr id="48" name="Group 47">
            <a:extLst>
              <a:ext uri="{FF2B5EF4-FFF2-40B4-BE49-F238E27FC236}">
                <a16:creationId xmlns:a16="http://schemas.microsoft.com/office/drawing/2014/main" id="{2B9C5AF8-92A4-C84D-B3FD-87A6B4C85911}"/>
              </a:ext>
            </a:extLst>
          </p:cNvPr>
          <p:cNvGrpSpPr/>
          <p:nvPr/>
        </p:nvGrpSpPr>
        <p:grpSpPr>
          <a:xfrm>
            <a:off x="751061" y="4231220"/>
            <a:ext cx="469548" cy="525270"/>
            <a:chOff x="5562600" y="5168123"/>
            <a:chExt cx="539691" cy="603739"/>
          </a:xfrm>
        </p:grpSpPr>
        <p:pic>
          <p:nvPicPr>
            <p:cNvPr id="49" name="Picture 48">
              <a:extLst>
                <a:ext uri="{FF2B5EF4-FFF2-40B4-BE49-F238E27FC236}">
                  <a16:creationId xmlns:a16="http://schemas.microsoft.com/office/drawing/2014/main" id="{83ED7024-E88D-34B1-3644-05258B1B30D3}"/>
                </a:ext>
              </a:extLst>
            </p:cNvPr>
            <p:cNvPicPr>
              <a:picLocks noChangeAspect="1"/>
            </p:cNvPicPr>
            <p:nvPr/>
          </p:nvPicPr>
          <p:blipFill>
            <a:blip r:embed="rId10"/>
            <a:stretch>
              <a:fillRect/>
            </a:stretch>
          </p:blipFill>
          <p:spPr>
            <a:xfrm>
              <a:off x="5562600" y="5168123"/>
              <a:ext cx="228600" cy="603739"/>
            </a:xfrm>
            <a:prstGeom prst="rect">
              <a:avLst/>
            </a:prstGeom>
          </p:spPr>
        </p:pic>
        <p:sp>
          <p:nvSpPr>
            <p:cNvPr id="50" name="TextBox 49">
              <a:extLst>
                <a:ext uri="{FF2B5EF4-FFF2-40B4-BE49-F238E27FC236}">
                  <a16:creationId xmlns:a16="http://schemas.microsoft.com/office/drawing/2014/main" id="{6413738D-B550-CAF3-3B96-655B4B91DD36}"/>
                </a:ext>
              </a:extLst>
            </p:cNvPr>
            <p:cNvSpPr txBox="1"/>
            <p:nvPr/>
          </p:nvSpPr>
          <p:spPr>
            <a:xfrm>
              <a:off x="5755721" y="5182464"/>
              <a:ext cx="346570" cy="338554"/>
            </a:xfrm>
            <a:prstGeom prst="rect">
              <a:avLst/>
            </a:prstGeom>
            <a:noFill/>
          </p:spPr>
          <p:txBody>
            <a:bodyPr wrap="none" rtlCol="0">
              <a:spAutoFit/>
            </a:bodyPr>
            <a:lstStyle/>
            <a:p>
              <a:r>
                <a:rPr lang="en-US" sz="1600">
                  <a:solidFill>
                    <a:schemeClr val="accent2"/>
                  </a:solidFill>
                  <a:sym typeface="Wingdings" panose="05000000000000000000" pitchFamily="2" charset="2"/>
                </a:rPr>
                <a:t></a:t>
              </a:r>
              <a:endParaRPr lang="en-US" sz="1600">
                <a:solidFill>
                  <a:schemeClr val="accent2"/>
                </a:solidFill>
              </a:endParaRPr>
            </a:p>
          </p:txBody>
        </p:sp>
        <p:sp>
          <p:nvSpPr>
            <p:cNvPr id="51" name="TextBox 50">
              <a:extLst>
                <a:ext uri="{FF2B5EF4-FFF2-40B4-BE49-F238E27FC236}">
                  <a16:creationId xmlns:a16="http://schemas.microsoft.com/office/drawing/2014/main" id="{4D3F48E6-9478-AE77-55CC-B7358386190B}"/>
                </a:ext>
              </a:extLst>
            </p:cNvPr>
            <p:cNvSpPr txBox="1"/>
            <p:nvPr/>
          </p:nvSpPr>
          <p:spPr>
            <a:xfrm>
              <a:off x="5755721" y="5303486"/>
              <a:ext cx="346570" cy="338554"/>
            </a:xfrm>
            <a:prstGeom prst="rect">
              <a:avLst/>
            </a:prstGeom>
            <a:noFill/>
          </p:spPr>
          <p:txBody>
            <a:bodyPr wrap="none" rtlCol="0">
              <a:spAutoFit/>
            </a:bodyPr>
            <a:lstStyle/>
            <a:p>
              <a:r>
                <a:rPr lang="en-US" sz="1600">
                  <a:solidFill>
                    <a:schemeClr val="accent2"/>
                  </a:solidFill>
                  <a:sym typeface="Wingdings" panose="05000000000000000000" pitchFamily="2" charset="2"/>
                </a:rPr>
                <a:t></a:t>
              </a:r>
              <a:endParaRPr lang="en-US" sz="1600">
                <a:solidFill>
                  <a:schemeClr val="accent2"/>
                </a:solidFill>
              </a:endParaRPr>
            </a:p>
          </p:txBody>
        </p:sp>
        <p:sp>
          <p:nvSpPr>
            <p:cNvPr id="52" name="Rectangle 51">
              <a:extLst>
                <a:ext uri="{FF2B5EF4-FFF2-40B4-BE49-F238E27FC236}">
                  <a16:creationId xmlns:a16="http://schemas.microsoft.com/office/drawing/2014/main" id="{F74D1334-17B0-FEA8-393A-0BF4B9B366ED}"/>
                </a:ext>
              </a:extLst>
            </p:cNvPr>
            <p:cNvSpPr/>
            <p:nvPr/>
          </p:nvSpPr>
          <p:spPr>
            <a:xfrm>
              <a:off x="5849569" y="5561568"/>
              <a:ext cx="122728" cy="122728"/>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3" name="Picture 52" descr="A close up of a logo&#10;&#10;Description automatically generated">
            <a:extLst>
              <a:ext uri="{FF2B5EF4-FFF2-40B4-BE49-F238E27FC236}">
                <a16:creationId xmlns:a16="http://schemas.microsoft.com/office/drawing/2014/main" id="{0E814169-6B6E-C194-FEF2-FB4C4F3D33D2}"/>
              </a:ext>
            </a:extLst>
          </p:cNvPr>
          <p:cNvPicPr>
            <a:picLocks noChangeAspect="1"/>
          </p:cNvPicPr>
          <p:nvPr/>
        </p:nvPicPr>
        <p:blipFill>
          <a:blip r:embed="rId11"/>
          <a:stretch>
            <a:fillRect/>
          </a:stretch>
        </p:blipFill>
        <p:spPr>
          <a:xfrm>
            <a:off x="677531" y="6119231"/>
            <a:ext cx="616608" cy="542386"/>
          </a:xfrm>
          <a:prstGeom prst="rect">
            <a:avLst/>
          </a:prstGeom>
        </p:spPr>
      </p:pic>
      <p:grpSp>
        <p:nvGrpSpPr>
          <p:cNvPr id="54" name="Group 53">
            <a:extLst>
              <a:ext uri="{FF2B5EF4-FFF2-40B4-BE49-F238E27FC236}">
                <a16:creationId xmlns:a16="http://schemas.microsoft.com/office/drawing/2014/main" id="{C4B3E49E-4F81-2241-AEC2-35C023983465}"/>
              </a:ext>
            </a:extLst>
          </p:cNvPr>
          <p:cNvGrpSpPr/>
          <p:nvPr/>
        </p:nvGrpSpPr>
        <p:grpSpPr>
          <a:xfrm>
            <a:off x="649332" y="3180882"/>
            <a:ext cx="673006" cy="644168"/>
            <a:chOff x="845116" y="5119744"/>
            <a:chExt cx="773543" cy="740398"/>
          </a:xfrm>
        </p:grpSpPr>
        <p:grpSp>
          <p:nvGrpSpPr>
            <p:cNvPr id="55" name="Group 54">
              <a:extLst>
                <a:ext uri="{FF2B5EF4-FFF2-40B4-BE49-F238E27FC236}">
                  <a16:creationId xmlns:a16="http://schemas.microsoft.com/office/drawing/2014/main" id="{248CA329-B82F-E340-7EE9-5AC18C8D4038}"/>
                </a:ext>
              </a:extLst>
            </p:cNvPr>
            <p:cNvGrpSpPr/>
            <p:nvPr/>
          </p:nvGrpSpPr>
          <p:grpSpPr>
            <a:xfrm>
              <a:off x="1123767" y="5344604"/>
              <a:ext cx="217487" cy="304280"/>
              <a:chOff x="-417513" y="5205413"/>
              <a:chExt cx="338138" cy="473075"/>
            </a:xfrm>
          </p:grpSpPr>
          <p:sp>
            <p:nvSpPr>
              <p:cNvPr id="64" name="Freeform 5">
                <a:extLst>
                  <a:ext uri="{FF2B5EF4-FFF2-40B4-BE49-F238E27FC236}">
                    <a16:creationId xmlns:a16="http://schemas.microsoft.com/office/drawing/2014/main" id="{5BA5D918-9417-B51C-5528-120710641C5A}"/>
                  </a:ext>
                </a:extLst>
              </p:cNvPr>
              <p:cNvSpPr>
                <a:spLocks/>
              </p:cNvSpPr>
              <p:nvPr/>
            </p:nvSpPr>
            <p:spPr bwMode="auto">
              <a:xfrm>
                <a:off x="-333376" y="5205413"/>
                <a:ext cx="168275" cy="85725"/>
              </a:xfrm>
              <a:custGeom>
                <a:avLst/>
                <a:gdLst>
                  <a:gd name="T0" fmla="*/ 104 w 104"/>
                  <a:gd name="T1" fmla="*/ 33 h 53"/>
                  <a:gd name="T2" fmla="*/ 83 w 104"/>
                  <a:gd name="T3" fmla="*/ 53 h 53"/>
                  <a:gd name="T4" fmla="*/ 21 w 104"/>
                  <a:gd name="T5" fmla="*/ 53 h 53"/>
                  <a:gd name="T6" fmla="*/ 0 w 104"/>
                  <a:gd name="T7" fmla="*/ 33 h 53"/>
                  <a:gd name="T8" fmla="*/ 0 w 104"/>
                  <a:gd name="T9" fmla="*/ 21 h 53"/>
                  <a:gd name="T10" fmla="*/ 21 w 104"/>
                  <a:gd name="T11" fmla="*/ 0 h 53"/>
                  <a:gd name="T12" fmla="*/ 83 w 104"/>
                  <a:gd name="T13" fmla="*/ 0 h 53"/>
                  <a:gd name="T14" fmla="*/ 104 w 104"/>
                  <a:gd name="T15" fmla="*/ 21 h 53"/>
                  <a:gd name="T16" fmla="*/ 104 w 104"/>
                  <a:gd name="T17"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53">
                    <a:moveTo>
                      <a:pt x="104" y="33"/>
                    </a:moveTo>
                    <a:cubicBezTo>
                      <a:pt x="104" y="44"/>
                      <a:pt x="95" y="53"/>
                      <a:pt x="83" y="53"/>
                    </a:cubicBezTo>
                    <a:cubicBezTo>
                      <a:pt x="21" y="53"/>
                      <a:pt x="21" y="53"/>
                      <a:pt x="21" y="53"/>
                    </a:cubicBezTo>
                    <a:cubicBezTo>
                      <a:pt x="10" y="53"/>
                      <a:pt x="0" y="44"/>
                      <a:pt x="0" y="33"/>
                    </a:cubicBezTo>
                    <a:cubicBezTo>
                      <a:pt x="0" y="21"/>
                      <a:pt x="0" y="21"/>
                      <a:pt x="0" y="21"/>
                    </a:cubicBezTo>
                    <a:cubicBezTo>
                      <a:pt x="0" y="10"/>
                      <a:pt x="10" y="0"/>
                      <a:pt x="21" y="0"/>
                    </a:cubicBezTo>
                    <a:cubicBezTo>
                      <a:pt x="83" y="0"/>
                      <a:pt x="83" y="0"/>
                      <a:pt x="83" y="0"/>
                    </a:cubicBezTo>
                    <a:cubicBezTo>
                      <a:pt x="95" y="0"/>
                      <a:pt x="104" y="10"/>
                      <a:pt x="104" y="21"/>
                    </a:cubicBezTo>
                    <a:lnTo>
                      <a:pt x="104" y="33"/>
                    </a:lnTo>
                    <a:close/>
                  </a:path>
                </a:pathLst>
              </a:custGeom>
              <a:noFill/>
              <a:ln w="9525" cap="flat">
                <a:solidFill>
                  <a:srgbClr val="0067B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Freeform 6">
                <a:extLst>
                  <a:ext uri="{FF2B5EF4-FFF2-40B4-BE49-F238E27FC236}">
                    <a16:creationId xmlns:a16="http://schemas.microsoft.com/office/drawing/2014/main" id="{F35B218F-7978-76EA-9174-F6510E5417A5}"/>
                  </a:ext>
                </a:extLst>
              </p:cNvPr>
              <p:cNvSpPr>
                <a:spLocks/>
              </p:cNvSpPr>
              <p:nvPr/>
            </p:nvSpPr>
            <p:spPr bwMode="auto">
              <a:xfrm>
                <a:off x="-352426" y="5403850"/>
                <a:ext cx="207963" cy="152400"/>
              </a:xfrm>
              <a:custGeom>
                <a:avLst/>
                <a:gdLst>
                  <a:gd name="T0" fmla="*/ 122 w 129"/>
                  <a:gd name="T1" fmla="*/ 29 h 94"/>
                  <a:gd name="T2" fmla="*/ 60 w 129"/>
                  <a:gd name="T3" fmla="*/ 89 h 94"/>
                  <a:gd name="T4" fmla="*/ 49 w 129"/>
                  <a:gd name="T5" fmla="*/ 94 h 94"/>
                  <a:gd name="T6" fmla="*/ 37 w 129"/>
                  <a:gd name="T7" fmla="*/ 89 h 94"/>
                  <a:gd name="T8" fmla="*/ 6 w 129"/>
                  <a:gd name="T9" fmla="*/ 60 h 94"/>
                  <a:gd name="T10" fmla="*/ 6 w 129"/>
                  <a:gd name="T11" fmla="*/ 37 h 94"/>
                  <a:gd name="T12" fmla="*/ 30 w 129"/>
                  <a:gd name="T13" fmla="*/ 37 h 94"/>
                  <a:gd name="T14" fmla="*/ 49 w 129"/>
                  <a:gd name="T15" fmla="*/ 55 h 94"/>
                  <a:gd name="T16" fmla="*/ 99 w 129"/>
                  <a:gd name="T17" fmla="*/ 6 h 94"/>
                  <a:gd name="T18" fmla="*/ 122 w 129"/>
                  <a:gd name="T19" fmla="*/ 6 h 94"/>
                  <a:gd name="T20" fmla="*/ 122 w 129"/>
                  <a:gd name="T21" fmla="*/ 2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94">
                    <a:moveTo>
                      <a:pt x="122" y="29"/>
                    </a:moveTo>
                    <a:cubicBezTo>
                      <a:pt x="60" y="89"/>
                      <a:pt x="60" y="89"/>
                      <a:pt x="60" y="89"/>
                    </a:cubicBezTo>
                    <a:cubicBezTo>
                      <a:pt x="57" y="93"/>
                      <a:pt x="53" y="94"/>
                      <a:pt x="49" y="94"/>
                    </a:cubicBezTo>
                    <a:cubicBezTo>
                      <a:pt x="44" y="94"/>
                      <a:pt x="40" y="93"/>
                      <a:pt x="37" y="89"/>
                    </a:cubicBezTo>
                    <a:cubicBezTo>
                      <a:pt x="6" y="60"/>
                      <a:pt x="6" y="60"/>
                      <a:pt x="6" y="60"/>
                    </a:cubicBezTo>
                    <a:cubicBezTo>
                      <a:pt x="0" y="54"/>
                      <a:pt x="0" y="43"/>
                      <a:pt x="6" y="37"/>
                    </a:cubicBezTo>
                    <a:cubicBezTo>
                      <a:pt x="13" y="30"/>
                      <a:pt x="24" y="30"/>
                      <a:pt x="30" y="37"/>
                    </a:cubicBezTo>
                    <a:cubicBezTo>
                      <a:pt x="49" y="55"/>
                      <a:pt x="49" y="55"/>
                      <a:pt x="49" y="55"/>
                    </a:cubicBezTo>
                    <a:cubicBezTo>
                      <a:pt x="99" y="6"/>
                      <a:pt x="99" y="6"/>
                      <a:pt x="99" y="6"/>
                    </a:cubicBezTo>
                    <a:cubicBezTo>
                      <a:pt x="105" y="0"/>
                      <a:pt x="116" y="0"/>
                      <a:pt x="122" y="6"/>
                    </a:cubicBezTo>
                    <a:cubicBezTo>
                      <a:pt x="129" y="12"/>
                      <a:pt x="129" y="23"/>
                      <a:pt x="122" y="29"/>
                    </a:cubicBezTo>
                  </a:path>
                </a:pathLst>
              </a:custGeom>
              <a:noFill/>
              <a:ln w="9525" cap="flat">
                <a:solidFill>
                  <a:srgbClr val="0067B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 name="Freeform 7">
                <a:extLst>
                  <a:ext uri="{FF2B5EF4-FFF2-40B4-BE49-F238E27FC236}">
                    <a16:creationId xmlns:a16="http://schemas.microsoft.com/office/drawing/2014/main" id="{79E8D38B-578A-3F15-1D4B-9CD0C191B9FE}"/>
                  </a:ext>
                </a:extLst>
              </p:cNvPr>
              <p:cNvSpPr>
                <a:spLocks/>
              </p:cNvSpPr>
              <p:nvPr/>
            </p:nvSpPr>
            <p:spPr bwMode="auto">
              <a:xfrm>
                <a:off x="-417513" y="5246688"/>
                <a:ext cx="338138" cy="431800"/>
              </a:xfrm>
              <a:custGeom>
                <a:avLst/>
                <a:gdLst>
                  <a:gd name="T0" fmla="*/ 167 w 209"/>
                  <a:gd name="T1" fmla="*/ 0 h 267"/>
                  <a:gd name="T2" fmla="*/ 167 w 209"/>
                  <a:gd name="T3" fmla="*/ 7 h 267"/>
                  <a:gd name="T4" fmla="*/ 135 w 209"/>
                  <a:gd name="T5" fmla="*/ 38 h 267"/>
                  <a:gd name="T6" fmla="*/ 73 w 209"/>
                  <a:gd name="T7" fmla="*/ 38 h 267"/>
                  <a:gd name="T8" fmla="*/ 41 w 209"/>
                  <a:gd name="T9" fmla="*/ 7 h 267"/>
                  <a:gd name="T10" fmla="*/ 41 w 209"/>
                  <a:gd name="T11" fmla="*/ 0 h 267"/>
                  <a:gd name="T12" fmla="*/ 0 w 209"/>
                  <a:gd name="T13" fmla="*/ 0 h 267"/>
                  <a:gd name="T14" fmla="*/ 0 w 209"/>
                  <a:gd name="T15" fmla="*/ 267 h 267"/>
                  <a:gd name="T16" fmla="*/ 209 w 209"/>
                  <a:gd name="T17" fmla="*/ 267 h 267"/>
                  <a:gd name="T18" fmla="*/ 209 w 209"/>
                  <a:gd name="T19" fmla="*/ 0 h 267"/>
                  <a:gd name="T20" fmla="*/ 167 w 209"/>
                  <a:gd name="T21"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267">
                    <a:moveTo>
                      <a:pt x="167" y="0"/>
                    </a:moveTo>
                    <a:cubicBezTo>
                      <a:pt x="167" y="7"/>
                      <a:pt x="167" y="7"/>
                      <a:pt x="167" y="7"/>
                    </a:cubicBezTo>
                    <a:cubicBezTo>
                      <a:pt x="167" y="24"/>
                      <a:pt x="153" y="38"/>
                      <a:pt x="135" y="38"/>
                    </a:cubicBezTo>
                    <a:cubicBezTo>
                      <a:pt x="73" y="38"/>
                      <a:pt x="73" y="38"/>
                      <a:pt x="73" y="38"/>
                    </a:cubicBezTo>
                    <a:cubicBezTo>
                      <a:pt x="55" y="38"/>
                      <a:pt x="41" y="24"/>
                      <a:pt x="41" y="7"/>
                    </a:cubicBezTo>
                    <a:cubicBezTo>
                      <a:pt x="41" y="0"/>
                      <a:pt x="41" y="0"/>
                      <a:pt x="41" y="0"/>
                    </a:cubicBezTo>
                    <a:cubicBezTo>
                      <a:pt x="0" y="0"/>
                      <a:pt x="0" y="0"/>
                      <a:pt x="0" y="0"/>
                    </a:cubicBezTo>
                    <a:cubicBezTo>
                      <a:pt x="0" y="267"/>
                      <a:pt x="0" y="267"/>
                      <a:pt x="0" y="267"/>
                    </a:cubicBezTo>
                    <a:cubicBezTo>
                      <a:pt x="209" y="267"/>
                      <a:pt x="209" y="267"/>
                      <a:pt x="209" y="267"/>
                    </a:cubicBezTo>
                    <a:cubicBezTo>
                      <a:pt x="209" y="0"/>
                      <a:pt x="209" y="0"/>
                      <a:pt x="209" y="0"/>
                    </a:cubicBezTo>
                    <a:lnTo>
                      <a:pt x="167" y="0"/>
                    </a:lnTo>
                    <a:close/>
                  </a:path>
                </a:pathLst>
              </a:custGeom>
              <a:noFill/>
              <a:ln w="9525" cap="rnd">
                <a:solidFill>
                  <a:srgbClr val="0067B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56" name="Oval 55">
              <a:extLst>
                <a:ext uri="{FF2B5EF4-FFF2-40B4-BE49-F238E27FC236}">
                  <a16:creationId xmlns:a16="http://schemas.microsoft.com/office/drawing/2014/main" id="{0BA5DDC5-AEEF-9FAE-A485-911BE107331F}"/>
                </a:ext>
              </a:extLst>
            </p:cNvPr>
            <p:cNvSpPr/>
            <p:nvPr/>
          </p:nvSpPr>
          <p:spPr>
            <a:xfrm>
              <a:off x="943697" y="5218220"/>
              <a:ext cx="577625" cy="577625"/>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25CCA6F2-9F83-85E6-C6E4-4FAD55E2FE11}"/>
                </a:ext>
              </a:extLst>
            </p:cNvPr>
            <p:cNvSpPr/>
            <p:nvPr/>
          </p:nvSpPr>
          <p:spPr>
            <a:xfrm>
              <a:off x="1160094" y="5119744"/>
              <a:ext cx="144832" cy="144832"/>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80B29A7D-4140-033D-3221-4F821D98AF64}"/>
                </a:ext>
              </a:extLst>
            </p:cNvPr>
            <p:cNvSpPr/>
            <p:nvPr/>
          </p:nvSpPr>
          <p:spPr>
            <a:xfrm>
              <a:off x="1301567" y="5715310"/>
              <a:ext cx="144832" cy="144832"/>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E5D11E85-31C6-F42F-3115-3223D440D4AE}"/>
                </a:ext>
              </a:extLst>
            </p:cNvPr>
            <p:cNvSpPr/>
            <p:nvPr/>
          </p:nvSpPr>
          <p:spPr>
            <a:xfrm>
              <a:off x="999068" y="5715310"/>
              <a:ext cx="144832" cy="144832"/>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5C4561CA-2290-E19B-F2C4-FCD298C4D92D}"/>
                </a:ext>
              </a:extLst>
            </p:cNvPr>
            <p:cNvSpPr/>
            <p:nvPr/>
          </p:nvSpPr>
          <p:spPr>
            <a:xfrm>
              <a:off x="845116" y="5477726"/>
              <a:ext cx="144832" cy="144832"/>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480FA2B5-2D67-A324-CAA3-ECDBA0726612}"/>
                </a:ext>
              </a:extLst>
            </p:cNvPr>
            <p:cNvSpPr/>
            <p:nvPr/>
          </p:nvSpPr>
          <p:spPr>
            <a:xfrm>
              <a:off x="1473827" y="5477726"/>
              <a:ext cx="144832" cy="144832"/>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65A3D164-7AFA-E16F-2268-FF6F531F8121}"/>
                </a:ext>
              </a:extLst>
            </p:cNvPr>
            <p:cNvSpPr/>
            <p:nvPr/>
          </p:nvSpPr>
          <p:spPr>
            <a:xfrm>
              <a:off x="1430606" y="5231070"/>
              <a:ext cx="144832" cy="144832"/>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C06DCCD1-C86E-28A4-6C4C-61312B3FAFE3}"/>
                </a:ext>
              </a:extLst>
            </p:cNvPr>
            <p:cNvSpPr/>
            <p:nvPr/>
          </p:nvSpPr>
          <p:spPr>
            <a:xfrm>
              <a:off x="898170" y="5231070"/>
              <a:ext cx="144832" cy="144832"/>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7" name="Text Placeholder 4">
            <a:extLst>
              <a:ext uri="{FF2B5EF4-FFF2-40B4-BE49-F238E27FC236}">
                <a16:creationId xmlns:a16="http://schemas.microsoft.com/office/drawing/2014/main" id="{257A5584-B398-0B06-990A-699EBE38E8C7}"/>
              </a:ext>
            </a:extLst>
          </p:cNvPr>
          <p:cNvSpPr txBox="1">
            <a:spLocks/>
          </p:cNvSpPr>
          <p:nvPr/>
        </p:nvSpPr>
        <p:spPr>
          <a:xfrm>
            <a:off x="457200" y="2448628"/>
            <a:ext cx="6332539" cy="4519101"/>
          </a:xfrm>
          <a:prstGeom prst="rect">
            <a:avLst/>
          </a:prstGeom>
          <a:ln w="38100">
            <a:solidFill>
              <a:srgbClr val="CFD1D1"/>
            </a:solidFill>
          </a:ln>
        </p:spPr>
        <p:txBody>
          <a:bodyPr vert="horz" lIns="0" tIns="0" rIns="0" bIns="0" rtlCol="0">
            <a:noAutofit/>
          </a:bodyPr>
          <a:lstStyle>
            <a:lvl1pPr marL="182880" indent="-182880" algn="l" defTabSz="1005840" rtl="0" eaLnBrk="1" latinLnBrk="0" hangingPunct="1">
              <a:lnSpc>
                <a:spcPct val="100000"/>
              </a:lnSpc>
              <a:spcBef>
                <a:spcPts val="0"/>
              </a:spcBef>
              <a:spcAft>
                <a:spcPts val="450"/>
              </a:spcAft>
              <a:buClr>
                <a:schemeClr val="accent2"/>
              </a:buClr>
              <a:buFont typeface="System Font Regular"/>
              <a:buChar char="■"/>
              <a:tabLst/>
              <a:defRPr sz="1200" b="0" kern="120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2pPr>
            <a:lvl3pPr marL="576072"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3pPr>
            <a:lvl4pPr marL="749808"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4pPr>
            <a:lvl5pPr marL="923544"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5pPr>
            <a:lvl6pPr marL="661988" marR="0" indent="0" algn="l" defTabSz="1005840" rtl="0" eaLnBrk="1" fontAlgn="auto" latinLnBrk="0" hangingPunct="1">
              <a:lnSpc>
                <a:spcPct val="110000"/>
              </a:lnSpc>
              <a:spcBef>
                <a:spcPts val="550"/>
              </a:spcBef>
              <a:spcAft>
                <a:spcPts val="0"/>
              </a:spcAft>
              <a:buClrTx/>
              <a:buSzTx/>
              <a:buFont typeface="System Font Regular"/>
              <a:buNone/>
              <a:tabLst/>
              <a:defRPr sz="1200" kern="1200">
                <a:solidFill>
                  <a:schemeClr val="tx2"/>
                </a:solidFill>
                <a:latin typeface="Calibri" panose="020F0502020204030204" pitchFamily="34" charset="0"/>
                <a:ea typeface="+mn-ea"/>
                <a:cs typeface="Calibri" panose="020F0502020204030204" pitchFamily="34" charset="0"/>
              </a:defRPr>
            </a:lvl6pPr>
            <a:lvl7pPr marL="1035050" indent="-171450" algn="l" defTabSz="1005840" rtl="0" eaLnBrk="1" latinLnBrk="0" hangingPunct="1">
              <a:lnSpc>
                <a:spcPct val="110000"/>
              </a:lnSpc>
              <a:spcBef>
                <a:spcPts val="550"/>
              </a:spcBef>
              <a:buFont typeface="System Font Regular"/>
              <a:buChar char="–"/>
              <a:tabLst/>
              <a:defRPr sz="1200" kern="1200">
                <a:solidFill>
                  <a:schemeClr val="tx2"/>
                </a:solidFill>
                <a:latin typeface="Calibri" panose="020F0502020204030204" pitchFamily="34" charset="0"/>
                <a:ea typeface="+mn-ea"/>
                <a:cs typeface="Calibri" panose="020F0502020204030204" pitchFamily="34" charset="0"/>
              </a:defRPr>
            </a:lvl7pPr>
            <a:lvl8pPr marL="3771900" indent="-251460" algn="l" defTabSz="1005840" rtl="0" eaLnBrk="1" latinLnBrk="0" hangingPunct="1">
              <a:lnSpc>
                <a:spcPct val="90000"/>
              </a:lnSpc>
              <a:spcBef>
                <a:spcPts val="550"/>
              </a:spcBef>
              <a:buFont typeface="Arial" panose="020B0604020202020204" pitchFamily="34" charset="0"/>
              <a:buChar char="•"/>
              <a:defRPr sz="1200" kern="1200">
                <a:solidFill>
                  <a:schemeClr val="tx1"/>
                </a:solidFill>
                <a:latin typeface="+mn-lt"/>
                <a:ea typeface="+mn-ea"/>
                <a:cs typeface="+mn-cs"/>
              </a:defRPr>
            </a:lvl8pPr>
            <a:lvl9pPr marL="4023360" indent="0" algn="l" defTabSz="1005840" rtl="0" eaLnBrk="1" latinLnBrk="0" hangingPunct="1">
              <a:lnSpc>
                <a:spcPct val="90000"/>
              </a:lnSpc>
              <a:spcBef>
                <a:spcPts val="550"/>
              </a:spcBef>
              <a:buFont typeface="Arial" panose="020B0604020202020204" pitchFamily="34" charset="0"/>
              <a:buNone/>
              <a:defRPr sz="1200" kern="1200">
                <a:solidFill>
                  <a:schemeClr val="tx1"/>
                </a:solidFill>
                <a:latin typeface="+mn-lt"/>
                <a:ea typeface="+mn-ea"/>
                <a:cs typeface="+mn-cs"/>
              </a:defRPr>
            </a:lvl9pPr>
          </a:lstStyle>
          <a:p>
            <a:pPr marL="0" indent="0">
              <a:buNone/>
            </a:pPr>
            <a:r>
              <a:rPr lang="en-US" sz="1359">
                <a:solidFill>
                  <a:schemeClr val="accent2"/>
                </a:solidFill>
              </a:rPr>
              <a:t> </a:t>
            </a:r>
          </a:p>
        </p:txBody>
      </p:sp>
      <p:sp>
        <p:nvSpPr>
          <p:cNvPr id="68" name="Text Placeholder 4">
            <a:extLst>
              <a:ext uri="{FF2B5EF4-FFF2-40B4-BE49-F238E27FC236}">
                <a16:creationId xmlns:a16="http://schemas.microsoft.com/office/drawing/2014/main" id="{788C1471-7C90-B215-2AC0-9AE8C86B2951}"/>
              </a:ext>
            </a:extLst>
          </p:cNvPr>
          <p:cNvSpPr txBox="1">
            <a:spLocks/>
          </p:cNvSpPr>
          <p:nvPr/>
        </p:nvSpPr>
        <p:spPr>
          <a:xfrm>
            <a:off x="7026845" y="2448628"/>
            <a:ext cx="6332540" cy="4519101"/>
          </a:xfrm>
          <a:prstGeom prst="rect">
            <a:avLst/>
          </a:prstGeom>
          <a:ln w="38100">
            <a:solidFill>
              <a:srgbClr val="CFD1D1"/>
            </a:solidFill>
          </a:ln>
        </p:spPr>
        <p:txBody>
          <a:bodyPr vert="horz" lIns="0" tIns="0" rIns="0" bIns="0" rtlCol="0">
            <a:noAutofit/>
          </a:bodyPr>
          <a:lstStyle>
            <a:lvl1pPr marL="182880" indent="-182880" algn="l" defTabSz="1005840" rtl="0" eaLnBrk="1" latinLnBrk="0" hangingPunct="1">
              <a:lnSpc>
                <a:spcPct val="100000"/>
              </a:lnSpc>
              <a:spcBef>
                <a:spcPts val="0"/>
              </a:spcBef>
              <a:spcAft>
                <a:spcPts val="450"/>
              </a:spcAft>
              <a:buClr>
                <a:schemeClr val="accent2"/>
              </a:buClr>
              <a:buFont typeface="System Font Regular"/>
              <a:buChar char="■"/>
              <a:tabLst/>
              <a:defRPr sz="1200" b="0" kern="120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2pPr>
            <a:lvl3pPr marL="576072"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3pPr>
            <a:lvl4pPr marL="749808"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4pPr>
            <a:lvl5pPr marL="923544" indent="-173736" algn="l" defTabSz="1005840" rtl="0" eaLnBrk="1" latinLnBrk="0" hangingPunct="1">
              <a:lnSpc>
                <a:spcPct val="100000"/>
              </a:lnSpc>
              <a:spcBef>
                <a:spcPts val="0"/>
              </a:spcBef>
              <a:spcAft>
                <a:spcPts val="450"/>
              </a:spcAft>
              <a:buClr>
                <a:schemeClr val="accent2"/>
              </a:buClr>
              <a:buFont typeface="System Font Regular"/>
              <a:buChar char="○"/>
              <a:tabLst/>
              <a:defRPr sz="1200" kern="1200">
                <a:solidFill>
                  <a:schemeClr val="tx1"/>
                </a:solidFill>
                <a:latin typeface="Calibri" panose="020F0502020204030204" pitchFamily="34" charset="0"/>
                <a:ea typeface="+mn-ea"/>
                <a:cs typeface="Calibri" panose="020F0502020204030204" pitchFamily="34" charset="0"/>
              </a:defRPr>
            </a:lvl5pPr>
            <a:lvl6pPr marL="661988" marR="0" indent="0" algn="l" defTabSz="1005840" rtl="0" eaLnBrk="1" fontAlgn="auto" latinLnBrk="0" hangingPunct="1">
              <a:lnSpc>
                <a:spcPct val="110000"/>
              </a:lnSpc>
              <a:spcBef>
                <a:spcPts val="550"/>
              </a:spcBef>
              <a:spcAft>
                <a:spcPts val="0"/>
              </a:spcAft>
              <a:buClrTx/>
              <a:buSzTx/>
              <a:buFont typeface="System Font Regular"/>
              <a:buNone/>
              <a:tabLst/>
              <a:defRPr sz="1200" kern="1200">
                <a:solidFill>
                  <a:schemeClr val="tx2"/>
                </a:solidFill>
                <a:latin typeface="Calibri" panose="020F0502020204030204" pitchFamily="34" charset="0"/>
                <a:ea typeface="+mn-ea"/>
                <a:cs typeface="Calibri" panose="020F0502020204030204" pitchFamily="34" charset="0"/>
              </a:defRPr>
            </a:lvl6pPr>
            <a:lvl7pPr marL="1035050" indent="-171450" algn="l" defTabSz="1005840" rtl="0" eaLnBrk="1" latinLnBrk="0" hangingPunct="1">
              <a:lnSpc>
                <a:spcPct val="110000"/>
              </a:lnSpc>
              <a:spcBef>
                <a:spcPts val="550"/>
              </a:spcBef>
              <a:buFont typeface="System Font Regular"/>
              <a:buChar char="–"/>
              <a:tabLst/>
              <a:defRPr sz="1200" kern="1200">
                <a:solidFill>
                  <a:schemeClr val="tx2"/>
                </a:solidFill>
                <a:latin typeface="Calibri" panose="020F0502020204030204" pitchFamily="34" charset="0"/>
                <a:ea typeface="+mn-ea"/>
                <a:cs typeface="Calibri" panose="020F0502020204030204" pitchFamily="34" charset="0"/>
              </a:defRPr>
            </a:lvl7pPr>
            <a:lvl8pPr marL="3771900" indent="-251460" algn="l" defTabSz="1005840" rtl="0" eaLnBrk="1" latinLnBrk="0" hangingPunct="1">
              <a:lnSpc>
                <a:spcPct val="90000"/>
              </a:lnSpc>
              <a:spcBef>
                <a:spcPts val="550"/>
              </a:spcBef>
              <a:buFont typeface="Arial" panose="020B0604020202020204" pitchFamily="34" charset="0"/>
              <a:buChar char="•"/>
              <a:defRPr sz="1200" kern="1200">
                <a:solidFill>
                  <a:schemeClr val="tx1"/>
                </a:solidFill>
                <a:latin typeface="+mn-lt"/>
                <a:ea typeface="+mn-ea"/>
                <a:cs typeface="+mn-cs"/>
              </a:defRPr>
            </a:lvl8pPr>
            <a:lvl9pPr marL="4023360" indent="0" algn="l" defTabSz="1005840" rtl="0" eaLnBrk="1" latinLnBrk="0" hangingPunct="1">
              <a:lnSpc>
                <a:spcPct val="90000"/>
              </a:lnSpc>
              <a:spcBef>
                <a:spcPts val="550"/>
              </a:spcBef>
              <a:buFont typeface="Arial" panose="020B0604020202020204" pitchFamily="34" charset="0"/>
              <a:buNone/>
              <a:defRPr sz="1200" kern="1200">
                <a:solidFill>
                  <a:schemeClr val="tx1"/>
                </a:solidFill>
                <a:latin typeface="+mn-lt"/>
                <a:ea typeface="+mn-ea"/>
                <a:cs typeface="+mn-cs"/>
              </a:defRPr>
            </a:lvl9pPr>
          </a:lstStyle>
          <a:p>
            <a:pPr marL="0" indent="0">
              <a:buNone/>
            </a:pPr>
            <a:r>
              <a:rPr lang="en-US" sz="1359">
                <a:solidFill>
                  <a:schemeClr val="accent2"/>
                </a:solidFill>
              </a:rPr>
              <a:t> </a:t>
            </a:r>
          </a:p>
        </p:txBody>
      </p:sp>
      <p:pic>
        <p:nvPicPr>
          <p:cNvPr id="69" name="Picture 68">
            <a:extLst>
              <a:ext uri="{FF2B5EF4-FFF2-40B4-BE49-F238E27FC236}">
                <a16:creationId xmlns:a16="http://schemas.microsoft.com/office/drawing/2014/main" id="{94FFB41A-8544-8DFE-AC46-A31019776395}"/>
              </a:ext>
            </a:extLst>
          </p:cNvPr>
          <p:cNvPicPr>
            <a:picLocks noChangeAspect="1"/>
          </p:cNvPicPr>
          <p:nvPr/>
        </p:nvPicPr>
        <p:blipFill>
          <a:blip r:embed="rId12"/>
          <a:stretch>
            <a:fillRect/>
          </a:stretch>
        </p:blipFill>
        <p:spPr>
          <a:xfrm>
            <a:off x="668557" y="2950323"/>
            <a:ext cx="425408" cy="72631"/>
          </a:xfrm>
          <a:prstGeom prst="rect">
            <a:avLst/>
          </a:prstGeom>
        </p:spPr>
      </p:pic>
      <p:pic>
        <p:nvPicPr>
          <p:cNvPr id="70" name="Picture 69">
            <a:extLst>
              <a:ext uri="{FF2B5EF4-FFF2-40B4-BE49-F238E27FC236}">
                <a16:creationId xmlns:a16="http://schemas.microsoft.com/office/drawing/2014/main" id="{3931109A-DEEF-E15F-0DC3-934F4A977DD5}"/>
              </a:ext>
            </a:extLst>
          </p:cNvPr>
          <p:cNvPicPr>
            <a:picLocks noChangeAspect="1"/>
          </p:cNvPicPr>
          <p:nvPr/>
        </p:nvPicPr>
        <p:blipFill>
          <a:blip r:embed="rId12"/>
          <a:stretch>
            <a:fillRect/>
          </a:stretch>
        </p:blipFill>
        <p:spPr>
          <a:xfrm>
            <a:off x="7153785" y="2950323"/>
            <a:ext cx="425408" cy="72631"/>
          </a:xfrm>
          <a:prstGeom prst="rect">
            <a:avLst/>
          </a:prstGeom>
        </p:spPr>
      </p:pic>
      <p:sp>
        <p:nvSpPr>
          <p:cNvPr id="6" name="Round Single Corner Rectangle 65">
            <a:extLst>
              <a:ext uri="{FF2B5EF4-FFF2-40B4-BE49-F238E27FC236}">
                <a16:creationId xmlns:a16="http://schemas.microsoft.com/office/drawing/2014/main" id="{C6D0E24B-F9E1-DC09-B7E8-1E23ABC63C10}"/>
              </a:ext>
            </a:extLst>
          </p:cNvPr>
          <p:cNvSpPr txBox="1">
            <a:spLocks/>
          </p:cNvSpPr>
          <p:nvPr>
            <p:custDataLst>
              <p:tags r:id="rId6"/>
            </p:custDataLst>
          </p:nvPr>
        </p:nvSpPr>
        <p:spPr>
          <a:xfrm>
            <a:off x="7149784" y="3145009"/>
            <a:ext cx="6114271" cy="3690039"/>
          </a:xfrm>
          <a:prstGeom prst="rect">
            <a:avLst/>
          </a:prstGeom>
          <a:solidFill>
            <a:srgbClr val="FFFFFF"/>
          </a:solidFill>
        </p:spPr>
        <p:txBody>
          <a:bodyPr vert="horz" lIns="91440" tIns="45720" rIns="91440" bIns="45720" rtlCol="0" anchor="ctr">
            <a:noAutofit/>
          </a:bodyPr>
          <a:lstStyle>
            <a:lvl1pPr marL="0" indent="0" algn="l" defTabSz="1005821" rtl="0" eaLnBrk="1" latinLnBrk="0" hangingPunct="1">
              <a:lnSpc>
                <a:spcPct val="100000"/>
              </a:lnSpc>
              <a:spcBef>
                <a:spcPts val="0"/>
              </a:spcBef>
              <a:spcAft>
                <a:spcPts val="450"/>
              </a:spcAft>
              <a:buClr>
                <a:schemeClr val="accent2"/>
              </a:buClr>
              <a:buFont typeface="System Font Regular"/>
              <a:buNone/>
              <a:tabLst/>
              <a:defRPr sz="1600" b="1" kern="1200">
                <a:solidFill>
                  <a:srgbClr val="0067B1"/>
                </a:solidFill>
                <a:latin typeface="Calibri" panose="020F0502020204030204" pitchFamily="34" charset="0"/>
                <a:ea typeface="+mn-ea"/>
                <a:cs typeface="Calibri" panose="020F0502020204030204" pitchFamily="34" charset="0"/>
              </a:defRPr>
            </a:lvl1pPr>
            <a:lvl2pPr marL="182880" indent="-182880" algn="l" defTabSz="1005821" rtl="0" eaLnBrk="1" latinLnBrk="0" hangingPunct="1">
              <a:lnSpc>
                <a:spcPct val="100000"/>
              </a:lnSpc>
              <a:spcBef>
                <a:spcPts val="0"/>
              </a:spcBef>
              <a:spcAft>
                <a:spcPts val="450"/>
              </a:spcAft>
              <a:buClr>
                <a:schemeClr val="accent2"/>
              </a:buClr>
              <a:buFont typeface="Tahoma" panose="020B060403050404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2pPr>
            <a:lvl3pPr marL="402336" indent="-219456" algn="l" defTabSz="1005821" rtl="0" eaLnBrk="1" latinLnBrk="0" hangingPunct="1">
              <a:lnSpc>
                <a:spcPct val="100000"/>
              </a:lnSpc>
              <a:spcBef>
                <a:spcPts val="0"/>
              </a:spcBef>
              <a:spcAft>
                <a:spcPts val="450"/>
              </a:spcAft>
              <a:buClr>
                <a:schemeClr val="accent2"/>
              </a:buClr>
              <a:buFont typeface="Calibri" panose="020F050202020403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3pPr>
            <a:lvl4pPr marL="576072"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749808"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lvl="1">
              <a:spcAft>
                <a:spcPts val="1100"/>
              </a:spcAft>
            </a:pPr>
            <a:r>
              <a:rPr lang="en-US" sz="1600">
                <a:solidFill>
                  <a:srgbClr val="000000"/>
                </a:solidFill>
              </a:rPr>
              <a:t>Cost-savings needs to be a shared responsibility across the enterprise. Expense management is not just a function or process of individual hospitals or regions, but a shared responsibility. </a:t>
            </a:r>
          </a:p>
          <a:p>
            <a:pPr lvl="1">
              <a:spcAft>
                <a:spcPts val="1100"/>
              </a:spcAft>
            </a:pPr>
            <a:r>
              <a:rPr lang="en-US" sz="1600">
                <a:solidFill>
                  <a:srgbClr val="000000"/>
                </a:solidFill>
              </a:rPr>
              <a:t>Maturity of traditional value analysis to value-based performance, clinical outcomes and variation analysis to drive strategy </a:t>
            </a:r>
          </a:p>
          <a:p>
            <a:pPr lvl="1">
              <a:spcAft>
                <a:spcPts val="1100"/>
              </a:spcAft>
            </a:pPr>
            <a:r>
              <a:rPr lang="en-US" sz="1600">
                <a:solidFill>
                  <a:srgbClr val="000000"/>
                </a:solidFill>
              </a:rPr>
              <a:t>High-yield savings are </a:t>
            </a:r>
            <a:r>
              <a:rPr lang="en-US" sz="1600"/>
              <a:t>achieved through shared governance between supply chain and C-suite executive(s); requires operational oversight and active participation in individual service line, value analysis teams</a:t>
            </a:r>
          </a:p>
          <a:p>
            <a:pPr lvl="1">
              <a:spcAft>
                <a:spcPts val="1100"/>
              </a:spcAft>
            </a:pPr>
            <a:r>
              <a:rPr lang="en-US" sz="1600">
                <a:solidFill>
                  <a:srgbClr val="000000"/>
                </a:solidFill>
              </a:rPr>
              <a:t>Tracking and trending performance through savings initiative pipeline provides line-of-sight to savings gaps</a:t>
            </a:r>
          </a:p>
          <a:p>
            <a:pPr lvl="1">
              <a:spcAft>
                <a:spcPts val="1100"/>
              </a:spcAft>
            </a:pPr>
            <a:r>
              <a:rPr lang="en-US" sz="1600">
                <a:solidFill>
                  <a:srgbClr val="000000"/>
                </a:solidFill>
              </a:rPr>
              <a:t>Critical evaluation of product usage and the impact of new technology introduction to overall procurement return on investment (ROI) and its impacts on service line profitability</a:t>
            </a:r>
          </a:p>
        </p:txBody>
      </p:sp>
      <p:sp>
        <p:nvSpPr>
          <p:cNvPr id="4" name="Slide Number Placeholder 3">
            <a:extLst>
              <a:ext uri="{FF2B5EF4-FFF2-40B4-BE49-F238E27FC236}">
                <a16:creationId xmlns:a16="http://schemas.microsoft.com/office/drawing/2014/main" id="{59729CEE-6109-DEDC-CC02-062E07633889}"/>
              </a:ext>
            </a:extLst>
          </p:cNvPr>
          <p:cNvSpPr>
            <a:spLocks noGrp="1"/>
          </p:cNvSpPr>
          <p:nvPr>
            <p:ph type="sldNum" sz="quarter" idx="4"/>
          </p:nvPr>
        </p:nvSpPr>
        <p:spPr/>
        <p:txBody>
          <a:bodyPr/>
          <a:lstStyle/>
          <a:p>
            <a:fld id="{495CDFE8-06BB-8C4A-81DE-67EF32F50FC9}" type="slidenum">
              <a:rPr lang="en-US" smtClean="0"/>
              <a:pPr/>
              <a:t>5</a:t>
            </a:fld>
            <a:endParaRPr lang="en-US" dirty="0"/>
          </a:p>
        </p:txBody>
      </p:sp>
    </p:spTree>
    <p:custDataLst>
      <p:tags r:id="rId1"/>
    </p:custDataLst>
    <p:extLst>
      <p:ext uri="{BB962C8B-B14F-4D97-AF65-F5344CB8AC3E}">
        <p14:creationId xmlns:p14="http://schemas.microsoft.com/office/powerpoint/2010/main" val="3043039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75FD5-EC9F-4AE0-96C5-D2818E126577}"/>
              </a:ext>
            </a:extLst>
          </p:cNvPr>
          <p:cNvSpPr>
            <a:spLocks noGrp="1"/>
          </p:cNvSpPr>
          <p:nvPr>
            <p:ph type="title"/>
          </p:nvPr>
        </p:nvSpPr>
        <p:spPr/>
        <p:txBody>
          <a:bodyPr/>
          <a:lstStyle/>
          <a:p>
            <a:r>
              <a:rPr lang="en-US" dirty="0"/>
              <a:t>Supply Chain, Purchased Services and Pharmacy Overview</a:t>
            </a:r>
          </a:p>
        </p:txBody>
      </p:sp>
      <p:sp>
        <p:nvSpPr>
          <p:cNvPr id="21" name="Slide Number Placeholder 1">
            <a:extLst>
              <a:ext uri="{FF2B5EF4-FFF2-40B4-BE49-F238E27FC236}">
                <a16:creationId xmlns:a16="http://schemas.microsoft.com/office/drawing/2014/main" id="{9C828ACD-5EF6-1F27-ECDA-D3EEB8C40C97}"/>
              </a:ext>
            </a:extLst>
          </p:cNvPr>
          <p:cNvSpPr txBox="1">
            <a:spLocks/>
          </p:cNvSpPr>
          <p:nvPr/>
        </p:nvSpPr>
        <p:spPr>
          <a:xfrm>
            <a:off x="12901613" y="6971028"/>
            <a:ext cx="457200" cy="338328"/>
          </a:xfrm>
          <a:prstGeom prst="rect">
            <a:avLst/>
          </a:prstGeom>
        </p:spPr>
        <p:txBody>
          <a:bodyPr vert="horz" lIns="0" tIns="0" rIns="0" bIns="0" rtlCol="0" anchor="b" anchorCtr="0">
            <a:noAutofit/>
          </a:bodyPr>
          <a:lstStyle>
            <a:defPPr>
              <a:defRPr lang="en-US"/>
            </a:defPPr>
            <a:lvl1pPr marL="0" algn="r" defTabSz="457200" rtl="0" eaLnBrk="1" latinLnBrk="0" hangingPunct="1">
              <a:defRPr sz="1000" kern="1200">
                <a:solidFill>
                  <a:srgbClr val="58595B"/>
                </a:solidFill>
                <a:latin typeface="Calibri" panose="020F0502020204030204" pitchFamily="34" charset="0"/>
                <a:ea typeface="+mn-ea"/>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95CDFE8-06BB-8C4A-81DE-67EF32F50FC9}" type="slidenum">
              <a:rPr lang="en-US" smtClean="0"/>
              <a:pPr/>
              <a:t>6</a:t>
            </a:fld>
            <a:endParaRPr lang="en-US"/>
          </a:p>
        </p:txBody>
      </p:sp>
      <p:sp>
        <p:nvSpPr>
          <p:cNvPr id="5" name="Oval 4">
            <a:extLst>
              <a:ext uri="{FF2B5EF4-FFF2-40B4-BE49-F238E27FC236}">
                <a16:creationId xmlns:a16="http://schemas.microsoft.com/office/drawing/2014/main" id="{17C8FCF1-1959-855E-DABA-4871FDD17253}"/>
              </a:ext>
            </a:extLst>
          </p:cNvPr>
          <p:cNvSpPr/>
          <p:nvPr/>
        </p:nvSpPr>
        <p:spPr>
          <a:xfrm>
            <a:off x="5144121" y="2914069"/>
            <a:ext cx="3043518" cy="2918032"/>
          </a:xfrm>
          <a:prstGeom prst="ellipse">
            <a:avLst/>
          </a:prstGeom>
          <a:noFill/>
          <a:ln w="38100">
            <a:solidFill>
              <a:srgbClr val="CFD1D1"/>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6" name="Flowchart: Connector 5">
            <a:extLst>
              <a:ext uri="{FF2B5EF4-FFF2-40B4-BE49-F238E27FC236}">
                <a16:creationId xmlns:a16="http://schemas.microsoft.com/office/drawing/2014/main" id="{5F20A4AA-7AB5-2664-16F7-0AEB2A26DB4B}"/>
              </a:ext>
            </a:extLst>
          </p:cNvPr>
          <p:cNvSpPr/>
          <p:nvPr>
            <p:custDataLst>
              <p:tags r:id="rId2"/>
            </p:custDataLst>
          </p:nvPr>
        </p:nvSpPr>
        <p:spPr>
          <a:xfrm>
            <a:off x="4774613" y="3981930"/>
            <a:ext cx="689823" cy="689748"/>
          </a:xfrm>
          <a:prstGeom prst="flowChartConnector">
            <a:avLst/>
          </a:prstGeom>
          <a:solidFill>
            <a:srgbClr val="F3F3F4"/>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 name="Flowchart: Connector 6">
            <a:extLst>
              <a:ext uri="{FF2B5EF4-FFF2-40B4-BE49-F238E27FC236}">
                <a16:creationId xmlns:a16="http://schemas.microsoft.com/office/drawing/2014/main" id="{F2259744-B903-5321-A2B8-2626414D89F9}"/>
              </a:ext>
            </a:extLst>
          </p:cNvPr>
          <p:cNvSpPr/>
          <p:nvPr>
            <p:custDataLst>
              <p:tags r:id="rId3"/>
            </p:custDataLst>
          </p:nvPr>
        </p:nvSpPr>
        <p:spPr>
          <a:xfrm>
            <a:off x="5197164" y="5094295"/>
            <a:ext cx="689823" cy="689748"/>
          </a:xfrm>
          <a:prstGeom prst="flowChartConnector">
            <a:avLst/>
          </a:prstGeom>
          <a:solidFill>
            <a:srgbClr val="F3F3F4"/>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Flowchart: Connector 7">
            <a:extLst>
              <a:ext uri="{FF2B5EF4-FFF2-40B4-BE49-F238E27FC236}">
                <a16:creationId xmlns:a16="http://schemas.microsoft.com/office/drawing/2014/main" id="{9632DFE3-C91D-AFE8-6213-C4E5C5A7E826}"/>
              </a:ext>
            </a:extLst>
          </p:cNvPr>
          <p:cNvSpPr/>
          <p:nvPr>
            <p:custDataLst>
              <p:tags r:id="rId4"/>
            </p:custDataLst>
          </p:nvPr>
        </p:nvSpPr>
        <p:spPr>
          <a:xfrm>
            <a:off x="6221906" y="5485350"/>
            <a:ext cx="689823" cy="689748"/>
          </a:xfrm>
          <a:prstGeom prst="flowChartConnector">
            <a:avLst/>
          </a:prstGeom>
          <a:solidFill>
            <a:srgbClr val="F3F3F4"/>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Flowchart: Connector 8">
            <a:extLst>
              <a:ext uri="{FF2B5EF4-FFF2-40B4-BE49-F238E27FC236}">
                <a16:creationId xmlns:a16="http://schemas.microsoft.com/office/drawing/2014/main" id="{9E75A6C5-4629-1195-E959-24F0F75D05D9}"/>
              </a:ext>
            </a:extLst>
          </p:cNvPr>
          <p:cNvSpPr/>
          <p:nvPr>
            <p:custDataLst>
              <p:tags r:id="rId5"/>
            </p:custDataLst>
          </p:nvPr>
        </p:nvSpPr>
        <p:spPr>
          <a:xfrm>
            <a:off x="7326439" y="5124745"/>
            <a:ext cx="689823" cy="689748"/>
          </a:xfrm>
          <a:prstGeom prst="flowChartConnector">
            <a:avLst/>
          </a:prstGeom>
          <a:solidFill>
            <a:srgbClr val="F3F3F4"/>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Flowchart: Connector 9">
            <a:extLst>
              <a:ext uri="{FF2B5EF4-FFF2-40B4-BE49-F238E27FC236}">
                <a16:creationId xmlns:a16="http://schemas.microsoft.com/office/drawing/2014/main" id="{B9609ACF-C2C8-03D2-4688-320BCCB38C07}"/>
              </a:ext>
            </a:extLst>
          </p:cNvPr>
          <p:cNvSpPr/>
          <p:nvPr>
            <p:custDataLst>
              <p:tags r:id="rId6"/>
            </p:custDataLst>
          </p:nvPr>
        </p:nvSpPr>
        <p:spPr>
          <a:xfrm>
            <a:off x="7839194" y="4039914"/>
            <a:ext cx="689823" cy="689748"/>
          </a:xfrm>
          <a:prstGeom prst="flowChartConnector">
            <a:avLst/>
          </a:prstGeom>
          <a:solidFill>
            <a:srgbClr val="F3F3F4"/>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 name="Flowchart: Connector 10">
            <a:extLst>
              <a:ext uri="{FF2B5EF4-FFF2-40B4-BE49-F238E27FC236}">
                <a16:creationId xmlns:a16="http://schemas.microsoft.com/office/drawing/2014/main" id="{AF00AB2E-64D4-C694-CE4E-5F6999EFB4E4}"/>
              </a:ext>
            </a:extLst>
          </p:cNvPr>
          <p:cNvSpPr/>
          <p:nvPr>
            <p:custDataLst>
              <p:tags r:id="rId7"/>
            </p:custDataLst>
          </p:nvPr>
        </p:nvSpPr>
        <p:spPr>
          <a:xfrm>
            <a:off x="7204831" y="2841627"/>
            <a:ext cx="689823" cy="689748"/>
          </a:xfrm>
          <a:prstGeom prst="flowChartConnector">
            <a:avLst/>
          </a:prstGeom>
          <a:solidFill>
            <a:srgbClr val="F3F3F4"/>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 name="Flowchart: Connector 11">
            <a:extLst>
              <a:ext uri="{FF2B5EF4-FFF2-40B4-BE49-F238E27FC236}">
                <a16:creationId xmlns:a16="http://schemas.microsoft.com/office/drawing/2014/main" id="{6181EF79-C00F-A4CD-DC15-ED27EE984900}"/>
              </a:ext>
            </a:extLst>
          </p:cNvPr>
          <p:cNvSpPr/>
          <p:nvPr>
            <p:custDataLst>
              <p:tags r:id="rId8"/>
            </p:custDataLst>
          </p:nvPr>
        </p:nvSpPr>
        <p:spPr>
          <a:xfrm>
            <a:off x="5417839" y="2827675"/>
            <a:ext cx="689823" cy="689748"/>
          </a:xfrm>
          <a:prstGeom prst="flowChartConnector">
            <a:avLst/>
          </a:prstGeom>
          <a:solidFill>
            <a:srgbClr val="F3F3F4"/>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96F40BA-8338-6077-AAD2-A6F09C7FBAAC}"/>
              </a:ext>
            </a:extLst>
          </p:cNvPr>
          <p:cNvSpPr txBox="1"/>
          <p:nvPr/>
        </p:nvSpPr>
        <p:spPr>
          <a:xfrm>
            <a:off x="4922136" y="2260275"/>
            <a:ext cx="1591180" cy="523220"/>
          </a:xfrm>
          <a:prstGeom prst="rect">
            <a:avLst/>
          </a:prstGeom>
          <a:noFill/>
        </p:spPr>
        <p:txBody>
          <a:bodyPr wrap="square" rtlCol="0">
            <a:spAutoFit/>
          </a:bodyPr>
          <a:lstStyle/>
          <a:p>
            <a:pPr algn="ctr"/>
            <a:r>
              <a:rPr lang="en-US" sz="1400" b="1" dirty="0">
                <a:solidFill>
                  <a:schemeClr val="accent2"/>
                </a:solidFill>
                <a:latin typeface="Calibri" panose="020F0502020204030204" pitchFamily="34" charset="0"/>
                <a:cs typeface="Calibri" panose="020F0502020204030204" pitchFamily="34" charset="0"/>
              </a:rPr>
              <a:t>Regional Network Development</a:t>
            </a:r>
          </a:p>
        </p:txBody>
      </p:sp>
      <p:sp>
        <p:nvSpPr>
          <p:cNvPr id="14" name="TextBox 13">
            <a:extLst>
              <a:ext uri="{FF2B5EF4-FFF2-40B4-BE49-F238E27FC236}">
                <a16:creationId xmlns:a16="http://schemas.microsoft.com/office/drawing/2014/main" id="{28D74275-7371-80FC-718A-4EA0BFF54DCF}"/>
              </a:ext>
            </a:extLst>
          </p:cNvPr>
          <p:cNvSpPr txBox="1"/>
          <p:nvPr/>
        </p:nvSpPr>
        <p:spPr>
          <a:xfrm>
            <a:off x="5751858" y="6227393"/>
            <a:ext cx="1658079" cy="523220"/>
          </a:xfrm>
          <a:prstGeom prst="rect">
            <a:avLst/>
          </a:prstGeom>
          <a:noFill/>
        </p:spPr>
        <p:txBody>
          <a:bodyPr wrap="square" rtlCol="0">
            <a:spAutoFit/>
          </a:bodyPr>
          <a:lstStyle/>
          <a:p>
            <a:pPr algn="ctr"/>
            <a:r>
              <a:rPr lang="en-US" sz="1400" b="1">
                <a:solidFill>
                  <a:schemeClr val="accent2"/>
                </a:solidFill>
                <a:latin typeface="Calibri" panose="020F0502020204030204" pitchFamily="34" charset="0"/>
                <a:cs typeface="Calibri" panose="020F0502020204030204" pitchFamily="34" charset="0"/>
              </a:rPr>
              <a:t>Clinical Contracting and Utilization</a:t>
            </a:r>
          </a:p>
        </p:txBody>
      </p:sp>
      <p:sp>
        <p:nvSpPr>
          <p:cNvPr id="15" name="TextBox 14">
            <a:extLst>
              <a:ext uri="{FF2B5EF4-FFF2-40B4-BE49-F238E27FC236}">
                <a16:creationId xmlns:a16="http://schemas.microsoft.com/office/drawing/2014/main" id="{6ECB7ED9-A62C-8088-5055-E9AB46A42139}"/>
              </a:ext>
            </a:extLst>
          </p:cNvPr>
          <p:cNvSpPr txBox="1"/>
          <p:nvPr/>
        </p:nvSpPr>
        <p:spPr>
          <a:xfrm>
            <a:off x="7951804" y="3472036"/>
            <a:ext cx="1042431" cy="523220"/>
          </a:xfrm>
          <a:prstGeom prst="rect">
            <a:avLst/>
          </a:prstGeom>
          <a:noFill/>
        </p:spPr>
        <p:txBody>
          <a:bodyPr wrap="square" rtlCol="0">
            <a:spAutoFit/>
          </a:bodyPr>
          <a:lstStyle/>
          <a:p>
            <a:pPr algn="ctr"/>
            <a:r>
              <a:rPr lang="en-US" sz="1400" b="1">
                <a:solidFill>
                  <a:schemeClr val="accent2"/>
                </a:solidFill>
                <a:latin typeface="Calibri" panose="020F0502020204030204" pitchFamily="34" charset="0"/>
                <a:cs typeface="Calibri" panose="020F0502020204030204" pitchFamily="34" charset="0"/>
              </a:rPr>
              <a:t>Value </a:t>
            </a:r>
            <a:br>
              <a:rPr lang="en-US" sz="1400" b="1">
                <a:solidFill>
                  <a:schemeClr val="accent2"/>
                </a:solidFill>
                <a:latin typeface="Calibri" panose="020F0502020204030204" pitchFamily="34" charset="0"/>
                <a:cs typeface="Calibri" panose="020F0502020204030204" pitchFamily="34" charset="0"/>
              </a:rPr>
            </a:br>
            <a:r>
              <a:rPr lang="en-US" sz="1400" b="1">
                <a:solidFill>
                  <a:schemeClr val="accent2"/>
                </a:solidFill>
                <a:latin typeface="Calibri" panose="020F0502020204030204" pitchFamily="34" charset="0"/>
                <a:cs typeface="Calibri" panose="020F0502020204030204" pitchFamily="34" charset="0"/>
              </a:rPr>
              <a:t>Analysis</a:t>
            </a:r>
          </a:p>
        </p:txBody>
      </p:sp>
      <p:sp>
        <p:nvSpPr>
          <p:cNvPr id="16" name="TextBox 15">
            <a:extLst>
              <a:ext uri="{FF2B5EF4-FFF2-40B4-BE49-F238E27FC236}">
                <a16:creationId xmlns:a16="http://schemas.microsoft.com/office/drawing/2014/main" id="{F2D39DB9-F30F-F385-D1CA-9ECF0D1B6FA7}"/>
              </a:ext>
            </a:extLst>
          </p:cNvPr>
          <p:cNvSpPr txBox="1"/>
          <p:nvPr/>
        </p:nvSpPr>
        <p:spPr>
          <a:xfrm>
            <a:off x="7137561" y="2260275"/>
            <a:ext cx="1591180" cy="523220"/>
          </a:xfrm>
          <a:prstGeom prst="rect">
            <a:avLst/>
          </a:prstGeom>
          <a:noFill/>
        </p:spPr>
        <p:txBody>
          <a:bodyPr wrap="square" rtlCol="0">
            <a:spAutoFit/>
          </a:bodyPr>
          <a:lstStyle/>
          <a:p>
            <a:pPr algn="ctr"/>
            <a:r>
              <a:rPr lang="en-US" sz="1400" b="1">
                <a:solidFill>
                  <a:schemeClr val="accent2"/>
                </a:solidFill>
                <a:latin typeface="Calibri" panose="020F0502020204030204" pitchFamily="34" charset="0"/>
                <a:cs typeface="Calibri" panose="020F0502020204030204" pitchFamily="34" charset="0"/>
              </a:rPr>
              <a:t>GPO Evaluation and Optimization</a:t>
            </a:r>
          </a:p>
        </p:txBody>
      </p:sp>
      <p:sp>
        <p:nvSpPr>
          <p:cNvPr id="17" name="TextBox 16">
            <a:extLst>
              <a:ext uri="{FF2B5EF4-FFF2-40B4-BE49-F238E27FC236}">
                <a16:creationId xmlns:a16="http://schemas.microsoft.com/office/drawing/2014/main" id="{B9F72BF3-336D-4C9F-7C05-77566FEC5FD8}"/>
              </a:ext>
            </a:extLst>
          </p:cNvPr>
          <p:cNvSpPr txBox="1"/>
          <p:nvPr/>
        </p:nvSpPr>
        <p:spPr>
          <a:xfrm>
            <a:off x="4265415" y="3472036"/>
            <a:ext cx="1090381" cy="523220"/>
          </a:xfrm>
          <a:prstGeom prst="rect">
            <a:avLst/>
          </a:prstGeom>
          <a:noFill/>
        </p:spPr>
        <p:txBody>
          <a:bodyPr wrap="square" rtlCol="0">
            <a:spAutoFit/>
          </a:bodyPr>
          <a:lstStyle/>
          <a:p>
            <a:pPr algn="ctr"/>
            <a:r>
              <a:rPr lang="en-US" sz="1400" b="1">
                <a:solidFill>
                  <a:schemeClr val="accent2"/>
                </a:solidFill>
                <a:latin typeface="Calibri" panose="020F0502020204030204" pitchFamily="34" charset="0"/>
                <a:cs typeface="Calibri" panose="020F0502020204030204" pitchFamily="34" charset="0"/>
              </a:rPr>
              <a:t>Purchased Services</a:t>
            </a:r>
          </a:p>
        </p:txBody>
      </p:sp>
      <p:sp>
        <p:nvSpPr>
          <p:cNvPr id="18" name="TextBox 17">
            <a:extLst>
              <a:ext uri="{FF2B5EF4-FFF2-40B4-BE49-F238E27FC236}">
                <a16:creationId xmlns:a16="http://schemas.microsoft.com/office/drawing/2014/main" id="{B2129B6A-FAEA-C6B1-0A1D-4EA7E419B3A2}"/>
              </a:ext>
            </a:extLst>
          </p:cNvPr>
          <p:cNvSpPr txBox="1"/>
          <p:nvPr/>
        </p:nvSpPr>
        <p:spPr>
          <a:xfrm>
            <a:off x="4351539" y="5719677"/>
            <a:ext cx="1090379" cy="523220"/>
          </a:xfrm>
          <a:prstGeom prst="rect">
            <a:avLst/>
          </a:prstGeom>
          <a:noFill/>
        </p:spPr>
        <p:txBody>
          <a:bodyPr wrap="square" rtlCol="0">
            <a:spAutoFit/>
          </a:bodyPr>
          <a:lstStyle/>
          <a:p>
            <a:pPr algn="ctr"/>
            <a:r>
              <a:rPr lang="en-US" sz="1400" b="1">
                <a:solidFill>
                  <a:schemeClr val="accent2"/>
                </a:solidFill>
                <a:latin typeface="Calibri" panose="020F0502020204030204" pitchFamily="34" charset="0"/>
                <a:cs typeface="Calibri" panose="020F0502020204030204" pitchFamily="34" charset="0"/>
              </a:rPr>
              <a:t>Data Intelligence</a:t>
            </a:r>
          </a:p>
        </p:txBody>
      </p:sp>
      <p:sp>
        <p:nvSpPr>
          <p:cNvPr id="19" name="TextBox 18">
            <a:extLst>
              <a:ext uri="{FF2B5EF4-FFF2-40B4-BE49-F238E27FC236}">
                <a16:creationId xmlns:a16="http://schemas.microsoft.com/office/drawing/2014/main" id="{5B080686-99E1-5329-1465-907EE8B98597}"/>
              </a:ext>
            </a:extLst>
          </p:cNvPr>
          <p:cNvSpPr txBox="1"/>
          <p:nvPr/>
        </p:nvSpPr>
        <p:spPr>
          <a:xfrm>
            <a:off x="7561605" y="5719677"/>
            <a:ext cx="1252068" cy="523220"/>
          </a:xfrm>
          <a:prstGeom prst="rect">
            <a:avLst/>
          </a:prstGeom>
          <a:noFill/>
        </p:spPr>
        <p:txBody>
          <a:bodyPr wrap="square" rtlCol="0">
            <a:spAutoFit/>
          </a:bodyPr>
          <a:lstStyle/>
          <a:p>
            <a:pPr algn="ctr"/>
            <a:r>
              <a:rPr lang="en-US" sz="1400" b="1">
                <a:solidFill>
                  <a:schemeClr val="accent2"/>
                </a:solidFill>
                <a:latin typeface="Calibri" panose="020F0502020204030204" pitchFamily="34" charset="0"/>
                <a:cs typeface="Calibri" panose="020F0502020204030204" pitchFamily="34" charset="0"/>
              </a:rPr>
              <a:t>Other Client Specific Needs</a:t>
            </a:r>
          </a:p>
        </p:txBody>
      </p:sp>
      <p:sp>
        <p:nvSpPr>
          <p:cNvPr id="22" name="TextBox 21">
            <a:extLst>
              <a:ext uri="{FF2B5EF4-FFF2-40B4-BE49-F238E27FC236}">
                <a16:creationId xmlns:a16="http://schemas.microsoft.com/office/drawing/2014/main" id="{229D9BAF-30D4-4055-D37A-782626BFEC4B}"/>
              </a:ext>
            </a:extLst>
          </p:cNvPr>
          <p:cNvSpPr txBox="1"/>
          <p:nvPr/>
        </p:nvSpPr>
        <p:spPr>
          <a:xfrm>
            <a:off x="5697627" y="4019142"/>
            <a:ext cx="1936506" cy="707886"/>
          </a:xfrm>
          <a:prstGeom prst="rect">
            <a:avLst/>
          </a:prstGeom>
          <a:noFill/>
        </p:spPr>
        <p:txBody>
          <a:bodyPr wrap="square" rtlCol="0">
            <a:spAutoFit/>
          </a:bodyPr>
          <a:lstStyle/>
          <a:p>
            <a:pPr algn="ctr"/>
            <a:r>
              <a:rPr lang="en-US" sz="2000" b="1">
                <a:solidFill>
                  <a:schemeClr val="tx2"/>
                </a:solidFill>
                <a:latin typeface="Calibri" panose="020F0502020204030204" pitchFamily="34" charset="0"/>
                <a:cs typeface="Calibri" panose="020F0502020204030204" pitchFamily="34" charset="0"/>
              </a:rPr>
              <a:t>SUPPLY CHAIN SERVICES</a:t>
            </a:r>
          </a:p>
        </p:txBody>
      </p:sp>
      <p:pic>
        <p:nvPicPr>
          <p:cNvPr id="23" name="Picture 22">
            <a:extLst>
              <a:ext uri="{FF2B5EF4-FFF2-40B4-BE49-F238E27FC236}">
                <a16:creationId xmlns:a16="http://schemas.microsoft.com/office/drawing/2014/main" id="{BD8D0BFC-0E43-CF75-9270-500115E4A6BB}"/>
              </a:ext>
            </a:extLst>
          </p:cNvPr>
          <p:cNvPicPr>
            <a:picLocks noChangeAspect="1"/>
          </p:cNvPicPr>
          <p:nvPr>
            <p:custDataLst>
              <p:tags r:id="rId9"/>
            </p:custDataLst>
          </p:nvPr>
        </p:nvPicPr>
        <p:blipFill>
          <a:blip r:embed="rId18"/>
          <a:stretch>
            <a:fillRect/>
          </a:stretch>
        </p:blipFill>
        <p:spPr>
          <a:xfrm>
            <a:off x="5515218" y="2949346"/>
            <a:ext cx="493588" cy="493484"/>
          </a:xfrm>
          <a:prstGeom prst="rect">
            <a:avLst/>
          </a:prstGeom>
        </p:spPr>
      </p:pic>
      <p:pic>
        <p:nvPicPr>
          <p:cNvPr id="24" name="Picture 23">
            <a:extLst>
              <a:ext uri="{FF2B5EF4-FFF2-40B4-BE49-F238E27FC236}">
                <a16:creationId xmlns:a16="http://schemas.microsoft.com/office/drawing/2014/main" id="{DE4AB5CF-1B98-BDC4-B678-747184DAF905}"/>
              </a:ext>
            </a:extLst>
          </p:cNvPr>
          <p:cNvPicPr>
            <a:picLocks noChangeAspect="1"/>
          </p:cNvPicPr>
          <p:nvPr>
            <p:custDataLst>
              <p:tags r:id="rId10"/>
            </p:custDataLst>
          </p:nvPr>
        </p:nvPicPr>
        <p:blipFill>
          <a:blip r:embed="rId19"/>
          <a:stretch>
            <a:fillRect/>
          </a:stretch>
        </p:blipFill>
        <p:spPr>
          <a:xfrm flipH="1">
            <a:off x="4886061" y="4096521"/>
            <a:ext cx="414534" cy="447984"/>
          </a:xfrm>
          <a:prstGeom prst="rect">
            <a:avLst/>
          </a:prstGeom>
        </p:spPr>
      </p:pic>
      <p:pic>
        <p:nvPicPr>
          <p:cNvPr id="27" name="Picture 26">
            <a:extLst>
              <a:ext uri="{FF2B5EF4-FFF2-40B4-BE49-F238E27FC236}">
                <a16:creationId xmlns:a16="http://schemas.microsoft.com/office/drawing/2014/main" id="{57F38016-28C6-97F2-AD79-A40B6788F7EF}"/>
              </a:ext>
            </a:extLst>
          </p:cNvPr>
          <p:cNvPicPr>
            <a:picLocks noChangeAspect="1"/>
          </p:cNvPicPr>
          <p:nvPr>
            <p:custDataLst>
              <p:tags r:id="rId11"/>
            </p:custDataLst>
          </p:nvPr>
        </p:nvPicPr>
        <p:blipFill>
          <a:blip r:embed="rId20"/>
          <a:stretch>
            <a:fillRect/>
          </a:stretch>
        </p:blipFill>
        <p:spPr>
          <a:xfrm>
            <a:off x="7972485" y="4192353"/>
            <a:ext cx="423238" cy="431119"/>
          </a:xfrm>
          <a:prstGeom prst="rect">
            <a:avLst/>
          </a:prstGeom>
        </p:spPr>
      </p:pic>
      <p:pic>
        <p:nvPicPr>
          <p:cNvPr id="28" name="Picture 27">
            <a:extLst>
              <a:ext uri="{FF2B5EF4-FFF2-40B4-BE49-F238E27FC236}">
                <a16:creationId xmlns:a16="http://schemas.microsoft.com/office/drawing/2014/main" id="{5161AB80-56DB-054A-8E8F-34FEA434D7C4}"/>
              </a:ext>
            </a:extLst>
          </p:cNvPr>
          <p:cNvPicPr>
            <a:picLocks noChangeAspect="1"/>
          </p:cNvPicPr>
          <p:nvPr>
            <p:custDataLst>
              <p:tags r:id="rId12"/>
            </p:custDataLst>
          </p:nvPr>
        </p:nvPicPr>
        <p:blipFill>
          <a:blip r:embed="rId21"/>
          <a:stretch>
            <a:fillRect/>
          </a:stretch>
        </p:blipFill>
        <p:spPr>
          <a:xfrm>
            <a:off x="6305951" y="5707974"/>
            <a:ext cx="540134" cy="327651"/>
          </a:xfrm>
          <a:prstGeom prst="rect">
            <a:avLst/>
          </a:prstGeom>
        </p:spPr>
      </p:pic>
      <p:pic>
        <p:nvPicPr>
          <p:cNvPr id="29" name="Picture 28">
            <a:extLst>
              <a:ext uri="{FF2B5EF4-FFF2-40B4-BE49-F238E27FC236}">
                <a16:creationId xmlns:a16="http://schemas.microsoft.com/office/drawing/2014/main" id="{79C81C8F-F49D-6693-DFB5-658F4CC0B3BE}"/>
              </a:ext>
            </a:extLst>
          </p:cNvPr>
          <p:cNvPicPr>
            <a:picLocks noChangeAspect="1"/>
          </p:cNvPicPr>
          <p:nvPr>
            <p:custDataLst>
              <p:tags r:id="rId13"/>
            </p:custDataLst>
          </p:nvPr>
        </p:nvPicPr>
        <p:blipFill>
          <a:blip r:embed="rId22"/>
          <a:stretch>
            <a:fillRect/>
          </a:stretch>
        </p:blipFill>
        <p:spPr>
          <a:xfrm>
            <a:off x="5320123" y="5136022"/>
            <a:ext cx="438960" cy="589470"/>
          </a:xfrm>
          <a:prstGeom prst="rect">
            <a:avLst/>
          </a:prstGeom>
        </p:spPr>
      </p:pic>
      <p:pic>
        <p:nvPicPr>
          <p:cNvPr id="30" name="Picture 29">
            <a:extLst>
              <a:ext uri="{FF2B5EF4-FFF2-40B4-BE49-F238E27FC236}">
                <a16:creationId xmlns:a16="http://schemas.microsoft.com/office/drawing/2014/main" id="{6464E703-233A-2046-9C56-CFAD9C4BF2B7}"/>
              </a:ext>
            </a:extLst>
          </p:cNvPr>
          <p:cNvPicPr>
            <a:picLocks noChangeAspect="1"/>
          </p:cNvPicPr>
          <p:nvPr>
            <p:custDataLst>
              <p:tags r:id="rId14"/>
            </p:custDataLst>
          </p:nvPr>
        </p:nvPicPr>
        <p:blipFill>
          <a:blip r:embed="rId23"/>
          <a:stretch>
            <a:fillRect/>
          </a:stretch>
        </p:blipFill>
        <p:spPr>
          <a:xfrm>
            <a:off x="7427375" y="5222394"/>
            <a:ext cx="531630" cy="511222"/>
          </a:xfrm>
          <a:prstGeom prst="rect">
            <a:avLst/>
          </a:prstGeom>
        </p:spPr>
      </p:pic>
      <p:pic>
        <p:nvPicPr>
          <p:cNvPr id="31" name="Picture 30">
            <a:extLst>
              <a:ext uri="{FF2B5EF4-FFF2-40B4-BE49-F238E27FC236}">
                <a16:creationId xmlns:a16="http://schemas.microsoft.com/office/drawing/2014/main" id="{3A572F4A-04ED-68B0-6EE8-8550D8059DCE}"/>
              </a:ext>
            </a:extLst>
          </p:cNvPr>
          <p:cNvPicPr>
            <a:picLocks noChangeAspect="1"/>
          </p:cNvPicPr>
          <p:nvPr>
            <p:custDataLst>
              <p:tags r:id="rId15"/>
            </p:custDataLst>
          </p:nvPr>
        </p:nvPicPr>
        <p:blipFill>
          <a:blip r:embed="rId24"/>
          <a:stretch>
            <a:fillRect/>
          </a:stretch>
        </p:blipFill>
        <p:spPr>
          <a:xfrm>
            <a:off x="7390119" y="2937441"/>
            <a:ext cx="319243" cy="464748"/>
          </a:xfrm>
          <a:prstGeom prst="rect">
            <a:avLst/>
          </a:prstGeom>
        </p:spPr>
      </p:pic>
      <p:sp>
        <p:nvSpPr>
          <p:cNvPr id="33" name="Text Placeholder 35">
            <a:extLst>
              <a:ext uri="{FF2B5EF4-FFF2-40B4-BE49-F238E27FC236}">
                <a16:creationId xmlns:a16="http://schemas.microsoft.com/office/drawing/2014/main" id="{8C921B36-09BF-E0DD-4D9A-A16A33FCC1BF}"/>
              </a:ext>
            </a:extLst>
          </p:cNvPr>
          <p:cNvSpPr txBox="1">
            <a:spLocks/>
          </p:cNvSpPr>
          <p:nvPr/>
        </p:nvSpPr>
        <p:spPr>
          <a:xfrm>
            <a:off x="457199" y="2139997"/>
            <a:ext cx="4143375" cy="1407217"/>
          </a:xfrm>
          <a:prstGeom prst="rect">
            <a:avLst/>
          </a:prstGeom>
        </p:spPr>
        <p:txBody>
          <a:bodyPr vert="horz" lIns="91440" tIns="45720" rIns="91440" bIns="45720" rtlCol="0" anchor="t">
            <a:noAutofit/>
          </a:bodyPr>
          <a:lstStyle>
            <a:lvl1pPr marL="0" indent="0" algn="l" defTabSz="1005821" rtl="0" eaLnBrk="1" latinLnBrk="0" hangingPunct="1">
              <a:lnSpc>
                <a:spcPct val="100000"/>
              </a:lnSpc>
              <a:spcBef>
                <a:spcPts val="0"/>
              </a:spcBef>
              <a:spcAft>
                <a:spcPts val="450"/>
              </a:spcAft>
              <a:buClr>
                <a:schemeClr val="accent2"/>
              </a:buClr>
              <a:buFont typeface="System Font Regular"/>
              <a:buNone/>
              <a:tabLst/>
              <a:defRPr sz="1600" b="1" kern="1200">
                <a:solidFill>
                  <a:srgbClr val="0067B1"/>
                </a:solidFill>
                <a:latin typeface="Calibri" panose="020F0502020204030204" pitchFamily="34" charset="0"/>
                <a:ea typeface="+mn-ea"/>
                <a:cs typeface="Calibri" panose="020F0502020204030204" pitchFamily="34" charset="0"/>
              </a:defRPr>
            </a:lvl1pPr>
            <a:lvl2pPr marL="182880" indent="-182880" algn="l" defTabSz="1005821" rtl="0" eaLnBrk="1" latinLnBrk="0" hangingPunct="1">
              <a:lnSpc>
                <a:spcPct val="100000"/>
              </a:lnSpc>
              <a:spcBef>
                <a:spcPts val="0"/>
              </a:spcBef>
              <a:spcAft>
                <a:spcPts val="450"/>
              </a:spcAft>
              <a:buClr>
                <a:schemeClr val="accent2"/>
              </a:buClr>
              <a:buFont typeface="Tahoma" panose="020B060403050404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2pPr>
            <a:lvl3pPr marL="402336" indent="-219456" algn="l" defTabSz="1005821" rtl="0" eaLnBrk="1" latinLnBrk="0" hangingPunct="1">
              <a:lnSpc>
                <a:spcPct val="100000"/>
              </a:lnSpc>
              <a:spcBef>
                <a:spcPts val="0"/>
              </a:spcBef>
              <a:spcAft>
                <a:spcPts val="450"/>
              </a:spcAft>
              <a:buClr>
                <a:schemeClr val="accent2"/>
              </a:buClr>
              <a:buFont typeface="Calibri" panose="020F050202020403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3pPr>
            <a:lvl4pPr marL="576072"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749808"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a:spcAft>
                <a:spcPts val="200"/>
              </a:spcAft>
            </a:pPr>
            <a:r>
              <a:rPr lang="en-US" sz="1400" dirty="0"/>
              <a:t>Regional Network Development</a:t>
            </a:r>
          </a:p>
          <a:p>
            <a:pPr lvl="1">
              <a:spcAft>
                <a:spcPts val="200"/>
              </a:spcAft>
            </a:pPr>
            <a:r>
              <a:rPr lang="en-US" sz="1200" dirty="0">
                <a:solidFill>
                  <a:srgbClr val="000000"/>
                </a:solidFill>
              </a:rPr>
              <a:t>Regional Affiliation Assessments</a:t>
            </a:r>
          </a:p>
          <a:p>
            <a:pPr lvl="1">
              <a:spcAft>
                <a:spcPts val="200"/>
              </a:spcAft>
            </a:pPr>
            <a:r>
              <a:rPr lang="en-US" sz="1200" dirty="0">
                <a:solidFill>
                  <a:srgbClr val="000000"/>
                </a:solidFill>
              </a:rPr>
              <a:t>Strategic Affiliations Feasibility Studies</a:t>
            </a:r>
          </a:p>
          <a:p>
            <a:pPr lvl="1">
              <a:spcAft>
                <a:spcPts val="200"/>
              </a:spcAft>
            </a:pPr>
            <a:r>
              <a:rPr lang="en-US" sz="1200" dirty="0">
                <a:solidFill>
                  <a:srgbClr val="000000"/>
                </a:solidFill>
              </a:rPr>
              <a:t>Health System Supply Chain Integration Support</a:t>
            </a:r>
          </a:p>
        </p:txBody>
      </p:sp>
      <p:sp>
        <p:nvSpPr>
          <p:cNvPr id="34" name="Text Placeholder 35">
            <a:extLst>
              <a:ext uri="{FF2B5EF4-FFF2-40B4-BE49-F238E27FC236}">
                <a16:creationId xmlns:a16="http://schemas.microsoft.com/office/drawing/2014/main" id="{08724166-81A6-DB78-5779-165AF4F87C25}"/>
              </a:ext>
            </a:extLst>
          </p:cNvPr>
          <p:cNvSpPr txBox="1">
            <a:spLocks/>
          </p:cNvSpPr>
          <p:nvPr/>
        </p:nvSpPr>
        <p:spPr>
          <a:xfrm>
            <a:off x="438138" y="3400652"/>
            <a:ext cx="4143375" cy="1407217"/>
          </a:xfrm>
          <a:prstGeom prst="rect">
            <a:avLst/>
          </a:prstGeom>
        </p:spPr>
        <p:txBody>
          <a:bodyPr vert="horz" lIns="91440" tIns="45720" rIns="91440" bIns="45720" rtlCol="0" anchor="t">
            <a:noAutofit/>
          </a:bodyPr>
          <a:lstStyle>
            <a:lvl1pPr marL="0" indent="0" algn="l" defTabSz="1005821" rtl="0" eaLnBrk="1" latinLnBrk="0" hangingPunct="1">
              <a:lnSpc>
                <a:spcPct val="100000"/>
              </a:lnSpc>
              <a:spcBef>
                <a:spcPts val="0"/>
              </a:spcBef>
              <a:spcAft>
                <a:spcPts val="450"/>
              </a:spcAft>
              <a:buClr>
                <a:schemeClr val="accent2"/>
              </a:buClr>
              <a:buFont typeface="System Font Regular"/>
              <a:buNone/>
              <a:tabLst/>
              <a:defRPr sz="1600" b="1" kern="1200">
                <a:solidFill>
                  <a:srgbClr val="0067B1"/>
                </a:solidFill>
                <a:latin typeface="Calibri" panose="020F0502020204030204" pitchFamily="34" charset="0"/>
                <a:ea typeface="+mn-ea"/>
                <a:cs typeface="Calibri" panose="020F0502020204030204" pitchFamily="34" charset="0"/>
              </a:defRPr>
            </a:lvl1pPr>
            <a:lvl2pPr marL="182880" indent="-182880" algn="l" defTabSz="1005821" rtl="0" eaLnBrk="1" latinLnBrk="0" hangingPunct="1">
              <a:lnSpc>
                <a:spcPct val="100000"/>
              </a:lnSpc>
              <a:spcBef>
                <a:spcPts val="0"/>
              </a:spcBef>
              <a:spcAft>
                <a:spcPts val="450"/>
              </a:spcAft>
              <a:buClr>
                <a:schemeClr val="accent2"/>
              </a:buClr>
              <a:buFont typeface="Tahoma" panose="020B060403050404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2pPr>
            <a:lvl3pPr marL="402336" indent="-219456" algn="l" defTabSz="1005821" rtl="0" eaLnBrk="1" latinLnBrk="0" hangingPunct="1">
              <a:lnSpc>
                <a:spcPct val="100000"/>
              </a:lnSpc>
              <a:spcBef>
                <a:spcPts val="0"/>
              </a:spcBef>
              <a:spcAft>
                <a:spcPts val="450"/>
              </a:spcAft>
              <a:buClr>
                <a:schemeClr val="accent2"/>
              </a:buClr>
              <a:buFont typeface="Calibri" panose="020F050202020403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3pPr>
            <a:lvl4pPr marL="576072"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749808"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a:spcAft>
                <a:spcPts val="200"/>
              </a:spcAft>
            </a:pPr>
            <a:r>
              <a:rPr lang="en-US" sz="1400"/>
              <a:t>Purchased Services</a:t>
            </a:r>
          </a:p>
          <a:p>
            <a:pPr lvl="1">
              <a:spcAft>
                <a:spcPts val="200"/>
              </a:spcAft>
            </a:pPr>
            <a:r>
              <a:rPr lang="en-US" sz="1200">
                <a:solidFill>
                  <a:srgbClr val="000000"/>
                </a:solidFill>
              </a:rPr>
              <a:t>Purchased Services Evaluation </a:t>
            </a:r>
          </a:p>
          <a:p>
            <a:pPr lvl="1">
              <a:spcAft>
                <a:spcPts val="200"/>
              </a:spcAft>
            </a:pPr>
            <a:r>
              <a:rPr lang="en-US" sz="1200">
                <a:solidFill>
                  <a:srgbClr val="000000"/>
                </a:solidFill>
              </a:rPr>
              <a:t>Strategic Sourcing and Process Optimization</a:t>
            </a:r>
          </a:p>
          <a:p>
            <a:pPr lvl="1">
              <a:spcAft>
                <a:spcPts val="200"/>
              </a:spcAft>
            </a:pPr>
            <a:r>
              <a:rPr lang="en-US" sz="1200">
                <a:solidFill>
                  <a:srgbClr val="000000"/>
                </a:solidFill>
              </a:rPr>
              <a:t>Insource/Outsource Rationalization</a:t>
            </a:r>
          </a:p>
          <a:p>
            <a:pPr lvl="1">
              <a:spcAft>
                <a:spcPts val="200"/>
              </a:spcAft>
            </a:pPr>
            <a:r>
              <a:rPr lang="en-US" sz="1200">
                <a:solidFill>
                  <a:srgbClr val="000000"/>
                </a:solidFill>
              </a:rPr>
              <a:t>Evaluation of Over 200 Purchased Services Categories</a:t>
            </a:r>
          </a:p>
          <a:p>
            <a:pPr lvl="1">
              <a:spcAft>
                <a:spcPts val="200"/>
              </a:spcAft>
            </a:pPr>
            <a:r>
              <a:rPr lang="en-US" sz="1200">
                <a:solidFill>
                  <a:srgbClr val="000000"/>
                </a:solidFill>
              </a:rPr>
              <a:t>P2P Solutions and Recovery Audit</a:t>
            </a:r>
          </a:p>
        </p:txBody>
      </p:sp>
      <p:sp>
        <p:nvSpPr>
          <p:cNvPr id="36" name="Text Placeholder 35">
            <a:extLst>
              <a:ext uri="{FF2B5EF4-FFF2-40B4-BE49-F238E27FC236}">
                <a16:creationId xmlns:a16="http://schemas.microsoft.com/office/drawing/2014/main" id="{E4EFBA21-154D-0014-E6CE-1CFB83438823}"/>
              </a:ext>
            </a:extLst>
          </p:cNvPr>
          <p:cNvSpPr txBox="1">
            <a:spLocks/>
          </p:cNvSpPr>
          <p:nvPr/>
        </p:nvSpPr>
        <p:spPr>
          <a:xfrm>
            <a:off x="441571" y="5030359"/>
            <a:ext cx="4143375" cy="1720254"/>
          </a:xfrm>
          <a:prstGeom prst="rect">
            <a:avLst/>
          </a:prstGeom>
        </p:spPr>
        <p:txBody>
          <a:bodyPr vert="horz" lIns="91440" tIns="45720" rIns="91440" bIns="45720" rtlCol="0" anchor="t">
            <a:noAutofit/>
          </a:bodyPr>
          <a:lstStyle>
            <a:lvl1pPr marL="0" indent="0" algn="l" defTabSz="1005821" rtl="0" eaLnBrk="1" latinLnBrk="0" hangingPunct="1">
              <a:lnSpc>
                <a:spcPct val="100000"/>
              </a:lnSpc>
              <a:spcBef>
                <a:spcPts val="0"/>
              </a:spcBef>
              <a:spcAft>
                <a:spcPts val="450"/>
              </a:spcAft>
              <a:buClr>
                <a:schemeClr val="accent2"/>
              </a:buClr>
              <a:buFont typeface="System Font Regular"/>
              <a:buNone/>
              <a:tabLst/>
              <a:defRPr sz="1600" b="1" kern="1200">
                <a:solidFill>
                  <a:srgbClr val="0067B1"/>
                </a:solidFill>
                <a:latin typeface="Calibri" panose="020F0502020204030204" pitchFamily="34" charset="0"/>
                <a:ea typeface="+mn-ea"/>
                <a:cs typeface="Calibri" panose="020F0502020204030204" pitchFamily="34" charset="0"/>
              </a:defRPr>
            </a:lvl1pPr>
            <a:lvl2pPr marL="182880" indent="-182880" algn="l" defTabSz="1005821" rtl="0" eaLnBrk="1" latinLnBrk="0" hangingPunct="1">
              <a:lnSpc>
                <a:spcPct val="100000"/>
              </a:lnSpc>
              <a:spcBef>
                <a:spcPts val="0"/>
              </a:spcBef>
              <a:spcAft>
                <a:spcPts val="450"/>
              </a:spcAft>
              <a:buClr>
                <a:schemeClr val="accent2"/>
              </a:buClr>
              <a:buFont typeface="Tahoma" panose="020B060403050404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2pPr>
            <a:lvl3pPr marL="402336" indent="-219456" algn="l" defTabSz="1005821" rtl="0" eaLnBrk="1" latinLnBrk="0" hangingPunct="1">
              <a:lnSpc>
                <a:spcPct val="100000"/>
              </a:lnSpc>
              <a:spcBef>
                <a:spcPts val="0"/>
              </a:spcBef>
              <a:spcAft>
                <a:spcPts val="450"/>
              </a:spcAft>
              <a:buClr>
                <a:schemeClr val="accent2"/>
              </a:buClr>
              <a:buFont typeface="Calibri" panose="020F050202020403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3pPr>
            <a:lvl4pPr marL="576072"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749808"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a:spcAft>
                <a:spcPts val="200"/>
              </a:spcAft>
            </a:pPr>
            <a:r>
              <a:rPr lang="en-US" sz="1400"/>
              <a:t>Data Intelligence </a:t>
            </a:r>
          </a:p>
          <a:p>
            <a:pPr lvl="1">
              <a:spcAft>
                <a:spcPts val="200"/>
              </a:spcAft>
            </a:pPr>
            <a:r>
              <a:rPr lang="en-US" sz="1200">
                <a:solidFill>
                  <a:srgbClr val="000000"/>
                </a:solidFill>
              </a:rPr>
              <a:t>Executive and Operational Dashboards</a:t>
            </a:r>
          </a:p>
          <a:p>
            <a:pPr lvl="1">
              <a:spcAft>
                <a:spcPts val="200"/>
              </a:spcAft>
            </a:pPr>
            <a:r>
              <a:rPr lang="en-US" sz="1200">
                <a:solidFill>
                  <a:srgbClr val="000000"/>
                </a:solidFill>
              </a:rPr>
              <a:t>Spend Categorization</a:t>
            </a:r>
          </a:p>
          <a:p>
            <a:pPr lvl="1">
              <a:spcAft>
                <a:spcPts val="200"/>
              </a:spcAft>
            </a:pPr>
            <a:r>
              <a:rPr lang="en-US" sz="1200">
                <a:solidFill>
                  <a:srgbClr val="000000"/>
                </a:solidFill>
              </a:rPr>
              <a:t>Price Benchmarking</a:t>
            </a:r>
          </a:p>
          <a:p>
            <a:pPr lvl="1">
              <a:spcAft>
                <a:spcPts val="200"/>
              </a:spcAft>
            </a:pPr>
            <a:r>
              <a:rPr lang="en-US" sz="1200">
                <a:solidFill>
                  <a:srgbClr val="000000"/>
                </a:solidFill>
              </a:rPr>
              <a:t>Opportunity Identification and Initiative Results Tracking</a:t>
            </a:r>
          </a:p>
          <a:p>
            <a:pPr lvl="1">
              <a:spcAft>
                <a:spcPts val="200"/>
              </a:spcAft>
            </a:pPr>
            <a:r>
              <a:rPr lang="en-US" sz="1200">
                <a:solidFill>
                  <a:srgbClr val="000000"/>
                </a:solidFill>
              </a:rPr>
              <a:t>Compliance Monitoring</a:t>
            </a:r>
          </a:p>
          <a:p>
            <a:pPr lvl="1">
              <a:spcAft>
                <a:spcPts val="200"/>
              </a:spcAft>
            </a:pPr>
            <a:r>
              <a:rPr lang="en-US" sz="1200">
                <a:solidFill>
                  <a:srgbClr val="000000"/>
                </a:solidFill>
              </a:rPr>
              <a:t>Cost Per Case Analytics</a:t>
            </a:r>
          </a:p>
        </p:txBody>
      </p:sp>
      <p:sp>
        <p:nvSpPr>
          <p:cNvPr id="63" name="Text Placeholder 35">
            <a:extLst>
              <a:ext uri="{FF2B5EF4-FFF2-40B4-BE49-F238E27FC236}">
                <a16:creationId xmlns:a16="http://schemas.microsoft.com/office/drawing/2014/main" id="{350E815A-CEBF-6C4D-F948-47EC132B765A}"/>
              </a:ext>
            </a:extLst>
          </p:cNvPr>
          <p:cNvSpPr txBox="1">
            <a:spLocks/>
          </p:cNvSpPr>
          <p:nvPr/>
        </p:nvSpPr>
        <p:spPr>
          <a:xfrm>
            <a:off x="9214924" y="1787803"/>
            <a:ext cx="4143375" cy="1464992"/>
          </a:xfrm>
          <a:prstGeom prst="rect">
            <a:avLst/>
          </a:prstGeom>
        </p:spPr>
        <p:txBody>
          <a:bodyPr vert="horz" lIns="91440" tIns="45720" rIns="91440" bIns="45720" rtlCol="0" anchor="t">
            <a:noAutofit/>
          </a:bodyPr>
          <a:lstStyle>
            <a:lvl1pPr marL="0" indent="0" algn="l" defTabSz="1005821" rtl="0" eaLnBrk="1" latinLnBrk="0" hangingPunct="1">
              <a:lnSpc>
                <a:spcPct val="100000"/>
              </a:lnSpc>
              <a:spcBef>
                <a:spcPts val="0"/>
              </a:spcBef>
              <a:spcAft>
                <a:spcPts val="450"/>
              </a:spcAft>
              <a:buClr>
                <a:schemeClr val="accent2"/>
              </a:buClr>
              <a:buFont typeface="System Font Regular"/>
              <a:buNone/>
              <a:tabLst/>
              <a:defRPr sz="1600" b="1" kern="1200">
                <a:solidFill>
                  <a:srgbClr val="0067B1"/>
                </a:solidFill>
                <a:latin typeface="Calibri" panose="020F0502020204030204" pitchFamily="34" charset="0"/>
                <a:ea typeface="+mn-ea"/>
                <a:cs typeface="Calibri" panose="020F0502020204030204" pitchFamily="34" charset="0"/>
              </a:defRPr>
            </a:lvl1pPr>
            <a:lvl2pPr marL="182880" indent="-182880" algn="l" defTabSz="1005821" rtl="0" eaLnBrk="1" latinLnBrk="0" hangingPunct="1">
              <a:lnSpc>
                <a:spcPct val="100000"/>
              </a:lnSpc>
              <a:spcBef>
                <a:spcPts val="0"/>
              </a:spcBef>
              <a:spcAft>
                <a:spcPts val="450"/>
              </a:spcAft>
              <a:buClr>
                <a:schemeClr val="accent2"/>
              </a:buClr>
              <a:buFont typeface="Tahoma" panose="020B060403050404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2pPr>
            <a:lvl3pPr marL="402336" indent="-219456" algn="l" defTabSz="1005821" rtl="0" eaLnBrk="1" latinLnBrk="0" hangingPunct="1">
              <a:lnSpc>
                <a:spcPct val="100000"/>
              </a:lnSpc>
              <a:spcBef>
                <a:spcPts val="0"/>
              </a:spcBef>
              <a:spcAft>
                <a:spcPts val="450"/>
              </a:spcAft>
              <a:buClr>
                <a:schemeClr val="accent2"/>
              </a:buClr>
              <a:buFont typeface="Calibri" panose="020F050202020403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3pPr>
            <a:lvl4pPr marL="576072"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749808"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a:spcAft>
                <a:spcPts val="200"/>
              </a:spcAft>
            </a:pPr>
            <a:r>
              <a:rPr lang="en-US" sz="1400"/>
              <a:t>GPO Evaluation and Optimization </a:t>
            </a:r>
          </a:p>
          <a:p>
            <a:pPr lvl="1">
              <a:spcAft>
                <a:spcPts val="200"/>
              </a:spcAft>
            </a:pPr>
            <a:r>
              <a:rPr lang="en-US" sz="1200">
                <a:solidFill>
                  <a:srgbClr val="000000"/>
                </a:solidFill>
              </a:rPr>
              <a:t>GPO Comparison and Partner Selection</a:t>
            </a:r>
          </a:p>
          <a:p>
            <a:pPr lvl="1">
              <a:spcAft>
                <a:spcPts val="200"/>
              </a:spcAft>
            </a:pPr>
            <a:r>
              <a:rPr lang="en-US" sz="1200">
                <a:solidFill>
                  <a:srgbClr val="000000"/>
                </a:solidFill>
              </a:rPr>
              <a:t>GPO Savings Validation</a:t>
            </a:r>
          </a:p>
          <a:p>
            <a:pPr lvl="1">
              <a:spcAft>
                <a:spcPts val="200"/>
              </a:spcAft>
            </a:pPr>
            <a:r>
              <a:rPr lang="en-US" sz="1200">
                <a:solidFill>
                  <a:srgbClr val="000000"/>
                </a:solidFill>
              </a:rPr>
              <a:t>GPO Cost/Benefit Assessment</a:t>
            </a:r>
          </a:p>
          <a:p>
            <a:pPr lvl="1">
              <a:spcAft>
                <a:spcPts val="200"/>
              </a:spcAft>
            </a:pPr>
            <a:r>
              <a:rPr lang="en-US" sz="1200">
                <a:solidFill>
                  <a:srgbClr val="000000"/>
                </a:solidFill>
              </a:rPr>
              <a:t>Compliance Program Design/Monitoring</a:t>
            </a:r>
          </a:p>
          <a:p>
            <a:pPr lvl="1">
              <a:spcAft>
                <a:spcPts val="200"/>
              </a:spcAft>
            </a:pPr>
            <a:r>
              <a:rPr lang="en-US" sz="1200">
                <a:solidFill>
                  <a:srgbClr val="000000"/>
                </a:solidFill>
              </a:rPr>
              <a:t>Affiliate Program Design/Review/Monitoring</a:t>
            </a:r>
          </a:p>
          <a:p>
            <a:pPr lvl="1">
              <a:spcAft>
                <a:spcPts val="200"/>
              </a:spcAft>
            </a:pPr>
            <a:r>
              <a:rPr lang="en-US" sz="1200">
                <a:solidFill>
                  <a:srgbClr val="000000"/>
                </a:solidFill>
              </a:rPr>
              <a:t>Port</a:t>
            </a:r>
          </a:p>
        </p:txBody>
      </p:sp>
      <p:sp>
        <p:nvSpPr>
          <p:cNvPr id="64" name="Text Placeholder 35">
            <a:extLst>
              <a:ext uri="{FF2B5EF4-FFF2-40B4-BE49-F238E27FC236}">
                <a16:creationId xmlns:a16="http://schemas.microsoft.com/office/drawing/2014/main" id="{EF64D641-3050-F45C-131D-A36DAA917F29}"/>
              </a:ext>
            </a:extLst>
          </p:cNvPr>
          <p:cNvSpPr txBox="1">
            <a:spLocks/>
          </p:cNvSpPr>
          <p:nvPr/>
        </p:nvSpPr>
        <p:spPr>
          <a:xfrm>
            <a:off x="9214924" y="3400652"/>
            <a:ext cx="4143375" cy="940082"/>
          </a:xfrm>
          <a:prstGeom prst="rect">
            <a:avLst/>
          </a:prstGeom>
        </p:spPr>
        <p:txBody>
          <a:bodyPr vert="horz" lIns="91440" tIns="45720" rIns="91440" bIns="45720" rtlCol="0" anchor="t">
            <a:noAutofit/>
          </a:bodyPr>
          <a:lstStyle>
            <a:lvl1pPr marL="0" indent="0" algn="l" defTabSz="1005821" rtl="0" eaLnBrk="1" latinLnBrk="0" hangingPunct="1">
              <a:lnSpc>
                <a:spcPct val="100000"/>
              </a:lnSpc>
              <a:spcBef>
                <a:spcPts val="0"/>
              </a:spcBef>
              <a:spcAft>
                <a:spcPts val="450"/>
              </a:spcAft>
              <a:buClr>
                <a:schemeClr val="accent2"/>
              </a:buClr>
              <a:buFont typeface="System Font Regular"/>
              <a:buNone/>
              <a:tabLst/>
              <a:defRPr sz="1600" b="1" kern="1200">
                <a:solidFill>
                  <a:srgbClr val="0067B1"/>
                </a:solidFill>
                <a:latin typeface="Calibri" panose="020F0502020204030204" pitchFamily="34" charset="0"/>
                <a:ea typeface="+mn-ea"/>
                <a:cs typeface="Calibri" panose="020F0502020204030204" pitchFamily="34" charset="0"/>
              </a:defRPr>
            </a:lvl1pPr>
            <a:lvl2pPr marL="182880" indent="-182880" algn="l" defTabSz="1005821" rtl="0" eaLnBrk="1" latinLnBrk="0" hangingPunct="1">
              <a:lnSpc>
                <a:spcPct val="100000"/>
              </a:lnSpc>
              <a:spcBef>
                <a:spcPts val="0"/>
              </a:spcBef>
              <a:spcAft>
                <a:spcPts val="450"/>
              </a:spcAft>
              <a:buClr>
                <a:schemeClr val="accent2"/>
              </a:buClr>
              <a:buFont typeface="Tahoma" panose="020B060403050404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2pPr>
            <a:lvl3pPr marL="402336" indent="-219456" algn="l" defTabSz="1005821" rtl="0" eaLnBrk="1" latinLnBrk="0" hangingPunct="1">
              <a:lnSpc>
                <a:spcPct val="100000"/>
              </a:lnSpc>
              <a:spcBef>
                <a:spcPts val="0"/>
              </a:spcBef>
              <a:spcAft>
                <a:spcPts val="450"/>
              </a:spcAft>
              <a:buClr>
                <a:schemeClr val="accent2"/>
              </a:buClr>
              <a:buFont typeface="Calibri" panose="020F050202020403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3pPr>
            <a:lvl4pPr marL="576072"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749808"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a:spcAft>
                <a:spcPts val="200"/>
              </a:spcAft>
            </a:pPr>
            <a:r>
              <a:rPr lang="en-US" sz="1400"/>
              <a:t>Value Analysis</a:t>
            </a:r>
          </a:p>
          <a:p>
            <a:pPr lvl="1">
              <a:spcAft>
                <a:spcPts val="200"/>
              </a:spcAft>
            </a:pPr>
            <a:r>
              <a:rPr lang="en-US" sz="1200">
                <a:solidFill>
                  <a:srgbClr val="000000"/>
                </a:solidFill>
              </a:rPr>
              <a:t>Designing or Enhancing Programs</a:t>
            </a:r>
          </a:p>
          <a:p>
            <a:pPr lvl="1">
              <a:spcAft>
                <a:spcPts val="200"/>
              </a:spcAft>
            </a:pPr>
            <a:r>
              <a:rPr lang="en-US" sz="1200">
                <a:solidFill>
                  <a:srgbClr val="000000"/>
                </a:solidFill>
              </a:rPr>
              <a:t>New Product Introduction</a:t>
            </a:r>
          </a:p>
          <a:p>
            <a:pPr lvl="1">
              <a:spcAft>
                <a:spcPts val="200"/>
              </a:spcAft>
            </a:pPr>
            <a:r>
              <a:rPr lang="en-US" sz="1200">
                <a:solidFill>
                  <a:srgbClr val="000000"/>
                </a:solidFill>
              </a:rPr>
              <a:t>Decision Process Support</a:t>
            </a:r>
          </a:p>
        </p:txBody>
      </p:sp>
      <p:sp>
        <p:nvSpPr>
          <p:cNvPr id="65" name="Text Placeholder 35">
            <a:extLst>
              <a:ext uri="{FF2B5EF4-FFF2-40B4-BE49-F238E27FC236}">
                <a16:creationId xmlns:a16="http://schemas.microsoft.com/office/drawing/2014/main" id="{CEFBDBD1-2715-17EF-DE63-9FB8B7A83D7D}"/>
              </a:ext>
            </a:extLst>
          </p:cNvPr>
          <p:cNvSpPr txBox="1">
            <a:spLocks/>
          </p:cNvSpPr>
          <p:nvPr/>
        </p:nvSpPr>
        <p:spPr>
          <a:xfrm>
            <a:off x="9214924" y="4427234"/>
            <a:ext cx="4143375" cy="2373212"/>
          </a:xfrm>
          <a:prstGeom prst="rect">
            <a:avLst/>
          </a:prstGeom>
        </p:spPr>
        <p:txBody>
          <a:bodyPr vert="horz" lIns="91440" tIns="45720" rIns="91440" bIns="45720" rtlCol="0" anchor="t">
            <a:noAutofit/>
          </a:bodyPr>
          <a:lstStyle>
            <a:lvl1pPr marL="0" indent="0" algn="l" defTabSz="1005821" rtl="0" eaLnBrk="1" latinLnBrk="0" hangingPunct="1">
              <a:lnSpc>
                <a:spcPct val="100000"/>
              </a:lnSpc>
              <a:spcBef>
                <a:spcPts val="0"/>
              </a:spcBef>
              <a:spcAft>
                <a:spcPts val="450"/>
              </a:spcAft>
              <a:buClr>
                <a:schemeClr val="accent2"/>
              </a:buClr>
              <a:buFont typeface="System Font Regular"/>
              <a:buNone/>
              <a:tabLst/>
              <a:defRPr sz="1600" b="1" kern="1200">
                <a:solidFill>
                  <a:srgbClr val="0067B1"/>
                </a:solidFill>
                <a:latin typeface="Calibri" panose="020F0502020204030204" pitchFamily="34" charset="0"/>
                <a:ea typeface="+mn-ea"/>
                <a:cs typeface="Calibri" panose="020F0502020204030204" pitchFamily="34" charset="0"/>
              </a:defRPr>
            </a:lvl1pPr>
            <a:lvl2pPr marL="182880" indent="-182880" algn="l" defTabSz="1005821" rtl="0" eaLnBrk="1" latinLnBrk="0" hangingPunct="1">
              <a:lnSpc>
                <a:spcPct val="100000"/>
              </a:lnSpc>
              <a:spcBef>
                <a:spcPts val="0"/>
              </a:spcBef>
              <a:spcAft>
                <a:spcPts val="450"/>
              </a:spcAft>
              <a:buClr>
                <a:schemeClr val="accent2"/>
              </a:buClr>
              <a:buFont typeface="Tahoma" panose="020B060403050404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2pPr>
            <a:lvl3pPr marL="402336" indent="-219456" algn="l" defTabSz="1005821" rtl="0" eaLnBrk="1" latinLnBrk="0" hangingPunct="1">
              <a:lnSpc>
                <a:spcPct val="100000"/>
              </a:lnSpc>
              <a:spcBef>
                <a:spcPts val="0"/>
              </a:spcBef>
              <a:spcAft>
                <a:spcPts val="450"/>
              </a:spcAft>
              <a:buClr>
                <a:schemeClr val="accent2"/>
              </a:buClr>
              <a:buFont typeface="Calibri" panose="020F050202020403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3pPr>
            <a:lvl4pPr marL="576072"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749808"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a:spcAft>
                <a:spcPts val="200"/>
              </a:spcAft>
            </a:pPr>
            <a:r>
              <a:rPr lang="en-US" sz="1400"/>
              <a:t>Clinical Contracting and Utilization</a:t>
            </a:r>
          </a:p>
          <a:p>
            <a:pPr lvl="1">
              <a:spcAft>
                <a:spcPts val="200"/>
              </a:spcAft>
            </a:pPr>
            <a:r>
              <a:rPr lang="en-US" sz="1200">
                <a:solidFill>
                  <a:srgbClr val="000000"/>
                </a:solidFill>
              </a:rPr>
              <a:t>Price Benchmarking</a:t>
            </a:r>
          </a:p>
          <a:p>
            <a:pPr lvl="1">
              <a:spcAft>
                <a:spcPts val="200"/>
              </a:spcAft>
            </a:pPr>
            <a:r>
              <a:rPr lang="en-US" sz="1200">
                <a:solidFill>
                  <a:srgbClr val="000000"/>
                </a:solidFill>
              </a:rPr>
              <a:t>Physician Engagement</a:t>
            </a:r>
          </a:p>
          <a:p>
            <a:pPr lvl="1">
              <a:spcAft>
                <a:spcPts val="200"/>
              </a:spcAft>
            </a:pPr>
            <a:r>
              <a:rPr lang="en-US" sz="1200">
                <a:solidFill>
                  <a:srgbClr val="000000"/>
                </a:solidFill>
              </a:rPr>
              <a:t>Contract Design and Negotiation</a:t>
            </a:r>
          </a:p>
          <a:p>
            <a:pPr lvl="1">
              <a:spcAft>
                <a:spcPts val="200"/>
              </a:spcAft>
            </a:pPr>
            <a:r>
              <a:rPr lang="en-US" sz="1200">
                <a:solidFill>
                  <a:srgbClr val="000000"/>
                </a:solidFill>
              </a:rPr>
              <a:t>Pricing/Usage Monitoring</a:t>
            </a:r>
          </a:p>
          <a:p>
            <a:pPr lvl="1">
              <a:spcAft>
                <a:spcPts val="200"/>
              </a:spcAft>
            </a:pPr>
            <a:r>
              <a:rPr lang="en-US" sz="1200">
                <a:solidFill>
                  <a:srgbClr val="000000"/>
                </a:solidFill>
              </a:rPr>
              <a:t>Standardization, Utilization, Product Line Compression</a:t>
            </a:r>
          </a:p>
          <a:p>
            <a:pPr lvl="1">
              <a:spcAft>
                <a:spcPts val="200"/>
              </a:spcAft>
            </a:pPr>
            <a:r>
              <a:rPr lang="en-US" sz="1200">
                <a:solidFill>
                  <a:srgbClr val="000000"/>
                </a:solidFill>
              </a:rPr>
              <a:t>Pipeline Management and Support</a:t>
            </a:r>
          </a:p>
          <a:p>
            <a:pPr lvl="1">
              <a:spcAft>
                <a:spcPts val="200"/>
              </a:spcAft>
            </a:pPr>
            <a:r>
              <a:rPr lang="en-US" sz="1200">
                <a:solidFill>
                  <a:srgbClr val="000000"/>
                </a:solidFill>
              </a:rPr>
              <a:t>Physician Preference Item (PPI) Categories, including:</a:t>
            </a:r>
          </a:p>
          <a:p>
            <a:pPr lvl="2">
              <a:spcAft>
                <a:spcPts val="200"/>
              </a:spcAft>
            </a:pPr>
            <a:r>
              <a:rPr lang="en-US" sz="1200">
                <a:solidFill>
                  <a:srgbClr val="000000"/>
                </a:solidFill>
              </a:rPr>
              <a:t>Orthopedics, Spine, Robotics</a:t>
            </a:r>
          </a:p>
          <a:p>
            <a:pPr lvl="2">
              <a:spcAft>
                <a:spcPts val="200"/>
              </a:spcAft>
            </a:pPr>
            <a:r>
              <a:rPr lang="en-US" sz="1200">
                <a:solidFill>
                  <a:srgbClr val="000000"/>
                </a:solidFill>
              </a:rPr>
              <a:t>Cardiology, Cath Lab, Radiology</a:t>
            </a:r>
          </a:p>
          <a:p>
            <a:pPr lvl="2">
              <a:spcAft>
                <a:spcPts val="200"/>
              </a:spcAft>
            </a:pPr>
            <a:r>
              <a:rPr lang="en-US" sz="1200">
                <a:solidFill>
                  <a:srgbClr val="000000"/>
                </a:solidFill>
              </a:rPr>
              <a:t>Surgical Supplies and Instruments</a:t>
            </a:r>
          </a:p>
          <a:p>
            <a:pPr lvl="2">
              <a:spcAft>
                <a:spcPts val="200"/>
              </a:spcAft>
            </a:pPr>
            <a:r>
              <a:rPr lang="en-US" sz="1200">
                <a:solidFill>
                  <a:srgbClr val="000000"/>
                </a:solidFill>
              </a:rPr>
              <a:t>Blood Utilization</a:t>
            </a:r>
          </a:p>
        </p:txBody>
      </p:sp>
      <p:sp>
        <p:nvSpPr>
          <p:cNvPr id="3" name="Slide Number Placeholder 2">
            <a:extLst>
              <a:ext uri="{FF2B5EF4-FFF2-40B4-BE49-F238E27FC236}">
                <a16:creationId xmlns:a16="http://schemas.microsoft.com/office/drawing/2014/main" id="{75BDF1B7-FE17-1468-0D9C-8710BE283094}"/>
              </a:ext>
            </a:extLst>
          </p:cNvPr>
          <p:cNvSpPr>
            <a:spLocks noGrp="1"/>
          </p:cNvSpPr>
          <p:nvPr>
            <p:ph type="sldNum" sz="quarter" idx="4"/>
          </p:nvPr>
        </p:nvSpPr>
        <p:spPr/>
        <p:txBody>
          <a:bodyPr/>
          <a:lstStyle/>
          <a:p>
            <a:fld id="{495CDFE8-06BB-8C4A-81DE-67EF32F50FC9}" type="slidenum">
              <a:rPr lang="en-US" smtClean="0"/>
              <a:pPr/>
              <a:t>6</a:t>
            </a:fld>
            <a:endParaRPr lang="en-US" dirty="0"/>
          </a:p>
        </p:txBody>
      </p:sp>
    </p:spTree>
    <p:custDataLst>
      <p:tags r:id="rId1"/>
    </p:custDataLst>
    <p:extLst>
      <p:ext uri="{BB962C8B-B14F-4D97-AF65-F5344CB8AC3E}">
        <p14:creationId xmlns:p14="http://schemas.microsoft.com/office/powerpoint/2010/main" val="3255421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63C31-67CB-4FC0-9E01-43A718CE3757}"/>
              </a:ext>
            </a:extLst>
          </p:cNvPr>
          <p:cNvSpPr>
            <a:spLocks noGrp="1"/>
          </p:cNvSpPr>
          <p:nvPr>
            <p:ph type="title"/>
          </p:nvPr>
        </p:nvSpPr>
        <p:spPr/>
        <p:txBody>
          <a:bodyPr/>
          <a:lstStyle/>
          <a:p>
            <a:r>
              <a:rPr lang="en-US"/>
              <a:t>Workforce Management | Performance Drivers </a:t>
            </a:r>
          </a:p>
        </p:txBody>
      </p:sp>
      <p:sp>
        <p:nvSpPr>
          <p:cNvPr id="3" name="Text Placeholder 2">
            <a:extLst>
              <a:ext uri="{FF2B5EF4-FFF2-40B4-BE49-F238E27FC236}">
                <a16:creationId xmlns:a16="http://schemas.microsoft.com/office/drawing/2014/main" id="{A710E51C-8A20-46DF-B0D6-E801CA7889A7}"/>
              </a:ext>
            </a:extLst>
          </p:cNvPr>
          <p:cNvSpPr>
            <a:spLocks noGrp="1"/>
          </p:cNvSpPr>
          <p:nvPr>
            <p:ph type="body" sz="quarter" idx="14"/>
          </p:nvPr>
        </p:nvSpPr>
        <p:spPr/>
        <p:txBody>
          <a:bodyPr/>
          <a:lstStyle/>
          <a:p>
            <a:r>
              <a:rPr lang="en-US"/>
              <a:t>Our experts assess the areas of governance, operational and financial components that impact and drive performance. Our experience allows us to help clients align site performance with the overall goals of your health system, rooted in a shared mission and vision.</a:t>
            </a:r>
          </a:p>
        </p:txBody>
      </p:sp>
      <p:grpSp>
        <p:nvGrpSpPr>
          <p:cNvPr id="8" name="Group 7">
            <a:extLst>
              <a:ext uri="{FF2B5EF4-FFF2-40B4-BE49-F238E27FC236}">
                <a16:creationId xmlns:a16="http://schemas.microsoft.com/office/drawing/2014/main" id="{06A93866-8AF9-4B44-9574-A53F72828AE8}"/>
              </a:ext>
            </a:extLst>
          </p:cNvPr>
          <p:cNvGrpSpPr/>
          <p:nvPr/>
        </p:nvGrpSpPr>
        <p:grpSpPr>
          <a:xfrm>
            <a:off x="4887048" y="2616064"/>
            <a:ext cx="3542469" cy="3799760"/>
            <a:chOff x="5603094" y="2144233"/>
            <a:chExt cx="3542469" cy="3799760"/>
          </a:xfrm>
        </p:grpSpPr>
        <p:sp>
          <p:nvSpPr>
            <p:cNvPr id="19" name="Oval 31">
              <a:extLst>
                <a:ext uri="{FF2B5EF4-FFF2-40B4-BE49-F238E27FC236}">
                  <a16:creationId xmlns:a16="http://schemas.microsoft.com/office/drawing/2014/main" id="{64D0AD46-B411-4246-8302-A06627271834}"/>
                </a:ext>
              </a:extLst>
            </p:cNvPr>
            <p:cNvSpPr>
              <a:spLocks noChangeArrowheads="1"/>
            </p:cNvSpPr>
            <p:nvPr/>
          </p:nvSpPr>
          <p:spPr bwMode="gray">
            <a:xfrm>
              <a:off x="6992752" y="3548429"/>
              <a:ext cx="1242845" cy="1242845"/>
            </a:xfrm>
            <a:prstGeom prst="ellipse">
              <a:avLst/>
            </a:prstGeom>
            <a:solidFill>
              <a:schemeClr val="bg1"/>
            </a:solidFill>
            <a:ln w="19050" algn="ctr">
              <a:solidFill>
                <a:srgbClr val="FFFFFF"/>
              </a:solidFill>
              <a:round/>
              <a:headEnd/>
              <a:tailEnd/>
            </a:ln>
          </p:spPr>
          <p:txBody>
            <a:bodyPr wrap="none" lIns="0" tIns="0" rIns="0" bIns="0" anchor="ctr" anchorCtr="1"/>
            <a:lstStyle/>
            <a:p>
              <a:pPr algn="ctr" defTabSz="418609" eaLnBrk="0" hangingPunct="0"/>
              <a:r>
                <a:rPr lang="en-US" sz="1400" b="1">
                  <a:solidFill>
                    <a:srgbClr val="0067B1"/>
                  </a:solidFill>
                  <a:latin typeface="Calibri"/>
                </a:rPr>
                <a:t>Performance </a:t>
              </a:r>
            </a:p>
            <a:p>
              <a:pPr algn="ctr" defTabSz="418609" eaLnBrk="0" hangingPunct="0"/>
              <a:r>
                <a:rPr lang="en-US" sz="1400" b="1">
                  <a:solidFill>
                    <a:srgbClr val="0067B1"/>
                  </a:solidFill>
                  <a:latin typeface="Calibri"/>
                </a:rPr>
                <a:t>Drivers</a:t>
              </a:r>
            </a:p>
          </p:txBody>
        </p:sp>
        <p:sp>
          <p:nvSpPr>
            <p:cNvPr id="29" name="Freeform 23">
              <a:extLst>
                <a:ext uri="{FF2B5EF4-FFF2-40B4-BE49-F238E27FC236}">
                  <a16:creationId xmlns:a16="http://schemas.microsoft.com/office/drawing/2014/main" id="{68E375C5-3269-461B-BA0C-93FD8FCFA5E8}"/>
                </a:ext>
              </a:extLst>
            </p:cNvPr>
            <p:cNvSpPr>
              <a:spLocks/>
            </p:cNvSpPr>
            <p:nvPr/>
          </p:nvSpPr>
          <p:spPr bwMode="gray">
            <a:xfrm rot="3600000">
              <a:off x="5949782" y="2451672"/>
              <a:ext cx="1834467" cy="2527844"/>
            </a:xfrm>
            <a:custGeom>
              <a:avLst/>
              <a:gdLst>
                <a:gd name="T0" fmla="*/ 2147483647 w 864"/>
                <a:gd name="T1" fmla="*/ 2147483647 h 1191"/>
                <a:gd name="T2" fmla="*/ 2147483647 w 864"/>
                <a:gd name="T3" fmla="*/ 2147483647 h 1191"/>
                <a:gd name="T4" fmla="*/ 2147483647 w 864"/>
                <a:gd name="T5" fmla="*/ 2147483647 h 1191"/>
                <a:gd name="T6" fmla="*/ 2147483647 w 864"/>
                <a:gd name="T7" fmla="*/ 2147483647 h 1191"/>
                <a:gd name="T8" fmla="*/ 2147483647 w 864"/>
                <a:gd name="T9" fmla="*/ 2147483647 h 1191"/>
                <a:gd name="T10" fmla="*/ 2147483647 w 864"/>
                <a:gd name="T11" fmla="*/ 2147483647 h 1191"/>
                <a:gd name="T12" fmla="*/ 2147483647 w 864"/>
                <a:gd name="T13" fmla="*/ 2147483647 h 1191"/>
                <a:gd name="T14" fmla="*/ 2147483647 w 864"/>
                <a:gd name="T15" fmla="*/ 2147483647 h 1191"/>
                <a:gd name="T16" fmla="*/ 2147483647 w 864"/>
                <a:gd name="T17" fmla="*/ 2147483647 h 1191"/>
                <a:gd name="T18" fmla="*/ 2147483647 w 864"/>
                <a:gd name="T19" fmla="*/ 2147483647 h 1191"/>
                <a:gd name="T20" fmla="*/ 2147483647 w 864"/>
                <a:gd name="T21" fmla="*/ 2147483647 h 1191"/>
                <a:gd name="T22" fmla="*/ 2147483647 w 864"/>
                <a:gd name="T23" fmla="*/ 2147483647 h 1191"/>
                <a:gd name="T24" fmla="*/ 2147483647 w 864"/>
                <a:gd name="T25" fmla="*/ 2147483647 h 1191"/>
                <a:gd name="T26" fmla="*/ 2147483647 w 864"/>
                <a:gd name="T27" fmla="*/ 2147483647 h 1191"/>
                <a:gd name="T28" fmla="*/ 2147483647 w 864"/>
                <a:gd name="T29" fmla="*/ 2147483647 h 1191"/>
                <a:gd name="T30" fmla="*/ 2147483647 w 864"/>
                <a:gd name="T31" fmla="*/ 2147483647 h 1191"/>
                <a:gd name="T32" fmla="*/ 2147483647 w 864"/>
                <a:gd name="T33" fmla="*/ 2147483647 h 1191"/>
                <a:gd name="T34" fmla="*/ 2147483647 w 864"/>
                <a:gd name="T35" fmla="*/ 2147483647 h 1191"/>
                <a:gd name="T36" fmla="*/ 2147483647 w 864"/>
                <a:gd name="T37" fmla="*/ 2147483647 h 1191"/>
                <a:gd name="T38" fmla="*/ 2147483647 w 864"/>
                <a:gd name="T39" fmla="*/ 2147483647 h 1191"/>
                <a:gd name="T40" fmla="*/ 2147483647 w 864"/>
                <a:gd name="T41" fmla="*/ 0 h 1191"/>
                <a:gd name="T42" fmla="*/ 0 w 864"/>
                <a:gd name="T43" fmla="*/ 2147483647 h 1191"/>
                <a:gd name="T44" fmla="*/ 2147483647 w 864"/>
                <a:gd name="T45" fmla="*/ 2147483647 h 1191"/>
                <a:gd name="T46" fmla="*/ 2147483647 w 864"/>
                <a:gd name="T47" fmla="*/ 2147483647 h 1191"/>
                <a:gd name="T48" fmla="*/ 2147483647 w 864"/>
                <a:gd name="T49" fmla="*/ 2147483647 h 1191"/>
                <a:gd name="T50" fmla="*/ 2147483647 w 864"/>
                <a:gd name="T51" fmla="*/ 2147483647 h 1191"/>
                <a:gd name="T52" fmla="*/ 2147483647 w 864"/>
                <a:gd name="T53" fmla="*/ 2147483647 h 1191"/>
                <a:gd name="T54" fmla="*/ 2147483647 w 864"/>
                <a:gd name="T55" fmla="*/ 2147483647 h 1191"/>
                <a:gd name="T56" fmla="*/ 2147483647 w 864"/>
                <a:gd name="T57" fmla="*/ 2147483647 h 1191"/>
                <a:gd name="T58" fmla="*/ 2147483647 w 864"/>
                <a:gd name="T59" fmla="*/ 2147483647 h 1191"/>
                <a:gd name="T60" fmla="*/ 2147483647 w 864"/>
                <a:gd name="T61" fmla="*/ 2147483647 h 119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64"/>
                <a:gd name="T94" fmla="*/ 0 h 1191"/>
                <a:gd name="T95" fmla="*/ 864 w 864"/>
                <a:gd name="T96" fmla="*/ 1191 h 119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64" h="1191">
                  <a:moveTo>
                    <a:pt x="835" y="1040"/>
                  </a:moveTo>
                  <a:cubicBezTo>
                    <a:pt x="827" y="1040"/>
                    <a:pt x="820" y="1043"/>
                    <a:pt x="815" y="1047"/>
                  </a:cubicBezTo>
                  <a:cubicBezTo>
                    <a:pt x="815" y="1047"/>
                    <a:pt x="815" y="1047"/>
                    <a:pt x="815" y="1047"/>
                  </a:cubicBezTo>
                  <a:cubicBezTo>
                    <a:pt x="811" y="1052"/>
                    <a:pt x="803" y="1054"/>
                    <a:pt x="797" y="1051"/>
                  </a:cubicBezTo>
                  <a:cubicBezTo>
                    <a:pt x="796" y="1050"/>
                    <a:pt x="795" y="1049"/>
                    <a:pt x="793" y="1049"/>
                  </a:cubicBezTo>
                  <a:cubicBezTo>
                    <a:pt x="793" y="1038"/>
                    <a:pt x="793" y="1038"/>
                    <a:pt x="793" y="1038"/>
                  </a:cubicBezTo>
                  <a:cubicBezTo>
                    <a:pt x="793" y="948"/>
                    <a:pt x="793" y="948"/>
                    <a:pt x="793" y="948"/>
                  </a:cubicBezTo>
                  <a:cubicBezTo>
                    <a:pt x="590" y="948"/>
                    <a:pt x="412" y="837"/>
                    <a:pt x="317" y="672"/>
                  </a:cubicBezTo>
                  <a:cubicBezTo>
                    <a:pt x="270" y="592"/>
                    <a:pt x="243" y="498"/>
                    <a:pt x="243" y="397"/>
                  </a:cubicBezTo>
                  <a:cubicBezTo>
                    <a:pt x="243" y="297"/>
                    <a:pt x="270" y="203"/>
                    <a:pt x="317" y="122"/>
                  </a:cubicBezTo>
                  <a:cubicBezTo>
                    <a:pt x="231" y="73"/>
                    <a:pt x="231" y="73"/>
                    <a:pt x="231" y="73"/>
                  </a:cubicBezTo>
                  <a:cubicBezTo>
                    <a:pt x="230" y="73"/>
                    <a:pt x="229" y="74"/>
                    <a:pt x="228" y="75"/>
                  </a:cubicBezTo>
                  <a:cubicBezTo>
                    <a:pt x="222" y="79"/>
                    <a:pt x="219" y="86"/>
                    <a:pt x="221" y="92"/>
                  </a:cubicBezTo>
                  <a:cubicBezTo>
                    <a:pt x="221" y="92"/>
                    <a:pt x="221" y="92"/>
                    <a:pt x="221" y="92"/>
                  </a:cubicBezTo>
                  <a:cubicBezTo>
                    <a:pt x="223" y="99"/>
                    <a:pt x="222" y="106"/>
                    <a:pt x="218" y="113"/>
                  </a:cubicBezTo>
                  <a:cubicBezTo>
                    <a:pt x="210" y="127"/>
                    <a:pt x="192" y="131"/>
                    <a:pt x="177" y="123"/>
                  </a:cubicBezTo>
                  <a:cubicBezTo>
                    <a:pt x="163" y="115"/>
                    <a:pt x="158" y="96"/>
                    <a:pt x="166" y="82"/>
                  </a:cubicBezTo>
                  <a:cubicBezTo>
                    <a:pt x="169" y="76"/>
                    <a:pt x="175" y="71"/>
                    <a:pt x="182" y="69"/>
                  </a:cubicBezTo>
                  <a:cubicBezTo>
                    <a:pt x="188" y="68"/>
                    <a:pt x="193" y="62"/>
                    <a:pt x="194" y="55"/>
                  </a:cubicBezTo>
                  <a:cubicBezTo>
                    <a:pt x="194" y="54"/>
                    <a:pt x="194" y="52"/>
                    <a:pt x="194" y="51"/>
                  </a:cubicBezTo>
                  <a:cubicBezTo>
                    <a:pt x="106" y="0"/>
                    <a:pt x="106" y="0"/>
                    <a:pt x="106" y="0"/>
                  </a:cubicBezTo>
                  <a:cubicBezTo>
                    <a:pt x="38" y="117"/>
                    <a:pt x="0" y="253"/>
                    <a:pt x="0" y="397"/>
                  </a:cubicBezTo>
                  <a:cubicBezTo>
                    <a:pt x="0" y="542"/>
                    <a:pt x="38" y="677"/>
                    <a:pt x="106" y="794"/>
                  </a:cubicBezTo>
                  <a:cubicBezTo>
                    <a:pt x="243" y="1031"/>
                    <a:pt x="500" y="1191"/>
                    <a:pt x="793" y="1191"/>
                  </a:cubicBezTo>
                  <a:cubicBezTo>
                    <a:pt x="793" y="1099"/>
                    <a:pt x="793" y="1099"/>
                    <a:pt x="793" y="1099"/>
                  </a:cubicBezTo>
                  <a:cubicBezTo>
                    <a:pt x="793" y="1092"/>
                    <a:pt x="793" y="1092"/>
                    <a:pt x="793" y="1092"/>
                  </a:cubicBezTo>
                  <a:cubicBezTo>
                    <a:pt x="795" y="1091"/>
                    <a:pt x="796" y="1090"/>
                    <a:pt x="797" y="1090"/>
                  </a:cubicBezTo>
                  <a:cubicBezTo>
                    <a:pt x="803" y="1087"/>
                    <a:pt x="811" y="1088"/>
                    <a:pt x="815" y="1093"/>
                  </a:cubicBezTo>
                  <a:cubicBezTo>
                    <a:pt x="820" y="1098"/>
                    <a:pt x="827" y="1101"/>
                    <a:pt x="835" y="1101"/>
                  </a:cubicBezTo>
                  <a:cubicBezTo>
                    <a:pt x="851" y="1101"/>
                    <a:pt x="864" y="1087"/>
                    <a:pt x="864" y="1070"/>
                  </a:cubicBezTo>
                  <a:cubicBezTo>
                    <a:pt x="864" y="1054"/>
                    <a:pt x="851" y="1040"/>
                    <a:pt x="835" y="1040"/>
                  </a:cubicBezTo>
                  <a:close/>
                </a:path>
              </a:pathLst>
            </a:custGeom>
            <a:solidFill>
              <a:schemeClr val="accent3"/>
            </a:solidFill>
            <a:ln w="19050" cap="flat" cmpd="sng">
              <a:solidFill>
                <a:srgbClr val="FFFFFF"/>
              </a:solidFill>
              <a:prstDash val="solid"/>
              <a:round/>
              <a:headEnd type="none" w="med" len="med"/>
              <a:tailEnd type="none" w="med" len="med"/>
            </a:ln>
          </p:spPr>
          <p:txBody>
            <a:bodyPr/>
            <a:lstStyle/>
            <a:p>
              <a:pPr defTabSz="418609"/>
              <a:endParaRPr lang="en-US" sz="1648">
                <a:solidFill>
                  <a:srgbClr val="000000"/>
                </a:solidFill>
                <a:latin typeface="Calibri" panose="020F0502020204030204"/>
              </a:endParaRPr>
            </a:p>
          </p:txBody>
        </p:sp>
        <p:sp>
          <p:nvSpPr>
            <p:cNvPr id="30" name="Freeform 24">
              <a:extLst>
                <a:ext uri="{FF2B5EF4-FFF2-40B4-BE49-F238E27FC236}">
                  <a16:creationId xmlns:a16="http://schemas.microsoft.com/office/drawing/2014/main" id="{7E810F04-1F66-4144-89DF-F12C46EE9098}"/>
                </a:ext>
              </a:extLst>
            </p:cNvPr>
            <p:cNvSpPr>
              <a:spLocks/>
            </p:cNvSpPr>
            <p:nvPr/>
          </p:nvSpPr>
          <p:spPr bwMode="gray">
            <a:xfrm rot="3600000">
              <a:off x="7126486" y="3046931"/>
              <a:ext cx="2921775" cy="1116379"/>
            </a:xfrm>
            <a:custGeom>
              <a:avLst/>
              <a:gdLst>
                <a:gd name="T0" fmla="*/ 2147483647 w 1375"/>
                <a:gd name="T1" fmla="*/ 2147483647 h 527"/>
                <a:gd name="T2" fmla="*/ 2147483647 w 1375"/>
                <a:gd name="T3" fmla="*/ 2147483647 h 527"/>
                <a:gd name="T4" fmla="*/ 2147483647 w 1375"/>
                <a:gd name="T5" fmla="*/ 2147483647 h 527"/>
                <a:gd name="T6" fmla="*/ 2147483647 w 1375"/>
                <a:gd name="T7" fmla="*/ 2147483647 h 527"/>
                <a:gd name="T8" fmla="*/ 2147483647 w 1375"/>
                <a:gd name="T9" fmla="*/ 2147483647 h 527"/>
                <a:gd name="T10" fmla="*/ 2147483647 w 1375"/>
                <a:gd name="T11" fmla="*/ 2147483647 h 527"/>
                <a:gd name="T12" fmla="*/ 2147483647 w 1375"/>
                <a:gd name="T13" fmla="*/ 2147483647 h 527"/>
                <a:gd name="T14" fmla="*/ 2147483647 w 1375"/>
                <a:gd name="T15" fmla="*/ 2147483647 h 527"/>
                <a:gd name="T16" fmla="*/ 2147483647 w 1375"/>
                <a:gd name="T17" fmla="*/ 2147483647 h 527"/>
                <a:gd name="T18" fmla="*/ 2147483647 w 1375"/>
                <a:gd name="T19" fmla="*/ 2147483647 h 527"/>
                <a:gd name="T20" fmla="*/ 2147483647 w 1375"/>
                <a:gd name="T21" fmla="*/ 2147483647 h 527"/>
                <a:gd name="T22" fmla="*/ 2147483647 w 1375"/>
                <a:gd name="T23" fmla="*/ 2147483647 h 527"/>
                <a:gd name="T24" fmla="*/ 2147483647 w 1375"/>
                <a:gd name="T25" fmla="*/ 0 h 527"/>
                <a:gd name="T26" fmla="*/ 0 w 1375"/>
                <a:gd name="T27" fmla="*/ 2147483647 h 527"/>
                <a:gd name="T28" fmla="*/ 2147483647 w 1375"/>
                <a:gd name="T29" fmla="*/ 2147483647 h 527"/>
                <a:gd name="T30" fmla="*/ 2147483647 w 1375"/>
                <a:gd name="T31" fmla="*/ 2147483647 h 527"/>
                <a:gd name="T32" fmla="*/ 2147483647 w 1375"/>
                <a:gd name="T33" fmla="*/ 2147483647 h 527"/>
                <a:gd name="T34" fmla="*/ 2147483647 w 1375"/>
                <a:gd name="T35" fmla="*/ 2147483647 h 527"/>
                <a:gd name="T36" fmla="*/ 2147483647 w 1375"/>
                <a:gd name="T37" fmla="*/ 2147483647 h 527"/>
                <a:gd name="T38" fmla="*/ 2147483647 w 1375"/>
                <a:gd name="T39" fmla="*/ 2147483647 h 527"/>
                <a:gd name="T40" fmla="*/ 2147483647 w 1375"/>
                <a:gd name="T41" fmla="*/ 2147483647 h 527"/>
                <a:gd name="T42" fmla="*/ 2147483647 w 1375"/>
                <a:gd name="T43" fmla="*/ 2147483647 h 527"/>
                <a:gd name="T44" fmla="*/ 2147483647 w 1375"/>
                <a:gd name="T45" fmla="*/ 2147483647 h 527"/>
                <a:gd name="T46" fmla="*/ 2147483647 w 1375"/>
                <a:gd name="T47" fmla="*/ 2147483647 h 527"/>
                <a:gd name="T48" fmla="*/ 2147483647 w 1375"/>
                <a:gd name="T49" fmla="*/ 2147483647 h 527"/>
                <a:gd name="T50" fmla="*/ 2147483647 w 1375"/>
                <a:gd name="T51" fmla="*/ 2147483647 h 527"/>
                <a:gd name="T52" fmla="*/ 2147483647 w 1375"/>
                <a:gd name="T53" fmla="*/ 2147483647 h 5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75"/>
                <a:gd name="T82" fmla="*/ 0 h 527"/>
                <a:gd name="T83" fmla="*/ 1375 w 1375"/>
                <a:gd name="T84" fmla="*/ 527 h 52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75" h="527">
                  <a:moveTo>
                    <a:pt x="1164" y="518"/>
                  </a:moveTo>
                  <a:cubicBezTo>
                    <a:pt x="1252" y="467"/>
                    <a:pt x="1252" y="467"/>
                    <a:pt x="1252" y="467"/>
                  </a:cubicBezTo>
                  <a:cubicBezTo>
                    <a:pt x="1252" y="466"/>
                    <a:pt x="1252" y="465"/>
                    <a:pt x="1252" y="463"/>
                  </a:cubicBezTo>
                  <a:cubicBezTo>
                    <a:pt x="1251" y="456"/>
                    <a:pt x="1246" y="450"/>
                    <a:pt x="1240" y="449"/>
                  </a:cubicBezTo>
                  <a:cubicBezTo>
                    <a:pt x="1240" y="449"/>
                    <a:pt x="1240" y="449"/>
                    <a:pt x="1240" y="449"/>
                  </a:cubicBezTo>
                  <a:cubicBezTo>
                    <a:pt x="1233" y="447"/>
                    <a:pt x="1227" y="443"/>
                    <a:pt x="1224" y="436"/>
                  </a:cubicBezTo>
                  <a:cubicBezTo>
                    <a:pt x="1216" y="422"/>
                    <a:pt x="1221" y="404"/>
                    <a:pt x="1235" y="395"/>
                  </a:cubicBezTo>
                  <a:cubicBezTo>
                    <a:pt x="1250" y="387"/>
                    <a:pt x="1268" y="392"/>
                    <a:pt x="1276" y="406"/>
                  </a:cubicBezTo>
                  <a:cubicBezTo>
                    <a:pt x="1280" y="412"/>
                    <a:pt x="1281" y="420"/>
                    <a:pt x="1279" y="427"/>
                  </a:cubicBezTo>
                  <a:cubicBezTo>
                    <a:pt x="1277" y="432"/>
                    <a:pt x="1280" y="440"/>
                    <a:pt x="1285" y="444"/>
                  </a:cubicBezTo>
                  <a:cubicBezTo>
                    <a:pt x="1287" y="445"/>
                    <a:pt x="1288" y="445"/>
                    <a:pt x="1289" y="446"/>
                  </a:cubicBezTo>
                  <a:cubicBezTo>
                    <a:pt x="1375" y="396"/>
                    <a:pt x="1375" y="396"/>
                    <a:pt x="1375" y="396"/>
                  </a:cubicBezTo>
                  <a:cubicBezTo>
                    <a:pt x="1238" y="159"/>
                    <a:pt x="981" y="0"/>
                    <a:pt x="687" y="0"/>
                  </a:cubicBezTo>
                  <a:cubicBezTo>
                    <a:pt x="394" y="0"/>
                    <a:pt x="137" y="159"/>
                    <a:pt x="0" y="396"/>
                  </a:cubicBezTo>
                  <a:cubicBezTo>
                    <a:pt x="88" y="447"/>
                    <a:pt x="88" y="447"/>
                    <a:pt x="88" y="447"/>
                  </a:cubicBezTo>
                  <a:cubicBezTo>
                    <a:pt x="88" y="448"/>
                    <a:pt x="88" y="450"/>
                    <a:pt x="88" y="451"/>
                  </a:cubicBezTo>
                  <a:cubicBezTo>
                    <a:pt x="87" y="458"/>
                    <a:pt x="82" y="464"/>
                    <a:pt x="76" y="465"/>
                  </a:cubicBezTo>
                  <a:cubicBezTo>
                    <a:pt x="69" y="467"/>
                    <a:pt x="63" y="472"/>
                    <a:pt x="60" y="478"/>
                  </a:cubicBezTo>
                  <a:cubicBezTo>
                    <a:pt x="52" y="492"/>
                    <a:pt x="57" y="511"/>
                    <a:pt x="71" y="519"/>
                  </a:cubicBezTo>
                  <a:cubicBezTo>
                    <a:pt x="86" y="527"/>
                    <a:pt x="104" y="523"/>
                    <a:pt x="112" y="509"/>
                  </a:cubicBezTo>
                  <a:cubicBezTo>
                    <a:pt x="116" y="502"/>
                    <a:pt x="117" y="495"/>
                    <a:pt x="115" y="488"/>
                  </a:cubicBezTo>
                  <a:cubicBezTo>
                    <a:pt x="115" y="488"/>
                    <a:pt x="115" y="488"/>
                    <a:pt x="115" y="488"/>
                  </a:cubicBezTo>
                  <a:cubicBezTo>
                    <a:pt x="113" y="482"/>
                    <a:pt x="116" y="475"/>
                    <a:pt x="122" y="471"/>
                  </a:cubicBezTo>
                  <a:cubicBezTo>
                    <a:pt x="123" y="470"/>
                    <a:pt x="124" y="469"/>
                    <a:pt x="125" y="469"/>
                  </a:cubicBezTo>
                  <a:cubicBezTo>
                    <a:pt x="211" y="518"/>
                    <a:pt x="211" y="518"/>
                    <a:pt x="211" y="518"/>
                  </a:cubicBezTo>
                  <a:cubicBezTo>
                    <a:pt x="306" y="354"/>
                    <a:pt x="484" y="243"/>
                    <a:pt x="687" y="243"/>
                  </a:cubicBezTo>
                  <a:cubicBezTo>
                    <a:pt x="891" y="243"/>
                    <a:pt x="1069" y="354"/>
                    <a:pt x="1164" y="518"/>
                  </a:cubicBezTo>
                  <a:close/>
                </a:path>
              </a:pathLst>
            </a:custGeom>
            <a:solidFill>
              <a:schemeClr val="tx2"/>
            </a:solidFill>
            <a:ln w="19050" cap="flat" cmpd="sng">
              <a:solidFill>
                <a:srgbClr val="FFFFFF"/>
              </a:solidFill>
              <a:prstDash val="solid"/>
              <a:round/>
              <a:headEnd type="none" w="med" len="med"/>
              <a:tailEnd type="none" w="med" len="med"/>
            </a:ln>
          </p:spPr>
          <p:txBody>
            <a:bodyPr/>
            <a:lstStyle/>
            <a:p>
              <a:pPr defTabSz="418609"/>
              <a:endParaRPr lang="en-US" sz="1648">
                <a:solidFill>
                  <a:srgbClr val="000000"/>
                </a:solidFill>
                <a:latin typeface="Calibri" panose="020F0502020204030204"/>
              </a:endParaRPr>
            </a:p>
          </p:txBody>
        </p:sp>
        <p:sp>
          <p:nvSpPr>
            <p:cNvPr id="31" name="Freeform 25">
              <a:extLst>
                <a:ext uri="{FF2B5EF4-FFF2-40B4-BE49-F238E27FC236}">
                  <a16:creationId xmlns:a16="http://schemas.microsoft.com/office/drawing/2014/main" id="{E93114E4-28FF-46EF-8F7F-B262FE0911F8}"/>
                </a:ext>
              </a:extLst>
            </p:cNvPr>
            <p:cNvSpPr>
              <a:spLocks/>
            </p:cNvSpPr>
            <p:nvPr/>
          </p:nvSpPr>
          <p:spPr bwMode="gray">
            <a:xfrm rot="7200000">
              <a:off x="7563297" y="2911015"/>
              <a:ext cx="1174524" cy="1780684"/>
            </a:xfrm>
            <a:custGeom>
              <a:avLst/>
              <a:gdLst>
                <a:gd name="T0" fmla="*/ 2147483647 w 550"/>
                <a:gd name="T1" fmla="*/ 2147483647 h 836"/>
                <a:gd name="T2" fmla="*/ 2147483647 w 550"/>
                <a:gd name="T3" fmla="*/ 2147483647 h 836"/>
                <a:gd name="T4" fmla="*/ 2147483647 w 550"/>
                <a:gd name="T5" fmla="*/ 2147483647 h 836"/>
                <a:gd name="T6" fmla="*/ 2147483647 w 550"/>
                <a:gd name="T7" fmla="*/ 2147483647 h 836"/>
                <a:gd name="T8" fmla="*/ 2147483647 w 550"/>
                <a:gd name="T9" fmla="*/ 2147483647 h 836"/>
                <a:gd name="T10" fmla="*/ 2147483647 w 550"/>
                <a:gd name="T11" fmla="*/ 2147483647 h 836"/>
                <a:gd name="T12" fmla="*/ 2147483647 w 550"/>
                <a:gd name="T13" fmla="*/ 2147483647 h 836"/>
                <a:gd name="T14" fmla="*/ 2147483647 w 550"/>
                <a:gd name="T15" fmla="*/ 2147483647 h 836"/>
                <a:gd name="T16" fmla="*/ 2147483647 w 550"/>
                <a:gd name="T17" fmla="*/ 2147483647 h 836"/>
                <a:gd name="T18" fmla="*/ 2147483647 w 550"/>
                <a:gd name="T19" fmla="*/ 2147483647 h 836"/>
                <a:gd name="T20" fmla="*/ 2147483647 w 550"/>
                <a:gd name="T21" fmla="*/ 2147483647 h 836"/>
                <a:gd name="T22" fmla="*/ 2147483647 w 550"/>
                <a:gd name="T23" fmla="*/ 0 h 836"/>
                <a:gd name="T24" fmla="*/ 0 w 550"/>
                <a:gd name="T25" fmla="*/ 2147483647 h 836"/>
                <a:gd name="T26" fmla="*/ 2147483647 w 550"/>
                <a:gd name="T27" fmla="*/ 2147483647 h 836"/>
                <a:gd name="T28" fmla="*/ 2147483647 w 550"/>
                <a:gd name="T29" fmla="*/ 2147483647 h 836"/>
                <a:gd name="T30" fmla="*/ 2147483647 w 550"/>
                <a:gd name="T31" fmla="*/ 2147483647 h 836"/>
                <a:gd name="T32" fmla="*/ 2147483647 w 550"/>
                <a:gd name="T33" fmla="*/ 2147483647 h 836"/>
                <a:gd name="T34" fmla="*/ 2147483647 w 550"/>
                <a:gd name="T35" fmla="*/ 2147483647 h 836"/>
                <a:gd name="T36" fmla="*/ 2147483647 w 550"/>
                <a:gd name="T37" fmla="*/ 2147483647 h 836"/>
                <a:gd name="T38" fmla="*/ 2147483647 w 550"/>
                <a:gd name="T39" fmla="*/ 2147483647 h 836"/>
                <a:gd name="T40" fmla="*/ 2147483647 w 550"/>
                <a:gd name="T41" fmla="*/ 2147483647 h 836"/>
                <a:gd name="T42" fmla="*/ 2147483647 w 550"/>
                <a:gd name="T43" fmla="*/ 2147483647 h 836"/>
                <a:gd name="T44" fmla="*/ 2147483647 w 550"/>
                <a:gd name="T45" fmla="*/ 2147483647 h 836"/>
                <a:gd name="T46" fmla="*/ 2147483647 w 550"/>
                <a:gd name="T47" fmla="*/ 2147483647 h 836"/>
                <a:gd name="T48" fmla="*/ 2147483647 w 550"/>
                <a:gd name="T49" fmla="*/ 2147483647 h 836"/>
                <a:gd name="T50" fmla="*/ 2147483647 w 550"/>
                <a:gd name="T51" fmla="*/ 2147483647 h 836"/>
                <a:gd name="T52" fmla="*/ 2147483647 w 550"/>
                <a:gd name="T53" fmla="*/ 2147483647 h 8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50"/>
                <a:gd name="T82" fmla="*/ 0 h 836"/>
                <a:gd name="T83" fmla="*/ 550 w 550"/>
                <a:gd name="T84" fmla="*/ 836 h 8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50" h="836">
                  <a:moveTo>
                    <a:pt x="550" y="132"/>
                  </a:moveTo>
                  <a:cubicBezTo>
                    <a:pt x="549" y="131"/>
                    <a:pt x="548" y="131"/>
                    <a:pt x="547" y="130"/>
                  </a:cubicBezTo>
                  <a:cubicBezTo>
                    <a:pt x="540" y="127"/>
                    <a:pt x="533" y="129"/>
                    <a:pt x="529" y="133"/>
                  </a:cubicBezTo>
                  <a:cubicBezTo>
                    <a:pt x="529" y="133"/>
                    <a:pt x="529" y="133"/>
                    <a:pt x="529" y="133"/>
                  </a:cubicBezTo>
                  <a:cubicBezTo>
                    <a:pt x="523" y="138"/>
                    <a:pt x="517" y="141"/>
                    <a:pt x="509" y="141"/>
                  </a:cubicBezTo>
                  <a:cubicBezTo>
                    <a:pt x="493" y="141"/>
                    <a:pt x="480" y="127"/>
                    <a:pt x="480" y="111"/>
                  </a:cubicBezTo>
                  <a:cubicBezTo>
                    <a:pt x="480" y="94"/>
                    <a:pt x="493" y="80"/>
                    <a:pt x="509" y="80"/>
                  </a:cubicBezTo>
                  <a:cubicBezTo>
                    <a:pt x="517" y="80"/>
                    <a:pt x="524" y="83"/>
                    <a:pt x="529" y="88"/>
                  </a:cubicBezTo>
                  <a:cubicBezTo>
                    <a:pt x="533" y="93"/>
                    <a:pt x="540" y="94"/>
                    <a:pt x="547" y="91"/>
                  </a:cubicBezTo>
                  <a:cubicBezTo>
                    <a:pt x="548" y="91"/>
                    <a:pt x="549" y="90"/>
                    <a:pt x="550" y="89"/>
                  </a:cubicBezTo>
                  <a:cubicBezTo>
                    <a:pt x="550" y="82"/>
                    <a:pt x="550" y="82"/>
                    <a:pt x="550" y="82"/>
                  </a:cubicBezTo>
                  <a:cubicBezTo>
                    <a:pt x="550" y="0"/>
                    <a:pt x="550" y="0"/>
                    <a:pt x="550" y="0"/>
                  </a:cubicBezTo>
                  <a:cubicBezTo>
                    <a:pt x="246" y="0"/>
                    <a:pt x="0" y="246"/>
                    <a:pt x="0" y="550"/>
                  </a:cubicBezTo>
                  <a:cubicBezTo>
                    <a:pt x="0" y="651"/>
                    <a:pt x="27" y="745"/>
                    <a:pt x="74" y="825"/>
                  </a:cubicBezTo>
                  <a:cubicBezTo>
                    <a:pt x="153" y="780"/>
                    <a:pt x="153" y="780"/>
                    <a:pt x="153" y="780"/>
                  </a:cubicBezTo>
                  <a:cubicBezTo>
                    <a:pt x="158" y="784"/>
                    <a:pt x="160" y="791"/>
                    <a:pt x="158" y="796"/>
                  </a:cubicBezTo>
                  <a:cubicBezTo>
                    <a:pt x="157" y="803"/>
                    <a:pt x="158" y="810"/>
                    <a:pt x="161" y="817"/>
                  </a:cubicBezTo>
                  <a:cubicBezTo>
                    <a:pt x="170" y="831"/>
                    <a:pt x="188" y="836"/>
                    <a:pt x="202" y="827"/>
                  </a:cubicBezTo>
                  <a:cubicBezTo>
                    <a:pt x="217" y="819"/>
                    <a:pt x="222" y="801"/>
                    <a:pt x="214" y="786"/>
                  </a:cubicBezTo>
                  <a:cubicBezTo>
                    <a:pt x="210" y="780"/>
                    <a:pt x="204" y="776"/>
                    <a:pt x="198" y="773"/>
                  </a:cubicBezTo>
                  <a:cubicBezTo>
                    <a:pt x="198" y="773"/>
                    <a:pt x="198" y="773"/>
                    <a:pt x="198" y="773"/>
                  </a:cubicBezTo>
                  <a:cubicBezTo>
                    <a:pt x="192" y="772"/>
                    <a:pt x="187" y="767"/>
                    <a:pt x="186" y="761"/>
                  </a:cubicBezTo>
                  <a:cubicBezTo>
                    <a:pt x="266" y="714"/>
                    <a:pt x="266" y="714"/>
                    <a:pt x="266" y="714"/>
                  </a:cubicBezTo>
                  <a:cubicBezTo>
                    <a:pt x="238" y="666"/>
                    <a:pt x="222" y="610"/>
                    <a:pt x="222" y="550"/>
                  </a:cubicBezTo>
                  <a:cubicBezTo>
                    <a:pt x="222" y="369"/>
                    <a:pt x="369" y="222"/>
                    <a:pt x="550" y="222"/>
                  </a:cubicBezTo>
                  <a:cubicBezTo>
                    <a:pt x="550" y="143"/>
                    <a:pt x="550" y="143"/>
                    <a:pt x="550" y="143"/>
                  </a:cubicBezTo>
                  <a:lnTo>
                    <a:pt x="550" y="132"/>
                  </a:lnTo>
                  <a:close/>
                </a:path>
              </a:pathLst>
            </a:custGeom>
            <a:solidFill>
              <a:schemeClr val="accent4"/>
            </a:solidFill>
            <a:ln w="19050" cap="flat" cmpd="sng">
              <a:solidFill>
                <a:srgbClr val="FFFFFF"/>
              </a:solidFill>
              <a:prstDash val="solid"/>
              <a:round/>
              <a:headEnd type="none" w="med" len="med"/>
              <a:tailEnd type="none" w="med" len="med"/>
            </a:ln>
          </p:spPr>
          <p:txBody>
            <a:bodyPr/>
            <a:lstStyle/>
            <a:p>
              <a:pPr defTabSz="418609"/>
              <a:endParaRPr lang="en-US" sz="1648">
                <a:solidFill>
                  <a:srgbClr val="000000"/>
                </a:solidFill>
                <a:latin typeface="Calibri" panose="020F0502020204030204"/>
              </a:endParaRPr>
            </a:p>
          </p:txBody>
        </p:sp>
        <p:sp>
          <p:nvSpPr>
            <p:cNvPr id="32" name="Freeform 26">
              <a:extLst>
                <a:ext uri="{FF2B5EF4-FFF2-40B4-BE49-F238E27FC236}">
                  <a16:creationId xmlns:a16="http://schemas.microsoft.com/office/drawing/2014/main" id="{DB6C50E1-B979-4D8E-9310-BDAEB6A7DB46}"/>
                </a:ext>
              </a:extLst>
            </p:cNvPr>
            <p:cNvSpPr>
              <a:spLocks/>
            </p:cNvSpPr>
            <p:nvPr/>
          </p:nvSpPr>
          <p:spPr bwMode="gray">
            <a:xfrm rot="7200000">
              <a:off x="6947689" y="3878400"/>
              <a:ext cx="1325700" cy="1758879"/>
            </a:xfrm>
            <a:custGeom>
              <a:avLst/>
              <a:gdLst>
                <a:gd name="T0" fmla="*/ 2147483647 w 621"/>
                <a:gd name="T1" fmla="*/ 0 h 826"/>
                <a:gd name="T2" fmla="*/ 2147483647 w 621"/>
                <a:gd name="T3" fmla="*/ 2147483647 h 826"/>
                <a:gd name="T4" fmla="*/ 2147483647 w 621"/>
                <a:gd name="T5" fmla="*/ 2147483647 h 826"/>
                <a:gd name="T6" fmla="*/ 2147483647 w 621"/>
                <a:gd name="T7" fmla="*/ 2147483647 h 826"/>
                <a:gd name="T8" fmla="*/ 2147483647 w 621"/>
                <a:gd name="T9" fmla="*/ 2147483647 h 826"/>
                <a:gd name="T10" fmla="*/ 2147483647 w 621"/>
                <a:gd name="T11" fmla="*/ 2147483647 h 826"/>
                <a:gd name="T12" fmla="*/ 0 w 621"/>
                <a:gd name="T13" fmla="*/ 2147483647 h 826"/>
                <a:gd name="T14" fmla="*/ 2147483647 w 621"/>
                <a:gd name="T15" fmla="*/ 2147483647 h 826"/>
                <a:gd name="T16" fmla="*/ 2147483647 w 621"/>
                <a:gd name="T17" fmla="*/ 2147483647 h 826"/>
                <a:gd name="T18" fmla="*/ 2147483647 w 621"/>
                <a:gd name="T19" fmla="*/ 2147483647 h 826"/>
                <a:gd name="T20" fmla="*/ 2147483647 w 621"/>
                <a:gd name="T21" fmla="*/ 2147483647 h 826"/>
                <a:gd name="T22" fmla="*/ 2147483647 w 621"/>
                <a:gd name="T23" fmla="*/ 2147483647 h 826"/>
                <a:gd name="T24" fmla="*/ 2147483647 w 621"/>
                <a:gd name="T25" fmla="*/ 2147483647 h 826"/>
                <a:gd name="T26" fmla="*/ 2147483647 w 621"/>
                <a:gd name="T27" fmla="*/ 2147483647 h 826"/>
                <a:gd name="T28" fmla="*/ 2147483647 w 621"/>
                <a:gd name="T29" fmla="*/ 2147483647 h 826"/>
                <a:gd name="T30" fmla="*/ 2147483647 w 621"/>
                <a:gd name="T31" fmla="*/ 2147483647 h 826"/>
                <a:gd name="T32" fmla="*/ 2147483647 w 621"/>
                <a:gd name="T33" fmla="*/ 2147483647 h 826"/>
                <a:gd name="T34" fmla="*/ 2147483647 w 621"/>
                <a:gd name="T35" fmla="*/ 2147483647 h 826"/>
                <a:gd name="T36" fmla="*/ 2147483647 w 621"/>
                <a:gd name="T37" fmla="*/ 2147483647 h 826"/>
                <a:gd name="T38" fmla="*/ 2147483647 w 621"/>
                <a:gd name="T39" fmla="*/ 2147483647 h 826"/>
                <a:gd name="T40" fmla="*/ 2147483647 w 621"/>
                <a:gd name="T41" fmla="*/ 2147483647 h 826"/>
                <a:gd name="T42" fmla="*/ 2147483647 w 621"/>
                <a:gd name="T43" fmla="*/ 2147483647 h 826"/>
                <a:gd name="T44" fmla="*/ 2147483647 w 621"/>
                <a:gd name="T45" fmla="*/ 2147483647 h 826"/>
                <a:gd name="T46" fmla="*/ 2147483647 w 621"/>
                <a:gd name="T47" fmla="*/ 2147483647 h 826"/>
                <a:gd name="T48" fmla="*/ 2147483647 w 621"/>
                <a:gd name="T49" fmla="*/ 2147483647 h 826"/>
                <a:gd name="T50" fmla="*/ 2147483647 w 621"/>
                <a:gd name="T51" fmla="*/ 2147483647 h 826"/>
                <a:gd name="T52" fmla="*/ 2147483647 w 621"/>
                <a:gd name="T53" fmla="*/ 2147483647 h 826"/>
                <a:gd name="T54" fmla="*/ 2147483647 w 621"/>
                <a:gd name="T55" fmla="*/ 2147483647 h 826"/>
                <a:gd name="T56" fmla="*/ 2147483647 w 621"/>
                <a:gd name="T57" fmla="*/ 2147483647 h 826"/>
                <a:gd name="T58" fmla="*/ 2147483647 w 621"/>
                <a:gd name="T59" fmla="*/ 0 h 82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621"/>
                <a:gd name="T91" fmla="*/ 0 h 826"/>
                <a:gd name="T92" fmla="*/ 621 w 621"/>
                <a:gd name="T93" fmla="*/ 826 h 82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621" h="826">
                  <a:moveTo>
                    <a:pt x="70" y="0"/>
                  </a:moveTo>
                  <a:cubicBezTo>
                    <a:pt x="70" y="82"/>
                    <a:pt x="70" y="82"/>
                    <a:pt x="70" y="82"/>
                  </a:cubicBezTo>
                  <a:cubicBezTo>
                    <a:pt x="70" y="89"/>
                    <a:pt x="70" y="89"/>
                    <a:pt x="70" y="89"/>
                  </a:cubicBezTo>
                  <a:cubicBezTo>
                    <a:pt x="69" y="90"/>
                    <a:pt x="68" y="91"/>
                    <a:pt x="67" y="91"/>
                  </a:cubicBezTo>
                  <a:cubicBezTo>
                    <a:pt x="60" y="94"/>
                    <a:pt x="53" y="93"/>
                    <a:pt x="49" y="88"/>
                  </a:cubicBezTo>
                  <a:cubicBezTo>
                    <a:pt x="44" y="83"/>
                    <a:pt x="37" y="80"/>
                    <a:pt x="29" y="80"/>
                  </a:cubicBezTo>
                  <a:cubicBezTo>
                    <a:pt x="13" y="80"/>
                    <a:pt x="0" y="94"/>
                    <a:pt x="0" y="111"/>
                  </a:cubicBezTo>
                  <a:cubicBezTo>
                    <a:pt x="0" y="127"/>
                    <a:pt x="13" y="141"/>
                    <a:pt x="29" y="141"/>
                  </a:cubicBezTo>
                  <a:cubicBezTo>
                    <a:pt x="37" y="141"/>
                    <a:pt x="43" y="138"/>
                    <a:pt x="49" y="133"/>
                  </a:cubicBezTo>
                  <a:cubicBezTo>
                    <a:pt x="49" y="133"/>
                    <a:pt x="49" y="133"/>
                    <a:pt x="49" y="133"/>
                  </a:cubicBezTo>
                  <a:cubicBezTo>
                    <a:pt x="53" y="129"/>
                    <a:pt x="60" y="127"/>
                    <a:pt x="67" y="130"/>
                  </a:cubicBezTo>
                  <a:cubicBezTo>
                    <a:pt x="68" y="131"/>
                    <a:pt x="69" y="131"/>
                    <a:pt x="70" y="132"/>
                  </a:cubicBezTo>
                  <a:cubicBezTo>
                    <a:pt x="70" y="143"/>
                    <a:pt x="70" y="143"/>
                    <a:pt x="70" y="143"/>
                  </a:cubicBezTo>
                  <a:cubicBezTo>
                    <a:pt x="70" y="222"/>
                    <a:pt x="70" y="222"/>
                    <a:pt x="70" y="222"/>
                  </a:cubicBezTo>
                  <a:cubicBezTo>
                    <a:pt x="70" y="222"/>
                    <a:pt x="70" y="222"/>
                    <a:pt x="70" y="222"/>
                  </a:cubicBezTo>
                  <a:cubicBezTo>
                    <a:pt x="252" y="222"/>
                    <a:pt x="398" y="369"/>
                    <a:pt x="398" y="550"/>
                  </a:cubicBezTo>
                  <a:cubicBezTo>
                    <a:pt x="398" y="610"/>
                    <a:pt x="382" y="666"/>
                    <a:pt x="354" y="714"/>
                  </a:cubicBezTo>
                  <a:cubicBezTo>
                    <a:pt x="433" y="759"/>
                    <a:pt x="433" y="759"/>
                    <a:pt x="433" y="759"/>
                  </a:cubicBezTo>
                  <a:cubicBezTo>
                    <a:pt x="434" y="759"/>
                    <a:pt x="435" y="758"/>
                    <a:pt x="436" y="758"/>
                  </a:cubicBezTo>
                  <a:cubicBezTo>
                    <a:pt x="442" y="753"/>
                    <a:pt x="445" y="746"/>
                    <a:pt x="443" y="740"/>
                  </a:cubicBezTo>
                  <a:cubicBezTo>
                    <a:pt x="443" y="740"/>
                    <a:pt x="443" y="740"/>
                    <a:pt x="443" y="740"/>
                  </a:cubicBezTo>
                  <a:cubicBezTo>
                    <a:pt x="441" y="733"/>
                    <a:pt x="442" y="726"/>
                    <a:pt x="446" y="720"/>
                  </a:cubicBezTo>
                  <a:cubicBezTo>
                    <a:pt x="454" y="705"/>
                    <a:pt x="472" y="701"/>
                    <a:pt x="487" y="709"/>
                  </a:cubicBezTo>
                  <a:cubicBezTo>
                    <a:pt x="501" y="717"/>
                    <a:pt x="506" y="736"/>
                    <a:pt x="498" y="750"/>
                  </a:cubicBezTo>
                  <a:cubicBezTo>
                    <a:pt x="494" y="756"/>
                    <a:pt x="489" y="761"/>
                    <a:pt x="482" y="763"/>
                  </a:cubicBezTo>
                  <a:cubicBezTo>
                    <a:pt x="476" y="764"/>
                    <a:pt x="471" y="770"/>
                    <a:pt x="470" y="777"/>
                  </a:cubicBezTo>
                  <a:cubicBezTo>
                    <a:pt x="470" y="778"/>
                    <a:pt x="470" y="780"/>
                    <a:pt x="470" y="781"/>
                  </a:cubicBezTo>
                  <a:cubicBezTo>
                    <a:pt x="547" y="826"/>
                    <a:pt x="547" y="826"/>
                    <a:pt x="547" y="826"/>
                  </a:cubicBezTo>
                  <a:cubicBezTo>
                    <a:pt x="594" y="745"/>
                    <a:pt x="621" y="651"/>
                    <a:pt x="621" y="550"/>
                  </a:cubicBezTo>
                  <a:cubicBezTo>
                    <a:pt x="621" y="246"/>
                    <a:pt x="374" y="0"/>
                    <a:pt x="70" y="0"/>
                  </a:cubicBezTo>
                  <a:close/>
                </a:path>
              </a:pathLst>
            </a:custGeom>
            <a:solidFill>
              <a:schemeClr val="accent4"/>
            </a:solidFill>
            <a:ln w="19050" cap="flat" cmpd="sng">
              <a:solidFill>
                <a:srgbClr val="FFFFFF"/>
              </a:solidFill>
              <a:prstDash val="solid"/>
              <a:round/>
              <a:headEnd type="none" w="med" len="med"/>
              <a:tailEnd type="none" w="med" len="med"/>
            </a:ln>
          </p:spPr>
          <p:txBody>
            <a:bodyPr/>
            <a:lstStyle/>
            <a:p>
              <a:pPr defTabSz="418609"/>
              <a:endParaRPr lang="en-US" sz="1648">
                <a:solidFill>
                  <a:srgbClr val="000000"/>
                </a:solidFill>
                <a:latin typeface="Calibri" panose="020F0502020204030204"/>
              </a:endParaRPr>
            </a:p>
          </p:txBody>
        </p:sp>
        <p:sp>
          <p:nvSpPr>
            <p:cNvPr id="37" name="Freeform 27">
              <a:extLst>
                <a:ext uri="{FF2B5EF4-FFF2-40B4-BE49-F238E27FC236}">
                  <a16:creationId xmlns:a16="http://schemas.microsoft.com/office/drawing/2014/main" id="{2291D4AB-CED0-4C3F-B166-9B5CDBF54762}"/>
                </a:ext>
              </a:extLst>
            </p:cNvPr>
            <p:cNvSpPr>
              <a:spLocks/>
            </p:cNvSpPr>
            <p:nvPr/>
          </p:nvSpPr>
          <p:spPr bwMode="gray">
            <a:xfrm rot="7200000">
              <a:off x="5949054" y="3368179"/>
              <a:ext cx="2030705" cy="853274"/>
            </a:xfrm>
            <a:custGeom>
              <a:avLst/>
              <a:gdLst>
                <a:gd name="T0" fmla="*/ 2147483647 w 953"/>
                <a:gd name="T1" fmla="*/ 2147483647 h 400"/>
                <a:gd name="T2" fmla="*/ 2147483647 w 953"/>
                <a:gd name="T3" fmla="*/ 2147483647 h 400"/>
                <a:gd name="T4" fmla="*/ 2147483647 w 953"/>
                <a:gd name="T5" fmla="*/ 2147483647 h 400"/>
                <a:gd name="T6" fmla="*/ 2147483647 w 953"/>
                <a:gd name="T7" fmla="*/ 2147483647 h 400"/>
                <a:gd name="T8" fmla="*/ 2147483647 w 953"/>
                <a:gd name="T9" fmla="*/ 2147483647 h 400"/>
                <a:gd name="T10" fmla="*/ 2147483647 w 953"/>
                <a:gd name="T11" fmla="*/ 2147483647 h 400"/>
                <a:gd name="T12" fmla="*/ 2147483647 w 953"/>
                <a:gd name="T13" fmla="*/ 2147483647 h 400"/>
                <a:gd name="T14" fmla="*/ 2147483647 w 953"/>
                <a:gd name="T15" fmla="*/ 2147483647 h 400"/>
                <a:gd name="T16" fmla="*/ 2147483647 w 953"/>
                <a:gd name="T17" fmla="*/ 2147483647 h 400"/>
                <a:gd name="T18" fmla="*/ 2147483647 w 953"/>
                <a:gd name="T19" fmla="*/ 2147483647 h 400"/>
                <a:gd name="T20" fmla="*/ 2147483647 w 953"/>
                <a:gd name="T21" fmla="*/ 2147483647 h 400"/>
                <a:gd name="T22" fmla="*/ 2147483647 w 953"/>
                <a:gd name="T23" fmla="*/ 2147483647 h 400"/>
                <a:gd name="T24" fmla="*/ 2147483647 w 953"/>
                <a:gd name="T25" fmla="*/ 2147483647 h 400"/>
                <a:gd name="T26" fmla="*/ 2147483647 w 953"/>
                <a:gd name="T27" fmla="*/ 2147483647 h 400"/>
                <a:gd name="T28" fmla="*/ 2147483647 w 953"/>
                <a:gd name="T29" fmla="*/ 2147483647 h 400"/>
                <a:gd name="T30" fmla="*/ 2147483647 w 953"/>
                <a:gd name="T31" fmla="*/ 2147483647 h 400"/>
                <a:gd name="T32" fmla="*/ 2147483647 w 953"/>
                <a:gd name="T33" fmla="*/ 2147483647 h 400"/>
                <a:gd name="T34" fmla="*/ 2147483647 w 953"/>
                <a:gd name="T35" fmla="*/ 2147483647 h 400"/>
                <a:gd name="T36" fmla="*/ 2147483647 w 953"/>
                <a:gd name="T37" fmla="*/ 2147483647 h 400"/>
                <a:gd name="T38" fmla="*/ 2147483647 w 953"/>
                <a:gd name="T39" fmla="*/ 2147483647 h 400"/>
                <a:gd name="T40" fmla="*/ 2147483647 w 953"/>
                <a:gd name="T41" fmla="*/ 2147483647 h 400"/>
                <a:gd name="T42" fmla="*/ 0 w 953"/>
                <a:gd name="T43" fmla="*/ 2147483647 h 400"/>
                <a:gd name="T44" fmla="*/ 2147483647 w 953"/>
                <a:gd name="T45" fmla="*/ 2147483647 h 400"/>
                <a:gd name="T46" fmla="*/ 2147483647 w 953"/>
                <a:gd name="T47" fmla="*/ 2147483647 h 400"/>
                <a:gd name="T48" fmla="*/ 2147483647 w 953"/>
                <a:gd name="T49" fmla="*/ 2147483647 h 4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3"/>
                <a:gd name="T76" fmla="*/ 0 h 400"/>
                <a:gd name="T77" fmla="*/ 953 w 953"/>
                <a:gd name="T78" fmla="*/ 400 h 4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3" h="400">
                  <a:moveTo>
                    <a:pt x="876" y="80"/>
                  </a:moveTo>
                  <a:cubicBezTo>
                    <a:pt x="876" y="79"/>
                    <a:pt x="876" y="77"/>
                    <a:pt x="876" y="76"/>
                  </a:cubicBezTo>
                  <a:cubicBezTo>
                    <a:pt x="877" y="69"/>
                    <a:pt x="882" y="63"/>
                    <a:pt x="888" y="62"/>
                  </a:cubicBezTo>
                  <a:cubicBezTo>
                    <a:pt x="895" y="60"/>
                    <a:pt x="900" y="55"/>
                    <a:pt x="904" y="49"/>
                  </a:cubicBezTo>
                  <a:cubicBezTo>
                    <a:pt x="912" y="35"/>
                    <a:pt x="907" y="16"/>
                    <a:pt x="893" y="8"/>
                  </a:cubicBezTo>
                  <a:cubicBezTo>
                    <a:pt x="878" y="0"/>
                    <a:pt x="860" y="4"/>
                    <a:pt x="852" y="19"/>
                  </a:cubicBezTo>
                  <a:cubicBezTo>
                    <a:pt x="848" y="25"/>
                    <a:pt x="847" y="32"/>
                    <a:pt x="849" y="39"/>
                  </a:cubicBezTo>
                  <a:cubicBezTo>
                    <a:pt x="849" y="39"/>
                    <a:pt x="849" y="39"/>
                    <a:pt x="849" y="39"/>
                  </a:cubicBezTo>
                  <a:cubicBezTo>
                    <a:pt x="851" y="45"/>
                    <a:pt x="848" y="52"/>
                    <a:pt x="842" y="57"/>
                  </a:cubicBezTo>
                  <a:cubicBezTo>
                    <a:pt x="841" y="57"/>
                    <a:pt x="840" y="58"/>
                    <a:pt x="839" y="58"/>
                  </a:cubicBezTo>
                  <a:cubicBezTo>
                    <a:pt x="760" y="13"/>
                    <a:pt x="760" y="13"/>
                    <a:pt x="760" y="13"/>
                  </a:cubicBezTo>
                  <a:cubicBezTo>
                    <a:pt x="704" y="111"/>
                    <a:pt x="598" y="177"/>
                    <a:pt x="476" y="177"/>
                  </a:cubicBezTo>
                  <a:cubicBezTo>
                    <a:pt x="355" y="177"/>
                    <a:pt x="249" y="111"/>
                    <a:pt x="192" y="13"/>
                  </a:cubicBezTo>
                  <a:cubicBezTo>
                    <a:pt x="112" y="60"/>
                    <a:pt x="112" y="60"/>
                    <a:pt x="112" y="60"/>
                  </a:cubicBezTo>
                  <a:cubicBezTo>
                    <a:pt x="113" y="66"/>
                    <a:pt x="118" y="71"/>
                    <a:pt x="124" y="72"/>
                  </a:cubicBezTo>
                  <a:cubicBezTo>
                    <a:pt x="124" y="72"/>
                    <a:pt x="124" y="72"/>
                    <a:pt x="124" y="72"/>
                  </a:cubicBezTo>
                  <a:cubicBezTo>
                    <a:pt x="130" y="75"/>
                    <a:pt x="136" y="79"/>
                    <a:pt x="140" y="85"/>
                  </a:cubicBezTo>
                  <a:cubicBezTo>
                    <a:pt x="148" y="100"/>
                    <a:pt x="143" y="118"/>
                    <a:pt x="128" y="126"/>
                  </a:cubicBezTo>
                  <a:cubicBezTo>
                    <a:pt x="114" y="135"/>
                    <a:pt x="96" y="130"/>
                    <a:pt x="87" y="116"/>
                  </a:cubicBezTo>
                  <a:cubicBezTo>
                    <a:pt x="84" y="109"/>
                    <a:pt x="83" y="102"/>
                    <a:pt x="84" y="95"/>
                  </a:cubicBezTo>
                  <a:cubicBezTo>
                    <a:pt x="86" y="90"/>
                    <a:pt x="84" y="83"/>
                    <a:pt x="79" y="79"/>
                  </a:cubicBezTo>
                  <a:cubicBezTo>
                    <a:pt x="0" y="124"/>
                    <a:pt x="0" y="124"/>
                    <a:pt x="0" y="124"/>
                  </a:cubicBezTo>
                  <a:cubicBezTo>
                    <a:pt x="95" y="289"/>
                    <a:pt x="273" y="400"/>
                    <a:pt x="476" y="400"/>
                  </a:cubicBezTo>
                  <a:cubicBezTo>
                    <a:pt x="680" y="400"/>
                    <a:pt x="858" y="289"/>
                    <a:pt x="953" y="125"/>
                  </a:cubicBezTo>
                  <a:lnTo>
                    <a:pt x="876" y="80"/>
                  </a:lnTo>
                  <a:close/>
                </a:path>
              </a:pathLst>
            </a:custGeom>
            <a:solidFill>
              <a:schemeClr val="accent4"/>
            </a:solidFill>
            <a:ln w="19050" cap="flat" cmpd="sng">
              <a:solidFill>
                <a:srgbClr val="FFFFFF"/>
              </a:solidFill>
              <a:prstDash val="solid"/>
              <a:round/>
              <a:headEnd type="none" w="med" len="med"/>
              <a:tailEnd type="none" w="med" len="med"/>
            </a:ln>
          </p:spPr>
          <p:txBody>
            <a:bodyPr/>
            <a:lstStyle/>
            <a:p>
              <a:pPr defTabSz="418609"/>
              <a:endParaRPr lang="en-US" sz="1648">
                <a:solidFill>
                  <a:srgbClr val="000000"/>
                </a:solidFill>
                <a:latin typeface="Calibri" panose="020F0502020204030204"/>
              </a:endParaRPr>
            </a:p>
          </p:txBody>
        </p:sp>
        <p:sp>
          <p:nvSpPr>
            <p:cNvPr id="42" name="Freeform 6">
              <a:extLst>
                <a:ext uri="{FF2B5EF4-FFF2-40B4-BE49-F238E27FC236}">
                  <a16:creationId xmlns:a16="http://schemas.microsoft.com/office/drawing/2014/main" id="{06155DEF-2F7E-4472-9D3F-E4DDB5A15763}"/>
                </a:ext>
              </a:extLst>
            </p:cNvPr>
            <p:cNvSpPr>
              <a:spLocks/>
            </p:cNvSpPr>
            <p:nvPr/>
          </p:nvSpPr>
          <p:spPr bwMode="gray">
            <a:xfrm rot="3600000">
              <a:off x="6835760" y="3827523"/>
              <a:ext cx="1686198" cy="2546741"/>
            </a:xfrm>
            <a:custGeom>
              <a:avLst/>
              <a:gdLst>
                <a:gd name="T0" fmla="*/ 2147483647 w 794"/>
                <a:gd name="T1" fmla="*/ 2147483647 h 1200"/>
                <a:gd name="T2" fmla="*/ 2147483647 w 794"/>
                <a:gd name="T3" fmla="*/ 2147483647 h 1200"/>
                <a:gd name="T4" fmla="*/ 2147483647 w 794"/>
                <a:gd name="T5" fmla="*/ 2147483647 h 1200"/>
                <a:gd name="T6" fmla="*/ 2147483647 w 794"/>
                <a:gd name="T7" fmla="*/ 2147483647 h 1200"/>
                <a:gd name="T8" fmla="*/ 2147483647 w 794"/>
                <a:gd name="T9" fmla="*/ 2147483647 h 1200"/>
                <a:gd name="T10" fmla="*/ 2147483647 w 794"/>
                <a:gd name="T11" fmla="*/ 2147483647 h 1200"/>
                <a:gd name="T12" fmla="*/ 2147483647 w 794"/>
                <a:gd name="T13" fmla="*/ 2147483647 h 1200"/>
                <a:gd name="T14" fmla="*/ 2147483647 w 794"/>
                <a:gd name="T15" fmla="*/ 2147483647 h 1200"/>
                <a:gd name="T16" fmla="*/ 2147483647 w 794"/>
                <a:gd name="T17" fmla="*/ 2147483647 h 1200"/>
                <a:gd name="T18" fmla="*/ 2147483647 w 794"/>
                <a:gd name="T19" fmla="*/ 2147483647 h 1200"/>
                <a:gd name="T20" fmla="*/ 2147483647 w 794"/>
                <a:gd name="T21" fmla="*/ 2147483647 h 1200"/>
                <a:gd name="T22" fmla="*/ 2147483647 w 794"/>
                <a:gd name="T23" fmla="*/ 2147483647 h 1200"/>
                <a:gd name="T24" fmla="*/ 2147483647 w 794"/>
                <a:gd name="T25" fmla="*/ 2147483647 h 1200"/>
                <a:gd name="T26" fmla="*/ 2147483647 w 794"/>
                <a:gd name="T27" fmla="*/ 2147483647 h 1200"/>
                <a:gd name="T28" fmla="*/ 0 w 794"/>
                <a:gd name="T29" fmla="*/ 2147483647 h 1200"/>
                <a:gd name="T30" fmla="*/ 0 w 794"/>
                <a:gd name="T31" fmla="*/ 2147483647 h 1200"/>
                <a:gd name="T32" fmla="*/ 0 w 794"/>
                <a:gd name="T33" fmla="*/ 2147483647 h 1200"/>
                <a:gd name="T34" fmla="*/ 2147483647 w 794"/>
                <a:gd name="T35" fmla="*/ 2147483647 h 1200"/>
                <a:gd name="T36" fmla="*/ 2147483647 w 794"/>
                <a:gd name="T37" fmla="*/ 2147483647 h 1200"/>
                <a:gd name="T38" fmla="*/ 2147483647 w 794"/>
                <a:gd name="T39" fmla="*/ 2147483647 h 1200"/>
                <a:gd name="T40" fmla="*/ 2147483647 w 794"/>
                <a:gd name="T41" fmla="*/ 2147483647 h 1200"/>
                <a:gd name="T42" fmla="*/ 2147483647 w 794"/>
                <a:gd name="T43" fmla="*/ 2147483647 h 1200"/>
                <a:gd name="T44" fmla="*/ 2147483647 w 794"/>
                <a:gd name="T45" fmla="*/ 2147483647 h 1200"/>
                <a:gd name="T46" fmla="*/ 2147483647 w 794"/>
                <a:gd name="T47" fmla="*/ 2147483647 h 1200"/>
                <a:gd name="T48" fmla="*/ 2147483647 w 794"/>
                <a:gd name="T49" fmla="*/ 2147483647 h 1200"/>
                <a:gd name="T50" fmla="*/ 0 w 794"/>
                <a:gd name="T51" fmla="*/ 2147483647 h 1200"/>
                <a:gd name="T52" fmla="*/ 0 w 794"/>
                <a:gd name="T53" fmla="*/ 2147483647 h 1200"/>
                <a:gd name="T54" fmla="*/ 0 w 794"/>
                <a:gd name="T55" fmla="*/ 2147483647 h 1200"/>
                <a:gd name="T56" fmla="*/ 2147483647 w 794"/>
                <a:gd name="T57" fmla="*/ 2147483647 h 1200"/>
                <a:gd name="T58" fmla="*/ 2147483647 w 794"/>
                <a:gd name="T59" fmla="*/ 2147483647 h 1200"/>
                <a:gd name="T60" fmla="*/ 2147483647 w 794"/>
                <a:gd name="T61" fmla="*/ 2147483647 h 12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94"/>
                <a:gd name="T94" fmla="*/ 0 h 1200"/>
                <a:gd name="T95" fmla="*/ 794 w 794"/>
                <a:gd name="T96" fmla="*/ 1200 h 120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94" h="1200">
                  <a:moveTo>
                    <a:pt x="688" y="9"/>
                  </a:moveTo>
                  <a:cubicBezTo>
                    <a:pt x="602" y="59"/>
                    <a:pt x="602" y="59"/>
                    <a:pt x="602" y="59"/>
                  </a:cubicBezTo>
                  <a:cubicBezTo>
                    <a:pt x="601" y="58"/>
                    <a:pt x="600" y="58"/>
                    <a:pt x="598" y="57"/>
                  </a:cubicBezTo>
                  <a:cubicBezTo>
                    <a:pt x="593" y="53"/>
                    <a:pt x="590" y="45"/>
                    <a:pt x="592" y="40"/>
                  </a:cubicBezTo>
                  <a:cubicBezTo>
                    <a:pt x="594" y="33"/>
                    <a:pt x="593" y="25"/>
                    <a:pt x="589" y="19"/>
                  </a:cubicBezTo>
                  <a:cubicBezTo>
                    <a:pt x="581" y="5"/>
                    <a:pt x="563" y="0"/>
                    <a:pt x="548" y="8"/>
                  </a:cubicBezTo>
                  <a:cubicBezTo>
                    <a:pt x="534" y="17"/>
                    <a:pt x="529" y="35"/>
                    <a:pt x="537" y="49"/>
                  </a:cubicBezTo>
                  <a:cubicBezTo>
                    <a:pt x="540" y="56"/>
                    <a:pt x="546" y="60"/>
                    <a:pt x="553" y="62"/>
                  </a:cubicBezTo>
                  <a:cubicBezTo>
                    <a:pt x="553" y="62"/>
                    <a:pt x="553" y="62"/>
                    <a:pt x="553" y="62"/>
                  </a:cubicBezTo>
                  <a:cubicBezTo>
                    <a:pt x="559" y="63"/>
                    <a:pt x="564" y="69"/>
                    <a:pt x="565" y="76"/>
                  </a:cubicBezTo>
                  <a:cubicBezTo>
                    <a:pt x="565" y="78"/>
                    <a:pt x="565" y="79"/>
                    <a:pt x="565" y="80"/>
                  </a:cubicBezTo>
                  <a:cubicBezTo>
                    <a:pt x="477" y="131"/>
                    <a:pt x="477" y="131"/>
                    <a:pt x="477" y="131"/>
                  </a:cubicBezTo>
                  <a:cubicBezTo>
                    <a:pt x="524" y="212"/>
                    <a:pt x="551" y="306"/>
                    <a:pt x="551" y="406"/>
                  </a:cubicBezTo>
                  <a:cubicBezTo>
                    <a:pt x="551" y="507"/>
                    <a:pt x="524" y="601"/>
                    <a:pt x="477" y="681"/>
                  </a:cubicBezTo>
                  <a:cubicBezTo>
                    <a:pt x="382" y="846"/>
                    <a:pt x="204" y="957"/>
                    <a:pt x="0" y="957"/>
                  </a:cubicBezTo>
                  <a:cubicBezTo>
                    <a:pt x="0" y="1047"/>
                    <a:pt x="0" y="1047"/>
                    <a:pt x="0" y="1047"/>
                  </a:cubicBezTo>
                  <a:cubicBezTo>
                    <a:pt x="0" y="1058"/>
                    <a:pt x="0" y="1058"/>
                    <a:pt x="0" y="1058"/>
                  </a:cubicBezTo>
                  <a:cubicBezTo>
                    <a:pt x="2" y="1058"/>
                    <a:pt x="3" y="1059"/>
                    <a:pt x="4" y="1060"/>
                  </a:cubicBezTo>
                  <a:cubicBezTo>
                    <a:pt x="10" y="1063"/>
                    <a:pt x="18" y="1061"/>
                    <a:pt x="22" y="1056"/>
                  </a:cubicBezTo>
                  <a:cubicBezTo>
                    <a:pt x="22" y="1056"/>
                    <a:pt x="22" y="1056"/>
                    <a:pt x="22" y="1056"/>
                  </a:cubicBezTo>
                  <a:cubicBezTo>
                    <a:pt x="27" y="1052"/>
                    <a:pt x="34" y="1049"/>
                    <a:pt x="42" y="1049"/>
                  </a:cubicBezTo>
                  <a:cubicBezTo>
                    <a:pt x="58" y="1049"/>
                    <a:pt x="71" y="1063"/>
                    <a:pt x="71" y="1079"/>
                  </a:cubicBezTo>
                  <a:cubicBezTo>
                    <a:pt x="71" y="1096"/>
                    <a:pt x="58" y="1110"/>
                    <a:pt x="42" y="1110"/>
                  </a:cubicBezTo>
                  <a:cubicBezTo>
                    <a:pt x="34" y="1110"/>
                    <a:pt x="27" y="1107"/>
                    <a:pt x="22" y="1102"/>
                  </a:cubicBezTo>
                  <a:cubicBezTo>
                    <a:pt x="18" y="1097"/>
                    <a:pt x="10" y="1096"/>
                    <a:pt x="4" y="1099"/>
                  </a:cubicBezTo>
                  <a:cubicBezTo>
                    <a:pt x="3" y="1099"/>
                    <a:pt x="2" y="1100"/>
                    <a:pt x="0" y="1101"/>
                  </a:cubicBezTo>
                  <a:cubicBezTo>
                    <a:pt x="0" y="1108"/>
                    <a:pt x="0" y="1108"/>
                    <a:pt x="0" y="1108"/>
                  </a:cubicBezTo>
                  <a:cubicBezTo>
                    <a:pt x="0" y="1200"/>
                    <a:pt x="0" y="1200"/>
                    <a:pt x="0" y="1200"/>
                  </a:cubicBezTo>
                  <a:cubicBezTo>
                    <a:pt x="294" y="1200"/>
                    <a:pt x="551" y="1040"/>
                    <a:pt x="688" y="803"/>
                  </a:cubicBezTo>
                  <a:cubicBezTo>
                    <a:pt x="755" y="686"/>
                    <a:pt x="794" y="551"/>
                    <a:pt x="794" y="406"/>
                  </a:cubicBezTo>
                  <a:cubicBezTo>
                    <a:pt x="794" y="262"/>
                    <a:pt x="755" y="126"/>
                    <a:pt x="688" y="9"/>
                  </a:cubicBezTo>
                  <a:close/>
                </a:path>
              </a:pathLst>
            </a:custGeom>
            <a:solidFill>
              <a:schemeClr val="accent2"/>
            </a:solidFill>
            <a:ln w="19050" cap="flat" cmpd="sng">
              <a:solidFill>
                <a:srgbClr val="FFFFFF"/>
              </a:solidFill>
              <a:prstDash val="solid"/>
              <a:round/>
              <a:headEnd type="none" w="med" len="med"/>
              <a:tailEnd type="none" w="med" len="med"/>
            </a:ln>
          </p:spPr>
          <p:txBody>
            <a:bodyPr/>
            <a:lstStyle/>
            <a:p>
              <a:pPr defTabSz="418609"/>
              <a:endParaRPr lang="en-US" sz="1648">
                <a:solidFill>
                  <a:srgbClr val="000000"/>
                </a:solidFill>
                <a:latin typeface="Calibri" panose="020F0502020204030204"/>
              </a:endParaRPr>
            </a:p>
          </p:txBody>
        </p:sp>
      </p:grpSp>
      <p:sp>
        <p:nvSpPr>
          <p:cNvPr id="43" name="Text Box 45">
            <a:extLst>
              <a:ext uri="{FF2B5EF4-FFF2-40B4-BE49-F238E27FC236}">
                <a16:creationId xmlns:a16="http://schemas.microsoft.com/office/drawing/2014/main" id="{FF590586-0D9E-47F9-9B74-4F54EE391B90}"/>
              </a:ext>
            </a:extLst>
          </p:cNvPr>
          <p:cNvSpPr txBox="1">
            <a:spLocks/>
          </p:cNvSpPr>
          <p:nvPr/>
        </p:nvSpPr>
        <p:spPr>
          <a:xfrm>
            <a:off x="9120851" y="4919156"/>
            <a:ext cx="4237961" cy="1138889"/>
          </a:xfrm>
          <a:prstGeom prst="rect">
            <a:avLst/>
          </a:prstGeom>
        </p:spPr>
        <p:txBody>
          <a:bodyPr vert="horz" lIns="82410" tIns="42853" rIns="82410" bIns="42853" rtlCol="0" anchor="t">
            <a:noAutofit/>
          </a:bodyPr>
          <a:lstStyle>
            <a:lvl1pPr marL="0" indent="0" algn="l" defTabSz="1005821" rtl="0" eaLnBrk="1" latinLnBrk="0" hangingPunct="1">
              <a:lnSpc>
                <a:spcPct val="100000"/>
              </a:lnSpc>
              <a:spcBef>
                <a:spcPts val="0"/>
              </a:spcBef>
              <a:spcAft>
                <a:spcPts val="450"/>
              </a:spcAft>
              <a:buClr>
                <a:schemeClr val="accent2"/>
              </a:buClr>
              <a:buFont typeface="System Font Regular"/>
              <a:buNone/>
              <a:tabLst/>
              <a:defRPr sz="1600" b="1" kern="1200">
                <a:solidFill>
                  <a:srgbClr val="0067B1"/>
                </a:solidFill>
                <a:latin typeface="Calibri" panose="020F0502020204030204" pitchFamily="34" charset="0"/>
                <a:ea typeface="+mn-ea"/>
                <a:cs typeface="Calibri" panose="020F0502020204030204" pitchFamily="34" charset="0"/>
              </a:defRPr>
            </a:lvl1pPr>
            <a:lvl2pPr marL="182880" indent="-182880" algn="l" defTabSz="1005821" rtl="0" eaLnBrk="1" latinLnBrk="0" hangingPunct="1">
              <a:lnSpc>
                <a:spcPct val="100000"/>
              </a:lnSpc>
              <a:spcBef>
                <a:spcPts val="0"/>
              </a:spcBef>
              <a:spcAft>
                <a:spcPts val="450"/>
              </a:spcAft>
              <a:buClr>
                <a:schemeClr val="accent2"/>
              </a:buClr>
              <a:buFont typeface="Tahoma" panose="020B060403050404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2pPr>
            <a:lvl3pPr marL="402336" indent="-219456" algn="l" defTabSz="1005821" rtl="0" eaLnBrk="1" latinLnBrk="0" hangingPunct="1">
              <a:lnSpc>
                <a:spcPct val="100000"/>
              </a:lnSpc>
              <a:spcBef>
                <a:spcPts val="0"/>
              </a:spcBef>
              <a:spcAft>
                <a:spcPts val="450"/>
              </a:spcAft>
              <a:buClr>
                <a:schemeClr val="accent2"/>
              </a:buClr>
              <a:buFont typeface="Calibri" panose="020F050202020403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3pPr>
            <a:lvl4pPr marL="576072"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749808"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marL="0" lvl="1" indent="0">
              <a:spcAft>
                <a:spcPts val="600"/>
              </a:spcAft>
              <a:buNone/>
            </a:pPr>
            <a:r>
              <a:rPr lang="en-US" sz="1600" b="1">
                <a:solidFill>
                  <a:schemeClr val="accent2"/>
                </a:solidFill>
                <a:latin typeface="Calibri"/>
              </a:rPr>
              <a:t>Governance and Corporate Infrastructure</a:t>
            </a:r>
          </a:p>
          <a:p>
            <a:pPr lvl="1">
              <a:spcBef>
                <a:spcPts val="250"/>
              </a:spcBef>
              <a:spcAft>
                <a:spcPts val="600"/>
              </a:spcAft>
            </a:pPr>
            <a:r>
              <a:rPr lang="en-US" sz="1200">
                <a:solidFill>
                  <a:srgbClr val="000000"/>
                </a:solidFill>
              </a:rPr>
              <a:t>Establish Labor Steering Committee/Position Control</a:t>
            </a:r>
          </a:p>
          <a:p>
            <a:pPr lvl="1">
              <a:spcBef>
                <a:spcPts val="250"/>
              </a:spcBef>
              <a:spcAft>
                <a:spcPts val="600"/>
              </a:spcAft>
            </a:pPr>
            <a:r>
              <a:rPr lang="en-US" sz="1200">
                <a:solidFill>
                  <a:srgbClr val="000000"/>
                </a:solidFill>
              </a:rPr>
              <a:t>Labor Budget and Target Planning</a:t>
            </a:r>
          </a:p>
          <a:p>
            <a:pPr lvl="1">
              <a:spcBef>
                <a:spcPts val="250"/>
              </a:spcBef>
              <a:spcAft>
                <a:spcPts val="600"/>
              </a:spcAft>
            </a:pPr>
            <a:r>
              <a:rPr lang="en-US" sz="1200">
                <a:solidFill>
                  <a:srgbClr val="000000"/>
                </a:solidFill>
              </a:rPr>
              <a:t>Overtime usage and key drivers</a:t>
            </a:r>
          </a:p>
          <a:p>
            <a:pPr lvl="1">
              <a:spcBef>
                <a:spcPts val="250"/>
              </a:spcBef>
              <a:spcAft>
                <a:spcPts val="600"/>
              </a:spcAft>
            </a:pPr>
            <a:r>
              <a:rPr lang="en-US" sz="1200">
                <a:solidFill>
                  <a:srgbClr val="000000"/>
                </a:solidFill>
              </a:rPr>
              <a:t>Process improvement and productivity initiatives</a:t>
            </a:r>
          </a:p>
          <a:p>
            <a:pPr lvl="1">
              <a:spcBef>
                <a:spcPts val="250"/>
              </a:spcBef>
              <a:spcAft>
                <a:spcPts val="600"/>
              </a:spcAft>
            </a:pPr>
            <a:r>
              <a:rPr lang="en-US" sz="1200">
                <a:solidFill>
                  <a:srgbClr val="000000"/>
                </a:solidFill>
              </a:rPr>
              <a:t>Governance Structure to set goals that align with system strategy</a:t>
            </a:r>
          </a:p>
          <a:p>
            <a:pPr lvl="1">
              <a:spcBef>
                <a:spcPts val="250"/>
              </a:spcBef>
              <a:spcAft>
                <a:spcPts val="250"/>
              </a:spcAft>
            </a:pPr>
            <a:r>
              <a:rPr lang="en-US" sz="1200">
                <a:solidFill>
                  <a:srgbClr val="000000"/>
                </a:solidFill>
              </a:rPr>
              <a:t>Steering Committee with key operational members for decision making and escalation</a:t>
            </a:r>
          </a:p>
          <a:p>
            <a:pPr lvl="1">
              <a:spcBef>
                <a:spcPts val="250"/>
              </a:spcBef>
              <a:spcAft>
                <a:spcPts val="250"/>
              </a:spcAft>
            </a:pPr>
            <a:endParaRPr lang="en-US" sz="1200">
              <a:solidFill>
                <a:srgbClr val="000000"/>
              </a:solidFill>
            </a:endParaRPr>
          </a:p>
          <a:p>
            <a:pPr marL="0" lvl="1" indent="0">
              <a:spcAft>
                <a:spcPts val="0"/>
              </a:spcAft>
              <a:buNone/>
            </a:pPr>
            <a:endParaRPr lang="en-US" sz="1099">
              <a:solidFill>
                <a:srgbClr val="000000"/>
              </a:solidFill>
            </a:endParaRPr>
          </a:p>
        </p:txBody>
      </p:sp>
      <p:sp>
        <p:nvSpPr>
          <p:cNvPr id="44" name="Text Box 45">
            <a:extLst>
              <a:ext uri="{FF2B5EF4-FFF2-40B4-BE49-F238E27FC236}">
                <a16:creationId xmlns:a16="http://schemas.microsoft.com/office/drawing/2014/main" id="{2DF72528-DC9D-42DC-92C4-425B756D93DE}"/>
              </a:ext>
            </a:extLst>
          </p:cNvPr>
          <p:cNvSpPr txBox="1">
            <a:spLocks/>
          </p:cNvSpPr>
          <p:nvPr/>
        </p:nvSpPr>
        <p:spPr>
          <a:xfrm>
            <a:off x="514016" y="2743026"/>
            <a:ext cx="4137950" cy="3200400"/>
          </a:xfrm>
          <a:prstGeom prst="rect">
            <a:avLst/>
          </a:prstGeom>
        </p:spPr>
        <p:txBody>
          <a:bodyPr vert="horz" lIns="0" tIns="42853" rIns="82410" bIns="42853" rtlCol="0" anchor="t">
            <a:noAutofit/>
          </a:bodyPr>
          <a:lstStyle>
            <a:lvl1pPr marL="0" indent="0" algn="l" defTabSz="1005821" rtl="0" eaLnBrk="1" latinLnBrk="0" hangingPunct="1">
              <a:lnSpc>
                <a:spcPct val="100000"/>
              </a:lnSpc>
              <a:spcBef>
                <a:spcPts val="0"/>
              </a:spcBef>
              <a:spcAft>
                <a:spcPts val="450"/>
              </a:spcAft>
              <a:buClr>
                <a:schemeClr val="accent2"/>
              </a:buClr>
              <a:buFont typeface="System Font Regular"/>
              <a:buNone/>
              <a:tabLst/>
              <a:defRPr sz="1600" b="1" kern="1200">
                <a:solidFill>
                  <a:srgbClr val="0067B1"/>
                </a:solidFill>
                <a:latin typeface="Calibri" panose="020F0502020204030204" pitchFamily="34" charset="0"/>
                <a:ea typeface="+mn-ea"/>
                <a:cs typeface="Calibri" panose="020F0502020204030204" pitchFamily="34" charset="0"/>
              </a:defRPr>
            </a:lvl1pPr>
            <a:lvl2pPr marL="182880" indent="-182880" algn="l" defTabSz="1005821" rtl="0" eaLnBrk="1" latinLnBrk="0" hangingPunct="1">
              <a:lnSpc>
                <a:spcPct val="100000"/>
              </a:lnSpc>
              <a:spcBef>
                <a:spcPts val="0"/>
              </a:spcBef>
              <a:spcAft>
                <a:spcPts val="450"/>
              </a:spcAft>
              <a:buClr>
                <a:schemeClr val="accent2"/>
              </a:buClr>
              <a:buFont typeface="Tahoma" panose="020B060403050404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2pPr>
            <a:lvl3pPr marL="402336" indent="-219456" algn="l" defTabSz="1005821" rtl="0" eaLnBrk="1" latinLnBrk="0" hangingPunct="1">
              <a:lnSpc>
                <a:spcPct val="100000"/>
              </a:lnSpc>
              <a:spcBef>
                <a:spcPts val="0"/>
              </a:spcBef>
              <a:spcAft>
                <a:spcPts val="450"/>
              </a:spcAft>
              <a:buClr>
                <a:schemeClr val="accent2"/>
              </a:buClr>
              <a:buFont typeface="Calibri" panose="020F050202020403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3pPr>
            <a:lvl4pPr marL="576072"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749808"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marL="0" lvl="1" indent="0">
              <a:spcAft>
                <a:spcPts val="600"/>
              </a:spcAft>
              <a:buNone/>
            </a:pPr>
            <a:r>
              <a:rPr lang="en-US" sz="1600" b="1">
                <a:solidFill>
                  <a:schemeClr val="accent3"/>
                </a:solidFill>
                <a:latin typeface="Calibri"/>
              </a:rPr>
              <a:t>Workforce Management Strategy</a:t>
            </a:r>
          </a:p>
          <a:p>
            <a:pPr lvl="1">
              <a:spcBef>
                <a:spcPts val="250"/>
              </a:spcBef>
              <a:spcAft>
                <a:spcPts val="600"/>
              </a:spcAft>
              <a:buClr>
                <a:schemeClr val="accent3"/>
              </a:buClr>
            </a:pPr>
            <a:r>
              <a:rPr lang="en-US" sz="1200">
                <a:solidFill>
                  <a:srgbClr val="000000"/>
                </a:solidFill>
              </a:rPr>
              <a:t>Workforce assessment is performed to identify opportunity areas and develop improvement roadmaps</a:t>
            </a:r>
          </a:p>
          <a:p>
            <a:pPr lvl="1">
              <a:spcBef>
                <a:spcPts val="250"/>
              </a:spcBef>
              <a:spcAft>
                <a:spcPts val="600"/>
              </a:spcAft>
              <a:buClr>
                <a:schemeClr val="accent3"/>
              </a:buClr>
            </a:pPr>
            <a:r>
              <a:rPr lang="en-US" sz="1200">
                <a:solidFill>
                  <a:srgbClr val="000000"/>
                </a:solidFill>
              </a:rPr>
              <a:t>Set productivity targets and providing recommendations </a:t>
            </a:r>
          </a:p>
          <a:p>
            <a:pPr lvl="1">
              <a:spcBef>
                <a:spcPts val="250"/>
              </a:spcBef>
              <a:spcAft>
                <a:spcPts val="600"/>
              </a:spcAft>
              <a:buClr>
                <a:schemeClr val="accent3"/>
              </a:buClr>
            </a:pPr>
            <a:r>
              <a:rPr lang="en-US" sz="1200">
                <a:solidFill>
                  <a:srgbClr val="000000"/>
                </a:solidFill>
              </a:rPr>
              <a:t>Execute improvement plans to achieve intended outcomes</a:t>
            </a:r>
          </a:p>
          <a:p>
            <a:pPr lvl="1">
              <a:spcBef>
                <a:spcPts val="250"/>
              </a:spcBef>
              <a:spcAft>
                <a:spcPts val="600"/>
              </a:spcAft>
              <a:buClr>
                <a:schemeClr val="accent3"/>
              </a:buClr>
            </a:pPr>
            <a:r>
              <a:rPr lang="en-US" sz="1200">
                <a:solidFill>
                  <a:srgbClr val="000000"/>
                </a:solidFill>
              </a:rPr>
              <a:t>SME’s provide insights into operations, business development and strategy</a:t>
            </a:r>
          </a:p>
          <a:p>
            <a:pPr lvl="1">
              <a:spcBef>
                <a:spcPts val="250"/>
              </a:spcBef>
              <a:spcAft>
                <a:spcPts val="600"/>
              </a:spcAft>
              <a:buClr>
                <a:schemeClr val="accent3"/>
              </a:buClr>
            </a:pPr>
            <a:r>
              <a:rPr lang="en-US" sz="1200">
                <a:solidFill>
                  <a:srgbClr val="000000"/>
                </a:solidFill>
              </a:rPr>
              <a:t>Track and monitor labor savings and productivity via Healthcare Performance Analytics (HPA)</a:t>
            </a:r>
          </a:p>
          <a:p>
            <a:pPr lvl="1">
              <a:spcBef>
                <a:spcPts val="250"/>
              </a:spcBef>
              <a:spcAft>
                <a:spcPts val="600"/>
              </a:spcAft>
              <a:buClr>
                <a:schemeClr val="accent3"/>
              </a:buClr>
            </a:pPr>
            <a:r>
              <a:rPr lang="en-US" sz="1200">
                <a:solidFill>
                  <a:srgbClr val="000000"/>
                </a:solidFill>
              </a:rPr>
              <a:t>Allow automation to take over the monotonous tasks humans are currently doing. This will allow staff to work at the top of their capabilities on more complex tasks</a:t>
            </a:r>
          </a:p>
          <a:p>
            <a:pPr marL="0" lvl="1" indent="0">
              <a:spcAft>
                <a:spcPts val="0"/>
              </a:spcAft>
              <a:buNone/>
            </a:pPr>
            <a:endParaRPr lang="en-US" sz="1099">
              <a:solidFill>
                <a:srgbClr val="000000"/>
              </a:solidFill>
            </a:endParaRPr>
          </a:p>
        </p:txBody>
      </p:sp>
      <p:sp>
        <p:nvSpPr>
          <p:cNvPr id="45" name="Text Box 45">
            <a:extLst>
              <a:ext uri="{FF2B5EF4-FFF2-40B4-BE49-F238E27FC236}">
                <a16:creationId xmlns:a16="http://schemas.microsoft.com/office/drawing/2014/main" id="{8DD310C7-C508-4F65-AB81-78723C606424}"/>
              </a:ext>
            </a:extLst>
          </p:cNvPr>
          <p:cNvSpPr txBox="1">
            <a:spLocks/>
          </p:cNvSpPr>
          <p:nvPr/>
        </p:nvSpPr>
        <p:spPr>
          <a:xfrm>
            <a:off x="9120851" y="2189136"/>
            <a:ext cx="4237961" cy="895429"/>
          </a:xfrm>
          <a:prstGeom prst="rect">
            <a:avLst/>
          </a:prstGeom>
        </p:spPr>
        <p:txBody>
          <a:bodyPr vert="horz" lIns="82410" tIns="42853" rIns="82410" bIns="42853" rtlCol="0" anchor="t">
            <a:noAutofit/>
          </a:bodyPr>
          <a:lstStyle>
            <a:lvl1pPr marL="0" indent="0" algn="l" defTabSz="1005821" rtl="0" eaLnBrk="1" latinLnBrk="0" hangingPunct="1">
              <a:lnSpc>
                <a:spcPct val="100000"/>
              </a:lnSpc>
              <a:spcBef>
                <a:spcPts val="0"/>
              </a:spcBef>
              <a:spcAft>
                <a:spcPts val="450"/>
              </a:spcAft>
              <a:buClr>
                <a:schemeClr val="accent2"/>
              </a:buClr>
              <a:buFont typeface="System Font Regular"/>
              <a:buNone/>
              <a:tabLst/>
              <a:defRPr sz="1600" b="1" kern="1200">
                <a:solidFill>
                  <a:srgbClr val="0067B1"/>
                </a:solidFill>
                <a:latin typeface="Calibri" panose="020F0502020204030204" pitchFamily="34" charset="0"/>
                <a:ea typeface="+mn-ea"/>
                <a:cs typeface="Calibri" panose="020F0502020204030204" pitchFamily="34" charset="0"/>
              </a:defRPr>
            </a:lvl1pPr>
            <a:lvl2pPr marL="182880" indent="-182880" algn="l" defTabSz="1005821" rtl="0" eaLnBrk="1" latinLnBrk="0" hangingPunct="1">
              <a:lnSpc>
                <a:spcPct val="100000"/>
              </a:lnSpc>
              <a:spcBef>
                <a:spcPts val="0"/>
              </a:spcBef>
              <a:spcAft>
                <a:spcPts val="450"/>
              </a:spcAft>
              <a:buClr>
                <a:schemeClr val="accent2"/>
              </a:buClr>
              <a:buFont typeface="Tahoma" panose="020B060403050404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2pPr>
            <a:lvl3pPr marL="402336" indent="-219456" algn="l" defTabSz="1005821" rtl="0" eaLnBrk="1" latinLnBrk="0" hangingPunct="1">
              <a:lnSpc>
                <a:spcPct val="100000"/>
              </a:lnSpc>
              <a:spcBef>
                <a:spcPts val="0"/>
              </a:spcBef>
              <a:spcAft>
                <a:spcPts val="450"/>
              </a:spcAft>
              <a:buClr>
                <a:schemeClr val="accent2"/>
              </a:buClr>
              <a:buFont typeface="Calibri" panose="020F050202020403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3pPr>
            <a:lvl4pPr marL="576072"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749808"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marL="0" lvl="1" indent="0">
              <a:spcAft>
                <a:spcPts val="600"/>
              </a:spcAft>
              <a:buNone/>
            </a:pPr>
            <a:r>
              <a:rPr lang="en-US" sz="1600" b="1">
                <a:solidFill>
                  <a:schemeClr val="accent1"/>
                </a:solidFill>
                <a:latin typeface="Calibri"/>
              </a:rPr>
              <a:t>Expense Management</a:t>
            </a:r>
          </a:p>
          <a:p>
            <a:pPr lvl="1">
              <a:spcBef>
                <a:spcPts val="250"/>
              </a:spcBef>
              <a:spcAft>
                <a:spcPts val="600"/>
              </a:spcAft>
              <a:buClr>
                <a:schemeClr val="tx2"/>
              </a:buClr>
            </a:pPr>
            <a:r>
              <a:rPr lang="en-US" sz="1200">
                <a:solidFill>
                  <a:srgbClr val="000000"/>
                </a:solidFill>
              </a:rPr>
              <a:t>Establish a Workforce Management Program, including core facility position control support, budget planning and monthly labor productivity meeting management</a:t>
            </a:r>
          </a:p>
          <a:p>
            <a:pPr lvl="1">
              <a:spcBef>
                <a:spcPts val="250"/>
              </a:spcBef>
              <a:spcAft>
                <a:spcPts val="600"/>
              </a:spcAft>
              <a:buClr>
                <a:schemeClr val="tx2"/>
              </a:buClr>
            </a:pPr>
            <a:r>
              <a:rPr lang="en-US" sz="1200">
                <a:solidFill>
                  <a:srgbClr val="000000"/>
                </a:solidFill>
              </a:rPr>
              <a:t>Implement span of control transformation services</a:t>
            </a:r>
          </a:p>
          <a:p>
            <a:pPr lvl="1">
              <a:spcBef>
                <a:spcPts val="250"/>
              </a:spcBef>
              <a:spcAft>
                <a:spcPts val="600"/>
              </a:spcAft>
              <a:buClr>
                <a:schemeClr val="tx2"/>
              </a:buClr>
            </a:pPr>
            <a:r>
              <a:rPr lang="en-US" sz="1200">
                <a:solidFill>
                  <a:srgbClr val="000000"/>
                </a:solidFill>
              </a:rPr>
              <a:t>Employ quarterly department improvement implementation projects</a:t>
            </a:r>
          </a:p>
          <a:p>
            <a:pPr lvl="1">
              <a:spcBef>
                <a:spcPts val="250"/>
              </a:spcBef>
              <a:spcAft>
                <a:spcPts val="600"/>
              </a:spcAft>
              <a:buClr>
                <a:schemeClr val="tx2"/>
              </a:buClr>
            </a:pPr>
            <a:r>
              <a:rPr lang="en-US" sz="1200">
                <a:solidFill>
                  <a:srgbClr val="000000"/>
                </a:solidFill>
              </a:rPr>
              <a:t>Optimize schedules and reduce unnecessary labor with staffing to demand analytics</a:t>
            </a:r>
          </a:p>
          <a:p>
            <a:pPr lvl="1">
              <a:spcBef>
                <a:spcPts val="250"/>
              </a:spcBef>
              <a:spcAft>
                <a:spcPts val="600"/>
              </a:spcAft>
              <a:buClr>
                <a:schemeClr val="tx2"/>
              </a:buClr>
            </a:pPr>
            <a:r>
              <a:rPr lang="en-US" sz="1200">
                <a:solidFill>
                  <a:srgbClr val="000000"/>
                </a:solidFill>
              </a:rPr>
              <a:t>Review Overtime utilization on a regular cadence to maintain set goal</a:t>
            </a:r>
          </a:p>
          <a:p>
            <a:pPr lvl="1">
              <a:spcBef>
                <a:spcPts val="250"/>
              </a:spcBef>
              <a:spcAft>
                <a:spcPts val="250"/>
              </a:spcAft>
            </a:pPr>
            <a:endParaRPr lang="en-US">
              <a:solidFill>
                <a:srgbClr val="000000"/>
              </a:solidFill>
            </a:endParaRPr>
          </a:p>
          <a:p>
            <a:pPr marL="0" lvl="1" indent="0">
              <a:spcAft>
                <a:spcPts val="0"/>
              </a:spcAft>
              <a:buNone/>
            </a:pPr>
            <a:endParaRPr lang="en-US" sz="1099">
              <a:solidFill>
                <a:srgbClr val="000000"/>
              </a:solidFill>
            </a:endParaRPr>
          </a:p>
        </p:txBody>
      </p:sp>
      <p:sp>
        <p:nvSpPr>
          <p:cNvPr id="5" name="Freeform: Shape 4">
            <a:extLst>
              <a:ext uri="{FF2B5EF4-FFF2-40B4-BE49-F238E27FC236}">
                <a16:creationId xmlns:a16="http://schemas.microsoft.com/office/drawing/2014/main" id="{38A27095-73E9-D5AF-D346-63A9F6E4527B}"/>
              </a:ext>
            </a:extLst>
          </p:cNvPr>
          <p:cNvSpPr/>
          <p:nvPr/>
        </p:nvSpPr>
        <p:spPr>
          <a:xfrm>
            <a:off x="4907666" y="2939970"/>
            <a:ext cx="775504" cy="428263"/>
          </a:xfrm>
          <a:custGeom>
            <a:avLst/>
            <a:gdLst>
              <a:gd name="connsiteX0" fmla="*/ 775504 w 775504"/>
              <a:gd name="connsiteY0" fmla="*/ 428263 h 428263"/>
              <a:gd name="connsiteX1" fmla="*/ 775504 w 775504"/>
              <a:gd name="connsiteY1" fmla="*/ 0 h 428263"/>
              <a:gd name="connsiteX2" fmla="*/ 0 w 775504"/>
              <a:gd name="connsiteY2" fmla="*/ 0 h 428263"/>
            </a:gdLst>
            <a:ahLst/>
            <a:cxnLst>
              <a:cxn ang="0">
                <a:pos x="connsiteX0" y="connsiteY0"/>
              </a:cxn>
              <a:cxn ang="0">
                <a:pos x="connsiteX1" y="connsiteY1"/>
              </a:cxn>
              <a:cxn ang="0">
                <a:pos x="connsiteX2" y="connsiteY2"/>
              </a:cxn>
            </a:cxnLst>
            <a:rect l="l" t="t" r="r" b="b"/>
            <a:pathLst>
              <a:path w="775504" h="428263">
                <a:moveTo>
                  <a:pt x="775504" y="428263"/>
                </a:moveTo>
                <a:lnTo>
                  <a:pt x="775504" y="0"/>
                </a:lnTo>
                <a:lnTo>
                  <a:pt x="0" y="0"/>
                </a:lnTo>
              </a:path>
            </a:pathLst>
          </a:custGeom>
          <a:noFill/>
          <a:ln>
            <a:solidFill>
              <a:schemeClr val="accent3"/>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916716EC-88F9-ADC8-08B9-879E4F074E6B}"/>
              </a:ext>
            </a:extLst>
          </p:cNvPr>
          <p:cNvSpPr/>
          <p:nvPr/>
        </p:nvSpPr>
        <p:spPr>
          <a:xfrm flipH="1">
            <a:off x="8102279" y="2939970"/>
            <a:ext cx="775504" cy="428263"/>
          </a:xfrm>
          <a:custGeom>
            <a:avLst/>
            <a:gdLst>
              <a:gd name="connsiteX0" fmla="*/ 775504 w 775504"/>
              <a:gd name="connsiteY0" fmla="*/ 428263 h 428263"/>
              <a:gd name="connsiteX1" fmla="*/ 775504 w 775504"/>
              <a:gd name="connsiteY1" fmla="*/ 0 h 428263"/>
              <a:gd name="connsiteX2" fmla="*/ 0 w 775504"/>
              <a:gd name="connsiteY2" fmla="*/ 0 h 428263"/>
            </a:gdLst>
            <a:ahLst/>
            <a:cxnLst>
              <a:cxn ang="0">
                <a:pos x="connsiteX0" y="connsiteY0"/>
              </a:cxn>
              <a:cxn ang="0">
                <a:pos x="connsiteX1" y="connsiteY1"/>
              </a:cxn>
              <a:cxn ang="0">
                <a:pos x="connsiteX2" y="connsiteY2"/>
              </a:cxn>
            </a:cxnLst>
            <a:rect l="l" t="t" r="r" b="b"/>
            <a:pathLst>
              <a:path w="775504" h="428263">
                <a:moveTo>
                  <a:pt x="775504" y="428263"/>
                </a:moveTo>
                <a:lnTo>
                  <a:pt x="775504" y="0"/>
                </a:lnTo>
                <a:lnTo>
                  <a:pt x="0" y="0"/>
                </a:lnTo>
              </a:path>
            </a:pathLst>
          </a:custGeom>
          <a:noFill/>
          <a:ln>
            <a:solidFill>
              <a:schemeClr val="accent1"/>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a16="http://schemas.microsoft.com/office/drawing/2014/main" id="{7B4A869A-CD34-4BF2-B884-40CC32E75A3D}"/>
              </a:ext>
            </a:extLst>
          </p:cNvPr>
          <p:cNvSpPr/>
          <p:nvPr/>
        </p:nvSpPr>
        <p:spPr>
          <a:xfrm flipH="1" flipV="1">
            <a:off x="8102279" y="5891514"/>
            <a:ext cx="775504" cy="428263"/>
          </a:xfrm>
          <a:custGeom>
            <a:avLst/>
            <a:gdLst>
              <a:gd name="connsiteX0" fmla="*/ 775504 w 775504"/>
              <a:gd name="connsiteY0" fmla="*/ 428263 h 428263"/>
              <a:gd name="connsiteX1" fmla="*/ 775504 w 775504"/>
              <a:gd name="connsiteY1" fmla="*/ 0 h 428263"/>
              <a:gd name="connsiteX2" fmla="*/ 0 w 775504"/>
              <a:gd name="connsiteY2" fmla="*/ 0 h 428263"/>
            </a:gdLst>
            <a:ahLst/>
            <a:cxnLst>
              <a:cxn ang="0">
                <a:pos x="connsiteX0" y="connsiteY0"/>
              </a:cxn>
              <a:cxn ang="0">
                <a:pos x="connsiteX1" y="connsiteY1"/>
              </a:cxn>
              <a:cxn ang="0">
                <a:pos x="connsiteX2" y="connsiteY2"/>
              </a:cxn>
            </a:cxnLst>
            <a:rect l="l" t="t" r="r" b="b"/>
            <a:pathLst>
              <a:path w="775504" h="428263">
                <a:moveTo>
                  <a:pt x="775504" y="428263"/>
                </a:moveTo>
                <a:lnTo>
                  <a:pt x="775504" y="0"/>
                </a:lnTo>
                <a:lnTo>
                  <a:pt x="0" y="0"/>
                </a:lnTo>
              </a:path>
            </a:pathLst>
          </a:custGeom>
          <a:noFill/>
          <a:ln>
            <a:solidFill>
              <a:schemeClr val="accent2"/>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a:extLst>
              <a:ext uri="{FF2B5EF4-FFF2-40B4-BE49-F238E27FC236}">
                <a16:creationId xmlns:a16="http://schemas.microsoft.com/office/drawing/2014/main" id="{6D3F6058-9B9F-9A5A-091D-9CF671C03BF0}"/>
              </a:ext>
            </a:extLst>
          </p:cNvPr>
          <p:cNvSpPr>
            <a:spLocks noGrp="1"/>
          </p:cNvSpPr>
          <p:nvPr>
            <p:ph type="sldNum" sz="quarter" idx="4"/>
          </p:nvPr>
        </p:nvSpPr>
        <p:spPr/>
        <p:txBody>
          <a:bodyPr/>
          <a:lstStyle/>
          <a:p>
            <a:fld id="{495CDFE8-06BB-8C4A-81DE-67EF32F50FC9}" type="slidenum">
              <a:rPr lang="en-US" smtClean="0"/>
              <a:pPr/>
              <a:t>7</a:t>
            </a:fld>
            <a:endParaRPr lang="en-US" dirty="0"/>
          </a:p>
        </p:txBody>
      </p:sp>
    </p:spTree>
    <p:custDataLst>
      <p:tags r:id="rId1"/>
    </p:custDataLst>
    <p:extLst>
      <p:ext uri="{BB962C8B-B14F-4D97-AF65-F5344CB8AC3E}">
        <p14:creationId xmlns:p14="http://schemas.microsoft.com/office/powerpoint/2010/main" val="2232827709"/>
      </p:ext>
    </p:extLst>
  </p:cSld>
  <p:clrMapOvr>
    <a:masterClrMapping/>
  </p:clrMapOvr>
  <p:extLst>
    <p:ext uri="{6950BFC3-D8DA-4A85-94F7-54DA5524770B}">
      <p188:commentRel xmlns:p188="http://schemas.microsoft.com/office/powerpoint/2018/8/main" r:id="rId4"/>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 name="TextBox 404">
            <a:extLst>
              <a:ext uri="{FF2B5EF4-FFF2-40B4-BE49-F238E27FC236}">
                <a16:creationId xmlns:a16="http://schemas.microsoft.com/office/drawing/2014/main" id="{FA40FB0A-9BE1-D5BC-0884-9385C5F7D019}"/>
              </a:ext>
            </a:extLst>
          </p:cNvPr>
          <p:cNvSpPr txBox="1"/>
          <p:nvPr/>
        </p:nvSpPr>
        <p:spPr>
          <a:xfrm>
            <a:off x="399752" y="2243046"/>
            <a:ext cx="3187572" cy="4681538"/>
          </a:xfrm>
          <a:prstGeom prst="rect">
            <a:avLst/>
          </a:prstGeom>
          <a:solidFill>
            <a:srgbClr val="F5F5F7"/>
          </a:solidFill>
          <a:ln>
            <a:noFill/>
          </a:ln>
        </p:spPr>
        <p:txBody>
          <a:bodyPr wrap="square" anchor="ctr">
            <a:noAutofit/>
          </a:bodyPr>
          <a:lstStyle/>
          <a:p>
            <a:pPr marL="0" marR="0" lvl="1" indent="0" algn="ctr" defTabSz="1005821" rtl="0" eaLnBrk="1" fontAlgn="auto" latinLnBrk="0" hangingPunct="1">
              <a:lnSpc>
                <a:spcPct val="100000"/>
              </a:lnSpc>
              <a:spcBef>
                <a:spcPts val="0"/>
              </a:spcBef>
              <a:spcAft>
                <a:spcPts val="250"/>
              </a:spcAft>
              <a:buClr>
                <a:srgbClr val="0067B1"/>
              </a:buClr>
              <a:buSzPct val="100000"/>
              <a:buFontTx/>
              <a:buNone/>
              <a:tabLst/>
              <a:defRPr/>
            </a:pPr>
            <a:endParaRPr kumimoji="0" lang="en-US" sz="1400" b="1" i="0" u="none" strike="noStrike" kern="1200" cap="none" spc="0" normalizeH="0" baseline="0" noProof="0">
              <a:ln>
                <a:noFill/>
              </a:ln>
              <a:solidFill>
                <a:srgbClr val="0067B1"/>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1CD164F-7B02-764D-8B41-52A8D7941A2D}"/>
              </a:ext>
            </a:extLst>
          </p:cNvPr>
          <p:cNvSpPr>
            <a:spLocks noGrp="1"/>
          </p:cNvSpPr>
          <p:nvPr>
            <p:ph type="title"/>
          </p:nvPr>
        </p:nvSpPr>
        <p:spPr>
          <a:xfrm>
            <a:off x="457200" y="685800"/>
            <a:ext cx="12902184" cy="685800"/>
          </a:xfrm>
        </p:spPr>
        <p:txBody>
          <a:bodyPr/>
          <a:lstStyle/>
          <a:p>
            <a:r>
              <a:rPr lang="en-US" dirty="0"/>
              <a:t>Revenue Cycle Management Overview</a:t>
            </a:r>
          </a:p>
        </p:txBody>
      </p:sp>
      <p:sp>
        <p:nvSpPr>
          <p:cNvPr id="3" name="Text Placeholder 2">
            <a:extLst>
              <a:ext uri="{FF2B5EF4-FFF2-40B4-BE49-F238E27FC236}">
                <a16:creationId xmlns:a16="http://schemas.microsoft.com/office/drawing/2014/main" id="{901C752A-1EB0-E543-BF76-3CD9705223F5}"/>
              </a:ext>
            </a:extLst>
          </p:cNvPr>
          <p:cNvSpPr>
            <a:spLocks noGrp="1"/>
          </p:cNvSpPr>
          <p:nvPr>
            <p:ph type="body" sz="quarter" idx="14"/>
          </p:nvPr>
        </p:nvSpPr>
        <p:spPr>
          <a:xfrm>
            <a:off x="457200" y="1512220"/>
            <a:ext cx="12902184" cy="548640"/>
          </a:xfrm>
        </p:spPr>
        <p:txBody>
          <a:bodyPr/>
          <a:lstStyle/>
          <a:p>
            <a:r>
              <a:rPr lang="en-US">
                <a:ea typeface="Calibri" panose="020F0502020204030204" pitchFamily="34" charset="0"/>
              </a:rPr>
              <a:t>Our experts </a:t>
            </a:r>
            <a:r>
              <a:rPr lang="en-US" sz="1800">
                <a:effectLst/>
                <a:latin typeface="Calibri" panose="020F0502020204030204" pitchFamily="34" charset="0"/>
                <a:ea typeface="Calibri" panose="020F0502020204030204" pitchFamily="34" charset="0"/>
              </a:rPr>
              <a:t>look at your revenue cycle in its entirety to identify and implement targeted solutions to increase revenue and reduce costs. We </a:t>
            </a:r>
            <a:r>
              <a:rPr lang="en-US">
                <a:ea typeface="Calibri" panose="020F0502020204030204" pitchFamily="34" charset="0"/>
              </a:rPr>
              <a:t>typically </a:t>
            </a:r>
            <a:r>
              <a:rPr lang="en-US" sz="1800">
                <a:effectLst/>
                <a:latin typeface="Calibri" panose="020F0502020204030204" pitchFamily="34" charset="0"/>
                <a:ea typeface="Calibri" panose="020F0502020204030204" pitchFamily="34" charset="0"/>
              </a:rPr>
              <a:t>achieve improvement of 2 – 5% net revenue.</a:t>
            </a:r>
            <a:endParaRPr lang="en-US"/>
          </a:p>
          <a:p>
            <a:endParaRPr lang="en-US"/>
          </a:p>
        </p:txBody>
      </p:sp>
      <p:sp>
        <p:nvSpPr>
          <p:cNvPr id="170" name="Rectangle 169">
            <a:extLst>
              <a:ext uri="{FF2B5EF4-FFF2-40B4-BE49-F238E27FC236}">
                <a16:creationId xmlns:a16="http://schemas.microsoft.com/office/drawing/2014/main" id="{79C34522-29B3-AF66-FFB5-7E51E3B11753}"/>
              </a:ext>
            </a:extLst>
          </p:cNvPr>
          <p:cNvSpPr/>
          <p:nvPr/>
        </p:nvSpPr>
        <p:spPr bwMode="auto">
          <a:xfrm>
            <a:off x="7977282" y="2587335"/>
            <a:ext cx="1299971" cy="483769"/>
          </a:xfrm>
          <a:prstGeom prst="rect">
            <a:avLst/>
          </a:prstGeom>
          <a:solidFill>
            <a:schemeClr val="bg1"/>
          </a:solidFill>
          <a:ln>
            <a:noFill/>
          </a:ln>
        </p:spPr>
        <p:txBody>
          <a:bodyPr vert="horz" wrap="square" lIns="68580" tIns="34290" rIns="68580" bIns="34290" numCol="1" rtlCol="0" anchor="t" anchorCtr="0" compatLnSpc="1">
            <a:prstTxWarp prst="textNoShape">
              <a:avLst/>
            </a:prstTxWarp>
          </a:bodyPr>
          <a:lstStyle/>
          <a:p>
            <a:pPr algn="ctr"/>
            <a:endParaRPr lang="en-US" sz="1200" dirty="0"/>
          </a:p>
        </p:txBody>
      </p:sp>
      <p:sp>
        <p:nvSpPr>
          <p:cNvPr id="9" name="Freeform: Shape 5">
            <a:extLst>
              <a:ext uri="{FF2B5EF4-FFF2-40B4-BE49-F238E27FC236}">
                <a16:creationId xmlns:a16="http://schemas.microsoft.com/office/drawing/2014/main" id="{03C37FD0-99C8-4748-B5D1-F7F48624DAA7}"/>
              </a:ext>
            </a:extLst>
          </p:cNvPr>
          <p:cNvSpPr/>
          <p:nvPr/>
        </p:nvSpPr>
        <p:spPr>
          <a:xfrm>
            <a:off x="6370939" y="2704052"/>
            <a:ext cx="882454" cy="582257"/>
          </a:xfrm>
          <a:custGeom>
            <a:avLst/>
            <a:gdLst>
              <a:gd name="connsiteX0" fmla="*/ 202882 w 956361"/>
              <a:gd name="connsiteY0" fmla="*/ 621825 h 631020"/>
              <a:gd name="connsiteX1" fmla="*/ 255566 w 956361"/>
              <a:gd name="connsiteY1" fmla="*/ 317502 h 631020"/>
              <a:gd name="connsiteX2" fmla="*/ 0 w 956361"/>
              <a:gd name="connsiteY2" fmla="*/ 77741 h 631020"/>
              <a:gd name="connsiteX3" fmla="*/ 457107 w 956361"/>
              <a:gd name="connsiteY3" fmla="*/ 8 h 631020"/>
              <a:gd name="connsiteX4" fmla="*/ 919483 w 956361"/>
              <a:gd name="connsiteY4" fmla="*/ 83009 h 631020"/>
              <a:gd name="connsiteX5" fmla="*/ 956362 w 956361"/>
              <a:gd name="connsiteY5" fmla="*/ 422870 h 631020"/>
              <a:gd name="connsiteX6" fmla="*/ 719235 w 956361"/>
              <a:gd name="connsiteY6" fmla="*/ 631021 h 631020"/>
              <a:gd name="connsiteX7" fmla="*/ 505816 w 956361"/>
              <a:gd name="connsiteY7" fmla="*/ 583605 h 631020"/>
              <a:gd name="connsiteX8" fmla="*/ 202882 w 956361"/>
              <a:gd name="connsiteY8" fmla="*/ 621825 h 631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6361" h="631020">
                <a:moveTo>
                  <a:pt x="202882" y="621825"/>
                </a:moveTo>
                <a:cubicBezTo>
                  <a:pt x="220459" y="520384"/>
                  <a:pt x="237989" y="418943"/>
                  <a:pt x="255566" y="317502"/>
                </a:cubicBezTo>
                <a:lnTo>
                  <a:pt x="0" y="77741"/>
                </a:lnTo>
                <a:cubicBezTo>
                  <a:pt x="100579" y="42155"/>
                  <a:pt x="259206" y="-663"/>
                  <a:pt x="457107" y="8"/>
                </a:cubicBezTo>
                <a:cubicBezTo>
                  <a:pt x="658170" y="678"/>
                  <a:pt x="818617" y="45987"/>
                  <a:pt x="919483" y="83009"/>
                </a:cubicBezTo>
                <a:cubicBezTo>
                  <a:pt x="931792" y="196280"/>
                  <a:pt x="944053" y="309599"/>
                  <a:pt x="956362" y="422870"/>
                </a:cubicBezTo>
                <a:lnTo>
                  <a:pt x="719235" y="631021"/>
                </a:lnTo>
                <a:cubicBezTo>
                  <a:pt x="666695" y="611145"/>
                  <a:pt x="594038" y="590215"/>
                  <a:pt x="505816" y="583605"/>
                </a:cubicBezTo>
                <a:cubicBezTo>
                  <a:pt x="374393" y="573739"/>
                  <a:pt x="267827" y="600081"/>
                  <a:pt x="202882" y="621825"/>
                </a:cubicBezTo>
                <a:close/>
              </a:path>
            </a:pathLst>
          </a:custGeom>
          <a:solidFill>
            <a:schemeClr val="accent6"/>
          </a:solidFill>
          <a:ln w="19050" cap="flat">
            <a:solidFill>
              <a:schemeClr val="bg2"/>
            </a:solidFill>
            <a:prstDash val="solid"/>
            <a:miter/>
          </a:ln>
          <a:effectLst>
            <a:outerShdw blurRad="50800" dist="38100" algn="l" rotWithShape="0">
              <a:prstClr val="black">
                <a:alpha val="40000"/>
              </a:prst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Freeform: Shape 175">
            <a:extLst>
              <a:ext uri="{FF2B5EF4-FFF2-40B4-BE49-F238E27FC236}">
                <a16:creationId xmlns:a16="http://schemas.microsoft.com/office/drawing/2014/main" id="{1A54439C-439C-1345-9E76-B916F0DE53BA}"/>
              </a:ext>
            </a:extLst>
          </p:cNvPr>
          <p:cNvSpPr/>
          <p:nvPr/>
        </p:nvSpPr>
        <p:spPr>
          <a:xfrm>
            <a:off x="5503227" y="2826892"/>
            <a:ext cx="923466" cy="761099"/>
          </a:xfrm>
          <a:custGeom>
            <a:avLst/>
            <a:gdLst>
              <a:gd name="connsiteX0" fmla="*/ 447720 w 1000808"/>
              <a:gd name="connsiteY0" fmla="*/ 824843 h 824843"/>
              <a:gd name="connsiteX1" fmla="*/ 341202 w 1000808"/>
              <a:gd name="connsiteY1" fmla="*/ 534984 h 824843"/>
              <a:gd name="connsiteX2" fmla="*/ 0 w 1000808"/>
              <a:gd name="connsiteY2" fmla="*/ 455144 h 824843"/>
              <a:gd name="connsiteX3" fmla="*/ 357007 w 1000808"/>
              <a:gd name="connsiteY3" fmla="*/ 159298 h 824843"/>
              <a:gd name="connsiteX4" fmla="*/ 798932 w 1000808"/>
              <a:gd name="connsiteY4" fmla="*/ 0 h 824843"/>
              <a:gd name="connsiteX5" fmla="*/ 1000808 w 1000808"/>
              <a:gd name="connsiteY5" fmla="*/ 275874 h 824843"/>
              <a:gd name="connsiteX6" fmla="*/ 899511 w 1000808"/>
              <a:gd name="connsiteY6" fmla="*/ 574689 h 824843"/>
              <a:gd name="connsiteX7" fmla="*/ 690977 w 1000808"/>
              <a:gd name="connsiteY7" fmla="*/ 640305 h 824843"/>
              <a:gd name="connsiteX8" fmla="*/ 447720 w 1000808"/>
              <a:gd name="connsiteY8" fmla="*/ 824843 h 82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0808" h="824843">
                <a:moveTo>
                  <a:pt x="447720" y="824843"/>
                </a:moveTo>
                <a:cubicBezTo>
                  <a:pt x="412230" y="728239"/>
                  <a:pt x="376692" y="631588"/>
                  <a:pt x="341202" y="534984"/>
                </a:cubicBezTo>
                <a:lnTo>
                  <a:pt x="0" y="455144"/>
                </a:lnTo>
                <a:cubicBezTo>
                  <a:pt x="69304" y="374010"/>
                  <a:pt x="185257" y="257626"/>
                  <a:pt x="357007" y="159298"/>
                </a:cubicBezTo>
                <a:cubicBezTo>
                  <a:pt x="531488" y="59389"/>
                  <a:pt x="693085" y="18344"/>
                  <a:pt x="798932" y="0"/>
                </a:cubicBezTo>
                <a:cubicBezTo>
                  <a:pt x="866224" y="91958"/>
                  <a:pt x="933516" y="183916"/>
                  <a:pt x="1000808" y="275874"/>
                </a:cubicBezTo>
                <a:lnTo>
                  <a:pt x="899511" y="574689"/>
                </a:lnTo>
                <a:cubicBezTo>
                  <a:pt x="844049" y="583789"/>
                  <a:pt x="770674" y="601989"/>
                  <a:pt x="690977" y="640305"/>
                </a:cubicBezTo>
                <a:cubicBezTo>
                  <a:pt x="572198" y="697395"/>
                  <a:pt x="493076" y="773500"/>
                  <a:pt x="447720" y="824843"/>
                </a:cubicBezTo>
                <a:close/>
              </a:path>
            </a:pathLst>
          </a:custGeom>
          <a:solidFill>
            <a:schemeClr val="accent6"/>
          </a:solidFill>
          <a:ln w="19050" cap="flat">
            <a:solidFill>
              <a:schemeClr val="bg2"/>
            </a:solidFill>
            <a:prstDash val="solid"/>
            <a:miter/>
          </a:ln>
          <a:effectLst>
            <a:outerShdw blurRad="50800" dist="38100" dir="18900000" algn="bl" rotWithShape="0">
              <a:prstClr val="black">
                <a:alpha val="40000"/>
              </a:prst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Freeform: Shape 176">
            <a:extLst>
              <a:ext uri="{FF2B5EF4-FFF2-40B4-BE49-F238E27FC236}">
                <a16:creationId xmlns:a16="http://schemas.microsoft.com/office/drawing/2014/main" id="{D075F8CD-0A72-1844-8C8C-9356F4C21F7B}"/>
              </a:ext>
            </a:extLst>
          </p:cNvPr>
          <p:cNvSpPr/>
          <p:nvPr/>
        </p:nvSpPr>
        <p:spPr>
          <a:xfrm>
            <a:off x="4982818" y="3362019"/>
            <a:ext cx="774006" cy="821248"/>
          </a:xfrm>
          <a:custGeom>
            <a:avLst/>
            <a:gdLst>
              <a:gd name="connsiteX0" fmla="*/ 572582 w 838828"/>
              <a:gd name="connsiteY0" fmla="*/ 890028 h 890027"/>
              <a:gd name="connsiteX1" fmla="*/ 335407 w 838828"/>
              <a:gd name="connsiteY1" fmla="*/ 692223 h 890027"/>
              <a:gd name="connsiteX2" fmla="*/ 0 w 838828"/>
              <a:gd name="connsiteY2" fmla="*/ 793664 h 890027"/>
              <a:gd name="connsiteX3" fmla="*/ 161262 w 838828"/>
              <a:gd name="connsiteY3" fmla="*/ 358923 h 890027"/>
              <a:gd name="connsiteX4" fmla="*/ 464339 w 838828"/>
              <a:gd name="connsiteY4" fmla="*/ 0 h 890027"/>
              <a:gd name="connsiteX5" fmla="*/ 777140 w 838828"/>
              <a:gd name="connsiteY5" fmla="*/ 137985 h 890027"/>
              <a:gd name="connsiteX6" fmla="*/ 838828 w 838828"/>
              <a:gd name="connsiteY6" fmla="*/ 447385 h 890027"/>
              <a:gd name="connsiteX7" fmla="*/ 691073 w 838828"/>
              <a:gd name="connsiteY7" fmla="*/ 608503 h 890027"/>
              <a:gd name="connsiteX8" fmla="*/ 572582 w 838828"/>
              <a:gd name="connsiteY8" fmla="*/ 890028 h 890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828" h="890027">
                <a:moveTo>
                  <a:pt x="572582" y="890028"/>
                </a:moveTo>
                <a:cubicBezTo>
                  <a:pt x="493507" y="824077"/>
                  <a:pt x="414433" y="758174"/>
                  <a:pt x="335407" y="692223"/>
                </a:cubicBezTo>
                <a:lnTo>
                  <a:pt x="0" y="793664"/>
                </a:lnTo>
                <a:cubicBezTo>
                  <a:pt x="19445" y="688774"/>
                  <a:pt x="61688" y="530003"/>
                  <a:pt x="161262" y="358923"/>
                </a:cubicBezTo>
                <a:cubicBezTo>
                  <a:pt x="262367" y="185161"/>
                  <a:pt x="381865" y="68825"/>
                  <a:pt x="464339" y="0"/>
                </a:cubicBezTo>
                <a:cubicBezTo>
                  <a:pt x="568606" y="45979"/>
                  <a:pt x="672873" y="92006"/>
                  <a:pt x="777140" y="137985"/>
                </a:cubicBezTo>
                <a:lnTo>
                  <a:pt x="838828" y="447385"/>
                </a:lnTo>
                <a:cubicBezTo>
                  <a:pt x="795340" y="482970"/>
                  <a:pt x="740932" y="535415"/>
                  <a:pt x="691073" y="608503"/>
                </a:cubicBezTo>
                <a:cubicBezTo>
                  <a:pt x="616693" y="717415"/>
                  <a:pt x="586184" y="822879"/>
                  <a:pt x="572582" y="890028"/>
                </a:cubicBezTo>
                <a:close/>
              </a:path>
            </a:pathLst>
          </a:custGeom>
          <a:solidFill>
            <a:schemeClr val="accent4"/>
          </a:solidFill>
          <a:ln w="19050" cap="flat">
            <a:solidFill>
              <a:schemeClr val="bg2"/>
            </a:solidFill>
            <a:prstDash val="solid"/>
            <a:miter/>
          </a:ln>
          <a:effectLst>
            <a:outerShdw blurRad="50800" dist="38100" dir="18900000" algn="bl" rotWithShape="0">
              <a:prstClr val="black">
                <a:alpha val="40000"/>
              </a:prst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Freeform: Shape 177">
            <a:extLst>
              <a:ext uri="{FF2B5EF4-FFF2-40B4-BE49-F238E27FC236}">
                <a16:creationId xmlns:a16="http://schemas.microsoft.com/office/drawing/2014/main" id="{8C2E7221-37A1-954E-BA99-9C6578A22985}"/>
              </a:ext>
            </a:extLst>
          </p:cNvPr>
          <p:cNvSpPr/>
          <p:nvPr/>
        </p:nvSpPr>
        <p:spPr>
          <a:xfrm>
            <a:off x="4879488" y="4195545"/>
            <a:ext cx="582256" cy="882455"/>
          </a:xfrm>
          <a:custGeom>
            <a:avLst/>
            <a:gdLst>
              <a:gd name="connsiteX0" fmla="*/ 621825 w 631020"/>
              <a:gd name="connsiteY0" fmla="*/ 753480 h 956362"/>
              <a:gd name="connsiteX1" fmla="*/ 317502 w 631020"/>
              <a:gd name="connsiteY1" fmla="*/ 700796 h 956362"/>
              <a:gd name="connsiteX2" fmla="*/ 77741 w 631020"/>
              <a:gd name="connsiteY2" fmla="*/ 956362 h 956362"/>
              <a:gd name="connsiteX3" fmla="*/ 8 w 631020"/>
              <a:gd name="connsiteY3" fmla="*/ 499255 h 956362"/>
              <a:gd name="connsiteX4" fmla="*/ 83009 w 631020"/>
              <a:gd name="connsiteY4" fmla="*/ 36879 h 956362"/>
              <a:gd name="connsiteX5" fmla="*/ 422870 w 631020"/>
              <a:gd name="connsiteY5" fmla="*/ 0 h 956362"/>
              <a:gd name="connsiteX6" fmla="*/ 631021 w 631020"/>
              <a:gd name="connsiteY6" fmla="*/ 237127 h 956362"/>
              <a:gd name="connsiteX7" fmla="*/ 583605 w 631020"/>
              <a:gd name="connsiteY7" fmla="*/ 450546 h 956362"/>
              <a:gd name="connsiteX8" fmla="*/ 621825 w 631020"/>
              <a:gd name="connsiteY8" fmla="*/ 753480 h 956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1020" h="956362">
                <a:moveTo>
                  <a:pt x="621825" y="753480"/>
                </a:moveTo>
                <a:cubicBezTo>
                  <a:pt x="520384" y="735903"/>
                  <a:pt x="418943" y="718373"/>
                  <a:pt x="317502" y="700796"/>
                </a:cubicBezTo>
                <a:lnTo>
                  <a:pt x="77741" y="956362"/>
                </a:lnTo>
                <a:cubicBezTo>
                  <a:pt x="42155" y="855783"/>
                  <a:pt x="-663" y="697156"/>
                  <a:pt x="8" y="499255"/>
                </a:cubicBezTo>
                <a:cubicBezTo>
                  <a:pt x="678" y="298193"/>
                  <a:pt x="45987" y="137745"/>
                  <a:pt x="83009" y="36879"/>
                </a:cubicBezTo>
                <a:cubicBezTo>
                  <a:pt x="196280" y="24570"/>
                  <a:pt x="309599" y="12309"/>
                  <a:pt x="422870" y="0"/>
                </a:cubicBezTo>
                <a:lnTo>
                  <a:pt x="631021" y="237127"/>
                </a:lnTo>
                <a:cubicBezTo>
                  <a:pt x="611145" y="289667"/>
                  <a:pt x="590215" y="362324"/>
                  <a:pt x="583605" y="450546"/>
                </a:cubicBezTo>
                <a:cubicBezTo>
                  <a:pt x="573739" y="581921"/>
                  <a:pt x="600081" y="688487"/>
                  <a:pt x="621825" y="753480"/>
                </a:cubicBezTo>
                <a:close/>
              </a:path>
            </a:pathLst>
          </a:custGeom>
          <a:solidFill>
            <a:schemeClr val="accent4"/>
          </a:solidFill>
          <a:ln w="19050" cap="flat">
            <a:solidFill>
              <a:schemeClr val="bg2"/>
            </a:solidFill>
            <a:prstDash val="solid"/>
            <a:miter/>
          </a:ln>
          <a:effectLst>
            <a:outerShdw blurRad="50800" dist="38100" dir="18900000" algn="bl" rotWithShape="0">
              <a:prstClr val="black">
                <a:alpha val="40000"/>
              </a:prst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Shape 178">
            <a:extLst>
              <a:ext uri="{FF2B5EF4-FFF2-40B4-BE49-F238E27FC236}">
                <a16:creationId xmlns:a16="http://schemas.microsoft.com/office/drawing/2014/main" id="{A022E55B-8132-8E47-B48C-E81AE254C051}"/>
              </a:ext>
            </a:extLst>
          </p:cNvPr>
          <p:cNvSpPr/>
          <p:nvPr/>
        </p:nvSpPr>
        <p:spPr>
          <a:xfrm>
            <a:off x="5002325" y="5022209"/>
            <a:ext cx="761101" cy="923468"/>
          </a:xfrm>
          <a:custGeom>
            <a:avLst/>
            <a:gdLst>
              <a:gd name="connsiteX0" fmla="*/ 824843 w 824843"/>
              <a:gd name="connsiteY0" fmla="*/ 553088 h 1000808"/>
              <a:gd name="connsiteX1" fmla="*/ 534984 w 824843"/>
              <a:gd name="connsiteY1" fmla="*/ 659606 h 1000808"/>
              <a:gd name="connsiteX2" fmla="*/ 455144 w 824843"/>
              <a:gd name="connsiteY2" fmla="*/ 1000809 h 1000808"/>
              <a:gd name="connsiteX3" fmla="*/ 159298 w 824843"/>
              <a:gd name="connsiteY3" fmla="*/ 643801 h 1000808"/>
              <a:gd name="connsiteX4" fmla="*/ 0 w 824843"/>
              <a:gd name="connsiteY4" fmla="*/ 201876 h 1000808"/>
              <a:gd name="connsiteX5" fmla="*/ 275874 w 824843"/>
              <a:gd name="connsiteY5" fmla="*/ 0 h 1000808"/>
              <a:gd name="connsiteX6" fmla="*/ 574689 w 824843"/>
              <a:gd name="connsiteY6" fmla="*/ 101297 h 1000808"/>
              <a:gd name="connsiteX7" fmla="*/ 640305 w 824843"/>
              <a:gd name="connsiteY7" fmla="*/ 309831 h 1000808"/>
              <a:gd name="connsiteX8" fmla="*/ 824843 w 824843"/>
              <a:gd name="connsiteY8" fmla="*/ 553088 h 1000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4843" h="1000808">
                <a:moveTo>
                  <a:pt x="824843" y="553088"/>
                </a:moveTo>
                <a:cubicBezTo>
                  <a:pt x="728239" y="588578"/>
                  <a:pt x="631588" y="624116"/>
                  <a:pt x="534984" y="659606"/>
                </a:cubicBezTo>
                <a:lnTo>
                  <a:pt x="455144" y="1000809"/>
                </a:lnTo>
                <a:cubicBezTo>
                  <a:pt x="374010" y="931505"/>
                  <a:pt x="257626" y="815552"/>
                  <a:pt x="159298" y="643801"/>
                </a:cubicBezTo>
                <a:cubicBezTo>
                  <a:pt x="59389" y="469320"/>
                  <a:pt x="18344" y="307724"/>
                  <a:pt x="0" y="201876"/>
                </a:cubicBezTo>
                <a:cubicBezTo>
                  <a:pt x="91958" y="134584"/>
                  <a:pt x="183916" y="67292"/>
                  <a:pt x="275874" y="0"/>
                </a:cubicBezTo>
                <a:lnTo>
                  <a:pt x="574689" y="101297"/>
                </a:lnTo>
                <a:cubicBezTo>
                  <a:pt x="583789" y="156759"/>
                  <a:pt x="601989" y="230134"/>
                  <a:pt x="640305" y="309831"/>
                </a:cubicBezTo>
                <a:cubicBezTo>
                  <a:pt x="697395" y="428610"/>
                  <a:pt x="773500" y="507732"/>
                  <a:pt x="824843" y="553088"/>
                </a:cubicBezTo>
                <a:close/>
              </a:path>
            </a:pathLst>
          </a:custGeom>
          <a:solidFill>
            <a:schemeClr val="accent2"/>
          </a:solidFill>
          <a:ln w="19050" cap="flat">
            <a:solidFill>
              <a:schemeClr val="bg2"/>
            </a:solidFill>
            <a:prstDash val="solid"/>
            <a:miter/>
          </a:ln>
          <a:effectLst>
            <a:outerShdw blurRad="50800" dist="38100" dir="13500000" algn="br" rotWithShape="0">
              <a:prstClr val="black">
                <a:alpha val="40000"/>
              </a:prst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Shape 179">
            <a:extLst>
              <a:ext uri="{FF2B5EF4-FFF2-40B4-BE49-F238E27FC236}">
                <a16:creationId xmlns:a16="http://schemas.microsoft.com/office/drawing/2014/main" id="{285C05E4-33AB-814B-9566-26884A0FC751}"/>
              </a:ext>
            </a:extLst>
          </p:cNvPr>
          <p:cNvSpPr/>
          <p:nvPr/>
        </p:nvSpPr>
        <p:spPr>
          <a:xfrm>
            <a:off x="5537453" y="5692080"/>
            <a:ext cx="821245" cy="774005"/>
          </a:xfrm>
          <a:custGeom>
            <a:avLst/>
            <a:gdLst>
              <a:gd name="connsiteX0" fmla="*/ 890028 w 890027"/>
              <a:gd name="connsiteY0" fmla="*/ 266247 h 838828"/>
              <a:gd name="connsiteX1" fmla="*/ 692223 w 890027"/>
              <a:gd name="connsiteY1" fmla="*/ 503421 h 838828"/>
              <a:gd name="connsiteX2" fmla="*/ 793664 w 890027"/>
              <a:gd name="connsiteY2" fmla="*/ 838828 h 838828"/>
              <a:gd name="connsiteX3" fmla="*/ 358923 w 890027"/>
              <a:gd name="connsiteY3" fmla="*/ 677567 h 838828"/>
              <a:gd name="connsiteX4" fmla="*/ 0 w 890027"/>
              <a:gd name="connsiteY4" fmla="*/ 374489 h 838828"/>
              <a:gd name="connsiteX5" fmla="*/ 137985 w 890027"/>
              <a:gd name="connsiteY5" fmla="*/ 61688 h 838828"/>
              <a:gd name="connsiteX6" fmla="*/ 447385 w 890027"/>
              <a:gd name="connsiteY6" fmla="*/ 0 h 838828"/>
              <a:gd name="connsiteX7" fmla="*/ 608503 w 890027"/>
              <a:gd name="connsiteY7" fmla="*/ 147755 h 838828"/>
              <a:gd name="connsiteX8" fmla="*/ 890028 w 890027"/>
              <a:gd name="connsiteY8" fmla="*/ 266247 h 838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0027" h="838828">
                <a:moveTo>
                  <a:pt x="890028" y="266247"/>
                </a:moveTo>
                <a:cubicBezTo>
                  <a:pt x="824077" y="345321"/>
                  <a:pt x="758174" y="424395"/>
                  <a:pt x="692223" y="503421"/>
                </a:cubicBezTo>
                <a:lnTo>
                  <a:pt x="793664" y="838828"/>
                </a:lnTo>
                <a:cubicBezTo>
                  <a:pt x="688774" y="819383"/>
                  <a:pt x="530003" y="777140"/>
                  <a:pt x="358923" y="677567"/>
                </a:cubicBezTo>
                <a:cubicBezTo>
                  <a:pt x="185161" y="576461"/>
                  <a:pt x="68825" y="456964"/>
                  <a:pt x="0" y="374489"/>
                </a:cubicBezTo>
                <a:cubicBezTo>
                  <a:pt x="45979" y="270222"/>
                  <a:pt x="92006" y="165955"/>
                  <a:pt x="137985" y="61688"/>
                </a:cubicBezTo>
                <a:lnTo>
                  <a:pt x="447385" y="0"/>
                </a:lnTo>
                <a:cubicBezTo>
                  <a:pt x="482970" y="43489"/>
                  <a:pt x="535415" y="97897"/>
                  <a:pt x="608503" y="147755"/>
                </a:cubicBezTo>
                <a:cubicBezTo>
                  <a:pt x="717415" y="222136"/>
                  <a:pt x="822879" y="252645"/>
                  <a:pt x="890028" y="266247"/>
                </a:cubicBezTo>
                <a:close/>
              </a:path>
            </a:pathLst>
          </a:custGeom>
          <a:solidFill>
            <a:schemeClr val="accent2"/>
          </a:solidFill>
          <a:ln w="19050" cap="flat">
            <a:solidFill>
              <a:schemeClr val="bg2"/>
            </a:solidFill>
            <a:prstDash val="solid"/>
            <a:miter/>
          </a:ln>
          <a:effectLst>
            <a:outerShdw blurRad="50800" dist="38100" dir="13500000" algn="br" rotWithShape="0">
              <a:prstClr val="black">
                <a:alpha val="40000"/>
              </a:prst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Shape 180">
            <a:extLst>
              <a:ext uri="{FF2B5EF4-FFF2-40B4-BE49-F238E27FC236}">
                <a16:creationId xmlns:a16="http://schemas.microsoft.com/office/drawing/2014/main" id="{60E7E04A-AA4E-3C4C-AF9A-2373D30F4946}"/>
              </a:ext>
            </a:extLst>
          </p:cNvPr>
          <p:cNvSpPr/>
          <p:nvPr/>
        </p:nvSpPr>
        <p:spPr>
          <a:xfrm>
            <a:off x="6370978" y="5987162"/>
            <a:ext cx="882454" cy="582257"/>
          </a:xfrm>
          <a:custGeom>
            <a:avLst/>
            <a:gdLst>
              <a:gd name="connsiteX0" fmla="*/ 753480 w 956362"/>
              <a:gd name="connsiteY0" fmla="*/ 9196 h 631020"/>
              <a:gd name="connsiteX1" fmla="*/ 700796 w 956362"/>
              <a:gd name="connsiteY1" fmla="*/ 313519 h 631020"/>
              <a:gd name="connsiteX2" fmla="*/ 956362 w 956362"/>
              <a:gd name="connsiteY2" fmla="*/ 553280 h 631020"/>
              <a:gd name="connsiteX3" fmla="*/ 499255 w 956362"/>
              <a:gd name="connsiteY3" fmla="*/ 631013 h 631020"/>
              <a:gd name="connsiteX4" fmla="*/ 36879 w 956362"/>
              <a:gd name="connsiteY4" fmla="*/ 548011 h 631020"/>
              <a:gd name="connsiteX5" fmla="*/ 0 w 956362"/>
              <a:gd name="connsiteY5" fmla="*/ 208150 h 631020"/>
              <a:gd name="connsiteX6" fmla="*/ 237127 w 956362"/>
              <a:gd name="connsiteY6" fmla="*/ 0 h 631020"/>
              <a:gd name="connsiteX7" fmla="*/ 450546 w 956362"/>
              <a:gd name="connsiteY7" fmla="*/ 47416 h 631020"/>
              <a:gd name="connsiteX8" fmla="*/ 753480 w 956362"/>
              <a:gd name="connsiteY8" fmla="*/ 9196 h 631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56362" h="631020">
                <a:moveTo>
                  <a:pt x="753480" y="9196"/>
                </a:moveTo>
                <a:cubicBezTo>
                  <a:pt x="735903" y="110637"/>
                  <a:pt x="718373" y="212078"/>
                  <a:pt x="700796" y="313519"/>
                </a:cubicBezTo>
                <a:lnTo>
                  <a:pt x="956362" y="553280"/>
                </a:lnTo>
                <a:cubicBezTo>
                  <a:pt x="855783" y="588866"/>
                  <a:pt x="697156" y="631683"/>
                  <a:pt x="499255" y="631013"/>
                </a:cubicBezTo>
                <a:cubicBezTo>
                  <a:pt x="298193" y="630343"/>
                  <a:pt x="137745" y="585034"/>
                  <a:pt x="36879" y="548011"/>
                </a:cubicBezTo>
                <a:cubicBezTo>
                  <a:pt x="24570" y="434740"/>
                  <a:pt x="12309" y="321422"/>
                  <a:pt x="0" y="208150"/>
                </a:cubicBezTo>
                <a:lnTo>
                  <a:pt x="237127" y="0"/>
                </a:lnTo>
                <a:cubicBezTo>
                  <a:pt x="289667" y="19876"/>
                  <a:pt x="362324" y="40806"/>
                  <a:pt x="450546" y="47416"/>
                </a:cubicBezTo>
                <a:cubicBezTo>
                  <a:pt x="581921" y="57282"/>
                  <a:pt x="688487" y="30940"/>
                  <a:pt x="753480" y="9196"/>
                </a:cubicBezTo>
                <a:close/>
              </a:path>
            </a:pathLst>
          </a:custGeom>
          <a:solidFill>
            <a:schemeClr val="accent2"/>
          </a:solidFill>
          <a:ln w="19050" cap="flat">
            <a:solidFill>
              <a:schemeClr val="bg2"/>
            </a:solidFill>
            <a:prstDash val="solid"/>
            <a:miter/>
          </a:ln>
          <a:effectLst>
            <a:outerShdw blurRad="50800" dist="38100" dir="10800000" algn="r" rotWithShape="0">
              <a:prstClr val="black">
                <a:alpha val="40000"/>
              </a:prst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Shape 181">
            <a:extLst>
              <a:ext uri="{FF2B5EF4-FFF2-40B4-BE49-F238E27FC236}">
                <a16:creationId xmlns:a16="http://schemas.microsoft.com/office/drawing/2014/main" id="{12768DCB-DC9B-0747-9F2A-CF3B48C4178D}"/>
              </a:ext>
            </a:extLst>
          </p:cNvPr>
          <p:cNvSpPr/>
          <p:nvPr/>
        </p:nvSpPr>
        <p:spPr>
          <a:xfrm>
            <a:off x="7197643" y="5685515"/>
            <a:ext cx="923466" cy="761099"/>
          </a:xfrm>
          <a:custGeom>
            <a:avLst/>
            <a:gdLst>
              <a:gd name="connsiteX0" fmla="*/ 553088 w 1000808"/>
              <a:gd name="connsiteY0" fmla="*/ 0 h 824843"/>
              <a:gd name="connsiteX1" fmla="*/ 659606 w 1000808"/>
              <a:gd name="connsiteY1" fmla="*/ 289859 h 824843"/>
              <a:gd name="connsiteX2" fmla="*/ 1000809 w 1000808"/>
              <a:gd name="connsiteY2" fmla="*/ 369699 h 824843"/>
              <a:gd name="connsiteX3" fmla="*/ 643801 w 1000808"/>
              <a:gd name="connsiteY3" fmla="*/ 665545 h 824843"/>
              <a:gd name="connsiteX4" fmla="*/ 201876 w 1000808"/>
              <a:gd name="connsiteY4" fmla="*/ 824843 h 824843"/>
              <a:gd name="connsiteX5" fmla="*/ 0 w 1000808"/>
              <a:gd name="connsiteY5" fmla="*/ 548969 h 824843"/>
              <a:gd name="connsiteX6" fmla="*/ 101297 w 1000808"/>
              <a:gd name="connsiteY6" fmla="*/ 250154 h 824843"/>
              <a:gd name="connsiteX7" fmla="*/ 309831 w 1000808"/>
              <a:gd name="connsiteY7" fmla="*/ 184539 h 824843"/>
              <a:gd name="connsiteX8" fmla="*/ 553088 w 1000808"/>
              <a:gd name="connsiteY8" fmla="*/ 0 h 82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0808" h="824843">
                <a:moveTo>
                  <a:pt x="553088" y="0"/>
                </a:moveTo>
                <a:cubicBezTo>
                  <a:pt x="588578" y="96604"/>
                  <a:pt x="624116" y="193255"/>
                  <a:pt x="659606" y="289859"/>
                </a:cubicBezTo>
                <a:lnTo>
                  <a:pt x="1000809" y="369699"/>
                </a:lnTo>
                <a:cubicBezTo>
                  <a:pt x="931505" y="450833"/>
                  <a:pt x="815552" y="567217"/>
                  <a:pt x="643801" y="665545"/>
                </a:cubicBezTo>
                <a:cubicBezTo>
                  <a:pt x="469320" y="765454"/>
                  <a:pt x="307724" y="806500"/>
                  <a:pt x="201876" y="824843"/>
                </a:cubicBezTo>
                <a:cubicBezTo>
                  <a:pt x="134584" y="732885"/>
                  <a:pt x="67292" y="640927"/>
                  <a:pt x="0" y="548969"/>
                </a:cubicBezTo>
                <a:lnTo>
                  <a:pt x="101297" y="250154"/>
                </a:lnTo>
                <a:cubicBezTo>
                  <a:pt x="156759" y="241054"/>
                  <a:pt x="230134" y="222854"/>
                  <a:pt x="309831" y="184539"/>
                </a:cubicBezTo>
                <a:cubicBezTo>
                  <a:pt x="428610" y="127400"/>
                  <a:pt x="507732" y="51295"/>
                  <a:pt x="553088" y="0"/>
                </a:cubicBezTo>
                <a:close/>
              </a:path>
            </a:pathLst>
          </a:custGeom>
          <a:solidFill>
            <a:schemeClr val="accent4"/>
          </a:solidFill>
          <a:ln w="19050" cap="flat">
            <a:solidFill>
              <a:schemeClr val="bg2"/>
            </a:solidFill>
            <a:prstDash val="solid"/>
            <a:miter/>
          </a:ln>
          <a:effectLst>
            <a:outerShdw blurRad="50800" dist="38100" dir="8100000" algn="tr" rotWithShape="0">
              <a:prstClr val="black">
                <a:alpha val="40000"/>
              </a:prst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Shape 182">
            <a:extLst>
              <a:ext uri="{FF2B5EF4-FFF2-40B4-BE49-F238E27FC236}">
                <a16:creationId xmlns:a16="http://schemas.microsoft.com/office/drawing/2014/main" id="{8BDF4814-6E3E-A94B-8E20-AE9F450016FC}"/>
              </a:ext>
            </a:extLst>
          </p:cNvPr>
          <p:cNvSpPr/>
          <p:nvPr/>
        </p:nvSpPr>
        <p:spPr>
          <a:xfrm>
            <a:off x="7867511" y="5090241"/>
            <a:ext cx="774006" cy="821248"/>
          </a:xfrm>
          <a:custGeom>
            <a:avLst/>
            <a:gdLst>
              <a:gd name="connsiteX0" fmla="*/ 266247 w 838828"/>
              <a:gd name="connsiteY0" fmla="*/ 0 h 890027"/>
              <a:gd name="connsiteX1" fmla="*/ 503421 w 838828"/>
              <a:gd name="connsiteY1" fmla="*/ 197805 h 890027"/>
              <a:gd name="connsiteX2" fmla="*/ 838828 w 838828"/>
              <a:gd name="connsiteY2" fmla="*/ 96364 h 890027"/>
              <a:gd name="connsiteX3" fmla="*/ 677567 w 838828"/>
              <a:gd name="connsiteY3" fmla="*/ 531105 h 890027"/>
              <a:gd name="connsiteX4" fmla="*/ 374489 w 838828"/>
              <a:gd name="connsiteY4" fmla="*/ 890028 h 890027"/>
              <a:gd name="connsiteX5" fmla="*/ 61688 w 838828"/>
              <a:gd name="connsiteY5" fmla="*/ 752043 h 890027"/>
              <a:gd name="connsiteX6" fmla="*/ 0 w 838828"/>
              <a:gd name="connsiteY6" fmla="*/ 442643 h 890027"/>
              <a:gd name="connsiteX7" fmla="*/ 147755 w 838828"/>
              <a:gd name="connsiteY7" fmla="*/ 281525 h 890027"/>
              <a:gd name="connsiteX8" fmla="*/ 266247 w 838828"/>
              <a:gd name="connsiteY8" fmla="*/ 0 h 890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828" h="890027">
                <a:moveTo>
                  <a:pt x="266247" y="0"/>
                </a:moveTo>
                <a:cubicBezTo>
                  <a:pt x="345321" y="65951"/>
                  <a:pt x="424395" y="131854"/>
                  <a:pt x="503421" y="197805"/>
                </a:cubicBezTo>
                <a:lnTo>
                  <a:pt x="838828" y="96364"/>
                </a:lnTo>
                <a:cubicBezTo>
                  <a:pt x="819383" y="201254"/>
                  <a:pt x="777140" y="360025"/>
                  <a:pt x="677567" y="531105"/>
                </a:cubicBezTo>
                <a:cubicBezTo>
                  <a:pt x="576461" y="704867"/>
                  <a:pt x="456964" y="821203"/>
                  <a:pt x="374489" y="890028"/>
                </a:cubicBezTo>
                <a:cubicBezTo>
                  <a:pt x="270222" y="844049"/>
                  <a:pt x="165955" y="798022"/>
                  <a:pt x="61688" y="752043"/>
                </a:cubicBezTo>
                <a:lnTo>
                  <a:pt x="0" y="442643"/>
                </a:lnTo>
                <a:cubicBezTo>
                  <a:pt x="43489" y="407058"/>
                  <a:pt x="97897" y="354613"/>
                  <a:pt x="147755" y="281525"/>
                </a:cubicBezTo>
                <a:cubicBezTo>
                  <a:pt x="222136" y="172565"/>
                  <a:pt x="252645" y="67149"/>
                  <a:pt x="266247" y="0"/>
                </a:cubicBezTo>
                <a:close/>
              </a:path>
            </a:pathLst>
          </a:custGeom>
          <a:solidFill>
            <a:schemeClr val="accent4"/>
          </a:solidFill>
          <a:ln w="19050" cap="flat">
            <a:solidFill>
              <a:schemeClr val="bg2"/>
            </a:solidFill>
            <a:prstDash val="solid"/>
            <a:miter/>
          </a:ln>
          <a:effectLst>
            <a:outerShdw blurRad="50800" dist="38100" dir="8100000" algn="tr" rotWithShape="0">
              <a:prstClr val="black">
                <a:alpha val="40000"/>
              </a:prst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Freeform: Shape 183">
            <a:extLst>
              <a:ext uri="{FF2B5EF4-FFF2-40B4-BE49-F238E27FC236}">
                <a16:creationId xmlns:a16="http://schemas.microsoft.com/office/drawing/2014/main" id="{157CB6B8-4C7B-B64A-8654-FDE252C39C01}"/>
              </a:ext>
            </a:extLst>
          </p:cNvPr>
          <p:cNvSpPr/>
          <p:nvPr/>
        </p:nvSpPr>
        <p:spPr>
          <a:xfrm>
            <a:off x="8162592" y="4195506"/>
            <a:ext cx="582256" cy="882455"/>
          </a:xfrm>
          <a:custGeom>
            <a:avLst/>
            <a:gdLst>
              <a:gd name="connsiteX0" fmla="*/ 9196 w 631020"/>
              <a:gd name="connsiteY0" fmla="*/ 202882 h 956361"/>
              <a:gd name="connsiteX1" fmla="*/ 313519 w 631020"/>
              <a:gd name="connsiteY1" fmla="*/ 255566 h 956361"/>
              <a:gd name="connsiteX2" fmla="*/ 553280 w 631020"/>
              <a:gd name="connsiteY2" fmla="*/ 0 h 956361"/>
              <a:gd name="connsiteX3" fmla="*/ 631013 w 631020"/>
              <a:gd name="connsiteY3" fmla="*/ 457107 h 956361"/>
              <a:gd name="connsiteX4" fmla="*/ 548011 w 631020"/>
              <a:gd name="connsiteY4" fmla="*/ 919483 h 956361"/>
              <a:gd name="connsiteX5" fmla="*/ 208150 w 631020"/>
              <a:gd name="connsiteY5" fmla="*/ 956362 h 956361"/>
              <a:gd name="connsiteX6" fmla="*/ 0 w 631020"/>
              <a:gd name="connsiteY6" fmla="*/ 719235 h 956361"/>
              <a:gd name="connsiteX7" fmla="*/ 47416 w 631020"/>
              <a:gd name="connsiteY7" fmla="*/ 505816 h 956361"/>
              <a:gd name="connsiteX8" fmla="*/ 9196 w 631020"/>
              <a:gd name="connsiteY8" fmla="*/ 202882 h 956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1020" h="956361">
                <a:moveTo>
                  <a:pt x="9196" y="202882"/>
                </a:moveTo>
                <a:cubicBezTo>
                  <a:pt x="110637" y="220459"/>
                  <a:pt x="212078" y="237989"/>
                  <a:pt x="313519" y="255566"/>
                </a:cubicBezTo>
                <a:lnTo>
                  <a:pt x="553280" y="0"/>
                </a:lnTo>
                <a:cubicBezTo>
                  <a:pt x="588866" y="100579"/>
                  <a:pt x="631683" y="259206"/>
                  <a:pt x="631013" y="457107"/>
                </a:cubicBezTo>
                <a:cubicBezTo>
                  <a:pt x="630343" y="658170"/>
                  <a:pt x="585034" y="818617"/>
                  <a:pt x="548011" y="919483"/>
                </a:cubicBezTo>
                <a:cubicBezTo>
                  <a:pt x="434740" y="931792"/>
                  <a:pt x="321422" y="944053"/>
                  <a:pt x="208150" y="956362"/>
                </a:cubicBezTo>
                <a:lnTo>
                  <a:pt x="0" y="719235"/>
                </a:lnTo>
                <a:cubicBezTo>
                  <a:pt x="19876" y="666695"/>
                  <a:pt x="40806" y="594038"/>
                  <a:pt x="47416" y="505816"/>
                </a:cubicBezTo>
                <a:cubicBezTo>
                  <a:pt x="57282" y="374393"/>
                  <a:pt x="30940" y="267827"/>
                  <a:pt x="9196" y="202882"/>
                </a:cubicBezTo>
                <a:close/>
              </a:path>
            </a:pathLst>
          </a:custGeom>
          <a:solidFill>
            <a:schemeClr val="accent4"/>
          </a:solidFill>
          <a:ln w="19050" cap="flat">
            <a:solidFill>
              <a:schemeClr val="bg2"/>
            </a:solidFill>
            <a:prstDash val="solid"/>
            <a:miter/>
          </a:ln>
          <a:effectLst>
            <a:outerShdw blurRad="50800" dist="38100" dir="5400000" algn="t" rotWithShape="0">
              <a:prstClr val="black">
                <a:alpha val="40000"/>
              </a:prst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Shape 184">
            <a:extLst>
              <a:ext uri="{FF2B5EF4-FFF2-40B4-BE49-F238E27FC236}">
                <a16:creationId xmlns:a16="http://schemas.microsoft.com/office/drawing/2014/main" id="{EE15F54C-ABD5-704D-9691-2D526CA0E156}"/>
              </a:ext>
            </a:extLst>
          </p:cNvPr>
          <p:cNvSpPr/>
          <p:nvPr/>
        </p:nvSpPr>
        <p:spPr>
          <a:xfrm>
            <a:off x="7860947" y="3327793"/>
            <a:ext cx="761101" cy="923468"/>
          </a:xfrm>
          <a:custGeom>
            <a:avLst/>
            <a:gdLst>
              <a:gd name="connsiteX0" fmla="*/ 0 w 824843"/>
              <a:gd name="connsiteY0" fmla="*/ 447720 h 1000808"/>
              <a:gd name="connsiteX1" fmla="*/ 289859 w 824843"/>
              <a:gd name="connsiteY1" fmla="*/ 341202 h 1000808"/>
              <a:gd name="connsiteX2" fmla="*/ 369699 w 824843"/>
              <a:gd name="connsiteY2" fmla="*/ 0 h 1000808"/>
              <a:gd name="connsiteX3" fmla="*/ 665545 w 824843"/>
              <a:gd name="connsiteY3" fmla="*/ 357007 h 1000808"/>
              <a:gd name="connsiteX4" fmla="*/ 824843 w 824843"/>
              <a:gd name="connsiteY4" fmla="*/ 798932 h 1000808"/>
              <a:gd name="connsiteX5" fmla="*/ 548969 w 824843"/>
              <a:gd name="connsiteY5" fmla="*/ 1000808 h 1000808"/>
              <a:gd name="connsiteX6" fmla="*/ 250154 w 824843"/>
              <a:gd name="connsiteY6" fmla="*/ 899511 h 1000808"/>
              <a:gd name="connsiteX7" fmla="*/ 184539 w 824843"/>
              <a:gd name="connsiteY7" fmla="*/ 690977 h 1000808"/>
              <a:gd name="connsiteX8" fmla="*/ 0 w 824843"/>
              <a:gd name="connsiteY8" fmla="*/ 447720 h 1000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4843" h="1000808">
                <a:moveTo>
                  <a:pt x="0" y="447720"/>
                </a:moveTo>
                <a:cubicBezTo>
                  <a:pt x="96604" y="412230"/>
                  <a:pt x="193255" y="376692"/>
                  <a:pt x="289859" y="341202"/>
                </a:cubicBezTo>
                <a:lnTo>
                  <a:pt x="369699" y="0"/>
                </a:lnTo>
                <a:cubicBezTo>
                  <a:pt x="450833" y="69304"/>
                  <a:pt x="567217" y="185257"/>
                  <a:pt x="665545" y="357007"/>
                </a:cubicBezTo>
                <a:cubicBezTo>
                  <a:pt x="765454" y="531488"/>
                  <a:pt x="806500" y="693085"/>
                  <a:pt x="824843" y="798932"/>
                </a:cubicBezTo>
                <a:cubicBezTo>
                  <a:pt x="732885" y="866224"/>
                  <a:pt x="640927" y="933516"/>
                  <a:pt x="548969" y="1000808"/>
                </a:cubicBezTo>
                <a:lnTo>
                  <a:pt x="250154" y="899511"/>
                </a:lnTo>
                <a:cubicBezTo>
                  <a:pt x="241054" y="844049"/>
                  <a:pt x="222854" y="770674"/>
                  <a:pt x="184539" y="690977"/>
                </a:cubicBezTo>
                <a:cubicBezTo>
                  <a:pt x="127400" y="572198"/>
                  <a:pt x="51295" y="493076"/>
                  <a:pt x="0" y="447720"/>
                </a:cubicBezTo>
                <a:close/>
              </a:path>
            </a:pathLst>
          </a:custGeom>
          <a:solidFill>
            <a:schemeClr val="tx2"/>
          </a:solidFill>
          <a:ln w="19050" cap="flat">
            <a:solidFill>
              <a:schemeClr val="bg2"/>
            </a:solidFill>
            <a:prstDash val="solid"/>
            <a:miter/>
          </a:ln>
          <a:effectLst>
            <a:outerShdw blurRad="50800" dist="38100" dir="2700000" algn="tl" rotWithShape="0">
              <a:prstClr val="black">
                <a:alpha val="40000"/>
              </a:prst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185">
            <a:extLst>
              <a:ext uri="{FF2B5EF4-FFF2-40B4-BE49-F238E27FC236}">
                <a16:creationId xmlns:a16="http://schemas.microsoft.com/office/drawing/2014/main" id="{2A4BFD8D-0707-9942-A7BF-7D1F4221DAC8}"/>
              </a:ext>
            </a:extLst>
          </p:cNvPr>
          <p:cNvSpPr/>
          <p:nvPr/>
        </p:nvSpPr>
        <p:spPr>
          <a:xfrm>
            <a:off x="7265677" y="2807383"/>
            <a:ext cx="821201" cy="774005"/>
          </a:xfrm>
          <a:custGeom>
            <a:avLst/>
            <a:gdLst>
              <a:gd name="connsiteX0" fmla="*/ 0 w 889979"/>
              <a:gd name="connsiteY0" fmla="*/ 572582 h 838828"/>
              <a:gd name="connsiteX1" fmla="*/ 197805 w 889979"/>
              <a:gd name="connsiteY1" fmla="*/ 335407 h 838828"/>
              <a:gd name="connsiteX2" fmla="*/ 96317 w 889979"/>
              <a:gd name="connsiteY2" fmla="*/ 0 h 838828"/>
              <a:gd name="connsiteX3" fmla="*/ 531057 w 889979"/>
              <a:gd name="connsiteY3" fmla="*/ 161262 h 838828"/>
              <a:gd name="connsiteX4" fmla="*/ 889980 w 889979"/>
              <a:gd name="connsiteY4" fmla="*/ 464339 h 838828"/>
              <a:gd name="connsiteX5" fmla="*/ 751995 w 889979"/>
              <a:gd name="connsiteY5" fmla="*/ 777140 h 838828"/>
              <a:gd name="connsiteX6" fmla="*/ 442595 w 889979"/>
              <a:gd name="connsiteY6" fmla="*/ 838828 h 838828"/>
              <a:gd name="connsiteX7" fmla="*/ 281477 w 889979"/>
              <a:gd name="connsiteY7" fmla="*/ 691073 h 838828"/>
              <a:gd name="connsiteX8" fmla="*/ 0 w 889979"/>
              <a:gd name="connsiteY8" fmla="*/ 572582 h 838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9979" h="838828">
                <a:moveTo>
                  <a:pt x="0" y="572582"/>
                </a:moveTo>
                <a:cubicBezTo>
                  <a:pt x="65951" y="493507"/>
                  <a:pt x="131854" y="414433"/>
                  <a:pt x="197805" y="335407"/>
                </a:cubicBezTo>
                <a:lnTo>
                  <a:pt x="96317" y="0"/>
                </a:lnTo>
                <a:cubicBezTo>
                  <a:pt x="201206" y="19445"/>
                  <a:pt x="359977" y="61688"/>
                  <a:pt x="531057" y="161262"/>
                </a:cubicBezTo>
                <a:cubicBezTo>
                  <a:pt x="704819" y="262367"/>
                  <a:pt x="821155" y="381865"/>
                  <a:pt x="889980" y="464339"/>
                </a:cubicBezTo>
                <a:cubicBezTo>
                  <a:pt x="844001" y="568606"/>
                  <a:pt x="797974" y="672873"/>
                  <a:pt x="751995" y="777140"/>
                </a:cubicBezTo>
                <a:lnTo>
                  <a:pt x="442595" y="838828"/>
                </a:lnTo>
                <a:cubicBezTo>
                  <a:pt x="407010" y="795340"/>
                  <a:pt x="354565" y="740932"/>
                  <a:pt x="281477" y="691073"/>
                </a:cubicBezTo>
                <a:cubicBezTo>
                  <a:pt x="172565" y="616693"/>
                  <a:pt x="67149" y="586184"/>
                  <a:pt x="0" y="572582"/>
                </a:cubicBezTo>
                <a:close/>
              </a:path>
            </a:pathLst>
          </a:custGeom>
          <a:solidFill>
            <a:schemeClr val="accent3"/>
          </a:solidFill>
          <a:ln w="19050" cap="flat">
            <a:solidFill>
              <a:schemeClr val="bg2"/>
            </a:solidFill>
            <a:prstDash val="solid"/>
            <a:miter/>
          </a:ln>
          <a:effectLst>
            <a:outerShdw blurRad="50800" dist="38100" dir="2700000" algn="tl" rotWithShape="0">
              <a:prstClr val="black">
                <a:alpha val="40000"/>
              </a:prst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1" name="Straight Connector 20">
            <a:extLst>
              <a:ext uri="{FF2B5EF4-FFF2-40B4-BE49-F238E27FC236}">
                <a16:creationId xmlns:a16="http://schemas.microsoft.com/office/drawing/2014/main" id="{6F9CE115-B45F-A64B-AA0E-AC49EC41678D}"/>
              </a:ext>
            </a:extLst>
          </p:cNvPr>
          <p:cNvCxnSpPr>
            <a:cxnSpLocks/>
            <a:stCxn id="9" idx="0"/>
          </p:cNvCxnSpPr>
          <p:nvPr/>
        </p:nvCxnSpPr>
        <p:spPr>
          <a:xfrm>
            <a:off x="6558144" y="3277823"/>
            <a:ext cx="254723" cy="1359609"/>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AF99039-AF82-4A4D-A705-B36442ED034D}"/>
              </a:ext>
            </a:extLst>
          </p:cNvPr>
          <p:cNvCxnSpPr>
            <a:cxnSpLocks/>
            <a:stCxn id="9" idx="6"/>
          </p:cNvCxnSpPr>
          <p:nvPr/>
        </p:nvCxnSpPr>
        <p:spPr>
          <a:xfrm flipH="1">
            <a:off x="6812844" y="3286310"/>
            <a:ext cx="221749" cy="1346281"/>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06BA82A-536D-0A48-9666-15FB45A5F993}"/>
              </a:ext>
            </a:extLst>
          </p:cNvPr>
          <p:cNvCxnSpPr>
            <a:cxnSpLocks/>
            <a:stCxn id="20" idx="0"/>
          </p:cNvCxnSpPr>
          <p:nvPr/>
        </p:nvCxnSpPr>
        <p:spPr>
          <a:xfrm flipH="1">
            <a:off x="6812843" y="3335718"/>
            <a:ext cx="452834" cy="1296873"/>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96BA470-1CE8-F748-A4BC-5B03F7CB3BFA}"/>
              </a:ext>
            </a:extLst>
          </p:cNvPr>
          <p:cNvCxnSpPr>
            <a:cxnSpLocks/>
            <a:stCxn id="20" idx="6"/>
          </p:cNvCxnSpPr>
          <p:nvPr/>
        </p:nvCxnSpPr>
        <p:spPr>
          <a:xfrm flipH="1">
            <a:off x="6812844" y="3581388"/>
            <a:ext cx="861226" cy="1051202"/>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6F3C65C-B65C-5441-8F59-B1666A0720FF}"/>
              </a:ext>
            </a:extLst>
          </p:cNvPr>
          <p:cNvCxnSpPr>
            <a:cxnSpLocks/>
            <a:stCxn id="19" idx="0"/>
          </p:cNvCxnSpPr>
          <p:nvPr/>
        </p:nvCxnSpPr>
        <p:spPr>
          <a:xfrm flipH="1">
            <a:off x="6812843" y="3740913"/>
            <a:ext cx="1048106" cy="893467"/>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9F7EBAC-3ECA-0B43-A462-98277B160E69}"/>
              </a:ext>
            </a:extLst>
          </p:cNvPr>
          <p:cNvCxnSpPr>
            <a:cxnSpLocks/>
            <a:stCxn id="19" idx="6"/>
          </p:cNvCxnSpPr>
          <p:nvPr/>
        </p:nvCxnSpPr>
        <p:spPr>
          <a:xfrm flipH="1">
            <a:off x="6811375" y="4157791"/>
            <a:ext cx="1280395" cy="476588"/>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918FEC8-401A-C64A-9CA9-16735F3169EF}"/>
              </a:ext>
            </a:extLst>
          </p:cNvPr>
          <p:cNvCxnSpPr>
            <a:cxnSpLocks/>
            <a:stCxn id="18" idx="0"/>
          </p:cNvCxnSpPr>
          <p:nvPr/>
        </p:nvCxnSpPr>
        <p:spPr>
          <a:xfrm flipH="1">
            <a:off x="6809178" y="4382710"/>
            <a:ext cx="1361899" cy="25167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EFA3D6F-407A-9747-8F3F-AD6BE228CC7C}"/>
              </a:ext>
            </a:extLst>
          </p:cNvPr>
          <p:cNvCxnSpPr>
            <a:cxnSpLocks/>
            <a:stCxn id="18" idx="6"/>
          </p:cNvCxnSpPr>
          <p:nvPr/>
        </p:nvCxnSpPr>
        <p:spPr>
          <a:xfrm flipH="1" flipV="1">
            <a:off x="6809180" y="4632591"/>
            <a:ext cx="1353412" cy="226569"/>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1F7C9E6-CBAF-E845-87BB-5B48EFD90FE4}"/>
              </a:ext>
            </a:extLst>
          </p:cNvPr>
          <p:cNvCxnSpPr>
            <a:cxnSpLocks/>
            <a:stCxn id="17" idx="0"/>
          </p:cNvCxnSpPr>
          <p:nvPr/>
        </p:nvCxnSpPr>
        <p:spPr>
          <a:xfrm flipH="1" flipV="1">
            <a:off x="6809178" y="4640489"/>
            <a:ext cx="1304005" cy="449752"/>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A772A82-3DE2-D54E-A1F2-E43B2711E8A8}"/>
              </a:ext>
            </a:extLst>
          </p:cNvPr>
          <p:cNvCxnSpPr>
            <a:cxnSpLocks/>
            <a:stCxn id="17" idx="6"/>
          </p:cNvCxnSpPr>
          <p:nvPr/>
        </p:nvCxnSpPr>
        <p:spPr>
          <a:xfrm flipH="1" flipV="1">
            <a:off x="6812843" y="4643543"/>
            <a:ext cx="1054670" cy="855134"/>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579AC1F-BA86-C54C-8E89-27077677131B}"/>
              </a:ext>
            </a:extLst>
          </p:cNvPr>
          <p:cNvCxnSpPr>
            <a:cxnSpLocks/>
            <a:stCxn id="16" idx="0"/>
          </p:cNvCxnSpPr>
          <p:nvPr/>
        </p:nvCxnSpPr>
        <p:spPr>
          <a:xfrm flipH="1" flipV="1">
            <a:off x="6815383" y="4640489"/>
            <a:ext cx="892605" cy="1045027"/>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DF52F74-19BF-CE44-A75E-CDB6E5D12BCD}"/>
              </a:ext>
            </a:extLst>
          </p:cNvPr>
          <p:cNvCxnSpPr>
            <a:cxnSpLocks/>
            <a:stCxn id="16" idx="6"/>
          </p:cNvCxnSpPr>
          <p:nvPr/>
        </p:nvCxnSpPr>
        <p:spPr>
          <a:xfrm flipH="1" flipV="1">
            <a:off x="6809178" y="4637410"/>
            <a:ext cx="481934" cy="1278929"/>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39D622B-3471-0E46-8908-B3E27B282508}"/>
              </a:ext>
            </a:extLst>
          </p:cNvPr>
          <p:cNvCxnSpPr>
            <a:cxnSpLocks/>
            <a:stCxn id="15" idx="6"/>
          </p:cNvCxnSpPr>
          <p:nvPr/>
        </p:nvCxnSpPr>
        <p:spPr>
          <a:xfrm flipV="1">
            <a:off x="6589781" y="4639226"/>
            <a:ext cx="221267" cy="1347936"/>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7E27201-DBB8-9F41-928F-08D868106BA3}"/>
              </a:ext>
            </a:extLst>
          </p:cNvPr>
          <p:cNvCxnSpPr>
            <a:cxnSpLocks/>
            <a:stCxn id="15" idx="0"/>
          </p:cNvCxnSpPr>
          <p:nvPr/>
        </p:nvCxnSpPr>
        <p:spPr>
          <a:xfrm flipH="1" flipV="1">
            <a:off x="6811375" y="4643542"/>
            <a:ext cx="254856" cy="1352104"/>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5401EEB-BF5D-A148-B7DB-A33B9F81525B}"/>
              </a:ext>
            </a:extLst>
          </p:cNvPr>
          <p:cNvCxnSpPr>
            <a:cxnSpLocks/>
            <a:stCxn id="14" idx="6"/>
          </p:cNvCxnSpPr>
          <p:nvPr/>
        </p:nvCxnSpPr>
        <p:spPr>
          <a:xfrm flipV="1">
            <a:off x="5950264" y="4627323"/>
            <a:ext cx="862600" cy="1064757"/>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953DFB0-983C-BE43-A6DA-29A91722A17B}"/>
              </a:ext>
            </a:extLst>
          </p:cNvPr>
          <p:cNvCxnSpPr>
            <a:cxnSpLocks/>
            <a:stCxn id="14" idx="0"/>
          </p:cNvCxnSpPr>
          <p:nvPr/>
        </p:nvCxnSpPr>
        <p:spPr>
          <a:xfrm flipV="1">
            <a:off x="6358700" y="4642702"/>
            <a:ext cx="454490" cy="1295051"/>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1D6E184-8712-5A48-8C07-9740060EFC8E}"/>
              </a:ext>
            </a:extLst>
          </p:cNvPr>
          <p:cNvCxnSpPr>
            <a:cxnSpLocks/>
            <a:stCxn id="13" idx="0"/>
          </p:cNvCxnSpPr>
          <p:nvPr/>
        </p:nvCxnSpPr>
        <p:spPr>
          <a:xfrm flipV="1">
            <a:off x="5763426" y="4637435"/>
            <a:ext cx="1042833" cy="89512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DE9F29DF-D981-D24D-909E-24385643021C}"/>
              </a:ext>
            </a:extLst>
          </p:cNvPr>
          <p:cNvCxnSpPr>
            <a:cxnSpLocks/>
            <a:stCxn id="13" idx="6"/>
          </p:cNvCxnSpPr>
          <p:nvPr/>
        </p:nvCxnSpPr>
        <p:spPr>
          <a:xfrm flipV="1">
            <a:off x="5532604" y="4632591"/>
            <a:ext cx="1278045" cy="483086"/>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01081DF-9083-F340-B71E-8AE00714CA11}"/>
              </a:ext>
            </a:extLst>
          </p:cNvPr>
          <p:cNvCxnSpPr>
            <a:cxnSpLocks/>
            <a:stCxn id="12" idx="0"/>
          </p:cNvCxnSpPr>
          <p:nvPr/>
        </p:nvCxnSpPr>
        <p:spPr>
          <a:xfrm flipV="1">
            <a:off x="5453258" y="4635904"/>
            <a:ext cx="1359581" cy="254893"/>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4315294-C6FB-EE40-A92E-667D7DE9E530}"/>
              </a:ext>
            </a:extLst>
          </p:cNvPr>
          <p:cNvCxnSpPr>
            <a:cxnSpLocks/>
            <a:stCxn id="12" idx="6"/>
          </p:cNvCxnSpPr>
          <p:nvPr/>
        </p:nvCxnSpPr>
        <p:spPr>
          <a:xfrm>
            <a:off x="5461743" y="4414348"/>
            <a:ext cx="1353638" cy="224348"/>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576EAA6-E6F8-C643-8B8C-171DC4ACBB9B}"/>
              </a:ext>
            </a:extLst>
          </p:cNvPr>
          <p:cNvCxnSpPr>
            <a:cxnSpLocks/>
            <a:stCxn id="11" idx="0"/>
          </p:cNvCxnSpPr>
          <p:nvPr/>
        </p:nvCxnSpPr>
        <p:spPr>
          <a:xfrm>
            <a:off x="5511151" y="4183267"/>
            <a:ext cx="1297708" cy="455008"/>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3D8128D6-28C5-9F4F-AF4F-E8AD966F797B}"/>
              </a:ext>
            </a:extLst>
          </p:cNvPr>
          <p:cNvCxnSpPr>
            <a:cxnSpLocks/>
            <a:stCxn id="11" idx="6"/>
          </p:cNvCxnSpPr>
          <p:nvPr/>
        </p:nvCxnSpPr>
        <p:spPr>
          <a:xfrm>
            <a:off x="5756823" y="3774832"/>
            <a:ext cx="1056015" cy="863444"/>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7C9DF17-B4E5-A64B-A852-97ABF16BA1EA}"/>
              </a:ext>
            </a:extLst>
          </p:cNvPr>
          <p:cNvCxnSpPr>
            <a:cxnSpLocks/>
            <a:stCxn id="10" idx="0"/>
          </p:cNvCxnSpPr>
          <p:nvPr/>
        </p:nvCxnSpPr>
        <p:spPr>
          <a:xfrm>
            <a:off x="5916346" y="3587991"/>
            <a:ext cx="898281" cy="1050283"/>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2750A54D-9B0D-B942-8570-44A2F6B7EC0C}"/>
              </a:ext>
            </a:extLst>
          </p:cNvPr>
          <p:cNvCxnSpPr>
            <a:cxnSpLocks/>
            <a:stCxn id="10" idx="6"/>
          </p:cNvCxnSpPr>
          <p:nvPr/>
        </p:nvCxnSpPr>
        <p:spPr>
          <a:xfrm>
            <a:off x="6333223" y="3357169"/>
            <a:ext cx="477825" cy="1276686"/>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7" name="Freeform: Shape 186">
            <a:extLst>
              <a:ext uri="{FF2B5EF4-FFF2-40B4-BE49-F238E27FC236}">
                <a16:creationId xmlns:a16="http://schemas.microsoft.com/office/drawing/2014/main" id="{3834060A-50C0-C84D-B973-766006753740}"/>
              </a:ext>
            </a:extLst>
          </p:cNvPr>
          <p:cNvSpPr/>
          <p:nvPr/>
        </p:nvSpPr>
        <p:spPr>
          <a:xfrm>
            <a:off x="6572948" y="4397515"/>
            <a:ext cx="478438" cy="478438"/>
          </a:xfrm>
          <a:custGeom>
            <a:avLst/>
            <a:gdLst>
              <a:gd name="connsiteX0" fmla="*/ 1391055 w 1391054"/>
              <a:gd name="connsiteY0" fmla="*/ 695527 h 1391054"/>
              <a:gd name="connsiteX1" fmla="*/ 695527 w 1391054"/>
              <a:gd name="connsiteY1" fmla="*/ 1391055 h 1391054"/>
              <a:gd name="connsiteX2" fmla="*/ 0 w 1391054"/>
              <a:gd name="connsiteY2" fmla="*/ 695527 h 1391054"/>
              <a:gd name="connsiteX3" fmla="*/ 695527 w 1391054"/>
              <a:gd name="connsiteY3" fmla="*/ 0 h 1391054"/>
              <a:gd name="connsiteX4" fmla="*/ 1391055 w 1391054"/>
              <a:gd name="connsiteY4" fmla="*/ 695527 h 1391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1054" h="1391054">
                <a:moveTo>
                  <a:pt x="1391055" y="695527"/>
                </a:moveTo>
                <a:cubicBezTo>
                  <a:pt x="1391055" y="1079657"/>
                  <a:pt x="1079656" y="1391055"/>
                  <a:pt x="695527" y="1391055"/>
                </a:cubicBezTo>
                <a:cubicBezTo>
                  <a:pt x="311398" y="1391055"/>
                  <a:pt x="0" y="1079656"/>
                  <a:pt x="0" y="695527"/>
                </a:cubicBezTo>
                <a:cubicBezTo>
                  <a:pt x="0" y="311398"/>
                  <a:pt x="311398" y="0"/>
                  <a:pt x="695527" y="0"/>
                </a:cubicBezTo>
                <a:cubicBezTo>
                  <a:pt x="1079656" y="0"/>
                  <a:pt x="1391055" y="311398"/>
                  <a:pt x="1391055" y="695527"/>
                </a:cubicBezTo>
                <a:close/>
              </a:path>
            </a:pathLst>
          </a:custGeom>
          <a:solidFill>
            <a:schemeClr val="accent2">
              <a:lumMod val="50000"/>
            </a:schemeClr>
          </a:solidFill>
          <a:ln w="478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TextBox 60">
            <a:extLst>
              <a:ext uri="{FF2B5EF4-FFF2-40B4-BE49-F238E27FC236}">
                <a16:creationId xmlns:a16="http://schemas.microsoft.com/office/drawing/2014/main" id="{786FA39C-A174-6C42-95B6-15154AD8BD6B}"/>
              </a:ext>
            </a:extLst>
          </p:cNvPr>
          <p:cNvSpPr txBox="1"/>
          <p:nvPr/>
        </p:nvSpPr>
        <p:spPr>
          <a:xfrm>
            <a:off x="8558970" y="3495935"/>
            <a:ext cx="1352422" cy="29174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tx2"/>
                </a:solidFill>
                <a:effectLst/>
                <a:uLnTx/>
                <a:uFillTx/>
                <a:latin typeface="Calibri" panose="020F0502020204030204"/>
                <a:ea typeface="+mn-ea"/>
                <a:cs typeface="Arial" pitchFamily="34" charset="0"/>
              </a:rPr>
              <a:t>Scheduling</a:t>
            </a:r>
          </a:p>
        </p:txBody>
      </p:sp>
      <p:sp>
        <p:nvSpPr>
          <p:cNvPr id="62" name="TextBox 61">
            <a:extLst>
              <a:ext uri="{FF2B5EF4-FFF2-40B4-BE49-F238E27FC236}">
                <a16:creationId xmlns:a16="http://schemas.microsoft.com/office/drawing/2014/main" id="{8C3B018C-9BEC-6841-88F6-5E3F1F22C38D}"/>
              </a:ext>
            </a:extLst>
          </p:cNvPr>
          <p:cNvSpPr txBox="1"/>
          <p:nvPr/>
        </p:nvSpPr>
        <p:spPr>
          <a:xfrm>
            <a:off x="8756820" y="4463868"/>
            <a:ext cx="1352422" cy="4862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tx2"/>
                </a:solidFill>
                <a:effectLst/>
                <a:uLnTx/>
                <a:uFillTx/>
                <a:latin typeface="Calibri" panose="020F0502020204030204"/>
                <a:ea typeface="+mn-ea"/>
                <a:cs typeface="Arial" pitchFamily="34" charset="0"/>
              </a:rPr>
              <a:t>Financial Clearance</a:t>
            </a:r>
          </a:p>
        </p:txBody>
      </p:sp>
      <p:sp>
        <p:nvSpPr>
          <p:cNvPr id="63" name="TextBox 62">
            <a:extLst>
              <a:ext uri="{FF2B5EF4-FFF2-40B4-BE49-F238E27FC236}">
                <a16:creationId xmlns:a16="http://schemas.microsoft.com/office/drawing/2014/main" id="{C9446DE2-D25B-BC41-874D-6182A05EE1E3}"/>
              </a:ext>
            </a:extLst>
          </p:cNvPr>
          <p:cNvSpPr txBox="1"/>
          <p:nvPr/>
        </p:nvSpPr>
        <p:spPr>
          <a:xfrm>
            <a:off x="8523975" y="5502367"/>
            <a:ext cx="156005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tx2"/>
                </a:solidFill>
                <a:effectLst/>
                <a:uLnTx/>
                <a:uFillTx/>
                <a:latin typeface="Calibri" panose="020F0502020204030204"/>
                <a:ea typeface="+mn-ea"/>
                <a:cs typeface="Arial" pitchFamily="34" charset="0"/>
              </a:rPr>
              <a:t>Pre-Authorization and Referral Mgmt</a:t>
            </a:r>
          </a:p>
        </p:txBody>
      </p:sp>
      <p:sp>
        <p:nvSpPr>
          <p:cNvPr id="67" name="TextBox 66">
            <a:extLst>
              <a:ext uri="{FF2B5EF4-FFF2-40B4-BE49-F238E27FC236}">
                <a16:creationId xmlns:a16="http://schemas.microsoft.com/office/drawing/2014/main" id="{3AEF1A50-5802-2F45-9E05-06C9CF9FB094}"/>
              </a:ext>
            </a:extLst>
          </p:cNvPr>
          <p:cNvSpPr txBox="1"/>
          <p:nvPr/>
        </p:nvSpPr>
        <p:spPr>
          <a:xfrm>
            <a:off x="3707343" y="4341138"/>
            <a:ext cx="1049538" cy="48624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tx2"/>
                </a:solidFill>
                <a:effectLst/>
                <a:uLnTx/>
                <a:uFillTx/>
                <a:latin typeface="Calibri" panose="020F0502020204030204"/>
                <a:ea typeface="+mn-ea"/>
                <a:cs typeface="Arial" pitchFamily="34" charset="0"/>
              </a:rPr>
              <a:t>HIM Operations</a:t>
            </a:r>
          </a:p>
        </p:txBody>
      </p:sp>
      <p:sp>
        <p:nvSpPr>
          <p:cNvPr id="68" name="TextBox 67">
            <a:extLst>
              <a:ext uri="{FF2B5EF4-FFF2-40B4-BE49-F238E27FC236}">
                <a16:creationId xmlns:a16="http://schemas.microsoft.com/office/drawing/2014/main" id="{B28FC636-DB2C-6144-B6F9-31C7B39E2FC4}"/>
              </a:ext>
            </a:extLst>
          </p:cNvPr>
          <p:cNvSpPr txBox="1"/>
          <p:nvPr/>
        </p:nvSpPr>
        <p:spPr>
          <a:xfrm>
            <a:off x="3719987" y="3495935"/>
            <a:ext cx="1352422" cy="48624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tx2"/>
                </a:solidFill>
                <a:effectLst/>
                <a:uLnTx/>
                <a:uFillTx/>
                <a:latin typeface="Calibri" panose="020F0502020204030204"/>
                <a:ea typeface="+mn-ea"/>
                <a:cs typeface="Arial" pitchFamily="34" charset="0"/>
              </a:rPr>
              <a:t>Account Resolution</a:t>
            </a:r>
          </a:p>
        </p:txBody>
      </p:sp>
      <p:sp>
        <p:nvSpPr>
          <p:cNvPr id="163" name="Text Placeholder 4">
            <a:extLst>
              <a:ext uri="{FF2B5EF4-FFF2-40B4-BE49-F238E27FC236}">
                <a16:creationId xmlns:a16="http://schemas.microsoft.com/office/drawing/2014/main" id="{9F4A3F08-7104-74E8-B3A8-3538CDBD4069}"/>
              </a:ext>
            </a:extLst>
          </p:cNvPr>
          <p:cNvSpPr txBox="1">
            <a:spLocks noChangeAspect="1"/>
          </p:cNvSpPr>
          <p:nvPr/>
        </p:nvSpPr>
        <p:spPr>
          <a:xfrm>
            <a:off x="5830683" y="3593876"/>
            <a:ext cx="1947537" cy="1897007"/>
          </a:xfrm>
          <a:prstGeom prst="ellipse">
            <a:avLst/>
          </a:prstGeom>
          <a:solidFill>
            <a:schemeClr val="bg1"/>
          </a:solidFill>
          <a:ln w="63500">
            <a:noFill/>
          </a:ln>
          <a:effectLst>
            <a:outerShdw blurRad="190500" sx="112000" sy="112000" algn="ctr" rotWithShape="0">
              <a:srgbClr val="000000">
                <a:alpha val="15000"/>
              </a:srgbClr>
            </a:outerShdw>
          </a:effectLst>
        </p:spPr>
        <p:txBody>
          <a:bodyPr lIns="182880" tIns="182880" rIns="182880" bIns="182880" spcCol="91440" anchor="ctr"/>
          <a:lstStyle>
            <a:lvl1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100" b="0" kern="100" spc="-20" baseline="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2pPr>
            <a:lvl3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100000"/>
              </a:lnSpc>
              <a:spcBef>
                <a:spcPts val="0"/>
              </a:spcBef>
              <a:spcAft>
                <a:spcPts val="250"/>
              </a:spcAft>
              <a:buClr>
                <a:schemeClr val="accent2"/>
              </a:buClr>
              <a:buFontTx/>
              <a:buNone/>
              <a:tabLst/>
              <a:defRPr sz="1400" b="1" kern="100" spc="-20" baseline="0">
                <a:solidFill>
                  <a:schemeClr val="accent2"/>
                </a:solidFill>
                <a:latin typeface="Calibri" panose="020F0502020204030204" pitchFamily="34" charset="0"/>
                <a:ea typeface="+mn-ea"/>
                <a:cs typeface="Calibri" panose="020F0502020204030204" pitchFamily="34" charset="0"/>
              </a:defRPr>
            </a:lvl4pPr>
            <a:lvl5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200" b="0" kern="100" spc="-20" baseline="0">
                <a:solidFill>
                  <a:schemeClr val="tx1"/>
                </a:solidFill>
                <a:latin typeface="Calibri" panose="020F0502020204030204" pitchFamily="34" charset="0"/>
                <a:ea typeface="+mn-ea"/>
                <a:cs typeface="Calibri" panose="020F0502020204030204" pitchFamily="34" charset="0"/>
              </a:defRPr>
            </a:lvl5pPr>
            <a:lvl6pPr marL="402336" marR="0" indent="-219456" algn="l" defTabSz="1005840" rtl="0" eaLnBrk="1" fontAlgn="auto" latinLnBrk="0" hangingPunct="1">
              <a:lnSpc>
                <a:spcPct val="100000"/>
              </a:lnSpc>
              <a:spcBef>
                <a:spcPts val="0"/>
              </a:spcBef>
              <a:spcAft>
                <a:spcPts val="250"/>
              </a:spcAft>
              <a:buClr>
                <a:schemeClr val="accent2"/>
              </a:buClr>
              <a:buSzTx/>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6pPr>
            <a:lvl7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100000"/>
              </a:lnSpc>
              <a:spcBef>
                <a:spcPts val="0"/>
              </a:spcBef>
              <a:spcAft>
                <a:spcPts val="250"/>
              </a:spcAft>
              <a:buFontTx/>
              <a:buNone/>
              <a:defRPr sz="1600" b="1" kern="100" spc="-20" baseline="0">
                <a:solidFill>
                  <a:schemeClr val="accent2"/>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100000"/>
              </a:lnSpc>
              <a:spcBef>
                <a:spcPts val="0"/>
              </a:spcBef>
              <a:spcAft>
                <a:spcPts val="250"/>
              </a:spcAft>
              <a:buFontTx/>
              <a:buNone/>
              <a:defRPr sz="1800" b="1" kern="100" spc="-20" baseline="0">
                <a:solidFill>
                  <a:schemeClr val="accent2"/>
                </a:solidFill>
                <a:latin typeface="Calibri" panose="020F0502020204030204" pitchFamily="34" charset="0"/>
                <a:ea typeface="+mn-ea"/>
                <a:cs typeface="Calibri" panose="020F0502020204030204" pitchFamily="34" charset="0"/>
              </a:defRPr>
            </a:lvl9pPr>
          </a:lstStyle>
          <a:p>
            <a:pPr lvl="8" algn="r"/>
            <a:endParaRPr lang="en-US">
              <a:solidFill>
                <a:schemeClr val="bg1"/>
              </a:solidFill>
            </a:endParaRPr>
          </a:p>
        </p:txBody>
      </p:sp>
      <p:sp>
        <p:nvSpPr>
          <p:cNvPr id="164" name="Text Placeholder 4">
            <a:extLst>
              <a:ext uri="{FF2B5EF4-FFF2-40B4-BE49-F238E27FC236}">
                <a16:creationId xmlns:a16="http://schemas.microsoft.com/office/drawing/2014/main" id="{CE2EBC5E-0F80-8A5E-941D-E52DC5EF7555}"/>
              </a:ext>
            </a:extLst>
          </p:cNvPr>
          <p:cNvSpPr txBox="1">
            <a:spLocks noChangeAspect="1"/>
          </p:cNvSpPr>
          <p:nvPr/>
        </p:nvSpPr>
        <p:spPr>
          <a:xfrm>
            <a:off x="6026361" y="3784477"/>
            <a:ext cx="1556180" cy="1515805"/>
          </a:xfrm>
          <a:prstGeom prst="ellipse">
            <a:avLst/>
          </a:prstGeom>
          <a:solidFill>
            <a:schemeClr val="tx2"/>
          </a:solidFill>
          <a:ln w="63500">
            <a:noFill/>
          </a:ln>
          <a:effectLst/>
        </p:spPr>
        <p:txBody>
          <a:bodyPr lIns="182880" tIns="182880" rIns="182880" bIns="182880" spcCol="91440" anchor="ctr"/>
          <a:lstStyle>
            <a:lvl1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100" b="0" kern="100" spc="-20" baseline="0">
                <a:solidFill>
                  <a:schemeClr val="tx1"/>
                </a:solidFill>
                <a:latin typeface="Calibri" panose="020F0502020204030204" pitchFamily="34" charset="0"/>
                <a:ea typeface="+mn-ea"/>
                <a:cs typeface="Calibri" panose="020F0502020204030204" pitchFamily="34" charset="0"/>
              </a:defRPr>
            </a:lvl1pPr>
            <a:lvl2pPr marL="402336" indent="-219456"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2pPr>
            <a:lvl3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100" kern="100" spc="-20" baseline="0">
                <a:solidFill>
                  <a:schemeClr val="tx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100000"/>
              </a:lnSpc>
              <a:spcBef>
                <a:spcPts val="0"/>
              </a:spcBef>
              <a:spcAft>
                <a:spcPts val="250"/>
              </a:spcAft>
              <a:buClr>
                <a:schemeClr val="accent2"/>
              </a:buClr>
              <a:buFontTx/>
              <a:buNone/>
              <a:tabLst/>
              <a:defRPr sz="1400" b="1" kern="100" spc="-20" baseline="0">
                <a:solidFill>
                  <a:schemeClr val="accent2"/>
                </a:solidFill>
                <a:latin typeface="Calibri" panose="020F0502020204030204" pitchFamily="34" charset="0"/>
                <a:ea typeface="+mn-ea"/>
                <a:cs typeface="Calibri" panose="020F0502020204030204" pitchFamily="34" charset="0"/>
              </a:defRPr>
            </a:lvl4pPr>
            <a:lvl5pPr marL="182880" indent="-182880" algn="l" defTabSz="1005840" rtl="0" eaLnBrk="1" latinLnBrk="0" hangingPunct="1">
              <a:lnSpc>
                <a:spcPct val="100000"/>
              </a:lnSpc>
              <a:spcBef>
                <a:spcPts val="0"/>
              </a:spcBef>
              <a:spcAft>
                <a:spcPts val="250"/>
              </a:spcAft>
              <a:buClr>
                <a:schemeClr val="accent2"/>
              </a:buClr>
              <a:buFont typeface="System Font Regular"/>
              <a:buChar char="■"/>
              <a:tabLst/>
              <a:defRPr sz="1200" b="0" kern="100" spc="-20" baseline="0">
                <a:solidFill>
                  <a:schemeClr val="tx1"/>
                </a:solidFill>
                <a:latin typeface="Calibri" panose="020F0502020204030204" pitchFamily="34" charset="0"/>
                <a:ea typeface="+mn-ea"/>
                <a:cs typeface="Calibri" panose="020F0502020204030204" pitchFamily="34" charset="0"/>
              </a:defRPr>
            </a:lvl5pPr>
            <a:lvl6pPr marL="402336" marR="0" indent="-219456" algn="l" defTabSz="1005840" rtl="0" eaLnBrk="1" fontAlgn="auto" latinLnBrk="0" hangingPunct="1">
              <a:lnSpc>
                <a:spcPct val="100000"/>
              </a:lnSpc>
              <a:spcBef>
                <a:spcPts val="0"/>
              </a:spcBef>
              <a:spcAft>
                <a:spcPts val="250"/>
              </a:spcAft>
              <a:buClr>
                <a:schemeClr val="accent2"/>
              </a:buClr>
              <a:buSzTx/>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6pPr>
            <a:lvl7pPr marL="576072" indent="-182880" algn="l" defTabSz="1005840" rtl="0" eaLnBrk="1" latinLnBrk="0" hangingPunct="1">
              <a:lnSpc>
                <a:spcPct val="100000"/>
              </a:lnSpc>
              <a:spcBef>
                <a:spcPts val="0"/>
              </a:spcBef>
              <a:spcAft>
                <a:spcPts val="250"/>
              </a:spcAft>
              <a:buClr>
                <a:schemeClr val="accent2"/>
              </a:buClr>
              <a:buFont typeface="System Font Regular"/>
              <a:buChar char="○"/>
              <a:tabLst/>
              <a:defRPr sz="1200" kern="100" spc="-20" baseline="0">
                <a:solidFill>
                  <a:schemeClr val="tx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100000"/>
              </a:lnSpc>
              <a:spcBef>
                <a:spcPts val="0"/>
              </a:spcBef>
              <a:spcAft>
                <a:spcPts val="250"/>
              </a:spcAft>
              <a:buFontTx/>
              <a:buNone/>
              <a:defRPr sz="1600" b="1" kern="100" spc="-20" baseline="0">
                <a:solidFill>
                  <a:schemeClr val="accent2"/>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100000"/>
              </a:lnSpc>
              <a:spcBef>
                <a:spcPts val="0"/>
              </a:spcBef>
              <a:spcAft>
                <a:spcPts val="250"/>
              </a:spcAft>
              <a:buFontTx/>
              <a:buNone/>
              <a:defRPr sz="1800" b="1" kern="100" spc="-20" baseline="0">
                <a:solidFill>
                  <a:schemeClr val="accent2"/>
                </a:solidFill>
                <a:latin typeface="Calibri" panose="020F0502020204030204" pitchFamily="34" charset="0"/>
                <a:ea typeface="+mn-ea"/>
                <a:cs typeface="Calibri" panose="020F0502020204030204" pitchFamily="34" charset="0"/>
              </a:defRPr>
            </a:lvl9pPr>
          </a:lstStyle>
          <a:p>
            <a:pPr lvl="8" algn="r"/>
            <a:endParaRPr lang="en-US">
              <a:solidFill>
                <a:schemeClr val="bg1"/>
              </a:solidFill>
            </a:endParaRPr>
          </a:p>
        </p:txBody>
      </p:sp>
      <p:grpSp>
        <p:nvGrpSpPr>
          <p:cNvPr id="176" name="easyIcon">
            <a:extLst>
              <a:ext uri="{FF2B5EF4-FFF2-40B4-BE49-F238E27FC236}">
                <a16:creationId xmlns:a16="http://schemas.microsoft.com/office/drawing/2014/main" id="{B847C724-30BD-9BD4-7070-A8517B38F255}"/>
              </a:ext>
            </a:extLst>
          </p:cNvPr>
          <p:cNvGrpSpPr>
            <a:grpSpLocks noChangeAspect="1"/>
          </p:cNvGrpSpPr>
          <p:nvPr>
            <p:custDataLst>
              <p:tags r:id="rId2"/>
            </p:custDataLst>
          </p:nvPr>
        </p:nvGrpSpPr>
        <p:grpSpPr>
          <a:xfrm>
            <a:off x="7451389" y="3001632"/>
            <a:ext cx="459003" cy="459002"/>
            <a:chOff x="7676288" y="2081066"/>
            <a:chExt cx="714050" cy="714050"/>
          </a:xfrm>
        </p:grpSpPr>
        <p:sp>
          <p:nvSpPr>
            <p:cNvPr id="177" name="Background">
              <a:extLst>
                <a:ext uri="{FF2B5EF4-FFF2-40B4-BE49-F238E27FC236}">
                  <a16:creationId xmlns:a16="http://schemas.microsoft.com/office/drawing/2014/main" id="{C37CB0BB-BE60-85B5-4838-2F0A6304E416}"/>
                </a:ext>
              </a:extLst>
            </p:cNvPr>
            <p:cNvSpPr/>
            <p:nvPr/>
          </p:nvSpPr>
          <p:spPr>
            <a:xfrm>
              <a:off x="7676288" y="2081066"/>
              <a:ext cx="714050" cy="714050"/>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178" name="Group 177">
              <a:extLst>
                <a:ext uri="{FF2B5EF4-FFF2-40B4-BE49-F238E27FC236}">
                  <a16:creationId xmlns:a16="http://schemas.microsoft.com/office/drawing/2014/main" id="{58B9ECC4-AD82-7000-2400-6C01B3C5D895}"/>
                </a:ext>
              </a:extLst>
            </p:cNvPr>
            <p:cNvGrpSpPr>
              <a:grpSpLocks noChangeAspect="1"/>
            </p:cNvGrpSpPr>
            <p:nvPr/>
          </p:nvGrpSpPr>
          <p:grpSpPr bwMode="gray">
            <a:xfrm>
              <a:off x="7745314" y="2150093"/>
              <a:ext cx="576001" cy="576001"/>
              <a:chOff x="9148763" y="2336801"/>
              <a:chExt cx="704850" cy="704850"/>
            </a:xfrm>
            <a:solidFill>
              <a:schemeClr val="accent2"/>
            </a:solidFill>
          </p:grpSpPr>
          <p:sp>
            <p:nvSpPr>
              <p:cNvPr id="179" name="Vector">
                <a:extLst>
                  <a:ext uri="{FF2B5EF4-FFF2-40B4-BE49-F238E27FC236}">
                    <a16:creationId xmlns:a16="http://schemas.microsoft.com/office/drawing/2014/main" id="{FA51CD5A-4C82-956C-8FCF-5400400A9753}"/>
                  </a:ext>
                </a:extLst>
              </p:cNvPr>
              <p:cNvSpPr>
                <a:spLocks noEditPoints="1"/>
              </p:cNvSpPr>
              <p:nvPr/>
            </p:nvSpPr>
            <p:spPr bwMode="gray">
              <a:xfrm>
                <a:off x="9456738" y="2336801"/>
                <a:ext cx="88900" cy="87313"/>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48 w 96"/>
                  <a:gd name="T11" fmla="*/ 24 h 96"/>
                  <a:gd name="T12" fmla="*/ 24 w 96"/>
                  <a:gd name="T13" fmla="*/ 48 h 96"/>
                  <a:gd name="T14" fmla="*/ 48 w 96"/>
                  <a:gd name="T15" fmla="*/ 72 h 96"/>
                  <a:gd name="T16" fmla="*/ 72 w 96"/>
                  <a:gd name="T17" fmla="*/ 48 h 96"/>
                  <a:gd name="T18" fmla="*/ 48 w 96"/>
                  <a:gd name="T19"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96"/>
                    </a:moveTo>
                    <a:cubicBezTo>
                      <a:pt x="21" y="96"/>
                      <a:pt x="0" y="74"/>
                      <a:pt x="0" y="48"/>
                    </a:cubicBezTo>
                    <a:cubicBezTo>
                      <a:pt x="0" y="21"/>
                      <a:pt x="21" y="0"/>
                      <a:pt x="48" y="0"/>
                    </a:cubicBezTo>
                    <a:cubicBezTo>
                      <a:pt x="74" y="0"/>
                      <a:pt x="96" y="21"/>
                      <a:pt x="96" y="48"/>
                    </a:cubicBezTo>
                    <a:cubicBezTo>
                      <a:pt x="96" y="74"/>
                      <a:pt x="74" y="96"/>
                      <a:pt x="48" y="96"/>
                    </a:cubicBezTo>
                    <a:close/>
                    <a:moveTo>
                      <a:pt x="48" y="24"/>
                    </a:moveTo>
                    <a:cubicBezTo>
                      <a:pt x="35" y="24"/>
                      <a:pt x="24" y="34"/>
                      <a:pt x="24" y="48"/>
                    </a:cubicBezTo>
                    <a:cubicBezTo>
                      <a:pt x="24" y="61"/>
                      <a:pt x="35" y="72"/>
                      <a:pt x="48" y="72"/>
                    </a:cubicBezTo>
                    <a:cubicBezTo>
                      <a:pt x="61" y="72"/>
                      <a:pt x="72" y="61"/>
                      <a:pt x="72" y="48"/>
                    </a:cubicBezTo>
                    <a:cubicBezTo>
                      <a:pt x="72" y="34"/>
                      <a:pt x="61" y="24"/>
                      <a:pt x="48"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0" name="Vector">
                <a:extLst>
                  <a:ext uri="{FF2B5EF4-FFF2-40B4-BE49-F238E27FC236}">
                    <a16:creationId xmlns:a16="http://schemas.microsoft.com/office/drawing/2014/main" id="{C175B728-7A7B-41F2-8A42-DA0661247C9E}"/>
                  </a:ext>
                </a:extLst>
              </p:cNvPr>
              <p:cNvSpPr>
                <a:spLocks noEditPoints="1"/>
              </p:cNvSpPr>
              <p:nvPr/>
            </p:nvSpPr>
            <p:spPr bwMode="gray">
              <a:xfrm>
                <a:off x="9456738" y="2954338"/>
                <a:ext cx="88900" cy="87313"/>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48 w 96"/>
                  <a:gd name="T11" fmla="*/ 24 h 96"/>
                  <a:gd name="T12" fmla="*/ 24 w 96"/>
                  <a:gd name="T13" fmla="*/ 48 h 96"/>
                  <a:gd name="T14" fmla="*/ 48 w 96"/>
                  <a:gd name="T15" fmla="*/ 72 h 96"/>
                  <a:gd name="T16" fmla="*/ 72 w 96"/>
                  <a:gd name="T17" fmla="*/ 48 h 96"/>
                  <a:gd name="T18" fmla="*/ 48 w 96"/>
                  <a:gd name="T19"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96"/>
                    </a:moveTo>
                    <a:cubicBezTo>
                      <a:pt x="21" y="96"/>
                      <a:pt x="0" y="74"/>
                      <a:pt x="0" y="48"/>
                    </a:cubicBezTo>
                    <a:cubicBezTo>
                      <a:pt x="0" y="21"/>
                      <a:pt x="21" y="0"/>
                      <a:pt x="48" y="0"/>
                    </a:cubicBezTo>
                    <a:cubicBezTo>
                      <a:pt x="74" y="0"/>
                      <a:pt x="96" y="21"/>
                      <a:pt x="96" y="48"/>
                    </a:cubicBezTo>
                    <a:cubicBezTo>
                      <a:pt x="96" y="74"/>
                      <a:pt x="74" y="96"/>
                      <a:pt x="48" y="96"/>
                    </a:cubicBezTo>
                    <a:close/>
                    <a:moveTo>
                      <a:pt x="48" y="24"/>
                    </a:moveTo>
                    <a:cubicBezTo>
                      <a:pt x="35" y="24"/>
                      <a:pt x="24" y="34"/>
                      <a:pt x="24" y="48"/>
                    </a:cubicBezTo>
                    <a:cubicBezTo>
                      <a:pt x="24" y="61"/>
                      <a:pt x="35" y="72"/>
                      <a:pt x="48" y="72"/>
                    </a:cubicBezTo>
                    <a:cubicBezTo>
                      <a:pt x="61" y="72"/>
                      <a:pt x="72" y="61"/>
                      <a:pt x="72" y="48"/>
                    </a:cubicBezTo>
                    <a:cubicBezTo>
                      <a:pt x="72" y="34"/>
                      <a:pt x="61" y="24"/>
                      <a:pt x="48"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1" name="Vector">
                <a:extLst>
                  <a:ext uri="{FF2B5EF4-FFF2-40B4-BE49-F238E27FC236}">
                    <a16:creationId xmlns:a16="http://schemas.microsoft.com/office/drawing/2014/main" id="{C82C1B01-CD8B-B1BC-FD4D-DAE10FE90ADD}"/>
                  </a:ext>
                </a:extLst>
              </p:cNvPr>
              <p:cNvSpPr>
                <a:spLocks noChangeArrowheads="1"/>
              </p:cNvSpPr>
              <p:nvPr/>
            </p:nvSpPr>
            <p:spPr bwMode="gray">
              <a:xfrm>
                <a:off x="9490075" y="2413001"/>
                <a:ext cx="22225" cy="1000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2" name="Vector">
                <a:extLst>
                  <a:ext uri="{FF2B5EF4-FFF2-40B4-BE49-F238E27FC236}">
                    <a16:creationId xmlns:a16="http://schemas.microsoft.com/office/drawing/2014/main" id="{531319D9-FC78-F4C0-010C-73E55FC4BA89}"/>
                  </a:ext>
                </a:extLst>
              </p:cNvPr>
              <p:cNvSpPr>
                <a:spLocks noChangeArrowheads="1"/>
              </p:cNvSpPr>
              <p:nvPr/>
            </p:nvSpPr>
            <p:spPr bwMode="gray">
              <a:xfrm>
                <a:off x="9490075" y="2865438"/>
                <a:ext cx="22225" cy="1000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3" name="Vector">
                <a:extLst>
                  <a:ext uri="{FF2B5EF4-FFF2-40B4-BE49-F238E27FC236}">
                    <a16:creationId xmlns:a16="http://schemas.microsoft.com/office/drawing/2014/main" id="{FE56BD15-3C23-F7FC-63A1-28A2661CC49A}"/>
                  </a:ext>
                </a:extLst>
              </p:cNvPr>
              <p:cNvSpPr>
                <a:spLocks noEditPoints="1"/>
              </p:cNvSpPr>
              <p:nvPr/>
            </p:nvSpPr>
            <p:spPr bwMode="gray">
              <a:xfrm>
                <a:off x="9766300" y="2644776"/>
                <a:ext cx="87313" cy="88900"/>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48 w 96"/>
                  <a:gd name="T11" fmla="*/ 24 h 96"/>
                  <a:gd name="T12" fmla="*/ 24 w 96"/>
                  <a:gd name="T13" fmla="*/ 48 h 96"/>
                  <a:gd name="T14" fmla="*/ 48 w 96"/>
                  <a:gd name="T15" fmla="*/ 72 h 96"/>
                  <a:gd name="T16" fmla="*/ 72 w 96"/>
                  <a:gd name="T17" fmla="*/ 48 h 96"/>
                  <a:gd name="T18" fmla="*/ 48 w 96"/>
                  <a:gd name="T19"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96"/>
                    </a:moveTo>
                    <a:cubicBezTo>
                      <a:pt x="21" y="96"/>
                      <a:pt x="0" y="74"/>
                      <a:pt x="0" y="48"/>
                    </a:cubicBezTo>
                    <a:cubicBezTo>
                      <a:pt x="0" y="21"/>
                      <a:pt x="21" y="0"/>
                      <a:pt x="48" y="0"/>
                    </a:cubicBezTo>
                    <a:cubicBezTo>
                      <a:pt x="74" y="0"/>
                      <a:pt x="96" y="21"/>
                      <a:pt x="96" y="48"/>
                    </a:cubicBezTo>
                    <a:cubicBezTo>
                      <a:pt x="96" y="74"/>
                      <a:pt x="74" y="96"/>
                      <a:pt x="48" y="96"/>
                    </a:cubicBezTo>
                    <a:close/>
                    <a:moveTo>
                      <a:pt x="48" y="24"/>
                    </a:moveTo>
                    <a:cubicBezTo>
                      <a:pt x="35" y="24"/>
                      <a:pt x="24" y="34"/>
                      <a:pt x="24" y="48"/>
                    </a:cubicBezTo>
                    <a:cubicBezTo>
                      <a:pt x="24" y="61"/>
                      <a:pt x="35" y="72"/>
                      <a:pt x="48" y="72"/>
                    </a:cubicBezTo>
                    <a:cubicBezTo>
                      <a:pt x="61" y="72"/>
                      <a:pt x="72" y="61"/>
                      <a:pt x="72" y="48"/>
                    </a:cubicBezTo>
                    <a:cubicBezTo>
                      <a:pt x="72" y="34"/>
                      <a:pt x="61" y="24"/>
                      <a:pt x="48"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4" name="Vector">
                <a:extLst>
                  <a:ext uri="{FF2B5EF4-FFF2-40B4-BE49-F238E27FC236}">
                    <a16:creationId xmlns:a16="http://schemas.microsoft.com/office/drawing/2014/main" id="{2D16F60F-3C17-7231-F2D8-4DF0789E4445}"/>
                  </a:ext>
                </a:extLst>
              </p:cNvPr>
              <p:cNvSpPr>
                <a:spLocks noEditPoints="1"/>
              </p:cNvSpPr>
              <p:nvPr/>
            </p:nvSpPr>
            <p:spPr bwMode="gray">
              <a:xfrm>
                <a:off x="9148763" y="2644776"/>
                <a:ext cx="87313" cy="88900"/>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48 w 96"/>
                  <a:gd name="T11" fmla="*/ 24 h 96"/>
                  <a:gd name="T12" fmla="*/ 24 w 96"/>
                  <a:gd name="T13" fmla="*/ 48 h 96"/>
                  <a:gd name="T14" fmla="*/ 48 w 96"/>
                  <a:gd name="T15" fmla="*/ 72 h 96"/>
                  <a:gd name="T16" fmla="*/ 72 w 96"/>
                  <a:gd name="T17" fmla="*/ 48 h 96"/>
                  <a:gd name="T18" fmla="*/ 48 w 96"/>
                  <a:gd name="T19"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96"/>
                    </a:moveTo>
                    <a:cubicBezTo>
                      <a:pt x="21" y="96"/>
                      <a:pt x="0" y="74"/>
                      <a:pt x="0" y="48"/>
                    </a:cubicBezTo>
                    <a:cubicBezTo>
                      <a:pt x="0" y="21"/>
                      <a:pt x="21" y="0"/>
                      <a:pt x="48" y="0"/>
                    </a:cubicBezTo>
                    <a:cubicBezTo>
                      <a:pt x="74" y="0"/>
                      <a:pt x="96" y="21"/>
                      <a:pt x="96" y="48"/>
                    </a:cubicBezTo>
                    <a:cubicBezTo>
                      <a:pt x="96" y="74"/>
                      <a:pt x="74" y="96"/>
                      <a:pt x="48" y="96"/>
                    </a:cubicBezTo>
                    <a:close/>
                    <a:moveTo>
                      <a:pt x="48" y="24"/>
                    </a:moveTo>
                    <a:cubicBezTo>
                      <a:pt x="35" y="24"/>
                      <a:pt x="24" y="34"/>
                      <a:pt x="24" y="48"/>
                    </a:cubicBezTo>
                    <a:cubicBezTo>
                      <a:pt x="24" y="61"/>
                      <a:pt x="35" y="72"/>
                      <a:pt x="48" y="72"/>
                    </a:cubicBezTo>
                    <a:cubicBezTo>
                      <a:pt x="61" y="72"/>
                      <a:pt x="72" y="61"/>
                      <a:pt x="72" y="48"/>
                    </a:cubicBezTo>
                    <a:cubicBezTo>
                      <a:pt x="72" y="34"/>
                      <a:pt x="61" y="24"/>
                      <a:pt x="48"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5" name="Vector">
                <a:extLst>
                  <a:ext uri="{FF2B5EF4-FFF2-40B4-BE49-F238E27FC236}">
                    <a16:creationId xmlns:a16="http://schemas.microsoft.com/office/drawing/2014/main" id="{10FE2B3A-91CE-BBB6-5BCB-FFB33AFBF102}"/>
                  </a:ext>
                </a:extLst>
              </p:cNvPr>
              <p:cNvSpPr>
                <a:spLocks noChangeArrowheads="1"/>
              </p:cNvSpPr>
              <p:nvPr/>
            </p:nvSpPr>
            <p:spPr bwMode="gray">
              <a:xfrm>
                <a:off x="9677400" y="2678113"/>
                <a:ext cx="100013"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6" name="Vector">
                <a:extLst>
                  <a:ext uri="{FF2B5EF4-FFF2-40B4-BE49-F238E27FC236}">
                    <a16:creationId xmlns:a16="http://schemas.microsoft.com/office/drawing/2014/main" id="{096B9220-D5F5-577C-7C1B-FA1303569E13}"/>
                  </a:ext>
                </a:extLst>
              </p:cNvPr>
              <p:cNvSpPr>
                <a:spLocks noChangeArrowheads="1"/>
              </p:cNvSpPr>
              <p:nvPr/>
            </p:nvSpPr>
            <p:spPr bwMode="gray">
              <a:xfrm>
                <a:off x="9224963" y="2678113"/>
                <a:ext cx="100013"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7" name="Vector">
                <a:extLst>
                  <a:ext uri="{FF2B5EF4-FFF2-40B4-BE49-F238E27FC236}">
                    <a16:creationId xmlns:a16="http://schemas.microsoft.com/office/drawing/2014/main" id="{33CB331C-BCC9-08D7-746A-C469D31BE978}"/>
                  </a:ext>
                </a:extLst>
              </p:cNvPr>
              <p:cNvSpPr>
                <a:spLocks noEditPoints="1"/>
              </p:cNvSpPr>
              <p:nvPr/>
            </p:nvSpPr>
            <p:spPr bwMode="gray">
              <a:xfrm>
                <a:off x="9258300" y="2446338"/>
                <a:ext cx="485775" cy="485775"/>
              </a:xfrm>
              <a:custGeom>
                <a:avLst/>
                <a:gdLst>
                  <a:gd name="T0" fmla="*/ 264 w 528"/>
                  <a:gd name="T1" fmla="*/ 528 h 528"/>
                  <a:gd name="T2" fmla="*/ 0 w 528"/>
                  <a:gd name="T3" fmla="*/ 264 h 528"/>
                  <a:gd name="T4" fmla="*/ 264 w 528"/>
                  <a:gd name="T5" fmla="*/ 0 h 528"/>
                  <a:gd name="T6" fmla="*/ 528 w 528"/>
                  <a:gd name="T7" fmla="*/ 264 h 528"/>
                  <a:gd name="T8" fmla="*/ 264 w 528"/>
                  <a:gd name="T9" fmla="*/ 528 h 528"/>
                  <a:gd name="T10" fmla="*/ 264 w 528"/>
                  <a:gd name="T11" fmla="*/ 24 h 528"/>
                  <a:gd name="T12" fmla="*/ 24 w 528"/>
                  <a:gd name="T13" fmla="*/ 264 h 528"/>
                  <a:gd name="T14" fmla="*/ 264 w 528"/>
                  <a:gd name="T15" fmla="*/ 504 h 528"/>
                  <a:gd name="T16" fmla="*/ 504 w 528"/>
                  <a:gd name="T17" fmla="*/ 264 h 528"/>
                  <a:gd name="T18" fmla="*/ 264 w 528"/>
                  <a:gd name="T19" fmla="*/ 24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8" h="528">
                    <a:moveTo>
                      <a:pt x="264" y="528"/>
                    </a:moveTo>
                    <a:cubicBezTo>
                      <a:pt x="118" y="528"/>
                      <a:pt x="0" y="409"/>
                      <a:pt x="0" y="264"/>
                    </a:cubicBezTo>
                    <a:cubicBezTo>
                      <a:pt x="0" y="118"/>
                      <a:pt x="118" y="0"/>
                      <a:pt x="264" y="0"/>
                    </a:cubicBezTo>
                    <a:cubicBezTo>
                      <a:pt x="409" y="0"/>
                      <a:pt x="528" y="118"/>
                      <a:pt x="528" y="264"/>
                    </a:cubicBezTo>
                    <a:cubicBezTo>
                      <a:pt x="528" y="409"/>
                      <a:pt x="409" y="528"/>
                      <a:pt x="264" y="528"/>
                    </a:cubicBezTo>
                    <a:close/>
                    <a:moveTo>
                      <a:pt x="264" y="24"/>
                    </a:moveTo>
                    <a:cubicBezTo>
                      <a:pt x="132" y="24"/>
                      <a:pt x="24" y="131"/>
                      <a:pt x="24" y="264"/>
                    </a:cubicBezTo>
                    <a:cubicBezTo>
                      <a:pt x="24" y="396"/>
                      <a:pt x="132" y="504"/>
                      <a:pt x="264" y="504"/>
                    </a:cubicBezTo>
                    <a:cubicBezTo>
                      <a:pt x="396" y="504"/>
                      <a:pt x="504" y="396"/>
                      <a:pt x="504" y="264"/>
                    </a:cubicBezTo>
                    <a:cubicBezTo>
                      <a:pt x="504" y="131"/>
                      <a:pt x="396" y="24"/>
                      <a:pt x="264"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8" name="Vector">
                <a:extLst>
                  <a:ext uri="{FF2B5EF4-FFF2-40B4-BE49-F238E27FC236}">
                    <a16:creationId xmlns:a16="http://schemas.microsoft.com/office/drawing/2014/main" id="{1E7EF7CA-4EE3-68F0-F74F-0DAB95F8F3F0}"/>
                  </a:ext>
                </a:extLst>
              </p:cNvPr>
              <p:cNvSpPr>
                <a:spLocks/>
              </p:cNvSpPr>
              <p:nvPr/>
            </p:nvSpPr>
            <p:spPr bwMode="gray">
              <a:xfrm>
                <a:off x="9575800" y="2763838"/>
                <a:ext cx="234950" cy="234950"/>
              </a:xfrm>
              <a:custGeom>
                <a:avLst/>
                <a:gdLst>
                  <a:gd name="T0" fmla="*/ 6 w 256"/>
                  <a:gd name="T1" fmla="*/ 256 h 256"/>
                  <a:gd name="T2" fmla="*/ 0 w 256"/>
                  <a:gd name="T3" fmla="*/ 232 h 256"/>
                  <a:gd name="T4" fmla="*/ 233 w 256"/>
                  <a:gd name="T5" fmla="*/ 0 h 256"/>
                  <a:gd name="T6" fmla="*/ 256 w 256"/>
                  <a:gd name="T7" fmla="*/ 6 h 256"/>
                  <a:gd name="T8" fmla="*/ 6 w 256"/>
                  <a:gd name="T9" fmla="*/ 256 h 256"/>
                </a:gdLst>
                <a:ahLst/>
                <a:cxnLst>
                  <a:cxn ang="0">
                    <a:pos x="T0" y="T1"/>
                  </a:cxn>
                  <a:cxn ang="0">
                    <a:pos x="T2" y="T3"/>
                  </a:cxn>
                  <a:cxn ang="0">
                    <a:pos x="T4" y="T5"/>
                  </a:cxn>
                  <a:cxn ang="0">
                    <a:pos x="T6" y="T7"/>
                  </a:cxn>
                  <a:cxn ang="0">
                    <a:pos x="T8" y="T9"/>
                  </a:cxn>
                </a:cxnLst>
                <a:rect l="0" t="0" r="r" b="b"/>
                <a:pathLst>
                  <a:path w="256" h="256">
                    <a:moveTo>
                      <a:pt x="6" y="256"/>
                    </a:moveTo>
                    <a:cubicBezTo>
                      <a:pt x="0" y="232"/>
                      <a:pt x="0" y="232"/>
                      <a:pt x="0" y="232"/>
                    </a:cubicBezTo>
                    <a:cubicBezTo>
                      <a:pt x="114" y="203"/>
                      <a:pt x="203" y="114"/>
                      <a:pt x="233" y="0"/>
                    </a:cubicBezTo>
                    <a:cubicBezTo>
                      <a:pt x="256" y="6"/>
                      <a:pt x="256" y="6"/>
                      <a:pt x="256" y="6"/>
                    </a:cubicBezTo>
                    <a:cubicBezTo>
                      <a:pt x="224" y="128"/>
                      <a:pt x="129" y="224"/>
                      <a:pt x="6" y="2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9" name="Vector">
                <a:extLst>
                  <a:ext uri="{FF2B5EF4-FFF2-40B4-BE49-F238E27FC236}">
                    <a16:creationId xmlns:a16="http://schemas.microsoft.com/office/drawing/2014/main" id="{D13BC0E0-BA15-0B6F-E9A1-FDAD885CA2BF}"/>
                  </a:ext>
                </a:extLst>
              </p:cNvPr>
              <p:cNvSpPr>
                <a:spLocks/>
              </p:cNvSpPr>
              <p:nvPr/>
            </p:nvSpPr>
            <p:spPr bwMode="gray">
              <a:xfrm>
                <a:off x="9575800" y="2379663"/>
                <a:ext cx="234950" cy="234950"/>
              </a:xfrm>
              <a:custGeom>
                <a:avLst/>
                <a:gdLst>
                  <a:gd name="T0" fmla="*/ 233 w 256"/>
                  <a:gd name="T1" fmla="*/ 256 h 256"/>
                  <a:gd name="T2" fmla="*/ 0 w 256"/>
                  <a:gd name="T3" fmla="*/ 23 h 256"/>
                  <a:gd name="T4" fmla="*/ 6 w 256"/>
                  <a:gd name="T5" fmla="*/ 0 h 256"/>
                  <a:gd name="T6" fmla="*/ 256 w 256"/>
                  <a:gd name="T7" fmla="*/ 250 h 256"/>
                  <a:gd name="T8" fmla="*/ 233 w 256"/>
                  <a:gd name="T9" fmla="*/ 256 h 256"/>
                </a:gdLst>
                <a:ahLst/>
                <a:cxnLst>
                  <a:cxn ang="0">
                    <a:pos x="T0" y="T1"/>
                  </a:cxn>
                  <a:cxn ang="0">
                    <a:pos x="T2" y="T3"/>
                  </a:cxn>
                  <a:cxn ang="0">
                    <a:pos x="T4" y="T5"/>
                  </a:cxn>
                  <a:cxn ang="0">
                    <a:pos x="T6" y="T7"/>
                  </a:cxn>
                  <a:cxn ang="0">
                    <a:pos x="T8" y="T9"/>
                  </a:cxn>
                </a:cxnLst>
                <a:rect l="0" t="0" r="r" b="b"/>
                <a:pathLst>
                  <a:path w="256" h="256">
                    <a:moveTo>
                      <a:pt x="233" y="256"/>
                    </a:moveTo>
                    <a:cubicBezTo>
                      <a:pt x="203" y="141"/>
                      <a:pt x="114" y="52"/>
                      <a:pt x="0" y="23"/>
                    </a:cubicBezTo>
                    <a:cubicBezTo>
                      <a:pt x="6" y="0"/>
                      <a:pt x="6" y="0"/>
                      <a:pt x="6" y="0"/>
                    </a:cubicBezTo>
                    <a:cubicBezTo>
                      <a:pt x="128" y="31"/>
                      <a:pt x="224" y="127"/>
                      <a:pt x="256" y="250"/>
                    </a:cubicBezTo>
                    <a:lnTo>
                      <a:pt x="233" y="2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0" name="Vector">
                <a:extLst>
                  <a:ext uri="{FF2B5EF4-FFF2-40B4-BE49-F238E27FC236}">
                    <a16:creationId xmlns:a16="http://schemas.microsoft.com/office/drawing/2014/main" id="{6AB6A224-AD2B-8A8A-14C9-741C816904A7}"/>
                  </a:ext>
                </a:extLst>
              </p:cNvPr>
              <p:cNvSpPr>
                <a:spLocks/>
              </p:cNvSpPr>
              <p:nvPr/>
            </p:nvSpPr>
            <p:spPr bwMode="gray">
              <a:xfrm>
                <a:off x="9191625" y="2381251"/>
                <a:ext cx="223838" cy="233363"/>
              </a:xfrm>
              <a:custGeom>
                <a:avLst/>
                <a:gdLst>
                  <a:gd name="T0" fmla="*/ 23 w 244"/>
                  <a:gd name="T1" fmla="*/ 253 h 253"/>
                  <a:gd name="T2" fmla="*/ 0 w 244"/>
                  <a:gd name="T3" fmla="*/ 247 h 253"/>
                  <a:gd name="T4" fmla="*/ 237 w 244"/>
                  <a:gd name="T5" fmla="*/ 0 h 253"/>
                  <a:gd name="T6" fmla="*/ 244 w 244"/>
                  <a:gd name="T7" fmla="*/ 23 h 253"/>
                  <a:gd name="T8" fmla="*/ 23 w 244"/>
                  <a:gd name="T9" fmla="*/ 253 h 253"/>
                </a:gdLst>
                <a:ahLst/>
                <a:cxnLst>
                  <a:cxn ang="0">
                    <a:pos x="T0" y="T1"/>
                  </a:cxn>
                  <a:cxn ang="0">
                    <a:pos x="T2" y="T3"/>
                  </a:cxn>
                  <a:cxn ang="0">
                    <a:pos x="T4" y="T5"/>
                  </a:cxn>
                  <a:cxn ang="0">
                    <a:pos x="T6" y="T7"/>
                  </a:cxn>
                  <a:cxn ang="0">
                    <a:pos x="T8" y="T9"/>
                  </a:cxn>
                </a:cxnLst>
                <a:rect l="0" t="0" r="r" b="b"/>
                <a:pathLst>
                  <a:path w="244" h="253">
                    <a:moveTo>
                      <a:pt x="23" y="253"/>
                    </a:moveTo>
                    <a:cubicBezTo>
                      <a:pt x="0" y="247"/>
                      <a:pt x="0" y="247"/>
                      <a:pt x="0" y="247"/>
                    </a:cubicBezTo>
                    <a:cubicBezTo>
                      <a:pt x="30" y="129"/>
                      <a:pt x="121" y="35"/>
                      <a:pt x="237" y="0"/>
                    </a:cubicBezTo>
                    <a:cubicBezTo>
                      <a:pt x="244" y="23"/>
                      <a:pt x="244" y="23"/>
                      <a:pt x="244" y="23"/>
                    </a:cubicBezTo>
                    <a:cubicBezTo>
                      <a:pt x="136" y="55"/>
                      <a:pt x="51" y="143"/>
                      <a:pt x="23" y="2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1" name="Vector">
                <a:extLst>
                  <a:ext uri="{FF2B5EF4-FFF2-40B4-BE49-F238E27FC236}">
                    <a16:creationId xmlns:a16="http://schemas.microsoft.com/office/drawing/2014/main" id="{50126BC7-CBC6-2ACF-6377-C9D55E3DA441}"/>
                  </a:ext>
                </a:extLst>
              </p:cNvPr>
              <p:cNvSpPr>
                <a:spLocks/>
              </p:cNvSpPr>
              <p:nvPr/>
            </p:nvSpPr>
            <p:spPr bwMode="gray">
              <a:xfrm>
                <a:off x="9191625" y="2763838"/>
                <a:ext cx="234950" cy="234950"/>
              </a:xfrm>
              <a:custGeom>
                <a:avLst/>
                <a:gdLst>
                  <a:gd name="T0" fmla="*/ 250 w 256"/>
                  <a:gd name="T1" fmla="*/ 256 h 256"/>
                  <a:gd name="T2" fmla="*/ 0 w 256"/>
                  <a:gd name="T3" fmla="*/ 6 h 256"/>
                  <a:gd name="T4" fmla="*/ 23 w 256"/>
                  <a:gd name="T5" fmla="*/ 0 h 256"/>
                  <a:gd name="T6" fmla="*/ 256 w 256"/>
                  <a:gd name="T7" fmla="*/ 232 h 256"/>
                  <a:gd name="T8" fmla="*/ 250 w 256"/>
                  <a:gd name="T9" fmla="*/ 256 h 256"/>
                </a:gdLst>
                <a:ahLst/>
                <a:cxnLst>
                  <a:cxn ang="0">
                    <a:pos x="T0" y="T1"/>
                  </a:cxn>
                  <a:cxn ang="0">
                    <a:pos x="T2" y="T3"/>
                  </a:cxn>
                  <a:cxn ang="0">
                    <a:pos x="T4" y="T5"/>
                  </a:cxn>
                  <a:cxn ang="0">
                    <a:pos x="T6" y="T7"/>
                  </a:cxn>
                  <a:cxn ang="0">
                    <a:pos x="T8" y="T9"/>
                  </a:cxn>
                </a:cxnLst>
                <a:rect l="0" t="0" r="r" b="b"/>
                <a:pathLst>
                  <a:path w="256" h="256">
                    <a:moveTo>
                      <a:pt x="250" y="256"/>
                    </a:moveTo>
                    <a:cubicBezTo>
                      <a:pt x="127" y="224"/>
                      <a:pt x="31" y="128"/>
                      <a:pt x="0" y="6"/>
                    </a:cubicBezTo>
                    <a:cubicBezTo>
                      <a:pt x="23" y="0"/>
                      <a:pt x="23" y="0"/>
                      <a:pt x="23" y="0"/>
                    </a:cubicBezTo>
                    <a:cubicBezTo>
                      <a:pt x="52" y="114"/>
                      <a:pt x="142" y="203"/>
                      <a:pt x="256" y="232"/>
                    </a:cubicBezTo>
                    <a:lnTo>
                      <a:pt x="250" y="2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2" name="Vector">
                <a:extLst>
                  <a:ext uri="{FF2B5EF4-FFF2-40B4-BE49-F238E27FC236}">
                    <a16:creationId xmlns:a16="http://schemas.microsoft.com/office/drawing/2014/main" id="{5C92B2C6-6D61-227B-DA29-49ADAD04E030}"/>
                  </a:ext>
                </a:extLst>
              </p:cNvPr>
              <p:cNvSpPr>
                <a:spLocks noEditPoints="1"/>
              </p:cNvSpPr>
              <p:nvPr/>
            </p:nvSpPr>
            <p:spPr bwMode="gray">
              <a:xfrm>
                <a:off x="9347200" y="2535238"/>
                <a:ext cx="307975" cy="307975"/>
              </a:xfrm>
              <a:custGeom>
                <a:avLst/>
                <a:gdLst>
                  <a:gd name="T0" fmla="*/ 168 w 336"/>
                  <a:gd name="T1" fmla="*/ 336 h 336"/>
                  <a:gd name="T2" fmla="*/ 0 w 336"/>
                  <a:gd name="T3" fmla="*/ 168 h 336"/>
                  <a:gd name="T4" fmla="*/ 168 w 336"/>
                  <a:gd name="T5" fmla="*/ 0 h 336"/>
                  <a:gd name="T6" fmla="*/ 336 w 336"/>
                  <a:gd name="T7" fmla="*/ 168 h 336"/>
                  <a:gd name="T8" fmla="*/ 168 w 336"/>
                  <a:gd name="T9" fmla="*/ 336 h 336"/>
                  <a:gd name="T10" fmla="*/ 168 w 336"/>
                  <a:gd name="T11" fmla="*/ 24 h 336"/>
                  <a:gd name="T12" fmla="*/ 24 w 336"/>
                  <a:gd name="T13" fmla="*/ 168 h 336"/>
                  <a:gd name="T14" fmla="*/ 168 w 336"/>
                  <a:gd name="T15" fmla="*/ 312 h 336"/>
                  <a:gd name="T16" fmla="*/ 312 w 336"/>
                  <a:gd name="T17" fmla="*/ 168 h 336"/>
                  <a:gd name="T18" fmla="*/ 168 w 336"/>
                  <a:gd name="T19" fmla="*/ 24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36">
                    <a:moveTo>
                      <a:pt x="168" y="336"/>
                    </a:moveTo>
                    <a:cubicBezTo>
                      <a:pt x="75" y="336"/>
                      <a:pt x="0" y="260"/>
                      <a:pt x="0" y="168"/>
                    </a:cubicBezTo>
                    <a:cubicBezTo>
                      <a:pt x="0" y="75"/>
                      <a:pt x="75" y="0"/>
                      <a:pt x="168" y="0"/>
                    </a:cubicBezTo>
                    <a:cubicBezTo>
                      <a:pt x="260" y="0"/>
                      <a:pt x="336" y="75"/>
                      <a:pt x="336" y="168"/>
                    </a:cubicBezTo>
                    <a:cubicBezTo>
                      <a:pt x="336" y="260"/>
                      <a:pt x="260" y="336"/>
                      <a:pt x="168" y="336"/>
                    </a:cubicBezTo>
                    <a:close/>
                    <a:moveTo>
                      <a:pt x="168" y="24"/>
                    </a:moveTo>
                    <a:cubicBezTo>
                      <a:pt x="88" y="24"/>
                      <a:pt x="24" y="88"/>
                      <a:pt x="24" y="168"/>
                    </a:cubicBezTo>
                    <a:cubicBezTo>
                      <a:pt x="24" y="247"/>
                      <a:pt x="88" y="312"/>
                      <a:pt x="168" y="312"/>
                    </a:cubicBezTo>
                    <a:cubicBezTo>
                      <a:pt x="247" y="312"/>
                      <a:pt x="312" y="247"/>
                      <a:pt x="312" y="168"/>
                    </a:cubicBezTo>
                    <a:cubicBezTo>
                      <a:pt x="312" y="88"/>
                      <a:pt x="247" y="24"/>
                      <a:pt x="168"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3" name="Vector">
                <a:extLst>
                  <a:ext uri="{FF2B5EF4-FFF2-40B4-BE49-F238E27FC236}">
                    <a16:creationId xmlns:a16="http://schemas.microsoft.com/office/drawing/2014/main" id="{B76F1C65-AA1F-F98E-0AD4-9EA17E8B1727}"/>
                  </a:ext>
                </a:extLst>
              </p:cNvPr>
              <p:cNvSpPr>
                <a:spLocks/>
              </p:cNvSpPr>
              <p:nvPr/>
            </p:nvSpPr>
            <p:spPr bwMode="gray">
              <a:xfrm>
                <a:off x="9625013" y="2813051"/>
                <a:ext cx="136525" cy="138113"/>
              </a:xfrm>
              <a:custGeom>
                <a:avLst/>
                <a:gdLst>
                  <a:gd name="T0" fmla="*/ 76 w 86"/>
                  <a:gd name="T1" fmla="*/ 87 h 87"/>
                  <a:gd name="T2" fmla="*/ 0 w 86"/>
                  <a:gd name="T3" fmla="*/ 10 h 87"/>
                  <a:gd name="T4" fmla="*/ 10 w 86"/>
                  <a:gd name="T5" fmla="*/ 0 h 87"/>
                  <a:gd name="T6" fmla="*/ 86 w 86"/>
                  <a:gd name="T7" fmla="*/ 77 h 87"/>
                  <a:gd name="T8" fmla="*/ 76 w 86"/>
                  <a:gd name="T9" fmla="*/ 87 h 87"/>
                </a:gdLst>
                <a:ahLst/>
                <a:cxnLst>
                  <a:cxn ang="0">
                    <a:pos x="T0" y="T1"/>
                  </a:cxn>
                  <a:cxn ang="0">
                    <a:pos x="T2" y="T3"/>
                  </a:cxn>
                  <a:cxn ang="0">
                    <a:pos x="T4" y="T5"/>
                  </a:cxn>
                  <a:cxn ang="0">
                    <a:pos x="T6" y="T7"/>
                  </a:cxn>
                  <a:cxn ang="0">
                    <a:pos x="T8" y="T9"/>
                  </a:cxn>
                </a:cxnLst>
                <a:rect l="0" t="0" r="r" b="b"/>
                <a:pathLst>
                  <a:path w="86" h="87">
                    <a:moveTo>
                      <a:pt x="76" y="87"/>
                    </a:moveTo>
                    <a:lnTo>
                      <a:pt x="0" y="10"/>
                    </a:lnTo>
                    <a:lnTo>
                      <a:pt x="10" y="0"/>
                    </a:lnTo>
                    <a:lnTo>
                      <a:pt x="86" y="77"/>
                    </a:lnTo>
                    <a:lnTo>
                      <a:pt x="76" y="8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4" name="Vector">
                <a:extLst>
                  <a:ext uri="{FF2B5EF4-FFF2-40B4-BE49-F238E27FC236}">
                    <a16:creationId xmlns:a16="http://schemas.microsoft.com/office/drawing/2014/main" id="{4B493B7C-2B99-0F49-1B19-2A6FD0B0CD0D}"/>
                  </a:ext>
                </a:extLst>
              </p:cNvPr>
              <p:cNvSpPr>
                <a:spLocks/>
              </p:cNvSpPr>
              <p:nvPr/>
            </p:nvSpPr>
            <p:spPr bwMode="gray">
              <a:xfrm>
                <a:off x="9239250" y="2427288"/>
                <a:ext cx="136525" cy="136525"/>
              </a:xfrm>
              <a:custGeom>
                <a:avLst/>
                <a:gdLst>
                  <a:gd name="T0" fmla="*/ 76 w 86"/>
                  <a:gd name="T1" fmla="*/ 86 h 86"/>
                  <a:gd name="T2" fmla="*/ 0 w 86"/>
                  <a:gd name="T3" fmla="*/ 10 h 86"/>
                  <a:gd name="T4" fmla="*/ 10 w 86"/>
                  <a:gd name="T5" fmla="*/ 0 h 86"/>
                  <a:gd name="T6" fmla="*/ 86 w 86"/>
                  <a:gd name="T7" fmla="*/ 76 h 86"/>
                  <a:gd name="T8" fmla="*/ 76 w 86"/>
                  <a:gd name="T9" fmla="*/ 86 h 86"/>
                </a:gdLst>
                <a:ahLst/>
                <a:cxnLst>
                  <a:cxn ang="0">
                    <a:pos x="T0" y="T1"/>
                  </a:cxn>
                  <a:cxn ang="0">
                    <a:pos x="T2" y="T3"/>
                  </a:cxn>
                  <a:cxn ang="0">
                    <a:pos x="T4" y="T5"/>
                  </a:cxn>
                  <a:cxn ang="0">
                    <a:pos x="T6" y="T7"/>
                  </a:cxn>
                  <a:cxn ang="0">
                    <a:pos x="T8" y="T9"/>
                  </a:cxn>
                </a:cxnLst>
                <a:rect l="0" t="0" r="r" b="b"/>
                <a:pathLst>
                  <a:path w="86" h="86">
                    <a:moveTo>
                      <a:pt x="76" y="86"/>
                    </a:moveTo>
                    <a:lnTo>
                      <a:pt x="0" y="10"/>
                    </a:lnTo>
                    <a:lnTo>
                      <a:pt x="10" y="0"/>
                    </a:lnTo>
                    <a:lnTo>
                      <a:pt x="86" y="76"/>
                    </a:lnTo>
                    <a:lnTo>
                      <a:pt x="76" y="8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5" name="Vector">
                <a:extLst>
                  <a:ext uri="{FF2B5EF4-FFF2-40B4-BE49-F238E27FC236}">
                    <a16:creationId xmlns:a16="http://schemas.microsoft.com/office/drawing/2014/main" id="{1D001CD2-8CF6-8104-E725-79D205301A56}"/>
                  </a:ext>
                </a:extLst>
              </p:cNvPr>
              <p:cNvSpPr>
                <a:spLocks/>
              </p:cNvSpPr>
              <p:nvPr/>
            </p:nvSpPr>
            <p:spPr bwMode="gray">
              <a:xfrm>
                <a:off x="9625013" y="2427288"/>
                <a:ext cx="136525" cy="136525"/>
              </a:xfrm>
              <a:custGeom>
                <a:avLst/>
                <a:gdLst>
                  <a:gd name="T0" fmla="*/ 10 w 86"/>
                  <a:gd name="T1" fmla="*/ 86 h 86"/>
                  <a:gd name="T2" fmla="*/ 0 w 86"/>
                  <a:gd name="T3" fmla="*/ 76 h 86"/>
                  <a:gd name="T4" fmla="*/ 76 w 86"/>
                  <a:gd name="T5" fmla="*/ 0 h 86"/>
                  <a:gd name="T6" fmla="*/ 86 w 86"/>
                  <a:gd name="T7" fmla="*/ 10 h 86"/>
                  <a:gd name="T8" fmla="*/ 10 w 86"/>
                  <a:gd name="T9" fmla="*/ 86 h 86"/>
                </a:gdLst>
                <a:ahLst/>
                <a:cxnLst>
                  <a:cxn ang="0">
                    <a:pos x="T0" y="T1"/>
                  </a:cxn>
                  <a:cxn ang="0">
                    <a:pos x="T2" y="T3"/>
                  </a:cxn>
                  <a:cxn ang="0">
                    <a:pos x="T4" y="T5"/>
                  </a:cxn>
                  <a:cxn ang="0">
                    <a:pos x="T6" y="T7"/>
                  </a:cxn>
                  <a:cxn ang="0">
                    <a:pos x="T8" y="T9"/>
                  </a:cxn>
                </a:cxnLst>
                <a:rect l="0" t="0" r="r" b="b"/>
                <a:pathLst>
                  <a:path w="86" h="86">
                    <a:moveTo>
                      <a:pt x="10" y="86"/>
                    </a:moveTo>
                    <a:lnTo>
                      <a:pt x="0" y="76"/>
                    </a:lnTo>
                    <a:lnTo>
                      <a:pt x="76" y="0"/>
                    </a:lnTo>
                    <a:lnTo>
                      <a:pt x="86" y="10"/>
                    </a:lnTo>
                    <a:lnTo>
                      <a:pt x="10" y="8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6" name="Vector">
                <a:extLst>
                  <a:ext uri="{FF2B5EF4-FFF2-40B4-BE49-F238E27FC236}">
                    <a16:creationId xmlns:a16="http://schemas.microsoft.com/office/drawing/2014/main" id="{804DCAA0-FAD1-EAA2-2F02-1CE0B68123D1}"/>
                  </a:ext>
                </a:extLst>
              </p:cNvPr>
              <p:cNvSpPr>
                <a:spLocks/>
              </p:cNvSpPr>
              <p:nvPr/>
            </p:nvSpPr>
            <p:spPr bwMode="gray">
              <a:xfrm>
                <a:off x="9239250" y="2813051"/>
                <a:ext cx="136525" cy="138113"/>
              </a:xfrm>
              <a:custGeom>
                <a:avLst/>
                <a:gdLst>
                  <a:gd name="T0" fmla="*/ 10 w 86"/>
                  <a:gd name="T1" fmla="*/ 87 h 87"/>
                  <a:gd name="T2" fmla="*/ 0 w 86"/>
                  <a:gd name="T3" fmla="*/ 77 h 87"/>
                  <a:gd name="T4" fmla="*/ 76 w 86"/>
                  <a:gd name="T5" fmla="*/ 0 h 87"/>
                  <a:gd name="T6" fmla="*/ 86 w 86"/>
                  <a:gd name="T7" fmla="*/ 10 h 87"/>
                  <a:gd name="T8" fmla="*/ 10 w 86"/>
                  <a:gd name="T9" fmla="*/ 87 h 87"/>
                </a:gdLst>
                <a:ahLst/>
                <a:cxnLst>
                  <a:cxn ang="0">
                    <a:pos x="T0" y="T1"/>
                  </a:cxn>
                  <a:cxn ang="0">
                    <a:pos x="T2" y="T3"/>
                  </a:cxn>
                  <a:cxn ang="0">
                    <a:pos x="T4" y="T5"/>
                  </a:cxn>
                  <a:cxn ang="0">
                    <a:pos x="T6" y="T7"/>
                  </a:cxn>
                  <a:cxn ang="0">
                    <a:pos x="T8" y="T9"/>
                  </a:cxn>
                </a:cxnLst>
                <a:rect l="0" t="0" r="r" b="b"/>
                <a:pathLst>
                  <a:path w="86" h="87">
                    <a:moveTo>
                      <a:pt x="10" y="87"/>
                    </a:moveTo>
                    <a:lnTo>
                      <a:pt x="0" y="77"/>
                    </a:lnTo>
                    <a:lnTo>
                      <a:pt x="76" y="0"/>
                    </a:lnTo>
                    <a:lnTo>
                      <a:pt x="86" y="10"/>
                    </a:lnTo>
                    <a:lnTo>
                      <a:pt x="10" y="8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7" name="Vector">
                <a:extLst>
                  <a:ext uri="{FF2B5EF4-FFF2-40B4-BE49-F238E27FC236}">
                    <a16:creationId xmlns:a16="http://schemas.microsoft.com/office/drawing/2014/main" id="{C68987BE-8BD4-C806-5000-2D39E4B4FE2E}"/>
                  </a:ext>
                </a:extLst>
              </p:cNvPr>
              <p:cNvSpPr>
                <a:spLocks noEditPoints="1"/>
              </p:cNvSpPr>
              <p:nvPr/>
            </p:nvSpPr>
            <p:spPr bwMode="gray">
              <a:xfrm>
                <a:off x="9434513" y="2535238"/>
                <a:ext cx="133350" cy="307975"/>
              </a:xfrm>
              <a:custGeom>
                <a:avLst/>
                <a:gdLst>
                  <a:gd name="T0" fmla="*/ 72 w 144"/>
                  <a:gd name="T1" fmla="*/ 336 h 336"/>
                  <a:gd name="T2" fmla="*/ 0 w 144"/>
                  <a:gd name="T3" fmla="*/ 168 h 336"/>
                  <a:gd name="T4" fmla="*/ 72 w 144"/>
                  <a:gd name="T5" fmla="*/ 0 h 336"/>
                  <a:gd name="T6" fmla="*/ 144 w 144"/>
                  <a:gd name="T7" fmla="*/ 168 h 336"/>
                  <a:gd name="T8" fmla="*/ 72 w 144"/>
                  <a:gd name="T9" fmla="*/ 336 h 336"/>
                  <a:gd name="T10" fmla="*/ 72 w 144"/>
                  <a:gd name="T11" fmla="*/ 24 h 336"/>
                  <a:gd name="T12" fmla="*/ 24 w 144"/>
                  <a:gd name="T13" fmla="*/ 168 h 336"/>
                  <a:gd name="T14" fmla="*/ 72 w 144"/>
                  <a:gd name="T15" fmla="*/ 312 h 336"/>
                  <a:gd name="T16" fmla="*/ 120 w 144"/>
                  <a:gd name="T17" fmla="*/ 168 h 336"/>
                  <a:gd name="T18" fmla="*/ 72 w 144"/>
                  <a:gd name="T19" fmla="*/ 24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336">
                    <a:moveTo>
                      <a:pt x="72" y="336"/>
                    </a:moveTo>
                    <a:cubicBezTo>
                      <a:pt x="25" y="336"/>
                      <a:pt x="0" y="249"/>
                      <a:pt x="0" y="168"/>
                    </a:cubicBezTo>
                    <a:cubicBezTo>
                      <a:pt x="0" y="86"/>
                      <a:pt x="25" y="0"/>
                      <a:pt x="72" y="0"/>
                    </a:cubicBezTo>
                    <a:cubicBezTo>
                      <a:pt x="119" y="0"/>
                      <a:pt x="144" y="86"/>
                      <a:pt x="144" y="168"/>
                    </a:cubicBezTo>
                    <a:cubicBezTo>
                      <a:pt x="144" y="249"/>
                      <a:pt x="119" y="336"/>
                      <a:pt x="72" y="336"/>
                    </a:cubicBezTo>
                    <a:close/>
                    <a:moveTo>
                      <a:pt x="72" y="24"/>
                    </a:moveTo>
                    <a:cubicBezTo>
                      <a:pt x="52" y="24"/>
                      <a:pt x="24" y="78"/>
                      <a:pt x="24" y="168"/>
                    </a:cubicBezTo>
                    <a:cubicBezTo>
                      <a:pt x="24" y="257"/>
                      <a:pt x="52" y="312"/>
                      <a:pt x="72" y="312"/>
                    </a:cubicBezTo>
                    <a:cubicBezTo>
                      <a:pt x="92" y="312"/>
                      <a:pt x="120" y="257"/>
                      <a:pt x="120" y="168"/>
                    </a:cubicBezTo>
                    <a:cubicBezTo>
                      <a:pt x="120" y="78"/>
                      <a:pt x="92" y="24"/>
                      <a:pt x="72"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8" name="Vector">
                <a:extLst>
                  <a:ext uri="{FF2B5EF4-FFF2-40B4-BE49-F238E27FC236}">
                    <a16:creationId xmlns:a16="http://schemas.microsoft.com/office/drawing/2014/main" id="{4B54407F-8192-B4B5-AE4E-2BDD25AA8304}"/>
                  </a:ext>
                </a:extLst>
              </p:cNvPr>
              <p:cNvSpPr>
                <a:spLocks noEditPoints="1"/>
              </p:cNvSpPr>
              <p:nvPr/>
            </p:nvSpPr>
            <p:spPr bwMode="gray">
              <a:xfrm>
                <a:off x="9347200" y="2622551"/>
                <a:ext cx="307975" cy="133350"/>
              </a:xfrm>
              <a:custGeom>
                <a:avLst/>
                <a:gdLst>
                  <a:gd name="T0" fmla="*/ 168 w 336"/>
                  <a:gd name="T1" fmla="*/ 144 h 144"/>
                  <a:gd name="T2" fmla="*/ 0 w 336"/>
                  <a:gd name="T3" fmla="*/ 72 h 144"/>
                  <a:gd name="T4" fmla="*/ 168 w 336"/>
                  <a:gd name="T5" fmla="*/ 0 h 144"/>
                  <a:gd name="T6" fmla="*/ 336 w 336"/>
                  <a:gd name="T7" fmla="*/ 72 h 144"/>
                  <a:gd name="T8" fmla="*/ 168 w 336"/>
                  <a:gd name="T9" fmla="*/ 144 h 144"/>
                  <a:gd name="T10" fmla="*/ 168 w 336"/>
                  <a:gd name="T11" fmla="*/ 24 h 144"/>
                  <a:gd name="T12" fmla="*/ 24 w 336"/>
                  <a:gd name="T13" fmla="*/ 72 h 144"/>
                  <a:gd name="T14" fmla="*/ 168 w 336"/>
                  <a:gd name="T15" fmla="*/ 120 h 144"/>
                  <a:gd name="T16" fmla="*/ 312 w 336"/>
                  <a:gd name="T17" fmla="*/ 72 h 144"/>
                  <a:gd name="T18" fmla="*/ 168 w 336"/>
                  <a:gd name="T19" fmla="*/ 2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144">
                    <a:moveTo>
                      <a:pt x="168" y="144"/>
                    </a:moveTo>
                    <a:cubicBezTo>
                      <a:pt x="86" y="144"/>
                      <a:pt x="0" y="118"/>
                      <a:pt x="0" y="72"/>
                    </a:cubicBezTo>
                    <a:cubicBezTo>
                      <a:pt x="0" y="25"/>
                      <a:pt x="86" y="0"/>
                      <a:pt x="168" y="0"/>
                    </a:cubicBezTo>
                    <a:cubicBezTo>
                      <a:pt x="249" y="0"/>
                      <a:pt x="336" y="25"/>
                      <a:pt x="336" y="72"/>
                    </a:cubicBezTo>
                    <a:cubicBezTo>
                      <a:pt x="336" y="118"/>
                      <a:pt x="249" y="144"/>
                      <a:pt x="168" y="144"/>
                    </a:cubicBezTo>
                    <a:close/>
                    <a:moveTo>
                      <a:pt x="168" y="24"/>
                    </a:moveTo>
                    <a:cubicBezTo>
                      <a:pt x="79" y="24"/>
                      <a:pt x="24" y="52"/>
                      <a:pt x="24" y="72"/>
                    </a:cubicBezTo>
                    <a:cubicBezTo>
                      <a:pt x="24" y="92"/>
                      <a:pt x="79" y="120"/>
                      <a:pt x="168" y="120"/>
                    </a:cubicBezTo>
                    <a:cubicBezTo>
                      <a:pt x="257" y="120"/>
                      <a:pt x="312" y="92"/>
                      <a:pt x="312" y="72"/>
                    </a:cubicBezTo>
                    <a:cubicBezTo>
                      <a:pt x="312" y="52"/>
                      <a:pt x="257" y="24"/>
                      <a:pt x="168"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199" name="easyIcon">
            <a:extLst>
              <a:ext uri="{FF2B5EF4-FFF2-40B4-BE49-F238E27FC236}">
                <a16:creationId xmlns:a16="http://schemas.microsoft.com/office/drawing/2014/main" id="{62F87DE6-1A91-6B85-5BFD-9B8A86743743}"/>
              </a:ext>
            </a:extLst>
          </p:cNvPr>
          <p:cNvGrpSpPr>
            <a:grpSpLocks noChangeAspect="1"/>
          </p:cNvGrpSpPr>
          <p:nvPr>
            <p:custDataLst>
              <p:tags r:id="rId3"/>
            </p:custDataLst>
          </p:nvPr>
        </p:nvGrpSpPr>
        <p:grpSpPr>
          <a:xfrm>
            <a:off x="7344403" y="5893327"/>
            <a:ext cx="416381" cy="416381"/>
            <a:chOff x="2533342" y="2080348"/>
            <a:chExt cx="714050" cy="714050"/>
          </a:xfrm>
        </p:grpSpPr>
        <p:sp>
          <p:nvSpPr>
            <p:cNvPr id="200" name="Background">
              <a:extLst>
                <a:ext uri="{FF2B5EF4-FFF2-40B4-BE49-F238E27FC236}">
                  <a16:creationId xmlns:a16="http://schemas.microsoft.com/office/drawing/2014/main" id="{26D5FDCF-7529-7D25-BEBB-47AEE49CCE4D}"/>
                </a:ext>
              </a:extLst>
            </p:cNvPr>
            <p:cNvSpPr/>
            <p:nvPr/>
          </p:nvSpPr>
          <p:spPr>
            <a:xfrm>
              <a:off x="2533342" y="2080348"/>
              <a:ext cx="714050" cy="714050"/>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201" name="Group 200">
              <a:extLst>
                <a:ext uri="{FF2B5EF4-FFF2-40B4-BE49-F238E27FC236}">
                  <a16:creationId xmlns:a16="http://schemas.microsoft.com/office/drawing/2014/main" id="{8F96017B-FA74-A752-035C-D76B78ACFFE0}"/>
                </a:ext>
              </a:extLst>
            </p:cNvPr>
            <p:cNvGrpSpPr>
              <a:grpSpLocks noChangeAspect="1"/>
            </p:cNvGrpSpPr>
            <p:nvPr/>
          </p:nvGrpSpPr>
          <p:grpSpPr bwMode="gray">
            <a:xfrm>
              <a:off x="2603171" y="2149374"/>
              <a:ext cx="574397" cy="576001"/>
              <a:chOff x="965200" y="2890838"/>
              <a:chExt cx="568326" cy="569913"/>
            </a:xfrm>
            <a:solidFill>
              <a:schemeClr val="accent2"/>
            </a:solidFill>
          </p:grpSpPr>
          <p:sp>
            <p:nvSpPr>
              <p:cNvPr id="202" name="Vector">
                <a:extLst>
                  <a:ext uri="{FF2B5EF4-FFF2-40B4-BE49-F238E27FC236}">
                    <a16:creationId xmlns:a16="http://schemas.microsoft.com/office/drawing/2014/main" id="{707EF41E-FC79-C715-A4DD-7BDCB74BFAC9}"/>
                  </a:ext>
                </a:extLst>
              </p:cNvPr>
              <p:cNvSpPr>
                <a:spLocks noEditPoints="1"/>
              </p:cNvSpPr>
              <p:nvPr/>
            </p:nvSpPr>
            <p:spPr bwMode="gray">
              <a:xfrm>
                <a:off x="1071563" y="2890838"/>
                <a:ext cx="355600" cy="355600"/>
              </a:xfrm>
              <a:custGeom>
                <a:avLst/>
                <a:gdLst>
                  <a:gd name="T0" fmla="*/ 521 w 521"/>
                  <a:gd name="T1" fmla="*/ 260 h 520"/>
                  <a:gd name="T2" fmla="*/ 261 w 521"/>
                  <a:gd name="T3" fmla="*/ 0 h 520"/>
                  <a:gd name="T4" fmla="*/ 0 w 521"/>
                  <a:gd name="T5" fmla="*/ 260 h 520"/>
                  <a:gd name="T6" fmla="*/ 261 w 521"/>
                  <a:gd name="T7" fmla="*/ 520 h 520"/>
                  <a:gd name="T8" fmla="*/ 521 w 521"/>
                  <a:gd name="T9" fmla="*/ 260 h 520"/>
                  <a:gd name="T10" fmla="*/ 261 w 521"/>
                  <a:gd name="T11" fmla="*/ 494 h 520"/>
                  <a:gd name="T12" fmla="*/ 26 w 521"/>
                  <a:gd name="T13" fmla="*/ 260 h 520"/>
                  <a:gd name="T14" fmla="*/ 261 w 521"/>
                  <a:gd name="T15" fmla="*/ 26 h 520"/>
                  <a:gd name="T16" fmla="*/ 495 w 521"/>
                  <a:gd name="T17" fmla="*/ 260 h 520"/>
                  <a:gd name="T18" fmla="*/ 261 w 521"/>
                  <a:gd name="T19" fmla="*/ 494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1" h="520">
                    <a:moveTo>
                      <a:pt x="521" y="260"/>
                    </a:moveTo>
                    <a:cubicBezTo>
                      <a:pt x="521" y="116"/>
                      <a:pt x="404" y="0"/>
                      <a:pt x="261" y="0"/>
                    </a:cubicBezTo>
                    <a:cubicBezTo>
                      <a:pt x="117" y="0"/>
                      <a:pt x="0" y="116"/>
                      <a:pt x="0" y="260"/>
                    </a:cubicBezTo>
                    <a:cubicBezTo>
                      <a:pt x="0" y="404"/>
                      <a:pt x="117" y="520"/>
                      <a:pt x="261" y="520"/>
                    </a:cubicBezTo>
                    <a:cubicBezTo>
                      <a:pt x="404" y="520"/>
                      <a:pt x="521" y="404"/>
                      <a:pt x="521" y="260"/>
                    </a:cubicBezTo>
                    <a:close/>
                    <a:moveTo>
                      <a:pt x="261" y="494"/>
                    </a:moveTo>
                    <a:cubicBezTo>
                      <a:pt x="131" y="494"/>
                      <a:pt x="26" y="389"/>
                      <a:pt x="26" y="260"/>
                    </a:cubicBezTo>
                    <a:cubicBezTo>
                      <a:pt x="26" y="131"/>
                      <a:pt x="131" y="26"/>
                      <a:pt x="261" y="26"/>
                    </a:cubicBezTo>
                    <a:cubicBezTo>
                      <a:pt x="390" y="26"/>
                      <a:pt x="495" y="131"/>
                      <a:pt x="495" y="260"/>
                    </a:cubicBezTo>
                    <a:cubicBezTo>
                      <a:pt x="495" y="389"/>
                      <a:pt x="390" y="494"/>
                      <a:pt x="261" y="4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3" name="Vector">
                <a:extLst>
                  <a:ext uri="{FF2B5EF4-FFF2-40B4-BE49-F238E27FC236}">
                    <a16:creationId xmlns:a16="http://schemas.microsoft.com/office/drawing/2014/main" id="{ABCBA42D-BA86-06A2-1C0F-C5F8F5F41594}"/>
                  </a:ext>
                </a:extLst>
              </p:cNvPr>
              <p:cNvSpPr>
                <a:spLocks/>
              </p:cNvSpPr>
              <p:nvPr/>
            </p:nvSpPr>
            <p:spPr bwMode="gray">
              <a:xfrm>
                <a:off x="1204913" y="2971800"/>
                <a:ext cx="88900" cy="195263"/>
              </a:xfrm>
              <a:custGeom>
                <a:avLst/>
                <a:gdLst>
                  <a:gd name="T0" fmla="*/ 66 w 131"/>
                  <a:gd name="T1" fmla="*/ 52 h 286"/>
                  <a:gd name="T2" fmla="*/ 105 w 131"/>
                  <a:gd name="T3" fmla="*/ 91 h 286"/>
                  <a:gd name="T4" fmla="*/ 131 w 131"/>
                  <a:gd name="T5" fmla="*/ 91 h 286"/>
                  <a:gd name="T6" fmla="*/ 79 w 131"/>
                  <a:gd name="T7" fmla="*/ 27 h 286"/>
                  <a:gd name="T8" fmla="*/ 79 w 131"/>
                  <a:gd name="T9" fmla="*/ 0 h 286"/>
                  <a:gd name="T10" fmla="*/ 53 w 131"/>
                  <a:gd name="T11" fmla="*/ 0 h 286"/>
                  <a:gd name="T12" fmla="*/ 53 w 131"/>
                  <a:gd name="T13" fmla="*/ 27 h 286"/>
                  <a:gd name="T14" fmla="*/ 0 w 131"/>
                  <a:gd name="T15" fmla="*/ 91 h 286"/>
                  <a:gd name="T16" fmla="*/ 54 w 131"/>
                  <a:gd name="T17" fmla="*/ 152 h 286"/>
                  <a:gd name="T18" fmla="*/ 66 w 131"/>
                  <a:gd name="T19" fmla="*/ 158 h 286"/>
                  <a:gd name="T20" fmla="*/ 105 w 131"/>
                  <a:gd name="T21" fmla="*/ 195 h 286"/>
                  <a:gd name="T22" fmla="*/ 66 w 131"/>
                  <a:gd name="T23" fmla="*/ 234 h 286"/>
                  <a:gd name="T24" fmla="*/ 26 w 131"/>
                  <a:gd name="T25" fmla="*/ 195 h 286"/>
                  <a:gd name="T26" fmla="*/ 0 w 131"/>
                  <a:gd name="T27" fmla="*/ 195 h 286"/>
                  <a:gd name="T28" fmla="*/ 53 w 131"/>
                  <a:gd name="T29" fmla="*/ 259 h 286"/>
                  <a:gd name="T30" fmla="*/ 53 w 131"/>
                  <a:gd name="T31" fmla="*/ 286 h 286"/>
                  <a:gd name="T32" fmla="*/ 79 w 131"/>
                  <a:gd name="T33" fmla="*/ 286 h 286"/>
                  <a:gd name="T34" fmla="*/ 79 w 131"/>
                  <a:gd name="T35" fmla="*/ 259 h 286"/>
                  <a:gd name="T36" fmla="*/ 131 w 131"/>
                  <a:gd name="T37" fmla="*/ 195 h 286"/>
                  <a:gd name="T38" fmla="*/ 78 w 131"/>
                  <a:gd name="T39" fmla="*/ 134 h 286"/>
                  <a:gd name="T40" fmla="*/ 65 w 131"/>
                  <a:gd name="T41" fmla="*/ 128 h 286"/>
                  <a:gd name="T42" fmla="*/ 26 w 131"/>
                  <a:gd name="T43" fmla="*/ 91 h 286"/>
                  <a:gd name="T44" fmla="*/ 66 w 131"/>
                  <a:gd name="T45" fmla="*/ 52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1" h="286">
                    <a:moveTo>
                      <a:pt x="66" y="52"/>
                    </a:moveTo>
                    <a:cubicBezTo>
                      <a:pt x="87" y="52"/>
                      <a:pt x="105" y="69"/>
                      <a:pt x="105" y="91"/>
                    </a:cubicBezTo>
                    <a:cubicBezTo>
                      <a:pt x="131" y="91"/>
                      <a:pt x="131" y="91"/>
                      <a:pt x="131" y="91"/>
                    </a:cubicBezTo>
                    <a:cubicBezTo>
                      <a:pt x="131" y="59"/>
                      <a:pt x="108" y="33"/>
                      <a:pt x="79" y="27"/>
                    </a:cubicBezTo>
                    <a:cubicBezTo>
                      <a:pt x="79" y="0"/>
                      <a:pt x="79" y="0"/>
                      <a:pt x="79" y="0"/>
                    </a:cubicBezTo>
                    <a:cubicBezTo>
                      <a:pt x="53" y="0"/>
                      <a:pt x="53" y="0"/>
                      <a:pt x="53" y="0"/>
                    </a:cubicBezTo>
                    <a:cubicBezTo>
                      <a:pt x="53" y="27"/>
                      <a:pt x="53" y="27"/>
                      <a:pt x="53" y="27"/>
                    </a:cubicBezTo>
                    <a:cubicBezTo>
                      <a:pt x="23" y="33"/>
                      <a:pt x="0" y="59"/>
                      <a:pt x="0" y="91"/>
                    </a:cubicBezTo>
                    <a:cubicBezTo>
                      <a:pt x="0" y="125"/>
                      <a:pt x="29" y="139"/>
                      <a:pt x="54" y="152"/>
                    </a:cubicBezTo>
                    <a:cubicBezTo>
                      <a:pt x="66" y="158"/>
                      <a:pt x="66" y="158"/>
                      <a:pt x="66" y="158"/>
                    </a:cubicBezTo>
                    <a:cubicBezTo>
                      <a:pt x="91" y="170"/>
                      <a:pt x="105" y="178"/>
                      <a:pt x="105" y="195"/>
                    </a:cubicBezTo>
                    <a:cubicBezTo>
                      <a:pt x="105" y="217"/>
                      <a:pt x="87" y="234"/>
                      <a:pt x="66" y="234"/>
                    </a:cubicBezTo>
                    <a:cubicBezTo>
                      <a:pt x="44" y="234"/>
                      <a:pt x="26" y="217"/>
                      <a:pt x="26" y="195"/>
                    </a:cubicBezTo>
                    <a:cubicBezTo>
                      <a:pt x="0" y="195"/>
                      <a:pt x="0" y="195"/>
                      <a:pt x="0" y="195"/>
                    </a:cubicBezTo>
                    <a:cubicBezTo>
                      <a:pt x="0" y="227"/>
                      <a:pt x="23" y="253"/>
                      <a:pt x="53" y="259"/>
                    </a:cubicBezTo>
                    <a:cubicBezTo>
                      <a:pt x="53" y="286"/>
                      <a:pt x="53" y="286"/>
                      <a:pt x="53" y="286"/>
                    </a:cubicBezTo>
                    <a:cubicBezTo>
                      <a:pt x="79" y="286"/>
                      <a:pt x="79" y="286"/>
                      <a:pt x="79" y="286"/>
                    </a:cubicBezTo>
                    <a:cubicBezTo>
                      <a:pt x="79" y="259"/>
                      <a:pt x="79" y="259"/>
                      <a:pt x="79" y="259"/>
                    </a:cubicBezTo>
                    <a:cubicBezTo>
                      <a:pt x="108" y="253"/>
                      <a:pt x="131" y="227"/>
                      <a:pt x="131" y="195"/>
                    </a:cubicBezTo>
                    <a:cubicBezTo>
                      <a:pt x="131" y="161"/>
                      <a:pt x="102" y="147"/>
                      <a:pt x="78" y="134"/>
                    </a:cubicBezTo>
                    <a:cubicBezTo>
                      <a:pt x="65" y="128"/>
                      <a:pt x="65" y="128"/>
                      <a:pt x="65" y="128"/>
                    </a:cubicBezTo>
                    <a:cubicBezTo>
                      <a:pt x="40" y="116"/>
                      <a:pt x="26" y="108"/>
                      <a:pt x="26" y="91"/>
                    </a:cubicBezTo>
                    <a:cubicBezTo>
                      <a:pt x="26" y="69"/>
                      <a:pt x="44" y="52"/>
                      <a:pt x="66" y="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4" name="Vector">
                <a:extLst>
                  <a:ext uri="{FF2B5EF4-FFF2-40B4-BE49-F238E27FC236}">
                    <a16:creationId xmlns:a16="http://schemas.microsoft.com/office/drawing/2014/main" id="{AC05E861-00B3-0BCC-8CE5-1D6D228E7493}"/>
                  </a:ext>
                </a:extLst>
              </p:cNvPr>
              <p:cNvSpPr>
                <a:spLocks/>
              </p:cNvSpPr>
              <p:nvPr/>
            </p:nvSpPr>
            <p:spPr bwMode="gray">
              <a:xfrm>
                <a:off x="1303338" y="3068638"/>
                <a:ext cx="230188" cy="392113"/>
              </a:xfrm>
              <a:custGeom>
                <a:avLst/>
                <a:gdLst>
                  <a:gd name="T0" fmla="*/ 286 w 338"/>
                  <a:gd name="T1" fmla="*/ 0 h 573"/>
                  <a:gd name="T2" fmla="*/ 234 w 338"/>
                  <a:gd name="T3" fmla="*/ 52 h 573"/>
                  <a:gd name="T4" fmla="*/ 234 w 338"/>
                  <a:gd name="T5" fmla="*/ 156 h 573"/>
                  <a:gd name="T6" fmla="*/ 260 w 338"/>
                  <a:gd name="T7" fmla="*/ 156 h 573"/>
                  <a:gd name="T8" fmla="*/ 260 w 338"/>
                  <a:gd name="T9" fmla="*/ 52 h 573"/>
                  <a:gd name="T10" fmla="*/ 286 w 338"/>
                  <a:gd name="T11" fmla="*/ 26 h 573"/>
                  <a:gd name="T12" fmla="*/ 312 w 338"/>
                  <a:gd name="T13" fmla="*/ 52 h 573"/>
                  <a:gd name="T14" fmla="*/ 312 w 338"/>
                  <a:gd name="T15" fmla="*/ 260 h 573"/>
                  <a:gd name="T16" fmla="*/ 290 w 338"/>
                  <a:gd name="T17" fmla="*/ 303 h 573"/>
                  <a:gd name="T18" fmla="*/ 199 w 338"/>
                  <a:gd name="T19" fmla="*/ 394 h 573"/>
                  <a:gd name="T20" fmla="*/ 169 w 338"/>
                  <a:gd name="T21" fmla="*/ 456 h 573"/>
                  <a:gd name="T22" fmla="*/ 169 w 338"/>
                  <a:gd name="T23" fmla="*/ 469 h 573"/>
                  <a:gd name="T24" fmla="*/ 52 w 338"/>
                  <a:gd name="T25" fmla="*/ 469 h 573"/>
                  <a:gd name="T26" fmla="*/ 52 w 338"/>
                  <a:gd name="T27" fmla="*/ 378 h 573"/>
                  <a:gd name="T28" fmla="*/ 74 w 338"/>
                  <a:gd name="T29" fmla="*/ 322 h 573"/>
                  <a:gd name="T30" fmla="*/ 200 w 338"/>
                  <a:gd name="T31" fmla="*/ 195 h 573"/>
                  <a:gd name="T32" fmla="*/ 208 w 338"/>
                  <a:gd name="T33" fmla="*/ 195 h 573"/>
                  <a:gd name="T34" fmla="*/ 234 w 338"/>
                  <a:gd name="T35" fmla="*/ 221 h 573"/>
                  <a:gd name="T36" fmla="*/ 234 w 338"/>
                  <a:gd name="T37" fmla="*/ 229 h 573"/>
                  <a:gd name="T38" fmla="*/ 147 w 338"/>
                  <a:gd name="T39" fmla="*/ 316 h 573"/>
                  <a:gd name="T40" fmla="*/ 165 w 338"/>
                  <a:gd name="T41" fmla="*/ 335 h 573"/>
                  <a:gd name="T42" fmla="*/ 260 w 338"/>
                  <a:gd name="T43" fmla="*/ 240 h 573"/>
                  <a:gd name="T44" fmla="*/ 260 w 338"/>
                  <a:gd name="T45" fmla="*/ 221 h 573"/>
                  <a:gd name="T46" fmla="*/ 208 w 338"/>
                  <a:gd name="T47" fmla="*/ 169 h 573"/>
                  <a:gd name="T48" fmla="*/ 190 w 338"/>
                  <a:gd name="T49" fmla="*/ 169 h 573"/>
                  <a:gd name="T50" fmla="*/ 56 w 338"/>
                  <a:gd name="T51" fmla="*/ 303 h 573"/>
                  <a:gd name="T52" fmla="*/ 26 w 338"/>
                  <a:gd name="T53" fmla="*/ 378 h 573"/>
                  <a:gd name="T54" fmla="*/ 26 w 338"/>
                  <a:gd name="T55" fmla="*/ 469 h 573"/>
                  <a:gd name="T56" fmla="*/ 0 w 338"/>
                  <a:gd name="T57" fmla="*/ 495 h 573"/>
                  <a:gd name="T58" fmla="*/ 0 w 338"/>
                  <a:gd name="T59" fmla="*/ 573 h 573"/>
                  <a:gd name="T60" fmla="*/ 26 w 338"/>
                  <a:gd name="T61" fmla="*/ 573 h 573"/>
                  <a:gd name="T62" fmla="*/ 26 w 338"/>
                  <a:gd name="T63" fmla="*/ 495 h 573"/>
                  <a:gd name="T64" fmla="*/ 195 w 338"/>
                  <a:gd name="T65" fmla="*/ 495 h 573"/>
                  <a:gd name="T66" fmla="*/ 195 w 338"/>
                  <a:gd name="T67" fmla="*/ 573 h 573"/>
                  <a:gd name="T68" fmla="*/ 221 w 338"/>
                  <a:gd name="T69" fmla="*/ 573 h 573"/>
                  <a:gd name="T70" fmla="*/ 221 w 338"/>
                  <a:gd name="T71" fmla="*/ 495 h 573"/>
                  <a:gd name="T72" fmla="*/ 195 w 338"/>
                  <a:gd name="T73" fmla="*/ 469 h 573"/>
                  <a:gd name="T74" fmla="*/ 195 w 338"/>
                  <a:gd name="T75" fmla="*/ 456 h 573"/>
                  <a:gd name="T76" fmla="*/ 217 w 338"/>
                  <a:gd name="T77" fmla="*/ 413 h 573"/>
                  <a:gd name="T78" fmla="*/ 308 w 338"/>
                  <a:gd name="T79" fmla="*/ 322 h 573"/>
                  <a:gd name="T80" fmla="*/ 338 w 338"/>
                  <a:gd name="T81" fmla="*/ 260 h 573"/>
                  <a:gd name="T82" fmla="*/ 338 w 338"/>
                  <a:gd name="T83" fmla="*/ 52 h 573"/>
                  <a:gd name="T84" fmla="*/ 286 w 338"/>
                  <a:gd name="T85" fmla="*/ 0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8" h="573">
                    <a:moveTo>
                      <a:pt x="286" y="0"/>
                    </a:moveTo>
                    <a:cubicBezTo>
                      <a:pt x="257" y="0"/>
                      <a:pt x="234" y="23"/>
                      <a:pt x="234" y="52"/>
                    </a:cubicBezTo>
                    <a:cubicBezTo>
                      <a:pt x="234" y="156"/>
                      <a:pt x="234" y="156"/>
                      <a:pt x="234" y="156"/>
                    </a:cubicBezTo>
                    <a:cubicBezTo>
                      <a:pt x="260" y="156"/>
                      <a:pt x="260" y="156"/>
                      <a:pt x="260" y="156"/>
                    </a:cubicBezTo>
                    <a:cubicBezTo>
                      <a:pt x="260" y="52"/>
                      <a:pt x="260" y="52"/>
                      <a:pt x="260" y="52"/>
                    </a:cubicBezTo>
                    <a:cubicBezTo>
                      <a:pt x="260" y="38"/>
                      <a:pt x="272" y="26"/>
                      <a:pt x="286" y="26"/>
                    </a:cubicBezTo>
                    <a:cubicBezTo>
                      <a:pt x="300" y="26"/>
                      <a:pt x="312" y="38"/>
                      <a:pt x="312" y="52"/>
                    </a:cubicBezTo>
                    <a:cubicBezTo>
                      <a:pt x="312" y="260"/>
                      <a:pt x="312" y="260"/>
                      <a:pt x="312" y="260"/>
                    </a:cubicBezTo>
                    <a:cubicBezTo>
                      <a:pt x="312" y="261"/>
                      <a:pt x="311" y="282"/>
                      <a:pt x="290" y="303"/>
                    </a:cubicBezTo>
                    <a:cubicBezTo>
                      <a:pt x="199" y="394"/>
                      <a:pt x="199" y="394"/>
                      <a:pt x="199" y="394"/>
                    </a:cubicBezTo>
                    <a:cubicBezTo>
                      <a:pt x="169" y="424"/>
                      <a:pt x="169" y="454"/>
                      <a:pt x="169" y="456"/>
                    </a:cubicBezTo>
                    <a:cubicBezTo>
                      <a:pt x="169" y="469"/>
                      <a:pt x="169" y="469"/>
                      <a:pt x="169" y="469"/>
                    </a:cubicBezTo>
                    <a:cubicBezTo>
                      <a:pt x="52" y="469"/>
                      <a:pt x="52" y="469"/>
                      <a:pt x="52" y="469"/>
                    </a:cubicBezTo>
                    <a:cubicBezTo>
                      <a:pt x="52" y="378"/>
                      <a:pt x="52" y="378"/>
                      <a:pt x="52" y="378"/>
                    </a:cubicBezTo>
                    <a:cubicBezTo>
                      <a:pt x="52" y="377"/>
                      <a:pt x="52" y="344"/>
                      <a:pt x="74" y="322"/>
                    </a:cubicBezTo>
                    <a:cubicBezTo>
                      <a:pt x="200" y="195"/>
                      <a:pt x="200" y="195"/>
                      <a:pt x="200" y="195"/>
                    </a:cubicBezTo>
                    <a:cubicBezTo>
                      <a:pt x="208" y="195"/>
                      <a:pt x="208" y="195"/>
                      <a:pt x="208" y="195"/>
                    </a:cubicBezTo>
                    <a:cubicBezTo>
                      <a:pt x="222" y="195"/>
                      <a:pt x="234" y="207"/>
                      <a:pt x="234" y="221"/>
                    </a:cubicBezTo>
                    <a:cubicBezTo>
                      <a:pt x="234" y="229"/>
                      <a:pt x="234" y="229"/>
                      <a:pt x="234" y="229"/>
                    </a:cubicBezTo>
                    <a:cubicBezTo>
                      <a:pt x="147" y="316"/>
                      <a:pt x="147" y="316"/>
                      <a:pt x="147" y="316"/>
                    </a:cubicBezTo>
                    <a:cubicBezTo>
                      <a:pt x="165" y="335"/>
                      <a:pt x="165" y="335"/>
                      <a:pt x="165" y="335"/>
                    </a:cubicBezTo>
                    <a:cubicBezTo>
                      <a:pt x="260" y="240"/>
                      <a:pt x="260" y="240"/>
                      <a:pt x="260" y="240"/>
                    </a:cubicBezTo>
                    <a:cubicBezTo>
                      <a:pt x="260" y="221"/>
                      <a:pt x="260" y="221"/>
                      <a:pt x="260" y="221"/>
                    </a:cubicBezTo>
                    <a:cubicBezTo>
                      <a:pt x="260" y="193"/>
                      <a:pt x="237" y="169"/>
                      <a:pt x="208" y="169"/>
                    </a:cubicBezTo>
                    <a:cubicBezTo>
                      <a:pt x="190" y="169"/>
                      <a:pt x="190" y="169"/>
                      <a:pt x="190" y="169"/>
                    </a:cubicBezTo>
                    <a:cubicBezTo>
                      <a:pt x="56" y="303"/>
                      <a:pt x="56" y="303"/>
                      <a:pt x="56" y="303"/>
                    </a:cubicBezTo>
                    <a:cubicBezTo>
                      <a:pt x="26" y="333"/>
                      <a:pt x="26" y="376"/>
                      <a:pt x="26" y="378"/>
                    </a:cubicBezTo>
                    <a:cubicBezTo>
                      <a:pt x="26" y="469"/>
                      <a:pt x="26" y="469"/>
                      <a:pt x="26" y="469"/>
                    </a:cubicBezTo>
                    <a:cubicBezTo>
                      <a:pt x="11" y="469"/>
                      <a:pt x="0" y="480"/>
                      <a:pt x="0" y="495"/>
                    </a:cubicBezTo>
                    <a:cubicBezTo>
                      <a:pt x="0" y="573"/>
                      <a:pt x="0" y="573"/>
                      <a:pt x="0" y="573"/>
                    </a:cubicBezTo>
                    <a:cubicBezTo>
                      <a:pt x="26" y="573"/>
                      <a:pt x="26" y="573"/>
                      <a:pt x="26" y="573"/>
                    </a:cubicBezTo>
                    <a:cubicBezTo>
                      <a:pt x="26" y="495"/>
                      <a:pt x="26" y="495"/>
                      <a:pt x="26" y="495"/>
                    </a:cubicBezTo>
                    <a:cubicBezTo>
                      <a:pt x="195" y="495"/>
                      <a:pt x="195" y="495"/>
                      <a:pt x="195" y="495"/>
                    </a:cubicBezTo>
                    <a:cubicBezTo>
                      <a:pt x="195" y="573"/>
                      <a:pt x="195" y="573"/>
                      <a:pt x="195" y="573"/>
                    </a:cubicBezTo>
                    <a:cubicBezTo>
                      <a:pt x="221" y="573"/>
                      <a:pt x="221" y="573"/>
                      <a:pt x="221" y="573"/>
                    </a:cubicBezTo>
                    <a:cubicBezTo>
                      <a:pt x="221" y="495"/>
                      <a:pt x="221" y="495"/>
                      <a:pt x="221" y="495"/>
                    </a:cubicBezTo>
                    <a:cubicBezTo>
                      <a:pt x="221" y="480"/>
                      <a:pt x="209" y="469"/>
                      <a:pt x="195" y="469"/>
                    </a:cubicBezTo>
                    <a:cubicBezTo>
                      <a:pt x="195" y="456"/>
                      <a:pt x="195" y="456"/>
                      <a:pt x="195" y="456"/>
                    </a:cubicBezTo>
                    <a:cubicBezTo>
                      <a:pt x="195" y="455"/>
                      <a:pt x="196" y="434"/>
                      <a:pt x="217" y="413"/>
                    </a:cubicBezTo>
                    <a:cubicBezTo>
                      <a:pt x="308" y="322"/>
                      <a:pt x="308" y="322"/>
                      <a:pt x="308" y="322"/>
                    </a:cubicBezTo>
                    <a:cubicBezTo>
                      <a:pt x="338" y="292"/>
                      <a:pt x="338" y="262"/>
                      <a:pt x="338" y="260"/>
                    </a:cubicBezTo>
                    <a:cubicBezTo>
                      <a:pt x="338" y="52"/>
                      <a:pt x="338" y="52"/>
                      <a:pt x="338" y="52"/>
                    </a:cubicBezTo>
                    <a:cubicBezTo>
                      <a:pt x="338" y="23"/>
                      <a:pt x="315" y="0"/>
                      <a:pt x="28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5" name="Vector">
                <a:extLst>
                  <a:ext uri="{FF2B5EF4-FFF2-40B4-BE49-F238E27FC236}">
                    <a16:creationId xmlns:a16="http://schemas.microsoft.com/office/drawing/2014/main" id="{8926B23E-2925-716F-975F-0017262A1167}"/>
                  </a:ext>
                </a:extLst>
              </p:cNvPr>
              <p:cNvSpPr>
                <a:spLocks/>
              </p:cNvSpPr>
              <p:nvPr/>
            </p:nvSpPr>
            <p:spPr bwMode="gray">
              <a:xfrm>
                <a:off x="965200" y="3068638"/>
                <a:ext cx="230188" cy="392113"/>
              </a:xfrm>
              <a:custGeom>
                <a:avLst/>
                <a:gdLst>
                  <a:gd name="T0" fmla="*/ 312 w 338"/>
                  <a:gd name="T1" fmla="*/ 469 h 573"/>
                  <a:gd name="T2" fmla="*/ 312 w 338"/>
                  <a:gd name="T3" fmla="*/ 378 h 573"/>
                  <a:gd name="T4" fmla="*/ 283 w 338"/>
                  <a:gd name="T5" fmla="*/ 303 h 573"/>
                  <a:gd name="T6" fmla="*/ 149 w 338"/>
                  <a:gd name="T7" fmla="*/ 169 h 573"/>
                  <a:gd name="T8" fmla="*/ 130 w 338"/>
                  <a:gd name="T9" fmla="*/ 169 h 573"/>
                  <a:gd name="T10" fmla="*/ 78 w 338"/>
                  <a:gd name="T11" fmla="*/ 221 h 573"/>
                  <a:gd name="T12" fmla="*/ 78 w 338"/>
                  <a:gd name="T13" fmla="*/ 240 h 573"/>
                  <a:gd name="T14" fmla="*/ 173 w 338"/>
                  <a:gd name="T15" fmla="*/ 335 h 573"/>
                  <a:gd name="T16" fmla="*/ 191 w 338"/>
                  <a:gd name="T17" fmla="*/ 316 h 573"/>
                  <a:gd name="T18" fmla="*/ 104 w 338"/>
                  <a:gd name="T19" fmla="*/ 229 h 573"/>
                  <a:gd name="T20" fmla="*/ 104 w 338"/>
                  <a:gd name="T21" fmla="*/ 221 h 573"/>
                  <a:gd name="T22" fmla="*/ 130 w 338"/>
                  <a:gd name="T23" fmla="*/ 195 h 573"/>
                  <a:gd name="T24" fmla="*/ 138 w 338"/>
                  <a:gd name="T25" fmla="*/ 195 h 573"/>
                  <a:gd name="T26" fmla="*/ 264 w 338"/>
                  <a:gd name="T27" fmla="*/ 322 h 573"/>
                  <a:gd name="T28" fmla="*/ 286 w 338"/>
                  <a:gd name="T29" fmla="*/ 378 h 573"/>
                  <a:gd name="T30" fmla="*/ 286 w 338"/>
                  <a:gd name="T31" fmla="*/ 469 h 573"/>
                  <a:gd name="T32" fmla="*/ 169 w 338"/>
                  <a:gd name="T33" fmla="*/ 469 h 573"/>
                  <a:gd name="T34" fmla="*/ 169 w 338"/>
                  <a:gd name="T35" fmla="*/ 456 h 573"/>
                  <a:gd name="T36" fmla="*/ 139 w 338"/>
                  <a:gd name="T37" fmla="*/ 394 h 573"/>
                  <a:gd name="T38" fmla="*/ 48 w 338"/>
                  <a:gd name="T39" fmla="*/ 303 h 573"/>
                  <a:gd name="T40" fmla="*/ 26 w 338"/>
                  <a:gd name="T41" fmla="*/ 260 h 573"/>
                  <a:gd name="T42" fmla="*/ 26 w 338"/>
                  <a:gd name="T43" fmla="*/ 52 h 573"/>
                  <a:gd name="T44" fmla="*/ 52 w 338"/>
                  <a:gd name="T45" fmla="*/ 26 h 573"/>
                  <a:gd name="T46" fmla="*/ 78 w 338"/>
                  <a:gd name="T47" fmla="*/ 52 h 573"/>
                  <a:gd name="T48" fmla="*/ 78 w 338"/>
                  <a:gd name="T49" fmla="*/ 156 h 573"/>
                  <a:gd name="T50" fmla="*/ 104 w 338"/>
                  <a:gd name="T51" fmla="*/ 156 h 573"/>
                  <a:gd name="T52" fmla="*/ 104 w 338"/>
                  <a:gd name="T53" fmla="*/ 52 h 573"/>
                  <a:gd name="T54" fmla="*/ 52 w 338"/>
                  <a:gd name="T55" fmla="*/ 0 h 573"/>
                  <a:gd name="T56" fmla="*/ 0 w 338"/>
                  <a:gd name="T57" fmla="*/ 52 h 573"/>
                  <a:gd name="T58" fmla="*/ 0 w 338"/>
                  <a:gd name="T59" fmla="*/ 260 h 573"/>
                  <a:gd name="T60" fmla="*/ 30 w 338"/>
                  <a:gd name="T61" fmla="*/ 322 h 573"/>
                  <a:gd name="T62" fmla="*/ 121 w 338"/>
                  <a:gd name="T63" fmla="*/ 413 h 573"/>
                  <a:gd name="T64" fmla="*/ 143 w 338"/>
                  <a:gd name="T65" fmla="*/ 456 h 573"/>
                  <a:gd name="T66" fmla="*/ 143 w 338"/>
                  <a:gd name="T67" fmla="*/ 469 h 573"/>
                  <a:gd name="T68" fmla="*/ 117 w 338"/>
                  <a:gd name="T69" fmla="*/ 495 h 573"/>
                  <a:gd name="T70" fmla="*/ 117 w 338"/>
                  <a:gd name="T71" fmla="*/ 573 h 573"/>
                  <a:gd name="T72" fmla="*/ 143 w 338"/>
                  <a:gd name="T73" fmla="*/ 573 h 573"/>
                  <a:gd name="T74" fmla="*/ 143 w 338"/>
                  <a:gd name="T75" fmla="*/ 495 h 573"/>
                  <a:gd name="T76" fmla="*/ 312 w 338"/>
                  <a:gd name="T77" fmla="*/ 495 h 573"/>
                  <a:gd name="T78" fmla="*/ 312 w 338"/>
                  <a:gd name="T79" fmla="*/ 573 h 573"/>
                  <a:gd name="T80" fmla="*/ 338 w 338"/>
                  <a:gd name="T81" fmla="*/ 573 h 573"/>
                  <a:gd name="T82" fmla="*/ 338 w 338"/>
                  <a:gd name="T83" fmla="*/ 495 h 573"/>
                  <a:gd name="T84" fmla="*/ 312 w 338"/>
                  <a:gd name="T85" fmla="*/ 469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8" h="573">
                    <a:moveTo>
                      <a:pt x="312" y="469"/>
                    </a:moveTo>
                    <a:cubicBezTo>
                      <a:pt x="312" y="378"/>
                      <a:pt x="312" y="378"/>
                      <a:pt x="312" y="378"/>
                    </a:cubicBezTo>
                    <a:cubicBezTo>
                      <a:pt x="312" y="376"/>
                      <a:pt x="312" y="333"/>
                      <a:pt x="283" y="303"/>
                    </a:cubicBezTo>
                    <a:cubicBezTo>
                      <a:pt x="149" y="169"/>
                      <a:pt x="149" y="169"/>
                      <a:pt x="149" y="169"/>
                    </a:cubicBezTo>
                    <a:cubicBezTo>
                      <a:pt x="130" y="169"/>
                      <a:pt x="130" y="169"/>
                      <a:pt x="130" y="169"/>
                    </a:cubicBezTo>
                    <a:cubicBezTo>
                      <a:pt x="101" y="169"/>
                      <a:pt x="78" y="193"/>
                      <a:pt x="78" y="221"/>
                    </a:cubicBezTo>
                    <a:cubicBezTo>
                      <a:pt x="78" y="240"/>
                      <a:pt x="78" y="240"/>
                      <a:pt x="78" y="240"/>
                    </a:cubicBezTo>
                    <a:cubicBezTo>
                      <a:pt x="173" y="335"/>
                      <a:pt x="173" y="335"/>
                      <a:pt x="173" y="335"/>
                    </a:cubicBezTo>
                    <a:cubicBezTo>
                      <a:pt x="191" y="316"/>
                      <a:pt x="191" y="316"/>
                      <a:pt x="191" y="316"/>
                    </a:cubicBezTo>
                    <a:cubicBezTo>
                      <a:pt x="104" y="229"/>
                      <a:pt x="104" y="229"/>
                      <a:pt x="104" y="229"/>
                    </a:cubicBezTo>
                    <a:cubicBezTo>
                      <a:pt x="104" y="221"/>
                      <a:pt x="104" y="221"/>
                      <a:pt x="104" y="221"/>
                    </a:cubicBezTo>
                    <a:cubicBezTo>
                      <a:pt x="104" y="207"/>
                      <a:pt x="116" y="195"/>
                      <a:pt x="130" y="195"/>
                    </a:cubicBezTo>
                    <a:cubicBezTo>
                      <a:pt x="138" y="195"/>
                      <a:pt x="138" y="195"/>
                      <a:pt x="138" y="195"/>
                    </a:cubicBezTo>
                    <a:cubicBezTo>
                      <a:pt x="264" y="322"/>
                      <a:pt x="264" y="322"/>
                      <a:pt x="264" y="322"/>
                    </a:cubicBezTo>
                    <a:cubicBezTo>
                      <a:pt x="286" y="343"/>
                      <a:pt x="286" y="377"/>
                      <a:pt x="286" y="378"/>
                    </a:cubicBezTo>
                    <a:cubicBezTo>
                      <a:pt x="286" y="469"/>
                      <a:pt x="286" y="469"/>
                      <a:pt x="286" y="469"/>
                    </a:cubicBezTo>
                    <a:cubicBezTo>
                      <a:pt x="169" y="469"/>
                      <a:pt x="169" y="469"/>
                      <a:pt x="169" y="469"/>
                    </a:cubicBezTo>
                    <a:cubicBezTo>
                      <a:pt x="169" y="456"/>
                      <a:pt x="169" y="456"/>
                      <a:pt x="169" y="456"/>
                    </a:cubicBezTo>
                    <a:cubicBezTo>
                      <a:pt x="169" y="454"/>
                      <a:pt x="169" y="424"/>
                      <a:pt x="139" y="394"/>
                    </a:cubicBezTo>
                    <a:cubicBezTo>
                      <a:pt x="48" y="303"/>
                      <a:pt x="48" y="303"/>
                      <a:pt x="48" y="303"/>
                    </a:cubicBezTo>
                    <a:cubicBezTo>
                      <a:pt x="27" y="282"/>
                      <a:pt x="26" y="261"/>
                      <a:pt x="26" y="260"/>
                    </a:cubicBezTo>
                    <a:cubicBezTo>
                      <a:pt x="26" y="52"/>
                      <a:pt x="26" y="52"/>
                      <a:pt x="26" y="52"/>
                    </a:cubicBezTo>
                    <a:cubicBezTo>
                      <a:pt x="26" y="38"/>
                      <a:pt x="38" y="26"/>
                      <a:pt x="52" y="26"/>
                    </a:cubicBezTo>
                    <a:cubicBezTo>
                      <a:pt x="66" y="26"/>
                      <a:pt x="78" y="38"/>
                      <a:pt x="78" y="52"/>
                    </a:cubicBezTo>
                    <a:cubicBezTo>
                      <a:pt x="78" y="156"/>
                      <a:pt x="78" y="156"/>
                      <a:pt x="78" y="156"/>
                    </a:cubicBezTo>
                    <a:cubicBezTo>
                      <a:pt x="104" y="156"/>
                      <a:pt x="104" y="156"/>
                      <a:pt x="104" y="156"/>
                    </a:cubicBezTo>
                    <a:cubicBezTo>
                      <a:pt x="104" y="52"/>
                      <a:pt x="104" y="52"/>
                      <a:pt x="104" y="52"/>
                    </a:cubicBezTo>
                    <a:cubicBezTo>
                      <a:pt x="104" y="23"/>
                      <a:pt x="81" y="0"/>
                      <a:pt x="52" y="0"/>
                    </a:cubicBezTo>
                    <a:cubicBezTo>
                      <a:pt x="23" y="0"/>
                      <a:pt x="0" y="23"/>
                      <a:pt x="0" y="52"/>
                    </a:cubicBezTo>
                    <a:cubicBezTo>
                      <a:pt x="0" y="260"/>
                      <a:pt x="0" y="260"/>
                      <a:pt x="0" y="260"/>
                    </a:cubicBezTo>
                    <a:cubicBezTo>
                      <a:pt x="0" y="262"/>
                      <a:pt x="0" y="292"/>
                      <a:pt x="30" y="322"/>
                    </a:cubicBezTo>
                    <a:cubicBezTo>
                      <a:pt x="121" y="413"/>
                      <a:pt x="121" y="413"/>
                      <a:pt x="121" y="413"/>
                    </a:cubicBezTo>
                    <a:cubicBezTo>
                      <a:pt x="142" y="434"/>
                      <a:pt x="143" y="455"/>
                      <a:pt x="143" y="456"/>
                    </a:cubicBezTo>
                    <a:cubicBezTo>
                      <a:pt x="143" y="469"/>
                      <a:pt x="143" y="469"/>
                      <a:pt x="143" y="469"/>
                    </a:cubicBezTo>
                    <a:cubicBezTo>
                      <a:pt x="129" y="469"/>
                      <a:pt x="117" y="480"/>
                      <a:pt x="117" y="495"/>
                    </a:cubicBezTo>
                    <a:cubicBezTo>
                      <a:pt x="117" y="573"/>
                      <a:pt x="117" y="573"/>
                      <a:pt x="117" y="573"/>
                    </a:cubicBezTo>
                    <a:cubicBezTo>
                      <a:pt x="143" y="573"/>
                      <a:pt x="143" y="573"/>
                      <a:pt x="143" y="573"/>
                    </a:cubicBezTo>
                    <a:cubicBezTo>
                      <a:pt x="143" y="495"/>
                      <a:pt x="143" y="495"/>
                      <a:pt x="143" y="495"/>
                    </a:cubicBezTo>
                    <a:cubicBezTo>
                      <a:pt x="312" y="495"/>
                      <a:pt x="312" y="495"/>
                      <a:pt x="312" y="495"/>
                    </a:cubicBezTo>
                    <a:cubicBezTo>
                      <a:pt x="312" y="573"/>
                      <a:pt x="312" y="573"/>
                      <a:pt x="312" y="573"/>
                    </a:cubicBezTo>
                    <a:cubicBezTo>
                      <a:pt x="338" y="573"/>
                      <a:pt x="338" y="573"/>
                      <a:pt x="338" y="573"/>
                    </a:cubicBezTo>
                    <a:cubicBezTo>
                      <a:pt x="338" y="495"/>
                      <a:pt x="338" y="495"/>
                      <a:pt x="338" y="495"/>
                    </a:cubicBezTo>
                    <a:cubicBezTo>
                      <a:pt x="338" y="480"/>
                      <a:pt x="327" y="469"/>
                      <a:pt x="312" y="46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6" name="Vector">
                <a:extLst>
                  <a:ext uri="{FF2B5EF4-FFF2-40B4-BE49-F238E27FC236}">
                    <a16:creationId xmlns:a16="http://schemas.microsoft.com/office/drawing/2014/main" id="{5B47D0EE-F197-689F-9209-68EC53C228D5}"/>
                  </a:ext>
                </a:extLst>
              </p:cNvPr>
              <p:cNvSpPr>
                <a:spLocks noChangeArrowheads="1"/>
              </p:cNvSpPr>
              <p:nvPr/>
            </p:nvSpPr>
            <p:spPr bwMode="gray">
              <a:xfrm>
                <a:off x="1160463" y="3059113"/>
                <a:ext cx="17463" cy="190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7" name="Vector">
                <a:extLst>
                  <a:ext uri="{FF2B5EF4-FFF2-40B4-BE49-F238E27FC236}">
                    <a16:creationId xmlns:a16="http://schemas.microsoft.com/office/drawing/2014/main" id="{3CE2C9B0-70F6-E6A1-993C-73BF2853DA41}"/>
                  </a:ext>
                </a:extLst>
              </p:cNvPr>
              <p:cNvSpPr>
                <a:spLocks noChangeArrowheads="1"/>
              </p:cNvSpPr>
              <p:nvPr/>
            </p:nvSpPr>
            <p:spPr bwMode="gray">
              <a:xfrm>
                <a:off x="1320800" y="3059113"/>
                <a:ext cx="17463" cy="190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8" name="Vector">
                <a:extLst>
                  <a:ext uri="{FF2B5EF4-FFF2-40B4-BE49-F238E27FC236}">
                    <a16:creationId xmlns:a16="http://schemas.microsoft.com/office/drawing/2014/main" id="{F9E0ED3F-E1EB-1D0E-558F-0ECAED949560}"/>
                  </a:ext>
                </a:extLst>
              </p:cNvPr>
              <p:cNvSpPr>
                <a:spLocks noEditPoints="1"/>
              </p:cNvSpPr>
              <p:nvPr/>
            </p:nvSpPr>
            <p:spPr bwMode="gray">
              <a:xfrm>
                <a:off x="1108075" y="2927350"/>
                <a:ext cx="284163" cy="284163"/>
              </a:xfrm>
              <a:custGeom>
                <a:avLst/>
                <a:gdLst>
                  <a:gd name="T0" fmla="*/ 209 w 417"/>
                  <a:gd name="T1" fmla="*/ 0 h 416"/>
                  <a:gd name="T2" fmla="*/ 0 w 417"/>
                  <a:gd name="T3" fmla="*/ 208 h 416"/>
                  <a:gd name="T4" fmla="*/ 209 w 417"/>
                  <a:gd name="T5" fmla="*/ 416 h 416"/>
                  <a:gd name="T6" fmla="*/ 417 w 417"/>
                  <a:gd name="T7" fmla="*/ 208 h 416"/>
                  <a:gd name="T8" fmla="*/ 209 w 417"/>
                  <a:gd name="T9" fmla="*/ 0 h 416"/>
                  <a:gd name="T10" fmla="*/ 209 w 417"/>
                  <a:gd name="T11" fmla="*/ 390 h 416"/>
                  <a:gd name="T12" fmla="*/ 26 w 417"/>
                  <a:gd name="T13" fmla="*/ 208 h 416"/>
                  <a:gd name="T14" fmla="*/ 209 w 417"/>
                  <a:gd name="T15" fmla="*/ 26 h 416"/>
                  <a:gd name="T16" fmla="*/ 391 w 417"/>
                  <a:gd name="T17" fmla="*/ 208 h 416"/>
                  <a:gd name="T18" fmla="*/ 209 w 417"/>
                  <a:gd name="T19" fmla="*/ 390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7" h="416">
                    <a:moveTo>
                      <a:pt x="209" y="0"/>
                    </a:moveTo>
                    <a:cubicBezTo>
                      <a:pt x="94" y="0"/>
                      <a:pt x="0" y="93"/>
                      <a:pt x="0" y="208"/>
                    </a:cubicBezTo>
                    <a:cubicBezTo>
                      <a:pt x="0" y="323"/>
                      <a:pt x="94" y="416"/>
                      <a:pt x="209" y="416"/>
                    </a:cubicBezTo>
                    <a:cubicBezTo>
                      <a:pt x="323" y="416"/>
                      <a:pt x="417" y="323"/>
                      <a:pt x="417" y="208"/>
                    </a:cubicBezTo>
                    <a:cubicBezTo>
                      <a:pt x="417" y="93"/>
                      <a:pt x="323" y="0"/>
                      <a:pt x="209" y="0"/>
                    </a:cubicBezTo>
                    <a:close/>
                    <a:moveTo>
                      <a:pt x="209" y="390"/>
                    </a:moveTo>
                    <a:cubicBezTo>
                      <a:pt x="108" y="390"/>
                      <a:pt x="26" y="309"/>
                      <a:pt x="26" y="208"/>
                    </a:cubicBezTo>
                    <a:cubicBezTo>
                      <a:pt x="26" y="107"/>
                      <a:pt x="108" y="26"/>
                      <a:pt x="209" y="26"/>
                    </a:cubicBezTo>
                    <a:cubicBezTo>
                      <a:pt x="309" y="26"/>
                      <a:pt x="391" y="107"/>
                      <a:pt x="391" y="208"/>
                    </a:cubicBezTo>
                    <a:cubicBezTo>
                      <a:pt x="391" y="309"/>
                      <a:pt x="309" y="390"/>
                      <a:pt x="209" y="39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213" name="easyIcon">
            <a:extLst>
              <a:ext uri="{FF2B5EF4-FFF2-40B4-BE49-F238E27FC236}">
                <a16:creationId xmlns:a16="http://schemas.microsoft.com/office/drawing/2014/main" id="{94E9FA6E-8D2C-2376-4388-FF4541EFE3A2}"/>
              </a:ext>
            </a:extLst>
          </p:cNvPr>
          <p:cNvGrpSpPr>
            <a:grpSpLocks noChangeAspect="1"/>
          </p:cNvGrpSpPr>
          <p:nvPr>
            <p:custDataLst>
              <p:tags r:id="rId4"/>
            </p:custDataLst>
          </p:nvPr>
        </p:nvGrpSpPr>
        <p:grpSpPr>
          <a:xfrm>
            <a:off x="6605683" y="2720494"/>
            <a:ext cx="531563" cy="531563"/>
            <a:chOff x="5353405" y="5551514"/>
            <a:chExt cx="714051" cy="714051"/>
          </a:xfrm>
        </p:grpSpPr>
        <p:sp>
          <p:nvSpPr>
            <p:cNvPr id="214" name="Background">
              <a:extLst>
                <a:ext uri="{FF2B5EF4-FFF2-40B4-BE49-F238E27FC236}">
                  <a16:creationId xmlns:a16="http://schemas.microsoft.com/office/drawing/2014/main" id="{71299F36-00D4-0D99-9388-D7D80B3652AE}"/>
                </a:ext>
              </a:extLst>
            </p:cNvPr>
            <p:cNvSpPr/>
            <p:nvPr/>
          </p:nvSpPr>
          <p:spPr>
            <a:xfrm>
              <a:off x="5353405" y="5551514"/>
              <a:ext cx="714051" cy="714051"/>
            </a:xfrm>
            <a:prstGeom prst="rect">
              <a:avLst/>
            </a:prstGeom>
            <a:noFill/>
            <a:ln w="9525" cap="flat" cmpd="sng" algn="ctr">
              <a:noFill/>
              <a:prstDash val="solid"/>
              <a:miter lim="800000"/>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9525" cap="flat" cmpd="sng" algn="ctr">
                  <a:solidFill>
                    <a:srgbClr val="0067B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215" name="Group 1007">
              <a:extLst>
                <a:ext uri="{FF2B5EF4-FFF2-40B4-BE49-F238E27FC236}">
                  <a16:creationId xmlns:a16="http://schemas.microsoft.com/office/drawing/2014/main" id="{3FB86F1B-9E97-B63F-D5A8-47844DD94B56}"/>
                </a:ext>
              </a:extLst>
            </p:cNvPr>
            <p:cNvGrpSpPr>
              <a:grpSpLocks noChangeAspect="1"/>
            </p:cNvGrpSpPr>
            <p:nvPr/>
          </p:nvGrpSpPr>
          <p:grpSpPr>
            <a:xfrm>
              <a:off x="5430908" y="5610546"/>
              <a:ext cx="540000" cy="540000"/>
              <a:chOff x="644525" y="6389688"/>
              <a:chExt cx="500063" cy="500063"/>
            </a:xfrm>
            <a:solidFill>
              <a:schemeClr val="accent2"/>
            </a:solidFill>
          </p:grpSpPr>
          <p:sp>
            <p:nvSpPr>
              <p:cNvPr id="216" name="Vector">
                <a:extLst>
                  <a:ext uri="{FF2B5EF4-FFF2-40B4-BE49-F238E27FC236}">
                    <a16:creationId xmlns:a16="http://schemas.microsoft.com/office/drawing/2014/main" id="{B9ADB131-EF8F-F9A4-682D-BE77BD4CC8A0}"/>
                  </a:ext>
                </a:extLst>
              </p:cNvPr>
              <p:cNvSpPr>
                <a:spLocks/>
              </p:cNvSpPr>
              <p:nvPr/>
            </p:nvSpPr>
            <p:spPr bwMode="gray">
              <a:xfrm>
                <a:off x="644525" y="6731000"/>
                <a:ext cx="103188" cy="119063"/>
              </a:xfrm>
              <a:custGeom>
                <a:avLst/>
                <a:gdLst>
                  <a:gd name="T0" fmla="*/ 65 w 65"/>
                  <a:gd name="T1" fmla="*/ 75 h 75"/>
                  <a:gd name="T2" fmla="*/ 0 w 65"/>
                  <a:gd name="T3" fmla="*/ 75 h 75"/>
                  <a:gd name="T4" fmla="*/ 0 w 65"/>
                  <a:gd name="T5" fmla="*/ 66 h 75"/>
                  <a:gd name="T6" fmla="*/ 55 w 65"/>
                  <a:gd name="T7" fmla="*/ 66 h 75"/>
                  <a:gd name="T8" fmla="*/ 55 w 65"/>
                  <a:gd name="T9" fmla="*/ 0 h 75"/>
                  <a:gd name="T10" fmla="*/ 65 w 65"/>
                  <a:gd name="T11" fmla="*/ 0 h 75"/>
                  <a:gd name="T12" fmla="*/ 65 w 6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65" h="75">
                    <a:moveTo>
                      <a:pt x="65" y="75"/>
                    </a:moveTo>
                    <a:lnTo>
                      <a:pt x="0" y="75"/>
                    </a:lnTo>
                    <a:lnTo>
                      <a:pt x="0" y="66"/>
                    </a:lnTo>
                    <a:lnTo>
                      <a:pt x="55" y="66"/>
                    </a:lnTo>
                    <a:lnTo>
                      <a:pt x="55" y="0"/>
                    </a:lnTo>
                    <a:lnTo>
                      <a:pt x="65" y="0"/>
                    </a:lnTo>
                    <a:lnTo>
                      <a:pt x="65" y="7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solidFill>
                    <a:srgbClr val="FFFFFF"/>
                  </a:solidFill>
                </a:endParaRPr>
              </a:p>
            </p:txBody>
          </p:sp>
          <p:sp>
            <p:nvSpPr>
              <p:cNvPr id="217" name="Vector">
                <a:extLst>
                  <a:ext uri="{FF2B5EF4-FFF2-40B4-BE49-F238E27FC236}">
                    <a16:creationId xmlns:a16="http://schemas.microsoft.com/office/drawing/2014/main" id="{0A87AE43-9D2C-A3DE-665C-D5C30911FCA3}"/>
                  </a:ext>
                </a:extLst>
              </p:cNvPr>
              <p:cNvSpPr>
                <a:spLocks/>
              </p:cNvSpPr>
              <p:nvPr/>
            </p:nvSpPr>
            <p:spPr bwMode="gray">
              <a:xfrm>
                <a:off x="644525" y="6389688"/>
                <a:ext cx="373063" cy="500063"/>
              </a:xfrm>
              <a:custGeom>
                <a:avLst/>
                <a:gdLst>
                  <a:gd name="T0" fmla="*/ 92 w 235"/>
                  <a:gd name="T1" fmla="*/ 315 h 315"/>
                  <a:gd name="T2" fmla="*/ 0 w 235"/>
                  <a:gd name="T3" fmla="*/ 315 h 315"/>
                  <a:gd name="T4" fmla="*/ 0 w 235"/>
                  <a:gd name="T5" fmla="*/ 305 h 315"/>
                  <a:gd name="T6" fmla="*/ 82 w 235"/>
                  <a:gd name="T7" fmla="*/ 305 h 315"/>
                  <a:gd name="T8" fmla="*/ 82 w 235"/>
                  <a:gd name="T9" fmla="*/ 189 h 315"/>
                  <a:gd name="T10" fmla="*/ 191 w 235"/>
                  <a:gd name="T11" fmla="*/ 186 h 315"/>
                  <a:gd name="T12" fmla="*/ 191 w 235"/>
                  <a:gd name="T13" fmla="*/ 58 h 315"/>
                  <a:gd name="T14" fmla="*/ 216 w 235"/>
                  <a:gd name="T15" fmla="*/ 58 h 315"/>
                  <a:gd name="T16" fmla="*/ 184 w 235"/>
                  <a:gd name="T17" fmla="*/ 16 h 315"/>
                  <a:gd name="T18" fmla="*/ 150 w 235"/>
                  <a:gd name="T19" fmla="*/ 58 h 315"/>
                  <a:gd name="T20" fmla="*/ 174 w 235"/>
                  <a:gd name="T21" fmla="*/ 58 h 315"/>
                  <a:gd name="T22" fmla="*/ 174 w 235"/>
                  <a:gd name="T23" fmla="*/ 172 h 315"/>
                  <a:gd name="T24" fmla="*/ 65 w 235"/>
                  <a:gd name="T25" fmla="*/ 172 h 315"/>
                  <a:gd name="T26" fmla="*/ 65 w 235"/>
                  <a:gd name="T27" fmla="*/ 198 h 315"/>
                  <a:gd name="T28" fmla="*/ 55 w 235"/>
                  <a:gd name="T29" fmla="*/ 198 h 315"/>
                  <a:gd name="T30" fmla="*/ 55 w 235"/>
                  <a:gd name="T31" fmla="*/ 162 h 315"/>
                  <a:gd name="T32" fmla="*/ 165 w 235"/>
                  <a:gd name="T33" fmla="*/ 162 h 315"/>
                  <a:gd name="T34" fmla="*/ 165 w 235"/>
                  <a:gd name="T35" fmla="*/ 67 h 315"/>
                  <a:gd name="T36" fmla="*/ 131 w 235"/>
                  <a:gd name="T37" fmla="*/ 67 h 315"/>
                  <a:gd name="T38" fmla="*/ 184 w 235"/>
                  <a:gd name="T39" fmla="*/ 0 h 315"/>
                  <a:gd name="T40" fmla="*/ 235 w 235"/>
                  <a:gd name="T41" fmla="*/ 67 h 315"/>
                  <a:gd name="T42" fmla="*/ 201 w 235"/>
                  <a:gd name="T43" fmla="*/ 67 h 315"/>
                  <a:gd name="T44" fmla="*/ 199 w 235"/>
                  <a:gd name="T45" fmla="*/ 196 h 315"/>
                  <a:gd name="T46" fmla="*/ 92 w 235"/>
                  <a:gd name="T47" fmla="*/ 198 h 315"/>
                  <a:gd name="T48" fmla="*/ 92 w 235"/>
                  <a:gd name="T49" fmla="*/ 315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5" h="315">
                    <a:moveTo>
                      <a:pt x="92" y="315"/>
                    </a:moveTo>
                    <a:lnTo>
                      <a:pt x="0" y="315"/>
                    </a:lnTo>
                    <a:lnTo>
                      <a:pt x="0" y="305"/>
                    </a:lnTo>
                    <a:lnTo>
                      <a:pt x="82" y="305"/>
                    </a:lnTo>
                    <a:lnTo>
                      <a:pt x="82" y="189"/>
                    </a:lnTo>
                    <a:lnTo>
                      <a:pt x="191" y="186"/>
                    </a:lnTo>
                    <a:lnTo>
                      <a:pt x="191" y="58"/>
                    </a:lnTo>
                    <a:lnTo>
                      <a:pt x="216" y="58"/>
                    </a:lnTo>
                    <a:lnTo>
                      <a:pt x="184" y="16"/>
                    </a:lnTo>
                    <a:lnTo>
                      <a:pt x="150" y="58"/>
                    </a:lnTo>
                    <a:lnTo>
                      <a:pt x="174" y="58"/>
                    </a:lnTo>
                    <a:lnTo>
                      <a:pt x="174" y="172"/>
                    </a:lnTo>
                    <a:lnTo>
                      <a:pt x="65" y="172"/>
                    </a:lnTo>
                    <a:lnTo>
                      <a:pt x="65" y="198"/>
                    </a:lnTo>
                    <a:lnTo>
                      <a:pt x="55" y="198"/>
                    </a:lnTo>
                    <a:lnTo>
                      <a:pt x="55" y="162"/>
                    </a:lnTo>
                    <a:lnTo>
                      <a:pt x="165" y="162"/>
                    </a:lnTo>
                    <a:lnTo>
                      <a:pt x="165" y="67"/>
                    </a:lnTo>
                    <a:lnTo>
                      <a:pt x="131" y="67"/>
                    </a:lnTo>
                    <a:lnTo>
                      <a:pt x="184" y="0"/>
                    </a:lnTo>
                    <a:lnTo>
                      <a:pt x="235" y="67"/>
                    </a:lnTo>
                    <a:lnTo>
                      <a:pt x="201" y="67"/>
                    </a:lnTo>
                    <a:lnTo>
                      <a:pt x="199" y="196"/>
                    </a:lnTo>
                    <a:lnTo>
                      <a:pt x="92" y="198"/>
                    </a:lnTo>
                    <a:lnTo>
                      <a:pt x="92" y="3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solidFill>
                    <a:srgbClr val="FFFFFF"/>
                  </a:solidFill>
                </a:endParaRPr>
              </a:p>
            </p:txBody>
          </p:sp>
          <p:sp>
            <p:nvSpPr>
              <p:cNvPr id="218" name="Vector">
                <a:extLst>
                  <a:ext uri="{FF2B5EF4-FFF2-40B4-BE49-F238E27FC236}">
                    <a16:creationId xmlns:a16="http://schemas.microsoft.com/office/drawing/2014/main" id="{94B0D8FC-A892-A4C7-E1DD-0C239D4BA9D7}"/>
                  </a:ext>
                </a:extLst>
              </p:cNvPr>
              <p:cNvSpPr>
                <a:spLocks/>
              </p:cNvSpPr>
              <p:nvPr/>
            </p:nvSpPr>
            <p:spPr bwMode="gray">
              <a:xfrm>
                <a:off x="771525" y="6689725"/>
                <a:ext cx="373063" cy="200025"/>
              </a:xfrm>
              <a:custGeom>
                <a:avLst/>
                <a:gdLst>
                  <a:gd name="T0" fmla="*/ 235 w 235"/>
                  <a:gd name="T1" fmla="*/ 126 h 126"/>
                  <a:gd name="T2" fmla="*/ 225 w 235"/>
                  <a:gd name="T3" fmla="*/ 126 h 126"/>
                  <a:gd name="T4" fmla="*/ 225 w 235"/>
                  <a:gd name="T5" fmla="*/ 9 h 126"/>
                  <a:gd name="T6" fmla="*/ 9 w 235"/>
                  <a:gd name="T7" fmla="*/ 9 h 126"/>
                  <a:gd name="T8" fmla="*/ 9 w 235"/>
                  <a:gd name="T9" fmla="*/ 126 h 126"/>
                  <a:gd name="T10" fmla="*/ 0 w 235"/>
                  <a:gd name="T11" fmla="*/ 126 h 126"/>
                  <a:gd name="T12" fmla="*/ 0 w 235"/>
                  <a:gd name="T13" fmla="*/ 0 h 126"/>
                  <a:gd name="T14" fmla="*/ 235 w 235"/>
                  <a:gd name="T15" fmla="*/ 0 h 126"/>
                  <a:gd name="T16" fmla="*/ 235 w 235"/>
                  <a:gd name="T17"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5" h="126">
                    <a:moveTo>
                      <a:pt x="235" y="126"/>
                    </a:moveTo>
                    <a:lnTo>
                      <a:pt x="225" y="126"/>
                    </a:lnTo>
                    <a:lnTo>
                      <a:pt x="225" y="9"/>
                    </a:lnTo>
                    <a:lnTo>
                      <a:pt x="9" y="9"/>
                    </a:lnTo>
                    <a:lnTo>
                      <a:pt x="9" y="126"/>
                    </a:lnTo>
                    <a:lnTo>
                      <a:pt x="0" y="126"/>
                    </a:lnTo>
                    <a:lnTo>
                      <a:pt x="0" y="0"/>
                    </a:lnTo>
                    <a:lnTo>
                      <a:pt x="235" y="0"/>
                    </a:lnTo>
                    <a:lnTo>
                      <a:pt x="235" y="1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solidFill>
                    <a:srgbClr val="FFFFFF"/>
                  </a:solidFill>
                </a:endParaRPr>
              </a:p>
            </p:txBody>
          </p:sp>
          <p:sp>
            <p:nvSpPr>
              <p:cNvPr id="219" name="Vector">
                <a:extLst>
                  <a:ext uri="{FF2B5EF4-FFF2-40B4-BE49-F238E27FC236}">
                    <a16:creationId xmlns:a16="http://schemas.microsoft.com/office/drawing/2014/main" id="{9C321386-0FD7-2E77-28F4-EA79FE53C384}"/>
                  </a:ext>
                </a:extLst>
              </p:cNvPr>
              <p:cNvSpPr>
                <a:spLocks noEditPoints="1"/>
              </p:cNvSpPr>
              <p:nvPr/>
            </p:nvSpPr>
            <p:spPr bwMode="gray">
              <a:xfrm>
                <a:off x="771525" y="6689725"/>
                <a:ext cx="68263" cy="68263"/>
              </a:xfrm>
              <a:custGeom>
                <a:avLst/>
                <a:gdLst>
                  <a:gd name="T0" fmla="*/ 2 w 18"/>
                  <a:gd name="T1" fmla="*/ 18 h 18"/>
                  <a:gd name="T2" fmla="*/ 0 w 18"/>
                  <a:gd name="T3" fmla="*/ 18 h 18"/>
                  <a:gd name="T4" fmla="*/ 0 w 18"/>
                  <a:gd name="T5" fmla="*/ 0 h 18"/>
                  <a:gd name="T6" fmla="*/ 18 w 18"/>
                  <a:gd name="T7" fmla="*/ 0 h 18"/>
                  <a:gd name="T8" fmla="*/ 18 w 18"/>
                  <a:gd name="T9" fmla="*/ 2 h 18"/>
                  <a:gd name="T10" fmla="*/ 2 w 18"/>
                  <a:gd name="T11" fmla="*/ 18 h 18"/>
                  <a:gd name="T12" fmla="*/ 4 w 18"/>
                  <a:gd name="T13" fmla="*/ 4 h 18"/>
                  <a:gd name="T14" fmla="*/ 4 w 18"/>
                  <a:gd name="T15" fmla="*/ 14 h 18"/>
                  <a:gd name="T16" fmla="*/ 14 w 18"/>
                  <a:gd name="T17" fmla="*/ 4 h 18"/>
                  <a:gd name="T18" fmla="*/ 4 w 18"/>
                  <a:gd name="T19"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8">
                    <a:moveTo>
                      <a:pt x="2" y="18"/>
                    </a:moveTo>
                    <a:cubicBezTo>
                      <a:pt x="0" y="18"/>
                      <a:pt x="0" y="18"/>
                      <a:pt x="0" y="18"/>
                    </a:cubicBezTo>
                    <a:cubicBezTo>
                      <a:pt x="0" y="0"/>
                      <a:pt x="0" y="0"/>
                      <a:pt x="0" y="0"/>
                    </a:cubicBezTo>
                    <a:cubicBezTo>
                      <a:pt x="18" y="0"/>
                      <a:pt x="18" y="0"/>
                      <a:pt x="18" y="0"/>
                    </a:cubicBezTo>
                    <a:cubicBezTo>
                      <a:pt x="18" y="2"/>
                      <a:pt x="18" y="2"/>
                      <a:pt x="18" y="2"/>
                    </a:cubicBezTo>
                    <a:cubicBezTo>
                      <a:pt x="18" y="10"/>
                      <a:pt x="11" y="18"/>
                      <a:pt x="2" y="18"/>
                    </a:cubicBezTo>
                    <a:close/>
                    <a:moveTo>
                      <a:pt x="4" y="4"/>
                    </a:moveTo>
                    <a:cubicBezTo>
                      <a:pt x="4" y="14"/>
                      <a:pt x="4" y="14"/>
                      <a:pt x="4" y="14"/>
                    </a:cubicBezTo>
                    <a:cubicBezTo>
                      <a:pt x="9" y="13"/>
                      <a:pt x="14" y="9"/>
                      <a:pt x="14" y="4"/>
                    </a:cubicBezTo>
                    <a:lnTo>
                      <a:pt x="4"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solidFill>
                    <a:srgbClr val="FFFFFF"/>
                  </a:solidFill>
                </a:endParaRPr>
              </a:p>
            </p:txBody>
          </p:sp>
          <p:sp>
            <p:nvSpPr>
              <p:cNvPr id="220" name="Vector">
                <a:extLst>
                  <a:ext uri="{FF2B5EF4-FFF2-40B4-BE49-F238E27FC236}">
                    <a16:creationId xmlns:a16="http://schemas.microsoft.com/office/drawing/2014/main" id="{8172D05D-C54A-0737-8B67-1E0F09E87B5D}"/>
                  </a:ext>
                </a:extLst>
              </p:cNvPr>
              <p:cNvSpPr>
                <a:spLocks noEditPoints="1"/>
              </p:cNvSpPr>
              <p:nvPr/>
            </p:nvSpPr>
            <p:spPr bwMode="gray">
              <a:xfrm>
                <a:off x="771525" y="6819900"/>
                <a:ext cx="68263" cy="69850"/>
              </a:xfrm>
              <a:custGeom>
                <a:avLst/>
                <a:gdLst>
                  <a:gd name="T0" fmla="*/ 18 w 18"/>
                  <a:gd name="T1" fmla="*/ 18 h 18"/>
                  <a:gd name="T2" fmla="*/ 0 w 18"/>
                  <a:gd name="T3" fmla="*/ 18 h 18"/>
                  <a:gd name="T4" fmla="*/ 0 w 18"/>
                  <a:gd name="T5" fmla="*/ 0 h 18"/>
                  <a:gd name="T6" fmla="*/ 2 w 18"/>
                  <a:gd name="T7" fmla="*/ 0 h 18"/>
                  <a:gd name="T8" fmla="*/ 18 w 18"/>
                  <a:gd name="T9" fmla="*/ 16 h 18"/>
                  <a:gd name="T10" fmla="*/ 18 w 18"/>
                  <a:gd name="T11" fmla="*/ 18 h 18"/>
                  <a:gd name="T12" fmla="*/ 4 w 18"/>
                  <a:gd name="T13" fmla="*/ 14 h 18"/>
                  <a:gd name="T14" fmla="*/ 14 w 18"/>
                  <a:gd name="T15" fmla="*/ 14 h 18"/>
                  <a:gd name="T16" fmla="*/ 4 w 18"/>
                  <a:gd name="T17" fmla="*/ 4 h 18"/>
                  <a:gd name="T18" fmla="*/ 4 w 18"/>
                  <a:gd name="T19"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8">
                    <a:moveTo>
                      <a:pt x="18" y="18"/>
                    </a:moveTo>
                    <a:cubicBezTo>
                      <a:pt x="0" y="18"/>
                      <a:pt x="0" y="18"/>
                      <a:pt x="0" y="18"/>
                    </a:cubicBezTo>
                    <a:cubicBezTo>
                      <a:pt x="0" y="0"/>
                      <a:pt x="0" y="0"/>
                      <a:pt x="0" y="0"/>
                    </a:cubicBezTo>
                    <a:cubicBezTo>
                      <a:pt x="2" y="0"/>
                      <a:pt x="2" y="0"/>
                      <a:pt x="2" y="0"/>
                    </a:cubicBezTo>
                    <a:cubicBezTo>
                      <a:pt x="11" y="0"/>
                      <a:pt x="18" y="7"/>
                      <a:pt x="18" y="16"/>
                    </a:cubicBezTo>
                    <a:lnTo>
                      <a:pt x="18" y="18"/>
                    </a:lnTo>
                    <a:close/>
                    <a:moveTo>
                      <a:pt x="4" y="14"/>
                    </a:moveTo>
                    <a:cubicBezTo>
                      <a:pt x="14" y="14"/>
                      <a:pt x="14" y="14"/>
                      <a:pt x="14" y="14"/>
                    </a:cubicBezTo>
                    <a:cubicBezTo>
                      <a:pt x="14" y="9"/>
                      <a:pt x="9" y="5"/>
                      <a:pt x="4" y="4"/>
                    </a:cubicBezTo>
                    <a:lnTo>
                      <a:pt x="4"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solidFill>
                    <a:srgbClr val="FFFFFF"/>
                  </a:solidFill>
                </a:endParaRPr>
              </a:p>
            </p:txBody>
          </p:sp>
          <p:sp>
            <p:nvSpPr>
              <p:cNvPr id="221" name="Vector">
                <a:extLst>
                  <a:ext uri="{FF2B5EF4-FFF2-40B4-BE49-F238E27FC236}">
                    <a16:creationId xmlns:a16="http://schemas.microsoft.com/office/drawing/2014/main" id="{ECC0DB2E-32C2-77F0-615C-2640AA7AC552}"/>
                  </a:ext>
                </a:extLst>
              </p:cNvPr>
              <p:cNvSpPr>
                <a:spLocks noEditPoints="1"/>
              </p:cNvSpPr>
              <p:nvPr/>
            </p:nvSpPr>
            <p:spPr bwMode="gray">
              <a:xfrm>
                <a:off x="1074738" y="6819900"/>
                <a:ext cx="69850" cy="69850"/>
              </a:xfrm>
              <a:custGeom>
                <a:avLst/>
                <a:gdLst>
                  <a:gd name="T0" fmla="*/ 18 w 18"/>
                  <a:gd name="T1" fmla="*/ 18 h 18"/>
                  <a:gd name="T2" fmla="*/ 0 w 18"/>
                  <a:gd name="T3" fmla="*/ 18 h 18"/>
                  <a:gd name="T4" fmla="*/ 0 w 18"/>
                  <a:gd name="T5" fmla="*/ 16 h 18"/>
                  <a:gd name="T6" fmla="*/ 16 w 18"/>
                  <a:gd name="T7" fmla="*/ 0 h 18"/>
                  <a:gd name="T8" fmla="*/ 18 w 18"/>
                  <a:gd name="T9" fmla="*/ 0 h 18"/>
                  <a:gd name="T10" fmla="*/ 18 w 18"/>
                  <a:gd name="T11" fmla="*/ 18 h 18"/>
                  <a:gd name="T12" fmla="*/ 4 w 18"/>
                  <a:gd name="T13" fmla="*/ 14 h 18"/>
                  <a:gd name="T14" fmla="*/ 14 w 18"/>
                  <a:gd name="T15" fmla="*/ 14 h 18"/>
                  <a:gd name="T16" fmla="*/ 14 w 18"/>
                  <a:gd name="T17" fmla="*/ 4 h 18"/>
                  <a:gd name="T18" fmla="*/ 4 w 18"/>
                  <a:gd name="T19"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8">
                    <a:moveTo>
                      <a:pt x="18" y="18"/>
                    </a:moveTo>
                    <a:cubicBezTo>
                      <a:pt x="0" y="18"/>
                      <a:pt x="0" y="18"/>
                      <a:pt x="0" y="18"/>
                    </a:cubicBezTo>
                    <a:cubicBezTo>
                      <a:pt x="0" y="16"/>
                      <a:pt x="0" y="16"/>
                      <a:pt x="0" y="16"/>
                    </a:cubicBezTo>
                    <a:cubicBezTo>
                      <a:pt x="0" y="7"/>
                      <a:pt x="7" y="0"/>
                      <a:pt x="16" y="0"/>
                    </a:cubicBezTo>
                    <a:cubicBezTo>
                      <a:pt x="18" y="0"/>
                      <a:pt x="18" y="0"/>
                      <a:pt x="18" y="0"/>
                    </a:cubicBezTo>
                    <a:lnTo>
                      <a:pt x="18" y="18"/>
                    </a:lnTo>
                    <a:close/>
                    <a:moveTo>
                      <a:pt x="4" y="14"/>
                    </a:moveTo>
                    <a:cubicBezTo>
                      <a:pt x="14" y="14"/>
                      <a:pt x="14" y="14"/>
                      <a:pt x="14" y="14"/>
                    </a:cubicBezTo>
                    <a:cubicBezTo>
                      <a:pt x="14" y="4"/>
                      <a:pt x="14" y="4"/>
                      <a:pt x="14" y="4"/>
                    </a:cubicBezTo>
                    <a:cubicBezTo>
                      <a:pt x="9" y="5"/>
                      <a:pt x="5" y="9"/>
                      <a:pt x="4"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solidFill>
                    <a:srgbClr val="FFFFFF"/>
                  </a:solidFill>
                </a:endParaRPr>
              </a:p>
            </p:txBody>
          </p:sp>
          <p:sp>
            <p:nvSpPr>
              <p:cNvPr id="222" name="Vector">
                <a:extLst>
                  <a:ext uri="{FF2B5EF4-FFF2-40B4-BE49-F238E27FC236}">
                    <a16:creationId xmlns:a16="http://schemas.microsoft.com/office/drawing/2014/main" id="{6EA98DE6-A723-1AFD-3312-F87DA9EE5FDD}"/>
                  </a:ext>
                </a:extLst>
              </p:cNvPr>
              <p:cNvSpPr>
                <a:spLocks noEditPoints="1"/>
              </p:cNvSpPr>
              <p:nvPr/>
            </p:nvSpPr>
            <p:spPr bwMode="gray">
              <a:xfrm>
                <a:off x="1074738" y="6689725"/>
                <a:ext cx="69850" cy="68263"/>
              </a:xfrm>
              <a:custGeom>
                <a:avLst/>
                <a:gdLst>
                  <a:gd name="T0" fmla="*/ 18 w 18"/>
                  <a:gd name="T1" fmla="*/ 18 h 18"/>
                  <a:gd name="T2" fmla="*/ 16 w 18"/>
                  <a:gd name="T3" fmla="*/ 18 h 18"/>
                  <a:gd name="T4" fmla="*/ 0 w 18"/>
                  <a:gd name="T5" fmla="*/ 2 h 18"/>
                  <a:gd name="T6" fmla="*/ 0 w 18"/>
                  <a:gd name="T7" fmla="*/ 0 h 18"/>
                  <a:gd name="T8" fmla="*/ 18 w 18"/>
                  <a:gd name="T9" fmla="*/ 0 h 18"/>
                  <a:gd name="T10" fmla="*/ 18 w 18"/>
                  <a:gd name="T11" fmla="*/ 18 h 18"/>
                  <a:gd name="T12" fmla="*/ 4 w 18"/>
                  <a:gd name="T13" fmla="*/ 4 h 18"/>
                  <a:gd name="T14" fmla="*/ 14 w 18"/>
                  <a:gd name="T15" fmla="*/ 14 h 18"/>
                  <a:gd name="T16" fmla="*/ 14 w 18"/>
                  <a:gd name="T17" fmla="*/ 4 h 18"/>
                  <a:gd name="T18" fmla="*/ 4 w 18"/>
                  <a:gd name="T19"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8">
                    <a:moveTo>
                      <a:pt x="18" y="18"/>
                    </a:moveTo>
                    <a:cubicBezTo>
                      <a:pt x="16" y="18"/>
                      <a:pt x="16" y="18"/>
                      <a:pt x="16" y="18"/>
                    </a:cubicBezTo>
                    <a:cubicBezTo>
                      <a:pt x="7" y="18"/>
                      <a:pt x="0" y="10"/>
                      <a:pt x="0" y="2"/>
                    </a:cubicBezTo>
                    <a:cubicBezTo>
                      <a:pt x="0" y="0"/>
                      <a:pt x="0" y="0"/>
                      <a:pt x="0" y="0"/>
                    </a:cubicBezTo>
                    <a:cubicBezTo>
                      <a:pt x="18" y="0"/>
                      <a:pt x="18" y="0"/>
                      <a:pt x="18" y="0"/>
                    </a:cubicBezTo>
                    <a:lnTo>
                      <a:pt x="18" y="18"/>
                    </a:lnTo>
                    <a:close/>
                    <a:moveTo>
                      <a:pt x="4" y="4"/>
                    </a:moveTo>
                    <a:cubicBezTo>
                      <a:pt x="5" y="9"/>
                      <a:pt x="9" y="13"/>
                      <a:pt x="14" y="14"/>
                    </a:cubicBezTo>
                    <a:cubicBezTo>
                      <a:pt x="14" y="4"/>
                      <a:pt x="14" y="4"/>
                      <a:pt x="14" y="4"/>
                    </a:cubicBezTo>
                    <a:lnTo>
                      <a:pt x="4"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solidFill>
                    <a:srgbClr val="FFFFFF"/>
                  </a:solidFill>
                </a:endParaRPr>
              </a:p>
            </p:txBody>
          </p:sp>
          <p:sp>
            <p:nvSpPr>
              <p:cNvPr id="223" name="Vector">
                <a:extLst>
                  <a:ext uri="{FF2B5EF4-FFF2-40B4-BE49-F238E27FC236}">
                    <a16:creationId xmlns:a16="http://schemas.microsoft.com/office/drawing/2014/main" id="{A5B252B9-72F5-983A-4467-4EDDA5BE4BD1}"/>
                  </a:ext>
                </a:extLst>
              </p:cNvPr>
              <p:cNvSpPr>
                <a:spLocks/>
              </p:cNvSpPr>
              <p:nvPr/>
            </p:nvSpPr>
            <p:spPr bwMode="gray">
              <a:xfrm>
                <a:off x="844550" y="6781800"/>
                <a:ext cx="15875" cy="14288"/>
              </a:xfrm>
              <a:custGeom>
                <a:avLst/>
                <a:gdLst>
                  <a:gd name="T0" fmla="*/ 2 w 4"/>
                  <a:gd name="T1" fmla="*/ 4 h 4"/>
                  <a:gd name="T2" fmla="*/ 1 w 4"/>
                  <a:gd name="T3" fmla="*/ 4 h 4"/>
                  <a:gd name="T4" fmla="*/ 1 w 4"/>
                  <a:gd name="T5" fmla="*/ 3 h 4"/>
                  <a:gd name="T6" fmla="*/ 0 w 4"/>
                  <a:gd name="T7" fmla="*/ 2 h 4"/>
                  <a:gd name="T8" fmla="*/ 0 w 4"/>
                  <a:gd name="T9" fmla="*/ 1 h 4"/>
                  <a:gd name="T10" fmla="*/ 1 w 4"/>
                  <a:gd name="T11" fmla="*/ 0 h 4"/>
                  <a:gd name="T12" fmla="*/ 3 w 4"/>
                  <a:gd name="T13" fmla="*/ 0 h 4"/>
                  <a:gd name="T14" fmla="*/ 3 w 4"/>
                  <a:gd name="T15" fmla="*/ 0 h 4"/>
                  <a:gd name="T16" fmla="*/ 4 w 4"/>
                  <a:gd name="T17" fmla="*/ 2 h 4"/>
                  <a:gd name="T18" fmla="*/ 3 w 4"/>
                  <a:gd name="T19" fmla="*/ 3 h 4"/>
                  <a:gd name="T20" fmla="*/ 2 w 4"/>
                  <a:gd name="T2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4"/>
                    </a:moveTo>
                    <a:cubicBezTo>
                      <a:pt x="2" y="4"/>
                      <a:pt x="2" y="4"/>
                      <a:pt x="1" y="4"/>
                    </a:cubicBezTo>
                    <a:cubicBezTo>
                      <a:pt x="1" y="4"/>
                      <a:pt x="1" y="3"/>
                      <a:pt x="1" y="3"/>
                    </a:cubicBezTo>
                    <a:cubicBezTo>
                      <a:pt x="0" y="3"/>
                      <a:pt x="0" y="2"/>
                      <a:pt x="0" y="2"/>
                    </a:cubicBezTo>
                    <a:cubicBezTo>
                      <a:pt x="0" y="2"/>
                      <a:pt x="0" y="1"/>
                      <a:pt x="0" y="1"/>
                    </a:cubicBezTo>
                    <a:cubicBezTo>
                      <a:pt x="0" y="1"/>
                      <a:pt x="0" y="1"/>
                      <a:pt x="1" y="0"/>
                    </a:cubicBezTo>
                    <a:cubicBezTo>
                      <a:pt x="1" y="0"/>
                      <a:pt x="2" y="0"/>
                      <a:pt x="3" y="0"/>
                    </a:cubicBezTo>
                    <a:cubicBezTo>
                      <a:pt x="3" y="0"/>
                      <a:pt x="3" y="0"/>
                      <a:pt x="3" y="0"/>
                    </a:cubicBezTo>
                    <a:cubicBezTo>
                      <a:pt x="4" y="1"/>
                      <a:pt x="4" y="1"/>
                      <a:pt x="4" y="2"/>
                    </a:cubicBezTo>
                    <a:cubicBezTo>
                      <a:pt x="4" y="2"/>
                      <a:pt x="4" y="3"/>
                      <a:pt x="3" y="3"/>
                    </a:cubicBezTo>
                    <a:cubicBezTo>
                      <a:pt x="3" y="4"/>
                      <a:pt x="3" y="4"/>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solidFill>
                    <a:srgbClr val="FFFFFF"/>
                  </a:solidFill>
                </a:endParaRPr>
              </a:p>
            </p:txBody>
          </p:sp>
          <p:sp>
            <p:nvSpPr>
              <p:cNvPr id="224" name="Vector">
                <a:extLst>
                  <a:ext uri="{FF2B5EF4-FFF2-40B4-BE49-F238E27FC236}">
                    <a16:creationId xmlns:a16="http://schemas.microsoft.com/office/drawing/2014/main" id="{DC7CB47E-B5B3-30FA-316D-296FDE14F38D}"/>
                  </a:ext>
                </a:extLst>
              </p:cNvPr>
              <p:cNvSpPr>
                <a:spLocks/>
              </p:cNvSpPr>
              <p:nvPr/>
            </p:nvSpPr>
            <p:spPr bwMode="gray">
              <a:xfrm>
                <a:off x="1060450" y="6781800"/>
                <a:ext cx="14288" cy="14288"/>
              </a:xfrm>
              <a:custGeom>
                <a:avLst/>
                <a:gdLst>
                  <a:gd name="T0" fmla="*/ 2 w 4"/>
                  <a:gd name="T1" fmla="*/ 4 h 4"/>
                  <a:gd name="T2" fmla="*/ 1 w 4"/>
                  <a:gd name="T3" fmla="*/ 4 h 4"/>
                  <a:gd name="T4" fmla="*/ 0 w 4"/>
                  <a:gd name="T5" fmla="*/ 3 h 4"/>
                  <a:gd name="T6" fmla="*/ 0 w 4"/>
                  <a:gd name="T7" fmla="*/ 2 h 4"/>
                  <a:gd name="T8" fmla="*/ 0 w 4"/>
                  <a:gd name="T9" fmla="*/ 1 h 4"/>
                  <a:gd name="T10" fmla="*/ 0 w 4"/>
                  <a:gd name="T11" fmla="*/ 0 h 4"/>
                  <a:gd name="T12" fmla="*/ 3 w 4"/>
                  <a:gd name="T13" fmla="*/ 0 h 4"/>
                  <a:gd name="T14" fmla="*/ 3 w 4"/>
                  <a:gd name="T15" fmla="*/ 1 h 4"/>
                  <a:gd name="T16" fmla="*/ 4 w 4"/>
                  <a:gd name="T17" fmla="*/ 2 h 4"/>
                  <a:gd name="T18" fmla="*/ 3 w 4"/>
                  <a:gd name="T19" fmla="*/ 3 h 4"/>
                  <a:gd name="T20" fmla="*/ 2 w 4"/>
                  <a:gd name="T21"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4">
                    <a:moveTo>
                      <a:pt x="2" y="4"/>
                    </a:moveTo>
                    <a:cubicBezTo>
                      <a:pt x="1" y="4"/>
                      <a:pt x="1" y="4"/>
                      <a:pt x="1" y="4"/>
                    </a:cubicBezTo>
                    <a:cubicBezTo>
                      <a:pt x="1" y="4"/>
                      <a:pt x="0" y="3"/>
                      <a:pt x="0" y="3"/>
                    </a:cubicBezTo>
                    <a:cubicBezTo>
                      <a:pt x="0" y="3"/>
                      <a:pt x="0" y="2"/>
                      <a:pt x="0" y="2"/>
                    </a:cubicBezTo>
                    <a:cubicBezTo>
                      <a:pt x="0" y="2"/>
                      <a:pt x="0" y="1"/>
                      <a:pt x="0" y="1"/>
                    </a:cubicBezTo>
                    <a:cubicBezTo>
                      <a:pt x="0" y="1"/>
                      <a:pt x="0" y="1"/>
                      <a:pt x="0" y="0"/>
                    </a:cubicBezTo>
                    <a:cubicBezTo>
                      <a:pt x="1" y="0"/>
                      <a:pt x="2" y="0"/>
                      <a:pt x="3" y="0"/>
                    </a:cubicBezTo>
                    <a:cubicBezTo>
                      <a:pt x="3" y="1"/>
                      <a:pt x="3" y="1"/>
                      <a:pt x="3" y="1"/>
                    </a:cubicBezTo>
                    <a:cubicBezTo>
                      <a:pt x="4" y="1"/>
                      <a:pt x="4" y="2"/>
                      <a:pt x="4" y="2"/>
                    </a:cubicBezTo>
                    <a:cubicBezTo>
                      <a:pt x="4" y="2"/>
                      <a:pt x="3" y="3"/>
                      <a:pt x="3" y="3"/>
                    </a:cubicBezTo>
                    <a:cubicBezTo>
                      <a:pt x="3" y="4"/>
                      <a:pt x="2" y="4"/>
                      <a:pt x="2"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solidFill>
                    <a:srgbClr val="FFFFFF"/>
                  </a:solidFill>
                </a:endParaRPr>
              </a:p>
            </p:txBody>
          </p:sp>
          <p:sp>
            <p:nvSpPr>
              <p:cNvPr id="225" name="Vector">
                <a:extLst>
                  <a:ext uri="{FF2B5EF4-FFF2-40B4-BE49-F238E27FC236}">
                    <a16:creationId xmlns:a16="http://schemas.microsoft.com/office/drawing/2014/main" id="{255F5E2C-3701-F831-B317-9F0AC06B41E1}"/>
                  </a:ext>
                </a:extLst>
              </p:cNvPr>
              <p:cNvSpPr>
                <a:spLocks noChangeArrowheads="1"/>
              </p:cNvSpPr>
              <p:nvPr/>
            </p:nvSpPr>
            <p:spPr bwMode="gray">
              <a:xfrm>
                <a:off x="771525" y="6873875"/>
                <a:ext cx="373063" cy="158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8975" tIns="44487" rIns="88975" bIns="44487" numCol="1" anchor="t" anchorCtr="0" compatLnSpc="1">
                <a:prstTxWarp prst="textNoShape">
                  <a:avLst/>
                </a:prstTxWarp>
              </a:bodyPr>
              <a:lstStyle/>
              <a:p>
                <a:endParaRPr lang="en-US" sz="1751">
                  <a:solidFill>
                    <a:srgbClr val="FFFFFF"/>
                  </a:solidFill>
                </a:endParaRPr>
              </a:p>
            </p:txBody>
          </p:sp>
          <p:sp>
            <p:nvSpPr>
              <p:cNvPr id="226" name="Vector">
                <a:extLst>
                  <a:ext uri="{FF2B5EF4-FFF2-40B4-BE49-F238E27FC236}">
                    <a16:creationId xmlns:a16="http://schemas.microsoft.com/office/drawing/2014/main" id="{5DF79192-F6D1-909F-3A92-FC63A219AAAE}"/>
                  </a:ext>
                </a:extLst>
              </p:cNvPr>
              <p:cNvSpPr>
                <a:spLocks/>
              </p:cNvSpPr>
              <p:nvPr/>
            </p:nvSpPr>
            <p:spPr bwMode="gray">
              <a:xfrm>
                <a:off x="925513" y="6746875"/>
                <a:ext cx="68263" cy="84138"/>
              </a:xfrm>
              <a:custGeom>
                <a:avLst/>
                <a:gdLst>
                  <a:gd name="T0" fmla="*/ 11 w 18"/>
                  <a:gd name="T1" fmla="*/ 22 h 22"/>
                  <a:gd name="T2" fmla="*/ 6 w 18"/>
                  <a:gd name="T3" fmla="*/ 22 h 22"/>
                  <a:gd name="T4" fmla="*/ 0 w 18"/>
                  <a:gd name="T5" fmla="*/ 15 h 22"/>
                  <a:gd name="T6" fmla="*/ 4 w 18"/>
                  <a:gd name="T7" fmla="*/ 15 h 22"/>
                  <a:gd name="T8" fmla="*/ 6 w 18"/>
                  <a:gd name="T9" fmla="*/ 18 h 22"/>
                  <a:gd name="T10" fmla="*/ 11 w 18"/>
                  <a:gd name="T11" fmla="*/ 18 h 22"/>
                  <a:gd name="T12" fmla="*/ 14 w 18"/>
                  <a:gd name="T13" fmla="*/ 15 h 22"/>
                  <a:gd name="T14" fmla="*/ 11 w 18"/>
                  <a:gd name="T15" fmla="*/ 13 h 22"/>
                  <a:gd name="T16" fmla="*/ 6 w 18"/>
                  <a:gd name="T17" fmla="*/ 13 h 22"/>
                  <a:gd name="T18" fmla="*/ 0 w 18"/>
                  <a:gd name="T19" fmla="*/ 6 h 22"/>
                  <a:gd name="T20" fmla="*/ 6 w 18"/>
                  <a:gd name="T21" fmla="*/ 0 h 22"/>
                  <a:gd name="T22" fmla="*/ 11 w 18"/>
                  <a:gd name="T23" fmla="*/ 0 h 22"/>
                  <a:gd name="T24" fmla="*/ 18 w 18"/>
                  <a:gd name="T25" fmla="*/ 6 h 22"/>
                  <a:gd name="T26" fmla="*/ 14 w 18"/>
                  <a:gd name="T27" fmla="*/ 6 h 22"/>
                  <a:gd name="T28" fmla="*/ 11 w 18"/>
                  <a:gd name="T29" fmla="*/ 4 h 22"/>
                  <a:gd name="T30" fmla="*/ 6 w 18"/>
                  <a:gd name="T31" fmla="*/ 4 h 22"/>
                  <a:gd name="T32" fmla="*/ 4 w 18"/>
                  <a:gd name="T33" fmla="*/ 6 h 22"/>
                  <a:gd name="T34" fmla="*/ 6 w 18"/>
                  <a:gd name="T35" fmla="*/ 9 h 22"/>
                  <a:gd name="T36" fmla="*/ 11 w 18"/>
                  <a:gd name="T37" fmla="*/ 9 h 22"/>
                  <a:gd name="T38" fmla="*/ 18 w 18"/>
                  <a:gd name="T39" fmla="*/ 15 h 22"/>
                  <a:gd name="T40" fmla="*/ 11 w 18"/>
                  <a:gd name="T4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22">
                    <a:moveTo>
                      <a:pt x="11" y="22"/>
                    </a:moveTo>
                    <a:cubicBezTo>
                      <a:pt x="6" y="22"/>
                      <a:pt x="6" y="22"/>
                      <a:pt x="6" y="22"/>
                    </a:cubicBezTo>
                    <a:cubicBezTo>
                      <a:pt x="3" y="22"/>
                      <a:pt x="0" y="19"/>
                      <a:pt x="0" y="15"/>
                    </a:cubicBezTo>
                    <a:cubicBezTo>
                      <a:pt x="4" y="15"/>
                      <a:pt x="4" y="15"/>
                      <a:pt x="4" y="15"/>
                    </a:cubicBezTo>
                    <a:cubicBezTo>
                      <a:pt x="4" y="17"/>
                      <a:pt x="5" y="18"/>
                      <a:pt x="6" y="18"/>
                    </a:cubicBezTo>
                    <a:cubicBezTo>
                      <a:pt x="11" y="18"/>
                      <a:pt x="11" y="18"/>
                      <a:pt x="11" y="18"/>
                    </a:cubicBezTo>
                    <a:cubicBezTo>
                      <a:pt x="13" y="18"/>
                      <a:pt x="14" y="17"/>
                      <a:pt x="14" y="15"/>
                    </a:cubicBezTo>
                    <a:cubicBezTo>
                      <a:pt x="14" y="14"/>
                      <a:pt x="13" y="13"/>
                      <a:pt x="11" y="13"/>
                    </a:cubicBezTo>
                    <a:cubicBezTo>
                      <a:pt x="6" y="13"/>
                      <a:pt x="6" y="13"/>
                      <a:pt x="6" y="13"/>
                    </a:cubicBezTo>
                    <a:cubicBezTo>
                      <a:pt x="3" y="13"/>
                      <a:pt x="0" y="10"/>
                      <a:pt x="0" y="6"/>
                    </a:cubicBezTo>
                    <a:cubicBezTo>
                      <a:pt x="0" y="3"/>
                      <a:pt x="3" y="0"/>
                      <a:pt x="6" y="0"/>
                    </a:cubicBezTo>
                    <a:cubicBezTo>
                      <a:pt x="11" y="0"/>
                      <a:pt x="11" y="0"/>
                      <a:pt x="11" y="0"/>
                    </a:cubicBezTo>
                    <a:cubicBezTo>
                      <a:pt x="15" y="0"/>
                      <a:pt x="18" y="3"/>
                      <a:pt x="18" y="6"/>
                    </a:cubicBezTo>
                    <a:cubicBezTo>
                      <a:pt x="14" y="6"/>
                      <a:pt x="14" y="6"/>
                      <a:pt x="14" y="6"/>
                    </a:cubicBezTo>
                    <a:cubicBezTo>
                      <a:pt x="14" y="5"/>
                      <a:pt x="13" y="4"/>
                      <a:pt x="11" y="4"/>
                    </a:cubicBezTo>
                    <a:cubicBezTo>
                      <a:pt x="6" y="4"/>
                      <a:pt x="6" y="4"/>
                      <a:pt x="6" y="4"/>
                    </a:cubicBezTo>
                    <a:cubicBezTo>
                      <a:pt x="5" y="4"/>
                      <a:pt x="4" y="5"/>
                      <a:pt x="4" y="6"/>
                    </a:cubicBezTo>
                    <a:cubicBezTo>
                      <a:pt x="4" y="8"/>
                      <a:pt x="5" y="9"/>
                      <a:pt x="6" y="9"/>
                    </a:cubicBezTo>
                    <a:cubicBezTo>
                      <a:pt x="11" y="9"/>
                      <a:pt x="11" y="9"/>
                      <a:pt x="11" y="9"/>
                    </a:cubicBezTo>
                    <a:cubicBezTo>
                      <a:pt x="15" y="9"/>
                      <a:pt x="18" y="12"/>
                      <a:pt x="18" y="15"/>
                    </a:cubicBezTo>
                    <a:cubicBezTo>
                      <a:pt x="18" y="19"/>
                      <a:pt x="15" y="22"/>
                      <a:pt x="11" y="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solidFill>
                    <a:srgbClr val="FFFFFF"/>
                  </a:solidFill>
                </a:endParaRPr>
              </a:p>
            </p:txBody>
          </p:sp>
          <p:sp>
            <p:nvSpPr>
              <p:cNvPr id="227" name="Vector">
                <a:extLst>
                  <a:ext uri="{FF2B5EF4-FFF2-40B4-BE49-F238E27FC236}">
                    <a16:creationId xmlns:a16="http://schemas.microsoft.com/office/drawing/2014/main" id="{B1428CC1-F3EC-DA97-B337-141A219E27FC}"/>
                  </a:ext>
                </a:extLst>
              </p:cNvPr>
              <p:cNvSpPr>
                <a:spLocks noChangeArrowheads="1"/>
              </p:cNvSpPr>
              <p:nvPr/>
            </p:nvSpPr>
            <p:spPr bwMode="gray">
              <a:xfrm>
                <a:off x="952500" y="6816725"/>
                <a:ext cx="14288" cy="269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8975" tIns="44487" rIns="88975" bIns="44487" numCol="1" anchor="t" anchorCtr="0" compatLnSpc="1">
                <a:prstTxWarp prst="textNoShape">
                  <a:avLst/>
                </a:prstTxWarp>
              </a:bodyPr>
              <a:lstStyle/>
              <a:p>
                <a:endParaRPr lang="en-US" sz="1751">
                  <a:solidFill>
                    <a:srgbClr val="FFFFFF"/>
                  </a:solidFill>
                </a:endParaRPr>
              </a:p>
            </p:txBody>
          </p:sp>
          <p:sp>
            <p:nvSpPr>
              <p:cNvPr id="228" name="Vector">
                <a:extLst>
                  <a:ext uri="{FF2B5EF4-FFF2-40B4-BE49-F238E27FC236}">
                    <a16:creationId xmlns:a16="http://schemas.microsoft.com/office/drawing/2014/main" id="{6F4018F7-6112-A592-E375-B83D6AAE7D9E}"/>
                  </a:ext>
                </a:extLst>
              </p:cNvPr>
              <p:cNvSpPr>
                <a:spLocks noChangeArrowheads="1"/>
              </p:cNvSpPr>
              <p:nvPr/>
            </p:nvSpPr>
            <p:spPr bwMode="gray">
              <a:xfrm>
                <a:off x="952500" y="6735763"/>
                <a:ext cx="14288"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8975" tIns="44487" rIns="88975" bIns="44487" numCol="1" anchor="t" anchorCtr="0" compatLnSpc="1">
                <a:prstTxWarp prst="textNoShape">
                  <a:avLst/>
                </a:prstTxWarp>
              </a:bodyPr>
              <a:lstStyle/>
              <a:p>
                <a:endParaRPr lang="en-US" sz="1751">
                  <a:solidFill>
                    <a:srgbClr val="FFFFFF"/>
                  </a:solidFill>
                </a:endParaRPr>
              </a:p>
            </p:txBody>
          </p:sp>
          <p:sp>
            <p:nvSpPr>
              <p:cNvPr id="229" name="Vector">
                <a:extLst>
                  <a:ext uri="{FF2B5EF4-FFF2-40B4-BE49-F238E27FC236}">
                    <a16:creationId xmlns:a16="http://schemas.microsoft.com/office/drawing/2014/main" id="{F3FA9EA4-464A-FCFE-2B53-48DCADAE80CF}"/>
                  </a:ext>
                </a:extLst>
              </p:cNvPr>
              <p:cNvSpPr>
                <a:spLocks noChangeShapeType="1"/>
              </p:cNvSpPr>
              <p:nvPr/>
            </p:nvSpPr>
            <p:spPr bwMode="gray">
              <a:xfrm>
                <a:off x="1055688" y="6696075"/>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230" name="Vector">
                <a:extLst>
                  <a:ext uri="{FF2B5EF4-FFF2-40B4-BE49-F238E27FC236}">
                    <a16:creationId xmlns:a16="http://schemas.microsoft.com/office/drawing/2014/main" id="{C9EFF297-2DBE-E11F-04D7-9ABBA064E384}"/>
                  </a:ext>
                </a:extLst>
              </p:cNvPr>
              <p:cNvSpPr>
                <a:spLocks noChangeShapeType="1"/>
              </p:cNvSpPr>
              <p:nvPr/>
            </p:nvSpPr>
            <p:spPr bwMode="gray">
              <a:xfrm>
                <a:off x="1055688" y="6696075"/>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231" name="Vector">
                <a:extLst>
                  <a:ext uri="{FF2B5EF4-FFF2-40B4-BE49-F238E27FC236}">
                    <a16:creationId xmlns:a16="http://schemas.microsoft.com/office/drawing/2014/main" id="{271B1CDC-4CCF-A0EF-3F5D-AF674948E61A}"/>
                  </a:ext>
                </a:extLst>
              </p:cNvPr>
              <p:cNvSpPr>
                <a:spLocks noEditPoints="1"/>
              </p:cNvSpPr>
              <p:nvPr/>
            </p:nvSpPr>
            <p:spPr bwMode="gray">
              <a:xfrm>
                <a:off x="1028700" y="6646863"/>
                <a:ext cx="115888" cy="57150"/>
              </a:xfrm>
              <a:custGeom>
                <a:avLst/>
                <a:gdLst>
                  <a:gd name="T0" fmla="*/ 73 w 73"/>
                  <a:gd name="T1" fmla="*/ 36 h 36"/>
                  <a:gd name="T2" fmla="*/ 0 w 73"/>
                  <a:gd name="T3" fmla="*/ 36 h 36"/>
                  <a:gd name="T4" fmla="*/ 0 w 73"/>
                  <a:gd name="T5" fmla="*/ 0 h 36"/>
                  <a:gd name="T6" fmla="*/ 73 w 73"/>
                  <a:gd name="T7" fmla="*/ 0 h 36"/>
                  <a:gd name="T8" fmla="*/ 73 w 73"/>
                  <a:gd name="T9" fmla="*/ 36 h 36"/>
                  <a:gd name="T10" fmla="*/ 10 w 73"/>
                  <a:gd name="T11" fmla="*/ 27 h 36"/>
                  <a:gd name="T12" fmla="*/ 63 w 73"/>
                  <a:gd name="T13" fmla="*/ 27 h 36"/>
                  <a:gd name="T14" fmla="*/ 63 w 73"/>
                  <a:gd name="T15" fmla="*/ 10 h 36"/>
                  <a:gd name="T16" fmla="*/ 10 w 73"/>
                  <a:gd name="T17" fmla="*/ 10 h 36"/>
                  <a:gd name="T18" fmla="*/ 10 w 73"/>
                  <a:gd name="T19" fmla="*/ 2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36">
                    <a:moveTo>
                      <a:pt x="73" y="36"/>
                    </a:moveTo>
                    <a:lnTo>
                      <a:pt x="0" y="36"/>
                    </a:lnTo>
                    <a:lnTo>
                      <a:pt x="0" y="0"/>
                    </a:lnTo>
                    <a:lnTo>
                      <a:pt x="73" y="0"/>
                    </a:lnTo>
                    <a:lnTo>
                      <a:pt x="73" y="36"/>
                    </a:lnTo>
                    <a:close/>
                    <a:moveTo>
                      <a:pt x="10" y="27"/>
                    </a:moveTo>
                    <a:lnTo>
                      <a:pt x="63" y="27"/>
                    </a:lnTo>
                    <a:lnTo>
                      <a:pt x="63" y="10"/>
                    </a:lnTo>
                    <a:lnTo>
                      <a:pt x="10" y="10"/>
                    </a:lnTo>
                    <a:lnTo>
                      <a:pt x="10"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solidFill>
                    <a:srgbClr val="FFFFFF"/>
                  </a:solidFill>
                </a:endParaRPr>
              </a:p>
            </p:txBody>
          </p:sp>
          <p:sp>
            <p:nvSpPr>
              <p:cNvPr id="232" name="Vector">
                <a:extLst>
                  <a:ext uri="{FF2B5EF4-FFF2-40B4-BE49-F238E27FC236}">
                    <a16:creationId xmlns:a16="http://schemas.microsoft.com/office/drawing/2014/main" id="{CD82162B-86FA-352C-7965-21686914BF6A}"/>
                  </a:ext>
                </a:extLst>
              </p:cNvPr>
              <p:cNvSpPr>
                <a:spLocks noEditPoints="1"/>
              </p:cNvSpPr>
              <p:nvPr/>
            </p:nvSpPr>
            <p:spPr bwMode="gray">
              <a:xfrm>
                <a:off x="1028700" y="6608763"/>
                <a:ext cx="115888" cy="53975"/>
              </a:xfrm>
              <a:custGeom>
                <a:avLst/>
                <a:gdLst>
                  <a:gd name="T0" fmla="*/ 73 w 73"/>
                  <a:gd name="T1" fmla="*/ 34 h 34"/>
                  <a:gd name="T2" fmla="*/ 0 w 73"/>
                  <a:gd name="T3" fmla="*/ 34 h 34"/>
                  <a:gd name="T4" fmla="*/ 0 w 73"/>
                  <a:gd name="T5" fmla="*/ 0 h 34"/>
                  <a:gd name="T6" fmla="*/ 73 w 73"/>
                  <a:gd name="T7" fmla="*/ 0 h 34"/>
                  <a:gd name="T8" fmla="*/ 73 w 73"/>
                  <a:gd name="T9" fmla="*/ 34 h 34"/>
                  <a:gd name="T10" fmla="*/ 10 w 73"/>
                  <a:gd name="T11" fmla="*/ 24 h 34"/>
                  <a:gd name="T12" fmla="*/ 63 w 73"/>
                  <a:gd name="T13" fmla="*/ 24 h 34"/>
                  <a:gd name="T14" fmla="*/ 63 w 73"/>
                  <a:gd name="T15" fmla="*/ 9 h 34"/>
                  <a:gd name="T16" fmla="*/ 10 w 73"/>
                  <a:gd name="T17" fmla="*/ 9 h 34"/>
                  <a:gd name="T18" fmla="*/ 10 w 73"/>
                  <a:gd name="T1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34">
                    <a:moveTo>
                      <a:pt x="73" y="34"/>
                    </a:moveTo>
                    <a:lnTo>
                      <a:pt x="0" y="34"/>
                    </a:lnTo>
                    <a:lnTo>
                      <a:pt x="0" y="0"/>
                    </a:lnTo>
                    <a:lnTo>
                      <a:pt x="73" y="0"/>
                    </a:lnTo>
                    <a:lnTo>
                      <a:pt x="73" y="34"/>
                    </a:lnTo>
                    <a:close/>
                    <a:moveTo>
                      <a:pt x="10" y="24"/>
                    </a:moveTo>
                    <a:lnTo>
                      <a:pt x="63" y="24"/>
                    </a:lnTo>
                    <a:lnTo>
                      <a:pt x="63" y="9"/>
                    </a:lnTo>
                    <a:lnTo>
                      <a:pt x="10" y="9"/>
                    </a:lnTo>
                    <a:lnTo>
                      <a:pt x="10"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solidFill>
                    <a:srgbClr val="FFFFFF"/>
                  </a:solidFill>
                </a:endParaRPr>
              </a:p>
            </p:txBody>
          </p:sp>
          <p:sp>
            <p:nvSpPr>
              <p:cNvPr id="233" name="Vector">
                <a:extLst>
                  <a:ext uri="{FF2B5EF4-FFF2-40B4-BE49-F238E27FC236}">
                    <a16:creationId xmlns:a16="http://schemas.microsoft.com/office/drawing/2014/main" id="{A4418630-738A-48D5-7AA8-4697CAF845C3}"/>
                  </a:ext>
                </a:extLst>
              </p:cNvPr>
              <p:cNvSpPr>
                <a:spLocks noEditPoints="1"/>
              </p:cNvSpPr>
              <p:nvPr/>
            </p:nvSpPr>
            <p:spPr bwMode="gray">
              <a:xfrm>
                <a:off x="1028700" y="6565900"/>
                <a:ext cx="115888" cy="57150"/>
              </a:xfrm>
              <a:custGeom>
                <a:avLst/>
                <a:gdLst>
                  <a:gd name="T0" fmla="*/ 73 w 73"/>
                  <a:gd name="T1" fmla="*/ 36 h 36"/>
                  <a:gd name="T2" fmla="*/ 0 w 73"/>
                  <a:gd name="T3" fmla="*/ 36 h 36"/>
                  <a:gd name="T4" fmla="*/ 0 w 73"/>
                  <a:gd name="T5" fmla="*/ 0 h 36"/>
                  <a:gd name="T6" fmla="*/ 73 w 73"/>
                  <a:gd name="T7" fmla="*/ 0 h 36"/>
                  <a:gd name="T8" fmla="*/ 73 w 73"/>
                  <a:gd name="T9" fmla="*/ 36 h 36"/>
                  <a:gd name="T10" fmla="*/ 10 w 73"/>
                  <a:gd name="T11" fmla="*/ 27 h 36"/>
                  <a:gd name="T12" fmla="*/ 63 w 73"/>
                  <a:gd name="T13" fmla="*/ 27 h 36"/>
                  <a:gd name="T14" fmla="*/ 63 w 73"/>
                  <a:gd name="T15" fmla="*/ 10 h 36"/>
                  <a:gd name="T16" fmla="*/ 10 w 73"/>
                  <a:gd name="T17" fmla="*/ 10 h 36"/>
                  <a:gd name="T18" fmla="*/ 10 w 73"/>
                  <a:gd name="T19" fmla="*/ 2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36">
                    <a:moveTo>
                      <a:pt x="73" y="36"/>
                    </a:moveTo>
                    <a:lnTo>
                      <a:pt x="0" y="36"/>
                    </a:lnTo>
                    <a:lnTo>
                      <a:pt x="0" y="0"/>
                    </a:lnTo>
                    <a:lnTo>
                      <a:pt x="73" y="0"/>
                    </a:lnTo>
                    <a:lnTo>
                      <a:pt x="73" y="36"/>
                    </a:lnTo>
                    <a:close/>
                    <a:moveTo>
                      <a:pt x="10" y="27"/>
                    </a:moveTo>
                    <a:lnTo>
                      <a:pt x="63" y="27"/>
                    </a:lnTo>
                    <a:lnTo>
                      <a:pt x="63" y="10"/>
                    </a:lnTo>
                    <a:lnTo>
                      <a:pt x="10" y="10"/>
                    </a:lnTo>
                    <a:lnTo>
                      <a:pt x="10"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solidFill>
                    <a:srgbClr val="FFFFFF"/>
                  </a:solidFill>
                </a:endParaRPr>
              </a:p>
            </p:txBody>
          </p:sp>
          <p:sp>
            <p:nvSpPr>
              <p:cNvPr id="234" name="Vector">
                <a:extLst>
                  <a:ext uri="{FF2B5EF4-FFF2-40B4-BE49-F238E27FC236}">
                    <a16:creationId xmlns:a16="http://schemas.microsoft.com/office/drawing/2014/main" id="{BA43BA06-F445-66F1-0703-76098ED765A1}"/>
                  </a:ext>
                </a:extLst>
              </p:cNvPr>
              <p:cNvSpPr>
                <a:spLocks noEditPoints="1"/>
              </p:cNvSpPr>
              <p:nvPr/>
            </p:nvSpPr>
            <p:spPr bwMode="gray">
              <a:xfrm>
                <a:off x="947738" y="6646863"/>
                <a:ext cx="96838" cy="57150"/>
              </a:xfrm>
              <a:custGeom>
                <a:avLst/>
                <a:gdLst>
                  <a:gd name="T0" fmla="*/ 61 w 61"/>
                  <a:gd name="T1" fmla="*/ 36 h 36"/>
                  <a:gd name="T2" fmla="*/ 0 w 61"/>
                  <a:gd name="T3" fmla="*/ 36 h 36"/>
                  <a:gd name="T4" fmla="*/ 0 w 61"/>
                  <a:gd name="T5" fmla="*/ 0 h 36"/>
                  <a:gd name="T6" fmla="*/ 61 w 61"/>
                  <a:gd name="T7" fmla="*/ 0 h 36"/>
                  <a:gd name="T8" fmla="*/ 61 w 61"/>
                  <a:gd name="T9" fmla="*/ 36 h 36"/>
                  <a:gd name="T10" fmla="*/ 8 w 61"/>
                  <a:gd name="T11" fmla="*/ 27 h 36"/>
                  <a:gd name="T12" fmla="*/ 51 w 61"/>
                  <a:gd name="T13" fmla="*/ 27 h 36"/>
                  <a:gd name="T14" fmla="*/ 51 w 61"/>
                  <a:gd name="T15" fmla="*/ 10 h 36"/>
                  <a:gd name="T16" fmla="*/ 8 w 61"/>
                  <a:gd name="T17" fmla="*/ 10 h 36"/>
                  <a:gd name="T18" fmla="*/ 8 w 61"/>
                  <a:gd name="T19" fmla="*/ 2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6">
                    <a:moveTo>
                      <a:pt x="61" y="36"/>
                    </a:moveTo>
                    <a:lnTo>
                      <a:pt x="0" y="36"/>
                    </a:lnTo>
                    <a:lnTo>
                      <a:pt x="0" y="0"/>
                    </a:lnTo>
                    <a:lnTo>
                      <a:pt x="61" y="0"/>
                    </a:lnTo>
                    <a:lnTo>
                      <a:pt x="61" y="36"/>
                    </a:lnTo>
                    <a:close/>
                    <a:moveTo>
                      <a:pt x="8" y="27"/>
                    </a:moveTo>
                    <a:lnTo>
                      <a:pt x="51" y="27"/>
                    </a:lnTo>
                    <a:lnTo>
                      <a:pt x="51" y="10"/>
                    </a:lnTo>
                    <a:lnTo>
                      <a:pt x="8" y="10"/>
                    </a:lnTo>
                    <a:lnTo>
                      <a:pt x="8" y="2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solidFill>
                    <a:srgbClr val="FFFFFF"/>
                  </a:solidFill>
                </a:endParaRPr>
              </a:p>
            </p:txBody>
          </p:sp>
          <p:sp>
            <p:nvSpPr>
              <p:cNvPr id="235" name="Vector">
                <a:extLst>
                  <a:ext uri="{FF2B5EF4-FFF2-40B4-BE49-F238E27FC236}">
                    <a16:creationId xmlns:a16="http://schemas.microsoft.com/office/drawing/2014/main" id="{DB159DE2-794F-7802-6C34-BC45545B5D46}"/>
                  </a:ext>
                </a:extLst>
              </p:cNvPr>
              <p:cNvSpPr>
                <a:spLocks noEditPoints="1"/>
              </p:cNvSpPr>
              <p:nvPr/>
            </p:nvSpPr>
            <p:spPr bwMode="gray">
              <a:xfrm>
                <a:off x="947738" y="6608763"/>
                <a:ext cx="96838" cy="53975"/>
              </a:xfrm>
              <a:custGeom>
                <a:avLst/>
                <a:gdLst>
                  <a:gd name="T0" fmla="*/ 61 w 61"/>
                  <a:gd name="T1" fmla="*/ 34 h 34"/>
                  <a:gd name="T2" fmla="*/ 0 w 61"/>
                  <a:gd name="T3" fmla="*/ 34 h 34"/>
                  <a:gd name="T4" fmla="*/ 0 w 61"/>
                  <a:gd name="T5" fmla="*/ 0 h 34"/>
                  <a:gd name="T6" fmla="*/ 61 w 61"/>
                  <a:gd name="T7" fmla="*/ 0 h 34"/>
                  <a:gd name="T8" fmla="*/ 61 w 61"/>
                  <a:gd name="T9" fmla="*/ 34 h 34"/>
                  <a:gd name="T10" fmla="*/ 8 w 61"/>
                  <a:gd name="T11" fmla="*/ 24 h 34"/>
                  <a:gd name="T12" fmla="*/ 51 w 61"/>
                  <a:gd name="T13" fmla="*/ 24 h 34"/>
                  <a:gd name="T14" fmla="*/ 51 w 61"/>
                  <a:gd name="T15" fmla="*/ 9 h 34"/>
                  <a:gd name="T16" fmla="*/ 8 w 61"/>
                  <a:gd name="T17" fmla="*/ 9 h 34"/>
                  <a:gd name="T18" fmla="*/ 8 w 61"/>
                  <a:gd name="T1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34">
                    <a:moveTo>
                      <a:pt x="61" y="34"/>
                    </a:moveTo>
                    <a:lnTo>
                      <a:pt x="0" y="34"/>
                    </a:lnTo>
                    <a:lnTo>
                      <a:pt x="0" y="0"/>
                    </a:lnTo>
                    <a:lnTo>
                      <a:pt x="61" y="0"/>
                    </a:lnTo>
                    <a:lnTo>
                      <a:pt x="61" y="34"/>
                    </a:lnTo>
                    <a:close/>
                    <a:moveTo>
                      <a:pt x="8" y="24"/>
                    </a:moveTo>
                    <a:lnTo>
                      <a:pt x="51" y="24"/>
                    </a:lnTo>
                    <a:lnTo>
                      <a:pt x="51" y="9"/>
                    </a:lnTo>
                    <a:lnTo>
                      <a:pt x="8" y="9"/>
                    </a:lnTo>
                    <a:lnTo>
                      <a:pt x="8"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solidFill>
                    <a:srgbClr val="FFFFFF"/>
                  </a:solidFill>
                </a:endParaRPr>
              </a:p>
            </p:txBody>
          </p:sp>
          <p:sp>
            <p:nvSpPr>
              <p:cNvPr id="236" name="Vector">
                <a:extLst>
                  <a:ext uri="{FF2B5EF4-FFF2-40B4-BE49-F238E27FC236}">
                    <a16:creationId xmlns:a16="http://schemas.microsoft.com/office/drawing/2014/main" id="{7A887F8A-EC00-7076-CA1F-4794462B0CF5}"/>
                  </a:ext>
                </a:extLst>
              </p:cNvPr>
              <p:cNvSpPr>
                <a:spLocks noEditPoints="1"/>
              </p:cNvSpPr>
              <p:nvPr/>
            </p:nvSpPr>
            <p:spPr bwMode="gray">
              <a:xfrm>
                <a:off x="1028700" y="6527800"/>
                <a:ext cx="115888" cy="53975"/>
              </a:xfrm>
              <a:custGeom>
                <a:avLst/>
                <a:gdLst>
                  <a:gd name="T0" fmla="*/ 73 w 73"/>
                  <a:gd name="T1" fmla="*/ 34 h 34"/>
                  <a:gd name="T2" fmla="*/ 0 w 73"/>
                  <a:gd name="T3" fmla="*/ 34 h 34"/>
                  <a:gd name="T4" fmla="*/ 0 w 73"/>
                  <a:gd name="T5" fmla="*/ 0 h 34"/>
                  <a:gd name="T6" fmla="*/ 73 w 73"/>
                  <a:gd name="T7" fmla="*/ 0 h 34"/>
                  <a:gd name="T8" fmla="*/ 73 w 73"/>
                  <a:gd name="T9" fmla="*/ 34 h 34"/>
                  <a:gd name="T10" fmla="*/ 10 w 73"/>
                  <a:gd name="T11" fmla="*/ 24 h 34"/>
                  <a:gd name="T12" fmla="*/ 63 w 73"/>
                  <a:gd name="T13" fmla="*/ 24 h 34"/>
                  <a:gd name="T14" fmla="*/ 63 w 73"/>
                  <a:gd name="T15" fmla="*/ 9 h 34"/>
                  <a:gd name="T16" fmla="*/ 10 w 73"/>
                  <a:gd name="T17" fmla="*/ 9 h 34"/>
                  <a:gd name="T18" fmla="*/ 10 w 73"/>
                  <a:gd name="T1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34">
                    <a:moveTo>
                      <a:pt x="73" y="34"/>
                    </a:moveTo>
                    <a:lnTo>
                      <a:pt x="0" y="34"/>
                    </a:lnTo>
                    <a:lnTo>
                      <a:pt x="0" y="0"/>
                    </a:lnTo>
                    <a:lnTo>
                      <a:pt x="73" y="0"/>
                    </a:lnTo>
                    <a:lnTo>
                      <a:pt x="73" y="34"/>
                    </a:lnTo>
                    <a:close/>
                    <a:moveTo>
                      <a:pt x="10" y="24"/>
                    </a:moveTo>
                    <a:lnTo>
                      <a:pt x="63" y="24"/>
                    </a:lnTo>
                    <a:lnTo>
                      <a:pt x="63" y="9"/>
                    </a:lnTo>
                    <a:lnTo>
                      <a:pt x="10" y="9"/>
                    </a:lnTo>
                    <a:lnTo>
                      <a:pt x="10"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solidFill>
                    <a:srgbClr val="FFFFFF"/>
                  </a:solidFill>
                </a:endParaRPr>
              </a:p>
            </p:txBody>
          </p:sp>
        </p:grpSp>
      </p:grpSp>
      <p:grpSp>
        <p:nvGrpSpPr>
          <p:cNvPr id="237" name="easyIcon">
            <a:extLst>
              <a:ext uri="{FF2B5EF4-FFF2-40B4-BE49-F238E27FC236}">
                <a16:creationId xmlns:a16="http://schemas.microsoft.com/office/drawing/2014/main" id="{CA2BB862-9793-5B7D-C922-F215C9F4FEC3}"/>
              </a:ext>
            </a:extLst>
          </p:cNvPr>
          <p:cNvGrpSpPr>
            <a:grpSpLocks noChangeAspect="1"/>
          </p:cNvGrpSpPr>
          <p:nvPr>
            <p:custDataLst>
              <p:tags r:id="rId5"/>
            </p:custDataLst>
          </p:nvPr>
        </p:nvGrpSpPr>
        <p:grpSpPr>
          <a:xfrm>
            <a:off x="5677726" y="5794945"/>
            <a:ext cx="473352" cy="473351"/>
            <a:chOff x="6184924" y="4567060"/>
            <a:chExt cx="714051" cy="714050"/>
          </a:xfrm>
        </p:grpSpPr>
        <p:sp>
          <p:nvSpPr>
            <p:cNvPr id="238" name="Background">
              <a:extLst>
                <a:ext uri="{FF2B5EF4-FFF2-40B4-BE49-F238E27FC236}">
                  <a16:creationId xmlns:a16="http://schemas.microsoft.com/office/drawing/2014/main" id="{BF609272-DD86-1251-E87D-CCFA0AAD9B55}"/>
                </a:ext>
              </a:extLst>
            </p:cNvPr>
            <p:cNvSpPr/>
            <p:nvPr/>
          </p:nvSpPr>
          <p:spPr>
            <a:xfrm>
              <a:off x="6184924" y="4567060"/>
              <a:ext cx="714051" cy="714050"/>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239" name="Group 238">
              <a:extLst>
                <a:ext uri="{FF2B5EF4-FFF2-40B4-BE49-F238E27FC236}">
                  <a16:creationId xmlns:a16="http://schemas.microsoft.com/office/drawing/2014/main" id="{BA02D116-313F-E578-21D3-69BD3FA0CFF6}"/>
                </a:ext>
              </a:extLst>
            </p:cNvPr>
            <p:cNvGrpSpPr>
              <a:grpSpLocks noChangeAspect="1"/>
            </p:cNvGrpSpPr>
            <p:nvPr/>
          </p:nvGrpSpPr>
          <p:grpSpPr bwMode="gray">
            <a:xfrm>
              <a:off x="6281072" y="4636086"/>
              <a:ext cx="521760" cy="576001"/>
              <a:chOff x="4721225" y="4678363"/>
              <a:chExt cx="641351" cy="708026"/>
            </a:xfrm>
            <a:solidFill>
              <a:schemeClr val="accent2"/>
            </a:solidFill>
          </p:grpSpPr>
          <p:sp>
            <p:nvSpPr>
              <p:cNvPr id="240" name="Vector">
                <a:extLst>
                  <a:ext uri="{FF2B5EF4-FFF2-40B4-BE49-F238E27FC236}">
                    <a16:creationId xmlns:a16="http://schemas.microsoft.com/office/drawing/2014/main" id="{138D7D7B-743C-A6CA-6BDE-0900A761DC33}"/>
                  </a:ext>
                </a:extLst>
              </p:cNvPr>
              <p:cNvSpPr>
                <a:spLocks/>
              </p:cNvSpPr>
              <p:nvPr/>
            </p:nvSpPr>
            <p:spPr bwMode="gray">
              <a:xfrm>
                <a:off x="4721225" y="4678363"/>
                <a:ext cx="376238" cy="508000"/>
              </a:xfrm>
              <a:custGeom>
                <a:avLst/>
                <a:gdLst>
                  <a:gd name="T0" fmla="*/ 153 w 237"/>
                  <a:gd name="T1" fmla="*/ 320 h 320"/>
                  <a:gd name="T2" fmla="*/ 0 w 237"/>
                  <a:gd name="T3" fmla="*/ 320 h 320"/>
                  <a:gd name="T4" fmla="*/ 0 w 237"/>
                  <a:gd name="T5" fmla="*/ 0 h 320"/>
                  <a:gd name="T6" fmla="*/ 177 w 237"/>
                  <a:gd name="T7" fmla="*/ 0 h 320"/>
                  <a:gd name="T8" fmla="*/ 237 w 237"/>
                  <a:gd name="T9" fmla="*/ 59 h 320"/>
                  <a:gd name="T10" fmla="*/ 237 w 237"/>
                  <a:gd name="T11" fmla="*/ 111 h 320"/>
                  <a:gd name="T12" fmla="*/ 223 w 237"/>
                  <a:gd name="T13" fmla="*/ 111 h 320"/>
                  <a:gd name="T14" fmla="*/ 223 w 237"/>
                  <a:gd name="T15" fmla="*/ 65 h 320"/>
                  <a:gd name="T16" fmla="*/ 171 w 237"/>
                  <a:gd name="T17" fmla="*/ 14 h 320"/>
                  <a:gd name="T18" fmla="*/ 14 w 237"/>
                  <a:gd name="T19" fmla="*/ 14 h 320"/>
                  <a:gd name="T20" fmla="*/ 14 w 237"/>
                  <a:gd name="T21" fmla="*/ 306 h 320"/>
                  <a:gd name="T22" fmla="*/ 153 w 237"/>
                  <a:gd name="T23" fmla="*/ 306 h 320"/>
                  <a:gd name="T24" fmla="*/ 153 w 237"/>
                  <a:gd name="T25" fmla="*/ 32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7" h="320">
                    <a:moveTo>
                      <a:pt x="153" y="320"/>
                    </a:moveTo>
                    <a:lnTo>
                      <a:pt x="0" y="320"/>
                    </a:lnTo>
                    <a:lnTo>
                      <a:pt x="0" y="0"/>
                    </a:lnTo>
                    <a:lnTo>
                      <a:pt x="177" y="0"/>
                    </a:lnTo>
                    <a:lnTo>
                      <a:pt x="237" y="59"/>
                    </a:lnTo>
                    <a:lnTo>
                      <a:pt x="237" y="111"/>
                    </a:lnTo>
                    <a:lnTo>
                      <a:pt x="223" y="111"/>
                    </a:lnTo>
                    <a:lnTo>
                      <a:pt x="223" y="65"/>
                    </a:lnTo>
                    <a:lnTo>
                      <a:pt x="171" y="14"/>
                    </a:lnTo>
                    <a:lnTo>
                      <a:pt x="14" y="14"/>
                    </a:lnTo>
                    <a:lnTo>
                      <a:pt x="14" y="306"/>
                    </a:lnTo>
                    <a:lnTo>
                      <a:pt x="153" y="306"/>
                    </a:lnTo>
                    <a:lnTo>
                      <a:pt x="153" y="3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1" name="Vector">
                <a:extLst>
                  <a:ext uri="{FF2B5EF4-FFF2-40B4-BE49-F238E27FC236}">
                    <a16:creationId xmlns:a16="http://schemas.microsoft.com/office/drawing/2014/main" id="{4326BD5A-F848-B961-E13D-1B16A7530554}"/>
                  </a:ext>
                </a:extLst>
              </p:cNvPr>
              <p:cNvSpPr>
                <a:spLocks noChangeArrowheads="1"/>
              </p:cNvSpPr>
              <p:nvPr/>
            </p:nvSpPr>
            <p:spPr bwMode="gray">
              <a:xfrm>
                <a:off x="5030788" y="4810126"/>
                <a:ext cx="22225" cy="444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2" name="Vector">
                <a:extLst>
                  <a:ext uri="{FF2B5EF4-FFF2-40B4-BE49-F238E27FC236}">
                    <a16:creationId xmlns:a16="http://schemas.microsoft.com/office/drawing/2014/main" id="{2F836A8A-2AAD-17F2-164C-75DE53066934}"/>
                  </a:ext>
                </a:extLst>
              </p:cNvPr>
              <p:cNvSpPr>
                <a:spLocks/>
              </p:cNvSpPr>
              <p:nvPr/>
            </p:nvSpPr>
            <p:spPr bwMode="gray">
              <a:xfrm>
                <a:off x="4765675" y="4722813"/>
                <a:ext cx="198438" cy="419100"/>
              </a:xfrm>
              <a:custGeom>
                <a:avLst/>
                <a:gdLst>
                  <a:gd name="T0" fmla="*/ 125 w 125"/>
                  <a:gd name="T1" fmla="*/ 264 h 264"/>
                  <a:gd name="T2" fmla="*/ 0 w 125"/>
                  <a:gd name="T3" fmla="*/ 264 h 264"/>
                  <a:gd name="T4" fmla="*/ 0 w 125"/>
                  <a:gd name="T5" fmla="*/ 0 h 264"/>
                  <a:gd name="T6" fmla="*/ 125 w 125"/>
                  <a:gd name="T7" fmla="*/ 0 h 264"/>
                  <a:gd name="T8" fmla="*/ 125 w 125"/>
                  <a:gd name="T9" fmla="*/ 13 h 264"/>
                  <a:gd name="T10" fmla="*/ 14 w 125"/>
                  <a:gd name="T11" fmla="*/ 13 h 264"/>
                  <a:gd name="T12" fmla="*/ 14 w 125"/>
                  <a:gd name="T13" fmla="*/ 250 h 264"/>
                  <a:gd name="T14" fmla="*/ 125 w 125"/>
                  <a:gd name="T15" fmla="*/ 250 h 264"/>
                  <a:gd name="T16" fmla="*/ 125 w 125"/>
                  <a:gd name="T17"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264">
                    <a:moveTo>
                      <a:pt x="125" y="264"/>
                    </a:moveTo>
                    <a:lnTo>
                      <a:pt x="0" y="264"/>
                    </a:lnTo>
                    <a:lnTo>
                      <a:pt x="0" y="0"/>
                    </a:lnTo>
                    <a:lnTo>
                      <a:pt x="125" y="0"/>
                    </a:lnTo>
                    <a:lnTo>
                      <a:pt x="125" y="13"/>
                    </a:lnTo>
                    <a:lnTo>
                      <a:pt x="14" y="13"/>
                    </a:lnTo>
                    <a:lnTo>
                      <a:pt x="14" y="250"/>
                    </a:lnTo>
                    <a:lnTo>
                      <a:pt x="125" y="250"/>
                    </a:lnTo>
                    <a:lnTo>
                      <a:pt x="125" y="26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3" name="Vector">
                <a:extLst>
                  <a:ext uri="{FF2B5EF4-FFF2-40B4-BE49-F238E27FC236}">
                    <a16:creationId xmlns:a16="http://schemas.microsoft.com/office/drawing/2014/main" id="{FE5455DD-75F6-532F-A175-9F89DE94E906}"/>
                  </a:ext>
                </a:extLst>
              </p:cNvPr>
              <p:cNvSpPr>
                <a:spLocks noEditPoints="1"/>
              </p:cNvSpPr>
              <p:nvPr/>
            </p:nvSpPr>
            <p:spPr bwMode="gray">
              <a:xfrm>
                <a:off x="4986338" y="4876801"/>
                <a:ext cx="376238" cy="509588"/>
              </a:xfrm>
              <a:custGeom>
                <a:avLst/>
                <a:gdLst>
                  <a:gd name="T0" fmla="*/ 237 w 237"/>
                  <a:gd name="T1" fmla="*/ 321 h 321"/>
                  <a:gd name="T2" fmla="*/ 0 w 237"/>
                  <a:gd name="T3" fmla="*/ 321 h 321"/>
                  <a:gd name="T4" fmla="*/ 0 w 237"/>
                  <a:gd name="T5" fmla="*/ 0 h 321"/>
                  <a:gd name="T6" fmla="*/ 177 w 237"/>
                  <a:gd name="T7" fmla="*/ 0 h 321"/>
                  <a:gd name="T8" fmla="*/ 237 w 237"/>
                  <a:gd name="T9" fmla="*/ 60 h 321"/>
                  <a:gd name="T10" fmla="*/ 237 w 237"/>
                  <a:gd name="T11" fmla="*/ 321 h 321"/>
                  <a:gd name="T12" fmla="*/ 14 w 237"/>
                  <a:gd name="T13" fmla="*/ 307 h 321"/>
                  <a:gd name="T14" fmla="*/ 223 w 237"/>
                  <a:gd name="T15" fmla="*/ 307 h 321"/>
                  <a:gd name="T16" fmla="*/ 223 w 237"/>
                  <a:gd name="T17" fmla="*/ 66 h 321"/>
                  <a:gd name="T18" fmla="*/ 171 w 237"/>
                  <a:gd name="T19" fmla="*/ 14 h 321"/>
                  <a:gd name="T20" fmla="*/ 14 w 237"/>
                  <a:gd name="T21" fmla="*/ 14 h 321"/>
                  <a:gd name="T22" fmla="*/ 14 w 237"/>
                  <a:gd name="T23" fmla="*/ 307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7" h="321">
                    <a:moveTo>
                      <a:pt x="237" y="321"/>
                    </a:moveTo>
                    <a:lnTo>
                      <a:pt x="0" y="321"/>
                    </a:lnTo>
                    <a:lnTo>
                      <a:pt x="0" y="0"/>
                    </a:lnTo>
                    <a:lnTo>
                      <a:pt x="177" y="0"/>
                    </a:lnTo>
                    <a:lnTo>
                      <a:pt x="237" y="60"/>
                    </a:lnTo>
                    <a:lnTo>
                      <a:pt x="237" y="321"/>
                    </a:lnTo>
                    <a:close/>
                    <a:moveTo>
                      <a:pt x="14" y="307"/>
                    </a:moveTo>
                    <a:lnTo>
                      <a:pt x="223" y="307"/>
                    </a:lnTo>
                    <a:lnTo>
                      <a:pt x="223" y="66"/>
                    </a:lnTo>
                    <a:lnTo>
                      <a:pt x="171" y="14"/>
                    </a:lnTo>
                    <a:lnTo>
                      <a:pt x="14" y="14"/>
                    </a:lnTo>
                    <a:lnTo>
                      <a:pt x="14" y="30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4" name="Vector">
                <a:extLst>
                  <a:ext uri="{FF2B5EF4-FFF2-40B4-BE49-F238E27FC236}">
                    <a16:creationId xmlns:a16="http://schemas.microsoft.com/office/drawing/2014/main" id="{4D45AFD8-DDE7-AEC7-2663-4F124E4A5DA6}"/>
                  </a:ext>
                </a:extLst>
              </p:cNvPr>
              <p:cNvSpPr>
                <a:spLocks/>
              </p:cNvSpPr>
              <p:nvPr/>
            </p:nvSpPr>
            <p:spPr bwMode="gray">
              <a:xfrm>
                <a:off x="5118100" y="4722813"/>
                <a:ext cx="133350" cy="131763"/>
              </a:xfrm>
              <a:custGeom>
                <a:avLst/>
                <a:gdLst>
                  <a:gd name="T0" fmla="*/ 144 w 144"/>
                  <a:gd name="T1" fmla="*/ 144 h 144"/>
                  <a:gd name="T2" fmla="*/ 120 w 144"/>
                  <a:gd name="T3" fmla="*/ 144 h 144"/>
                  <a:gd name="T4" fmla="*/ 120 w 144"/>
                  <a:gd name="T5" fmla="*/ 36 h 144"/>
                  <a:gd name="T6" fmla="*/ 108 w 144"/>
                  <a:gd name="T7" fmla="*/ 24 h 144"/>
                  <a:gd name="T8" fmla="*/ 0 w 144"/>
                  <a:gd name="T9" fmla="*/ 24 h 144"/>
                  <a:gd name="T10" fmla="*/ 0 w 144"/>
                  <a:gd name="T11" fmla="*/ 0 h 144"/>
                  <a:gd name="T12" fmla="*/ 108 w 144"/>
                  <a:gd name="T13" fmla="*/ 0 h 144"/>
                  <a:gd name="T14" fmla="*/ 144 w 144"/>
                  <a:gd name="T15" fmla="*/ 36 h 144"/>
                  <a:gd name="T16" fmla="*/ 144 w 144"/>
                  <a:gd name="T1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4">
                    <a:moveTo>
                      <a:pt x="144" y="144"/>
                    </a:moveTo>
                    <a:cubicBezTo>
                      <a:pt x="120" y="144"/>
                      <a:pt x="120" y="144"/>
                      <a:pt x="120" y="144"/>
                    </a:cubicBezTo>
                    <a:cubicBezTo>
                      <a:pt x="120" y="36"/>
                      <a:pt x="120" y="36"/>
                      <a:pt x="120" y="36"/>
                    </a:cubicBezTo>
                    <a:cubicBezTo>
                      <a:pt x="120" y="29"/>
                      <a:pt x="115" y="24"/>
                      <a:pt x="108" y="24"/>
                    </a:cubicBezTo>
                    <a:cubicBezTo>
                      <a:pt x="0" y="24"/>
                      <a:pt x="0" y="24"/>
                      <a:pt x="0" y="24"/>
                    </a:cubicBezTo>
                    <a:cubicBezTo>
                      <a:pt x="0" y="0"/>
                      <a:pt x="0" y="0"/>
                      <a:pt x="0" y="0"/>
                    </a:cubicBezTo>
                    <a:cubicBezTo>
                      <a:pt x="108" y="0"/>
                      <a:pt x="108" y="0"/>
                      <a:pt x="108" y="0"/>
                    </a:cubicBezTo>
                    <a:cubicBezTo>
                      <a:pt x="128" y="0"/>
                      <a:pt x="144" y="16"/>
                      <a:pt x="144" y="36"/>
                    </a:cubicBezTo>
                    <a:lnTo>
                      <a:pt x="144" y="1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5" name="Vector">
                <a:extLst>
                  <a:ext uri="{FF2B5EF4-FFF2-40B4-BE49-F238E27FC236}">
                    <a16:creationId xmlns:a16="http://schemas.microsoft.com/office/drawing/2014/main" id="{96B593BA-5208-302D-FF2C-53C83A8BB3D1}"/>
                  </a:ext>
                </a:extLst>
              </p:cNvPr>
              <p:cNvSpPr>
                <a:spLocks/>
              </p:cNvSpPr>
              <p:nvPr/>
            </p:nvSpPr>
            <p:spPr bwMode="gray">
              <a:xfrm>
                <a:off x="4830763" y="5208588"/>
                <a:ext cx="133350" cy="133350"/>
              </a:xfrm>
              <a:custGeom>
                <a:avLst/>
                <a:gdLst>
                  <a:gd name="T0" fmla="*/ 144 w 144"/>
                  <a:gd name="T1" fmla="*/ 144 h 144"/>
                  <a:gd name="T2" fmla="*/ 36 w 144"/>
                  <a:gd name="T3" fmla="*/ 144 h 144"/>
                  <a:gd name="T4" fmla="*/ 0 w 144"/>
                  <a:gd name="T5" fmla="*/ 108 h 144"/>
                  <a:gd name="T6" fmla="*/ 0 w 144"/>
                  <a:gd name="T7" fmla="*/ 0 h 144"/>
                  <a:gd name="T8" fmla="*/ 24 w 144"/>
                  <a:gd name="T9" fmla="*/ 0 h 144"/>
                  <a:gd name="T10" fmla="*/ 24 w 144"/>
                  <a:gd name="T11" fmla="*/ 108 h 144"/>
                  <a:gd name="T12" fmla="*/ 36 w 144"/>
                  <a:gd name="T13" fmla="*/ 120 h 144"/>
                  <a:gd name="T14" fmla="*/ 144 w 144"/>
                  <a:gd name="T15" fmla="*/ 120 h 144"/>
                  <a:gd name="T16" fmla="*/ 144 w 144"/>
                  <a:gd name="T1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44">
                    <a:moveTo>
                      <a:pt x="144" y="144"/>
                    </a:moveTo>
                    <a:cubicBezTo>
                      <a:pt x="36" y="144"/>
                      <a:pt x="36" y="144"/>
                      <a:pt x="36" y="144"/>
                    </a:cubicBezTo>
                    <a:cubicBezTo>
                      <a:pt x="16" y="144"/>
                      <a:pt x="0" y="127"/>
                      <a:pt x="0" y="108"/>
                    </a:cubicBezTo>
                    <a:cubicBezTo>
                      <a:pt x="0" y="0"/>
                      <a:pt x="0" y="0"/>
                      <a:pt x="0" y="0"/>
                    </a:cubicBezTo>
                    <a:cubicBezTo>
                      <a:pt x="24" y="0"/>
                      <a:pt x="24" y="0"/>
                      <a:pt x="24" y="0"/>
                    </a:cubicBezTo>
                    <a:cubicBezTo>
                      <a:pt x="24" y="108"/>
                      <a:pt x="24" y="108"/>
                      <a:pt x="24" y="108"/>
                    </a:cubicBezTo>
                    <a:cubicBezTo>
                      <a:pt x="24" y="114"/>
                      <a:pt x="29" y="120"/>
                      <a:pt x="36" y="120"/>
                    </a:cubicBezTo>
                    <a:cubicBezTo>
                      <a:pt x="144" y="120"/>
                      <a:pt x="144" y="120"/>
                      <a:pt x="144" y="120"/>
                    </a:cubicBezTo>
                    <a:lnTo>
                      <a:pt x="144" y="1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6" name="Vector">
                <a:extLst>
                  <a:ext uri="{FF2B5EF4-FFF2-40B4-BE49-F238E27FC236}">
                    <a16:creationId xmlns:a16="http://schemas.microsoft.com/office/drawing/2014/main" id="{3C2DDF45-56D3-DD81-8D0C-E9B2B75E70C8}"/>
                  </a:ext>
                </a:extLst>
              </p:cNvPr>
              <p:cNvSpPr>
                <a:spLocks noChangeArrowheads="1"/>
              </p:cNvSpPr>
              <p:nvPr/>
            </p:nvSpPr>
            <p:spPr bwMode="gray">
              <a:xfrm>
                <a:off x="5053013" y="4943476"/>
                <a:ext cx="153988"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7" name="Vector">
                <a:extLst>
                  <a:ext uri="{FF2B5EF4-FFF2-40B4-BE49-F238E27FC236}">
                    <a16:creationId xmlns:a16="http://schemas.microsoft.com/office/drawing/2014/main" id="{A15A1439-2921-9ED9-B1CA-9B0471DD3201}"/>
                  </a:ext>
                </a:extLst>
              </p:cNvPr>
              <p:cNvSpPr>
                <a:spLocks noChangeArrowheads="1"/>
              </p:cNvSpPr>
              <p:nvPr/>
            </p:nvSpPr>
            <p:spPr bwMode="gray">
              <a:xfrm>
                <a:off x="5053013" y="4987926"/>
                <a:ext cx="153988"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8" name="Vector">
                <a:extLst>
                  <a:ext uri="{FF2B5EF4-FFF2-40B4-BE49-F238E27FC236}">
                    <a16:creationId xmlns:a16="http://schemas.microsoft.com/office/drawing/2014/main" id="{50AA2D3B-5DB7-9384-226B-C5535517E324}"/>
                  </a:ext>
                </a:extLst>
              </p:cNvPr>
              <p:cNvSpPr>
                <a:spLocks noChangeArrowheads="1"/>
              </p:cNvSpPr>
              <p:nvPr/>
            </p:nvSpPr>
            <p:spPr bwMode="gray">
              <a:xfrm>
                <a:off x="5053013" y="5032376"/>
                <a:ext cx="242888"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9" name="Vector">
                <a:extLst>
                  <a:ext uri="{FF2B5EF4-FFF2-40B4-BE49-F238E27FC236}">
                    <a16:creationId xmlns:a16="http://schemas.microsoft.com/office/drawing/2014/main" id="{52D12FEA-60FA-B941-74DD-35AE883E39D2}"/>
                  </a:ext>
                </a:extLst>
              </p:cNvPr>
              <p:cNvSpPr>
                <a:spLocks noChangeArrowheads="1"/>
              </p:cNvSpPr>
              <p:nvPr/>
            </p:nvSpPr>
            <p:spPr bwMode="gray">
              <a:xfrm>
                <a:off x="5053013" y="5076826"/>
                <a:ext cx="242888" cy="20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0" name="Vector">
                <a:extLst>
                  <a:ext uri="{FF2B5EF4-FFF2-40B4-BE49-F238E27FC236}">
                    <a16:creationId xmlns:a16="http://schemas.microsoft.com/office/drawing/2014/main" id="{45B53F96-C441-15B8-98EF-CB96A25F2D29}"/>
                  </a:ext>
                </a:extLst>
              </p:cNvPr>
              <p:cNvSpPr>
                <a:spLocks noChangeArrowheads="1"/>
              </p:cNvSpPr>
              <p:nvPr/>
            </p:nvSpPr>
            <p:spPr bwMode="gray">
              <a:xfrm>
                <a:off x="5053013" y="5119688"/>
                <a:ext cx="242888"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1" name="Vector">
                <a:extLst>
                  <a:ext uri="{FF2B5EF4-FFF2-40B4-BE49-F238E27FC236}">
                    <a16:creationId xmlns:a16="http://schemas.microsoft.com/office/drawing/2014/main" id="{5E20551A-089F-BE58-4634-D4F5BBD38483}"/>
                  </a:ext>
                </a:extLst>
              </p:cNvPr>
              <p:cNvSpPr>
                <a:spLocks noChangeArrowheads="1"/>
              </p:cNvSpPr>
              <p:nvPr/>
            </p:nvSpPr>
            <p:spPr bwMode="gray">
              <a:xfrm>
                <a:off x="5053013" y="5164138"/>
                <a:ext cx="242888"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2" name="Vector">
                <a:extLst>
                  <a:ext uri="{FF2B5EF4-FFF2-40B4-BE49-F238E27FC236}">
                    <a16:creationId xmlns:a16="http://schemas.microsoft.com/office/drawing/2014/main" id="{791F57A5-DCE8-C427-0314-DFD33E0CA241}"/>
                  </a:ext>
                </a:extLst>
              </p:cNvPr>
              <p:cNvSpPr>
                <a:spLocks noChangeArrowheads="1"/>
              </p:cNvSpPr>
              <p:nvPr/>
            </p:nvSpPr>
            <p:spPr bwMode="gray">
              <a:xfrm>
                <a:off x="5053013" y="5208588"/>
                <a:ext cx="242888"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3" name="Vector">
                <a:extLst>
                  <a:ext uri="{FF2B5EF4-FFF2-40B4-BE49-F238E27FC236}">
                    <a16:creationId xmlns:a16="http://schemas.microsoft.com/office/drawing/2014/main" id="{18A07B41-7F19-6456-8344-7F59AB9521C2}"/>
                  </a:ext>
                </a:extLst>
              </p:cNvPr>
              <p:cNvSpPr>
                <a:spLocks noChangeArrowheads="1"/>
              </p:cNvSpPr>
              <p:nvPr/>
            </p:nvSpPr>
            <p:spPr bwMode="gray">
              <a:xfrm>
                <a:off x="5053013" y="5253038"/>
                <a:ext cx="242888"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4" name="Vector">
                <a:extLst>
                  <a:ext uri="{FF2B5EF4-FFF2-40B4-BE49-F238E27FC236}">
                    <a16:creationId xmlns:a16="http://schemas.microsoft.com/office/drawing/2014/main" id="{9AED3708-3019-FEA2-968B-8BFCAB829A95}"/>
                  </a:ext>
                </a:extLst>
              </p:cNvPr>
              <p:cNvSpPr>
                <a:spLocks noChangeArrowheads="1"/>
              </p:cNvSpPr>
              <p:nvPr/>
            </p:nvSpPr>
            <p:spPr bwMode="gray">
              <a:xfrm>
                <a:off x="5053013" y="5297488"/>
                <a:ext cx="242888"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5" name="Vector">
                <a:extLst>
                  <a:ext uri="{FF2B5EF4-FFF2-40B4-BE49-F238E27FC236}">
                    <a16:creationId xmlns:a16="http://schemas.microsoft.com/office/drawing/2014/main" id="{97686B25-B7BA-6A50-B185-456C5629D7B4}"/>
                  </a:ext>
                </a:extLst>
              </p:cNvPr>
              <p:cNvSpPr>
                <a:spLocks/>
              </p:cNvSpPr>
              <p:nvPr/>
            </p:nvSpPr>
            <p:spPr bwMode="gray">
              <a:xfrm>
                <a:off x="4986338" y="4689476"/>
                <a:ext cx="100013" cy="98425"/>
              </a:xfrm>
              <a:custGeom>
                <a:avLst/>
                <a:gdLst>
                  <a:gd name="T0" fmla="*/ 63 w 63"/>
                  <a:gd name="T1" fmla="*/ 62 h 62"/>
                  <a:gd name="T2" fmla="*/ 0 w 63"/>
                  <a:gd name="T3" fmla="*/ 62 h 62"/>
                  <a:gd name="T4" fmla="*/ 0 w 63"/>
                  <a:gd name="T5" fmla="*/ 0 h 62"/>
                  <a:gd name="T6" fmla="*/ 14 w 63"/>
                  <a:gd name="T7" fmla="*/ 0 h 62"/>
                  <a:gd name="T8" fmla="*/ 14 w 63"/>
                  <a:gd name="T9" fmla="*/ 48 h 62"/>
                  <a:gd name="T10" fmla="*/ 63 w 63"/>
                  <a:gd name="T11" fmla="*/ 48 h 62"/>
                  <a:gd name="T12" fmla="*/ 63 w 63"/>
                  <a:gd name="T13" fmla="*/ 62 h 62"/>
                </a:gdLst>
                <a:ahLst/>
                <a:cxnLst>
                  <a:cxn ang="0">
                    <a:pos x="T0" y="T1"/>
                  </a:cxn>
                  <a:cxn ang="0">
                    <a:pos x="T2" y="T3"/>
                  </a:cxn>
                  <a:cxn ang="0">
                    <a:pos x="T4" y="T5"/>
                  </a:cxn>
                  <a:cxn ang="0">
                    <a:pos x="T6" y="T7"/>
                  </a:cxn>
                  <a:cxn ang="0">
                    <a:pos x="T8" y="T9"/>
                  </a:cxn>
                  <a:cxn ang="0">
                    <a:pos x="T10" y="T11"/>
                  </a:cxn>
                  <a:cxn ang="0">
                    <a:pos x="T12" y="T13"/>
                  </a:cxn>
                </a:cxnLst>
                <a:rect l="0" t="0" r="r" b="b"/>
                <a:pathLst>
                  <a:path w="63" h="62">
                    <a:moveTo>
                      <a:pt x="63" y="62"/>
                    </a:moveTo>
                    <a:lnTo>
                      <a:pt x="0" y="62"/>
                    </a:lnTo>
                    <a:lnTo>
                      <a:pt x="0" y="0"/>
                    </a:lnTo>
                    <a:lnTo>
                      <a:pt x="14" y="0"/>
                    </a:lnTo>
                    <a:lnTo>
                      <a:pt x="14" y="48"/>
                    </a:lnTo>
                    <a:lnTo>
                      <a:pt x="63" y="48"/>
                    </a:lnTo>
                    <a:lnTo>
                      <a:pt x="63" y="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6" name="Vector">
                <a:extLst>
                  <a:ext uri="{FF2B5EF4-FFF2-40B4-BE49-F238E27FC236}">
                    <a16:creationId xmlns:a16="http://schemas.microsoft.com/office/drawing/2014/main" id="{C7225837-710A-D68A-0DD6-8DB9B0CAEEAB}"/>
                  </a:ext>
                </a:extLst>
              </p:cNvPr>
              <p:cNvSpPr>
                <a:spLocks/>
              </p:cNvSpPr>
              <p:nvPr/>
            </p:nvSpPr>
            <p:spPr bwMode="gray">
              <a:xfrm>
                <a:off x="5251450" y="4887913"/>
                <a:ext cx="100013" cy="100013"/>
              </a:xfrm>
              <a:custGeom>
                <a:avLst/>
                <a:gdLst>
                  <a:gd name="T0" fmla="*/ 63 w 63"/>
                  <a:gd name="T1" fmla="*/ 63 h 63"/>
                  <a:gd name="T2" fmla="*/ 0 w 63"/>
                  <a:gd name="T3" fmla="*/ 63 h 63"/>
                  <a:gd name="T4" fmla="*/ 0 w 63"/>
                  <a:gd name="T5" fmla="*/ 0 h 63"/>
                  <a:gd name="T6" fmla="*/ 14 w 63"/>
                  <a:gd name="T7" fmla="*/ 0 h 63"/>
                  <a:gd name="T8" fmla="*/ 14 w 63"/>
                  <a:gd name="T9" fmla="*/ 49 h 63"/>
                  <a:gd name="T10" fmla="*/ 63 w 63"/>
                  <a:gd name="T11" fmla="*/ 49 h 63"/>
                  <a:gd name="T12" fmla="*/ 63 w 63"/>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63" h="63">
                    <a:moveTo>
                      <a:pt x="63" y="63"/>
                    </a:moveTo>
                    <a:lnTo>
                      <a:pt x="0" y="63"/>
                    </a:lnTo>
                    <a:lnTo>
                      <a:pt x="0" y="0"/>
                    </a:lnTo>
                    <a:lnTo>
                      <a:pt x="14" y="0"/>
                    </a:lnTo>
                    <a:lnTo>
                      <a:pt x="14" y="49"/>
                    </a:lnTo>
                    <a:lnTo>
                      <a:pt x="63" y="49"/>
                    </a:lnTo>
                    <a:lnTo>
                      <a:pt x="63" y="6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211" name="easyIcon">
            <a:extLst>
              <a:ext uri="{FF2B5EF4-FFF2-40B4-BE49-F238E27FC236}">
                <a16:creationId xmlns:a16="http://schemas.microsoft.com/office/drawing/2014/main" id="{1AEA0053-FCF4-F04A-B87A-1CE2FBF64531}"/>
              </a:ext>
            </a:extLst>
          </p:cNvPr>
          <p:cNvGrpSpPr>
            <a:grpSpLocks noChangeAspect="1"/>
          </p:cNvGrpSpPr>
          <p:nvPr>
            <p:custDataLst>
              <p:tags r:id="rId6"/>
            </p:custDataLst>
          </p:nvPr>
        </p:nvGrpSpPr>
        <p:grpSpPr>
          <a:xfrm>
            <a:off x="5095062" y="5181190"/>
            <a:ext cx="439863" cy="439863"/>
            <a:chOff x="6198974" y="2063454"/>
            <a:chExt cx="714050" cy="714050"/>
          </a:xfrm>
        </p:grpSpPr>
        <p:sp>
          <p:nvSpPr>
            <p:cNvPr id="212" name="Background">
              <a:extLst>
                <a:ext uri="{FF2B5EF4-FFF2-40B4-BE49-F238E27FC236}">
                  <a16:creationId xmlns:a16="http://schemas.microsoft.com/office/drawing/2014/main" id="{797FBA6F-D9E0-657C-9D06-BB4FFFB34335}"/>
                </a:ext>
              </a:extLst>
            </p:cNvPr>
            <p:cNvSpPr/>
            <p:nvPr/>
          </p:nvSpPr>
          <p:spPr>
            <a:xfrm>
              <a:off x="6198974" y="2063454"/>
              <a:ext cx="714050" cy="714050"/>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320" name="Group 319">
              <a:extLst>
                <a:ext uri="{FF2B5EF4-FFF2-40B4-BE49-F238E27FC236}">
                  <a16:creationId xmlns:a16="http://schemas.microsoft.com/office/drawing/2014/main" id="{F2330D87-5058-3A1F-7232-F76EAD2EB299}"/>
                </a:ext>
              </a:extLst>
            </p:cNvPr>
            <p:cNvGrpSpPr>
              <a:grpSpLocks noChangeAspect="1"/>
            </p:cNvGrpSpPr>
            <p:nvPr/>
          </p:nvGrpSpPr>
          <p:grpSpPr bwMode="gray">
            <a:xfrm>
              <a:off x="6268001" y="2149374"/>
              <a:ext cx="576001" cy="542213"/>
              <a:chOff x="6427788" y="1982788"/>
              <a:chExt cx="568325" cy="534987"/>
            </a:xfrm>
            <a:solidFill>
              <a:schemeClr val="accent2"/>
            </a:solidFill>
          </p:grpSpPr>
          <p:sp>
            <p:nvSpPr>
              <p:cNvPr id="321" name="Vector">
                <a:extLst>
                  <a:ext uri="{FF2B5EF4-FFF2-40B4-BE49-F238E27FC236}">
                    <a16:creationId xmlns:a16="http://schemas.microsoft.com/office/drawing/2014/main" id="{4A780970-2794-509D-57CE-780091B974E8}"/>
                  </a:ext>
                </a:extLst>
              </p:cNvPr>
              <p:cNvSpPr>
                <a:spLocks noEditPoints="1"/>
              </p:cNvSpPr>
              <p:nvPr/>
            </p:nvSpPr>
            <p:spPr bwMode="gray">
              <a:xfrm>
                <a:off x="6427788" y="2197100"/>
                <a:ext cx="568325" cy="320675"/>
              </a:xfrm>
              <a:custGeom>
                <a:avLst/>
                <a:gdLst>
                  <a:gd name="T0" fmla="*/ 820 w 833"/>
                  <a:gd name="T1" fmla="*/ 104 h 469"/>
                  <a:gd name="T2" fmla="*/ 781 w 833"/>
                  <a:gd name="T3" fmla="*/ 104 h 469"/>
                  <a:gd name="T4" fmla="*/ 781 w 833"/>
                  <a:gd name="T5" fmla="*/ 65 h 469"/>
                  <a:gd name="T6" fmla="*/ 768 w 833"/>
                  <a:gd name="T7" fmla="*/ 52 h 469"/>
                  <a:gd name="T8" fmla="*/ 729 w 833"/>
                  <a:gd name="T9" fmla="*/ 52 h 469"/>
                  <a:gd name="T10" fmla="*/ 729 w 833"/>
                  <a:gd name="T11" fmla="*/ 13 h 469"/>
                  <a:gd name="T12" fmla="*/ 716 w 833"/>
                  <a:gd name="T13" fmla="*/ 0 h 469"/>
                  <a:gd name="T14" fmla="*/ 13 w 833"/>
                  <a:gd name="T15" fmla="*/ 0 h 469"/>
                  <a:gd name="T16" fmla="*/ 0 w 833"/>
                  <a:gd name="T17" fmla="*/ 13 h 469"/>
                  <a:gd name="T18" fmla="*/ 0 w 833"/>
                  <a:gd name="T19" fmla="*/ 352 h 469"/>
                  <a:gd name="T20" fmla="*/ 13 w 833"/>
                  <a:gd name="T21" fmla="*/ 365 h 469"/>
                  <a:gd name="T22" fmla="*/ 52 w 833"/>
                  <a:gd name="T23" fmla="*/ 365 h 469"/>
                  <a:gd name="T24" fmla="*/ 52 w 833"/>
                  <a:gd name="T25" fmla="*/ 404 h 469"/>
                  <a:gd name="T26" fmla="*/ 65 w 833"/>
                  <a:gd name="T27" fmla="*/ 417 h 469"/>
                  <a:gd name="T28" fmla="*/ 104 w 833"/>
                  <a:gd name="T29" fmla="*/ 417 h 469"/>
                  <a:gd name="T30" fmla="*/ 104 w 833"/>
                  <a:gd name="T31" fmla="*/ 456 h 469"/>
                  <a:gd name="T32" fmla="*/ 117 w 833"/>
                  <a:gd name="T33" fmla="*/ 469 h 469"/>
                  <a:gd name="T34" fmla="*/ 820 w 833"/>
                  <a:gd name="T35" fmla="*/ 469 h 469"/>
                  <a:gd name="T36" fmla="*/ 833 w 833"/>
                  <a:gd name="T37" fmla="*/ 456 h 469"/>
                  <a:gd name="T38" fmla="*/ 833 w 833"/>
                  <a:gd name="T39" fmla="*/ 117 h 469"/>
                  <a:gd name="T40" fmla="*/ 820 w 833"/>
                  <a:gd name="T41" fmla="*/ 104 h 469"/>
                  <a:gd name="T42" fmla="*/ 26 w 833"/>
                  <a:gd name="T43" fmla="*/ 26 h 469"/>
                  <a:gd name="T44" fmla="*/ 703 w 833"/>
                  <a:gd name="T45" fmla="*/ 26 h 469"/>
                  <a:gd name="T46" fmla="*/ 703 w 833"/>
                  <a:gd name="T47" fmla="*/ 339 h 469"/>
                  <a:gd name="T48" fmla="*/ 26 w 833"/>
                  <a:gd name="T49" fmla="*/ 339 h 469"/>
                  <a:gd name="T50" fmla="*/ 26 w 833"/>
                  <a:gd name="T51" fmla="*/ 26 h 469"/>
                  <a:gd name="T52" fmla="*/ 78 w 833"/>
                  <a:gd name="T53" fmla="*/ 365 h 469"/>
                  <a:gd name="T54" fmla="*/ 716 w 833"/>
                  <a:gd name="T55" fmla="*/ 365 h 469"/>
                  <a:gd name="T56" fmla="*/ 729 w 833"/>
                  <a:gd name="T57" fmla="*/ 352 h 469"/>
                  <a:gd name="T58" fmla="*/ 729 w 833"/>
                  <a:gd name="T59" fmla="*/ 78 h 469"/>
                  <a:gd name="T60" fmla="*/ 755 w 833"/>
                  <a:gd name="T61" fmla="*/ 78 h 469"/>
                  <a:gd name="T62" fmla="*/ 755 w 833"/>
                  <a:gd name="T63" fmla="*/ 391 h 469"/>
                  <a:gd name="T64" fmla="*/ 78 w 833"/>
                  <a:gd name="T65" fmla="*/ 391 h 469"/>
                  <a:gd name="T66" fmla="*/ 78 w 833"/>
                  <a:gd name="T67" fmla="*/ 365 h 469"/>
                  <a:gd name="T68" fmla="*/ 807 w 833"/>
                  <a:gd name="T69" fmla="*/ 443 h 469"/>
                  <a:gd name="T70" fmla="*/ 130 w 833"/>
                  <a:gd name="T71" fmla="*/ 443 h 469"/>
                  <a:gd name="T72" fmla="*/ 130 w 833"/>
                  <a:gd name="T73" fmla="*/ 417 h 469"/>
                  <a:gd name="T74" fmla="*/ 768 w 833"/>
                  <a:gd name="T75" fmla="*/ 417 h 469"/>
                  <a:gd name="T76" fmla="*/ 781 w 833"/>
                  <a:gd name="T77" fmla="*/ 404 h 469"/>
                  <a:gd name="T78" fmla="*/ 781 w 833"/>
                  <a:gd name="T79" fmla="*/ 130 h 469"/>
                  <a:gd name="T80" fmla="*/ 807 w 833"/>
                  <a:gd name="T81" fmla="*/ 130 h 469"/>
                  <a:gd name="T82" fmla="*/ 807 w 833"/>
                  <a:gd name="T83" fmla="*/ 443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33" h="469">
                    <a:moveTo>
                      <a:pt x="820" y="104"/>
                    </a:moveTo>
                    <a:cubicBezTo>
                      <a:pt x="781" y="104"/>
                      <a:pt x="781" y="104"/>
                      <a:pt x="781" y="104"/>
                    </a:cubicBezTo>
                    <a:cubicBezTo>
                      <a:pt x="781" y="65"/>
                      <a:pt x="781" y="65"/>
                      <a:pt x="781" y="65"/>
                    </a:cubicBezTo>
                    <a:cubicBezTo>
                      <a:pt x="781" y="58"/>
                      <a:pt x="775" y="52"/>
                      <a:pt x="768" y="52"/>
                    </a:cubicBezTo>
                    <a:cubicBezTo>
                      <a:pt x="729" y="52"/>
                      <a:pt x="729" y="52"/>
                      <a:pt x="729" y="52"/>
                    </a:cubicBezTo>
                    <a:cubicBezTo>
                      <a:pt x="729" y="13"/>
                      <a:pt x="729" y="13"/>
                      <a:pt x="729" y="13"/>
                    </a:cubicBezTo>
                    <a:cubicBezTo>
                      <a:pt x="729" y="6"/>
                      <a:pt x="723" y="0"/>
                      <a:pt x="716" y="0"/>
                    </a:cubicBezTo>
                    <a:cubicBezTo>
                      <a:pt x="13" y="0"/>
                      <a:pt x="13" y="0"/>
                      <a:pt x="13" y="0"/>
                    </a:cubicBezTo>
                    <a:cubicBezTo>
                      <a:pt x="6" y="0"/>
                      <a:pt x="0" y="6"/>
                      <a:pt x="0" y="13"/>
                    </a:cubicBezTo>
                    <a:cubicBezTo>
                      <a:pt x="0" y="352"/>
                      <a:pt x="0" y="352"/>
                      <a:pt x="0" y="352"/>
                    </a:cubicBezTo>
                    <a:cubicBezTo>
                      <a:pt x="0" y="359"/>
                      <a:pt x="6" y="365"/>
                      <a:pt x="13" y="365"/>
                    </a:cubicBezTo>
                    <a:cubicBezTo>
                      <a:pt x="52" y="365"/>
                      <a:pt x="52" y="365"/>
                      <a:pt x="52" y="365"/>
                    </a:cubicBezTo>
                    <a:cubicBezTo>
                      <a:pt x="52" y="404"/>
                      <a:pt x="52" y="404"/>
                      <a:pt x="52" y="404"/>
                    </a:cubicBezTo>
                    <a:cubicBezTo>
                      <a:pt x="52" y="411"/>
                      <a:pt x="58" y="417"/>
                      <a:pt x="65" y="417"/>
                    </a:cubicBezTo>
                    <a:cubicBezTo>
                      <a:pt x="104" y="417"/>
                      <a:pt x="104" y="417"/>
                      <a:pt x="104" y="417"/>
                    </a:cubicBezTo>
                    <a:cubicBezTo>
                      <a:pt x="104" y="456"/>
                      <a:pt x="104" y="456"/>
                      <a:pt x="104" y="456"/>
                    </a:cubicBezTo>
                    <a:cubicBezTo>
                      <a:pt x="104" y="463"/>
                      <a:pt x="110" y="469"/>
                      <a:pt x="117" y="469"/>
                    </a:cubicBezTo>
                    <a:cubicBezTo>
                      <a:pt x="820" y="469"/>
                      <a:pt x="820" y="469"/>
                      <a:pt x="820" y="469"/>
                    </a:cubicBezTo>
                    <a:cubicBezTo>
                      <a:pt x="827" y="469"/>
                      <a:pt x="833" y="463"/>
                      <a:pt x="833" y="456"/>
                    </a:cubicBezTo>
                    <a:cubicBezTo>
                      <a:pt x="833" y="117"/>
                      <a:pt x="833" y="117"/>
                      <a:pt x="833" y="117"/>
                    </a:cubicBezTo>
                    <a:cubicBezTo>
                      <a:pt x="833" y="110"/>
                      <a:pt x="827" y="104"/>
                      <a:pt x="820" y="104"/>
                    </a:cubicBezTo>
                    <a:close/>
                    <a:moveTo>
                      <a:pt x="26" y="26"/>
                    </a:moveTo>
                    <a:cubicBezTo>
                      <a:pt x="703" y="26"/>
                      <a:pt x="703" y="26"/>
                      <a:pt x="703" y="26"/>
                    </a:cubicBezTo>
                    <a:cubicBezTo>
                      <a:pt x="703" y="339"/>
                      <a:pt x="703" y="339"/>
                      <a:pt x="703" y="339"/>
                    </a:cubicBezTo>
                    <a:cubicBezTo>
                      <a:pt x="26" y="339"/>
                      <a:pt x="26" y="339"/>
                      <a:pt x="26" y="339"/>
                    </a:cubicBezTo>
                    <a:lnTo>
                      <a:pt x="26" y="26"/>
                    </a:lnTo>
                    <a:close/>
                    <a:moveTo>
                      <a:pt x="78" y="365"/>
                    </a:moveTo>
                    <a:cubicBezTo>
                      <a:pt x="716" y="365"/>
                      <a:pt x="716" y="365"/>
                      <a:pt x="716" y="365"/>
                    </a:cubicBezTo>
                    <a:cubicBezTo>
                      <a:pt x="723" y="365"/>
                      <a:pt x="729" y="359"/>
                      <a:pt x="729" y="352"/>
                    </a:cubicBezTo>
                    <a:cubicBezTo>
                      <a:pt x="729" y="78"/>
                      <a:pt x="729" y="78"/>
                      <a:pt x="729" y="78"/>
                    </a:cubicBezTo>
                    <a:cubicBezTo>
                      <a:pt x="755" y="78"/>
                      <a:pt x="755" y="78"/>
                      <a:pt x="755" y="78"/>
                    </a:cubicBezTo>
                    <a:cubicBezTo>
                      <a:pt x="755" y="391"/>
                      <a:pt x="755" y="391"/>
                      <a:pt x="755" y="391"/>
                    </a:cubicBezTo>
                    <a:cubicBezTo>
                      <a:pt x="78" y="391"/>
                      <a:pt x="78" y="391"/>
                      <a:pt x="78" y="391"/>
                    </a:cubicBezTo>
                    <a:lnTo>
                      <a:pt x="78" y="365"/>
                    </a:lnTo>
                    <a:close/>
                    <a:moveTo>
                      <a:pt x="807" y="443"/>
                    </a:moveTo>
                    <a:cubicBezTo>
                      <a:pt x="130" y="443"/>
                      <a:pt x="130" y="443"/>
                      <a:pt x="130" y="443"/>
                    </a:cubicBezTo>
                    <a:cubicBezTo>
                      <a:pt x="130" y="417"/>
                      <a:pt x="130" y="417"/>
                      <a:pt x="130" y="417"/>
                    </a:cubicBezTo>
                    <a:cubicBezTo>
                      <a:pt x="768" y="417"/>
                      <a:pt x="768" y="417"/>
                      <a:pt x="768" y="417"/>
                    </a:cubicBezTo>
                    <a:cubicBezTo>
                      <a:pt x="775" y="417"/>
                      <a:pt x="781" y="411"/>
                      <a:pt x="781" y="404"/>
                    </a:cubicBezTo>
                    <a:cubicBezTo>
                      <a:pt x="781" y="130"/>
                      <a:pt x="781" y="130"/>
                      <a:pt x="781" y="130"/>
                    </a:cubicBezTo>
                    <a:cubicBezTo>
                      <a:pt x="807" y="130"/>
                      <a:pt x="807" y="130"/>
                      <a:pt x="807" y="130"/>
                    </a:cubicBezTo>
                    <a:lnTo>
                      <a:pt x="807" y="44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2" name="Vector">
                <a:extLst>
                  <a:ext uri="{FF2B5EF4-FFF2-40B4-BE49-F238E27FC236}">
                    <a16:creationId xmlns:a16="http://schemas.microsoft.com/office/drawing/2014/main" id="{7E35A6D1-C86A-C8C5-98D4-25BB3D5812D7}"/>
                  </a:ext>
                </a:extLst>
              </p:cNvPr>
              <p:cNvSpPr>
                <a:spLocks noEditPoints="1"/>
              </p:cNvSpPr>
              <p:nvPr/>
            </p:nvSpPr>
            <p:spPr bwMode="gray">
              <a:xfrm>
                <a:off x="6462713" y="2233613"/>
                <a:ext cx="427038" cy="177800"/>
              </a:xfrm>
              <a:custGeom>
                <a:avLst/>
                <a:gdLst>
                  <a:gd name="T0" fmla="*/ 582 w 625"/>
                  <a:gd name="T1" fmla="*/ 4 h 261"/>
                  <a:gd name="T2" fmla="*/ 573 w 625"/>
                  <a:gd name="T3" fmla="*/ 0 h 261"/>
                  <a:gd name="T4" fmla="*/ 52 w 625"/>
                  <a:gd name="T5" fmla="*/ 0 h 261"/>
                  <a:gd name="T6" fmla="*/ 43 w 625"/>
                  <a:gd name="T7" fmla="*/ 4 h 261"/>
                  <a:gd name="T8" fmla="*/ 4 w 625"/>
                  <a:gd name="T9" fmla="*/ 43 h 261"/>
                  <a:gd name="T10" fmla="*/ 0 w 625"/>
                  <a:gd name="T11" fmla="*/ 52 h 261"/>
                  <a:gd name="T12" fmla="*/ 0 w 625"/>
                  <a:gd name="T13" fmla="*/ 209 h 261"/>
                  <a:gd name="T14" fmla="*/ 4 w 625"/>
                  <a:gd name="T15" fmla="*/ 218 h 261"/>
                  <a:gd name="T16" fmla="*/ 43 w 625"/>
                  <a:gd name="T17" fmla="*/ 257 h 261"/>
                  <a:gd name="T18" fmla="*/ 52 w 625"/>
                  <a:gd name="T19" fmla="*/ 261 h 261"/>
                  <a:gd name="T20" fmla="*/ 573 w 625"/>
                  <a:gd name="T21" fmla="*/ 261 h 261"/>
                  <a:gd name="T22" fmla="*/ 582 w 625"/>
                  <a:gd name="T23" fmla="*/ 257 h 261"/>
                  <a:gd name="T24" fmla="*/ 621 w 625"/>
                  <a:gd name="T25" fmla="*/ 218 h 261"/>
                  <a:gd name="T26" fmla="*/ 625 w 625"/>
                  <a:gd name="T27" fmla="*/ 209 h 261"/>
                  <a:gd name="T28" fmla="*/ 625 w 625"/>
                  <a:gd name="T29" fmla="*/ 52 h 261"/>
                  <a:gd name="T30" fmla="*/ 621 w 625"/>
                  <a:gd name="T31" fmla="*/ 43 h 261"/>
                  <a:gd name="T32" fmla="*/ 582 w 625"/>
                  <a:gd name="T33" fmla="*/ 4 h 261"/>
                  <a:gd name="T34" fmla="*/ 599 w 625"/>
                  <a:gd name="T35" fmla="*/ 203 h 261"/>
                  <a:gd name="T36" fmla="*/ 567 w 625"/>
                  <a:gd name="T37" fmla="*/ 235 h 261"/>
                  <a:gd name="T38" fmla="*/ 57 w 625"/>
                  <a:gd name="T39" fmla="*/ 235 h 261"/>
                  <a:gd name="T40" fmla="*/ 26 w 625"/>
                  <a:gd name="T41" fmla="*/ 203 h 261"/>
                  <a:gd name="T42" fmla="*/ 26 w 625"/>
                  <a:gd name="T43" fmla="*/ 58 h 261"/>
                  <a:gd name="T44" fmla="*/ 57 w 625"/>
                  <a:gd name="T45" fmla="*/ 26 h 261"/>
                  <a:gd name="T46" fmla="*/ 567 w 625"/>
                  <a:gd name="T47" fmla="*/ 26 h 261"/>
                  <a:gd name="T48" fmla="*/ 599 w 625"/>
                  <a:gd name="T49" fmla="*/ 58 h 261"/>
                  <a:gd name="T50" fmla="*/ 599 w 625"/>
                  <a:gd name="T51" fmla="*/ 203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25" h="261">
                    <a:moveTo>
                      <a:pt x="582" y="4"/>
                    </a:moveTo>
                    <a:cubicBezTo>
                      <a:pt x="579" y="2"/>
                      <a:pt x="576" y="0"/>
                      <a:pt x="573" y="0"/>
                    </a:cubicBezTo>
                    <a:cubicBezTo>
                      <a:pt x="52" y="0"/>
                      <a:pt x="52" y="0"/>
                      <a:pt x="52" y="0"/>
                    </a:cubicBezTo>
                    <a:cubicBezTo>
                      <a:pt x="48" y="0"/>
                      <a:pt x="45" y="2"/>
                      <a:pt x="43" y="4"/>
                    </a:cubicBezTo>
                    <a:cubicBezTo>
                      <a:pt x="4" y="43"/>
                      <a:pt x="4" y="43"/>
                      <a:pt x="4" y="43"/>
                    </a:cubicBezTo>
                    <a:cubicBezTo>
                      <a:pt x="1" y="46"/>
                      <a:pt x="0" y="49"/>
                      <a:pt x="0" y="52"/>
                    </a:cubicBezTo>
                    <a:cubicBezTo>
                      <a:pt x="0" y="209"/>
                      <a:pt x="0" y="209"/>
                      <a:pt x="0" y="209"/>
                    </a:cubicBezTo>
                    <a:cubicBezTo>
                      <a:pt x="0" y="212"/>
                      <a:pt x="1" y="215"/>
                      <a:pt x="4" y="218"/>
                    </a:cubicBezTo>
                    <a:cubicBezTo>
                      <a:pt x="43" y="257"/>
                      <a:pt x="43" y="257"/>
                      <a:pt x="43" y="257"/>
                    </a:cubicBezTo>
                    <a:cubicBezTo>
                      <a:pt x="45" y="259"/>
                      <a:pt x="48" y="261"/>
                      <a:pt x="52" y="261"/>
                    </a:cubicBezTo>
                    <a:cubicBezTo>
                      <a:pt x="573" y="261"/>
                      <a:pt x="573" y="261"/>
                      <a:pt x="573" y="261"/>
                    </a:cubicBezTo>
                    <a:cubicBezTo>
                      <a:pt x="576" y="261"/>
                      <a:pt x="579" y="259"/>
                      <a:pt x="582" y="257"/>
                    </a:cubicBezTo>
                    <a:cubicBezTo>
                      <a:pt x="621" y="218"/>
                      <a:pt x="621" y="218"/>
                      <a:pt x="621" y="218"/>
                    </a:cubicBezTo>
                    <a:cubicBezTo>
                      <a:pt x="623" y="215"/>
                      <a:pt x="625" y="212"/>
                      <a:pt x="625" y="209"/>
                    </a:cubicBezTo>
                    <a:cubicBezTo>
                      <a:pt x="625" y="52"/>
                      <a:pt x="625" y="52"/>
                      <a:pt x="625" y="52"/>
                    </a:cubicBezTo>
                    <a:cubicBezTo>
                      <a:pt x="625" y="49"/>
                      <a:pt x="623" y="46"/>
                      <a:pt x="621" y="43"/>
                    </a:cubicBezTo>
                    <a:lnTo>
                      <a:pt x="582" y="4"/>
                    </a:lnTo>
                    <a:close/>
                    <a:moveTo>
                      <a:pt x="599" y="203"/>
                    </a:moveTo>
                    <a:cubicBezTo>
                      <a:pt x="567" y="235"/>
                      <a:pt x="567" y="235"/>
                      <a:pt x="567" y="235"/>
                    </a:cubicBezTo>
                    <a:cubicBezTo>
                      <a:pt x="57" y="235"/>
                      <a:pt x="57" y="235"/>
                      <a:pt x="57" y="235"/>
                    </a:cubicBezTo>
                    <a:cubicBezTo>
                      <a:pt x="26" y="203"/>
                      <a:pt x="26" y="203"/>
                      <a:pt x="26" y="203"/>
                    </a:cubicBezTo>
                    <a:cubicBezTo>
                      <a:pt x="26" y="58"/>
                      <a:pt x="26" y="58"/>
                      <a:pt x="26" y="58"/>
                    </a:cubicBezTo>
                    <a:cubicBezTo>
                      <a:pt x="57" y="26"/>
                      <a:pt x="57" y="26"/>
                      <a:pt x="57" y="26"/>
                    </a:cubicBezTo>
                    <a:cubicBezTo>
                      <a:pt x="567" y="26"/>
                      <a:pt x="567" y="26"/>
                      <a:pt x="567" y="26"/>
                    </a:cubicBezTo>
                    <a:cubicBezTo>
                      <a:pt x="599" y="58"/>
                      <a:pt x="599" y="58"/>
                      <a:pt x="599" y="58"/>
                    </a:cubicBezTo>
                    <a:lnTo>
                      <a:pt x="599" y="20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3" name="Vector">
                <a:extLst>
                  <a:ext uri="{FF2B5EF4-FFF2-40B4-BE49-F238E27FC236}">
                    <a16:creationId xmlns:a16="http://schemas.microsoft.com/office/drawing/2014/main" id="{68F726C6-6188-920A-9B4A-96EA5C894E52}"/>
                  </a:ext>
                </a:extLst>
              </p:cNvPr>
              <p:cNvSpPr>
                <a:spLocks noChangeArrowheads="1"/>
              </p:cNvSpPr>
              <p:nvPr/>
            </p:nvSpPr>
            <p:spPr bwMode="gray">
              <a:xfrm>
                <a:off x="6569075" y="2312988"/>
                <a:ext cx="17463" cy="174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4" name="Vector">
                <a:extLst>
                  <a:ext uri="{FF2B5EF4-FFF2-40B4-BE49-F238E27FC236}">
                    <a16:creationId xmlns:a16="http://schemas.microsoft.com/office/drawing/2014/main" id="{21133882-18F2-5059-9858-85F5B355AC3A}"/>
                  </a:ext>
                </a:extLst>
              </p:cNvPr>
              <p:cNvSpPr>
                <a:spLocks noChangeArrowheads="1"/>
              </p:cNvSpPr>
              <p:nvPr/>
            </p:nvSpPr>
            <p:spPr bwMode="gray">
              <a:xfrm>
                <a:off x="6534150" y="2312988"/>
                <a:ext cx="17463" cy="174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5" name="Vector">
                <a:extLst>
                  <a:ext uri="{FF2B5EF4-FFF2-40B4-BE49-F238E27FC236}">
                    <a16:creationId xmlns:a16="http://schemas.microsoft.com/office/drawing/2014/main" id="{1466955A-11F1-358D-9E70-0EFEE96AE858}"/>
                  </a:ext>
                </a:extLst>
              </p:cNvPr>
              <p:cNvSpPr>
                <a:spLocks noChangeArrowheads="1"/>
              </p:cNvSpPr>
              <p:nvPr/>
            </p:nvSpPr>
            <p:spPr bwMode="gray">
              <a:xfrm>
                <a:off x="6800850" y="2312988"/>
                <a:ext cx="17463" cy="174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6" name="Vector">
                <a:extLst>
                  <a:ext uri="{FF2B5EF4-FFF2-40B4-BE49-F238E27FC236}">
                    <a16:creationId xmlns:a16="http://schemas.microsoft.com/office/drawing/2014/main" id="{548B4CC0-3A82-F21D-08AD-01419FAE1C82}"/>
                  </a:ext>
                </a:extLst>
              </p:cNvPr>
              <p:cNvSpPr>
                <a:spLocks noChangeArrowheads="1"/>
              </p:cNvSpPr>
              <p:nvPr/>
            </p:nvSpPr>
            <p:spPr bwMode="gray">
              <a:xfrm>
                <a:off x="6764338" y="2312988"/>
                <a:ext cx="17463" cy="174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7" name="Vector">
                <a:extLst>
                  <a:ext uri="{FF2B5EF4-FFF2-40B4-BE49-F238E27FC236}">
                    <a16:creationId xmlns:a16="http://schemas.microsoft.com/office/drawing/2014/main" id="{8A1DEC08-4B71-BFB0-E4A5-2E5A59BE798D}"/>
                  </a:ext>
                </a:extLst>
              </p:cNvPr>
              <p:cNvSpPr>
                <a:spLocks noEditPoints="1"/>
              </p:cNvSpPr>
              <p:nvPr/>
            </p:nvSpPr>
            <p:spPr bwMode="gray">
              <a:xfrm>
                <a:off x="6623050" y="2268538"/>
                <a:ext cx="106363" cy="106363"/>
              </a:xfrm>
              <a:custGeom>
                <a:avLst/>
                <a:gdLst>
                  <a:gd name="T0" fmla="*/ 78 w 156"/>
                  <a:gd name="T1" fmla="*/ 0 h 157"/>
                  <a:gd name="T2" fmla="*/ 0 w 156"/>
                  <a:gd name="T3" fmla="*/ 78 h 157"/>
                  <a:gd name="T4" fmla="*/ 78 w 156"/>
                  <a:gd name="T5" fmla="*/ 157 h 157"/>
                  <a:gd name="T6" fmla="*/ 156 w 156"/>
                  <a:gd name="T7" fmla="*/ 78 h 157"/>
                  <a:gd name="T8" fmla="*/ 78 w 156"/>
                  <a:gd name="T9" fmla="*/ 0 h 157"/>
                  <a:gd name="T10" fmla="*/ 78 w 156"/>
                  <a:gd name="T11" fmla="*/ 130 h 157"/>
                  <a:gd name="T12" fmla="*/ 26 w 156"/>
                  <a:gd name="T13" fmla="*/ 78 h 157"/>
                  <a:gd name="T14" fmla="*/ 78 w 156"/>
                  <a:gd name="T15" fmla="*/ 26 h 157"/>
                  <a:gd name="T16" fmla="*/ 130 w 156"/>
                  <a:gd name="T17" fmla="*/ 78 h 157"/>
                  <a:gd name="T18" fmla="*/ 78 w 156"/>
                  <a:gd name="T19" fmla="*/ 13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 h="157">
                    <a:moveTo>
                      <a:pt x="78" y="0"/>
                    </a:moveTo>
                    <a:cubicBezTo>
                      <a:pt x="35" y="0"/>
                      <a:pt x="0" y="35"/>
                      <a:pt x="0" y="78"/>
                    </a:cubicBezTo>
                    <a:cubicBezTo>
                      <a:pt x="0" y="121"/>
                      <a:pt x="35" y="157"/>
                      <a:pt x="78" y="157"/>
                    </a:cubicBezTo>
                    <a:cubicBezTo>
                      <a:pt x="121" y="157"/>
                      <a:pt x="156" y="121"/>
                      <a:pt x="156" y="78"/>
                    </a:cubicBezTo>
                    <a:cubicBezTo>
                      <a:pt x="156" y="35"/>
                      <a:pt x="121" y="0"/>
                      <a:pt x="78" y="0"/>
                    </a:cubicBezTo>
                    <a:close/>
                    <a:moveTo>
                      <a:pt x="78" y="130"/>
                    </a:moveTo>
                    <a:cubicBezTo>
                      <a:pt x="49" y="130"/>
                      <a:pt x="26" y="107"/>
                      <a:pt x="26" y="78"/>
                    </a:cubicBezTo>
                    <a:cubicBezTo>
                      <a:pt x="26" y="50"/>
                      <a:pt x="49" y="26"/>
                      <a:pt x="78" y="26"/>
                    </a:cubicBezTo>
                    <a:cubicBezTo>
                      <a:pt x="107" y="26"/>
                      <a:pt x="130" y="50"/>
                      <a:pt x="130" y="78"/>
                    </a:cubicBezTo>
                    <a:cubicBezTo>
                      <a:pt x="130" y="107"/>
                      <a:pt x="107" y="130"/>
                      <a:pt x="78" y="13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8" name="Vector">
                <a:extLst>
                  <a:ext uri="{FF2B5EF4-FFF2-40B4-BE49-F238E27FC236}">
                    <a16:creationId xmlns:a16="http://schemas.microsoft.com/office/drawing/2014/main" id="{6DC9CD88-D905-813B-F1C0-70B2D949C2FA}"/>
                  </a:ext>
                </a:extLst>
              </p:cNvPr>
              <p:cNvSpPr>
                <a:spLocks/>
              </p:cNvSpPr>
              <p:nvPr/>
            </p:nvSpPr>
            <p:spPr bwMode="gray">
              <a:xfrm>
                <a:off x="6669088" y="1982788"/>
                <a:ext cx="84138" cy="196850"/>
              </a:xfrm>
              <a:custGeom>
                <a:avLst/>
                <a:gdLst>
                  <a:gd name="T0" fmla="*/ 48 w 123"/>
                  <a:gd name="T1" fmla="*/ 46 h 288"/>
                  <a:gd name="T2" fmla="*/ 48 w 123"/>
                  <a:gd name="T3" fmla="*/ 288 h 288"/>
                  <a:gd name="T4" fmla="*/ 74 w 123"/>
                  <a:gd name="T5" fmla="*/ 288 h 288"/>
                  <a:gd name="T6" fmla="*/ 74 w 123"/>
                  <a:gd name="T7" fmla="*/ 46 h 288"/>
                  <a:gd name="T8" fmla="*/ 104 w 123"/>
                  <a:gd name="T9" fmla="*/ 76 h 288"/>
                  <a:gd name="T10" fmla="*/ 123 w 123"/>
                  <a:gd name="T11" fmla="*/ 58 h 288"/>
                  <a:gd name="T12" fmla="*/ 70 w 123"/>
                  <a:gd name="T13" fmla="*/ 5 h 288"/>
                  <a:gd name="T14" fmla="*/ 52 w 123"/>
                  <a:gd name="T15" fmla="*/ 5 h 288"/>
                  <a:gd name="T16" fmla="*/ 0 w 123"/>
                  <a:gd name="T17" fmla="*/ 58 h 288"/>
                  <a:gd name="T18" fmla="*/ 18 w 123"/>
                  <a:gd name="T19" fmla="*/ 76 h 288"/>
                  <a:gd name="T20" fmla="*/ 48 w 123"/>
                  <a:gd name="T21" fmla="*/ 4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3" h="288">
                    <a:moveTo>
                      <a:pt x="48" y="46"/>
                    </a:moveTo>
                    <a:cubicBezTo>
                      <a:pt x="48" y="288"/>
                      <a:pt x="48" y="288"/>
                      <a:pt x="48" y="288"/>
                    </a:cubicBezTo>
                    <a:cubicBezTo>
                      <a:pt x="74" y="288"/>
                      <a:pt x="74" y="288"/>
                      <a:pt x="74" y="288"/>
                    </a:cubicBezTo>
                    <a:cubicBezTo>
                      <a:pt x="74" y="46"/>
                      <a:pt x="74" y="46"/>
                      <a:pt x="74" y="46"/>
                    </a:cubicBezTo>
                    <a:cubicBezTo>
                      <a:pt x="104" y="76"/>
                      <a:pt x="104" y="76"/>
                      <a:pt x="104" y="76"/>
                    </a:cubicBezTo>
                    <a:cubicBezTo>
                      <a:pt x="123" y="58"/>
                      <a:pt x="123" y="58"/>
                      <a:pt x="123" y="58"/>
                    </a:cubicBezTo>
                    <a:cubicBezTo>
                      <a:pt x="70" y="5"/>
                      <a:pt x="70" y="5"/>
                      <a:pt x="70" y="5"/>
                    </a:cubicBezTo>
                    <a:cubicBezTo>
                      <a:pt x="65" y="0"/>
                      <a:pt x="57" y="0"/>
                      <a:pt x="52" y="5"/>
                    </a:cubicBezTo>
                    <a:cubicBezTo>
                      <a:pt x="0" y="58"/>
                      <a:pt x="0" y="58"/>
                      <a:pt x="0" y="58"/>
                    </a:cubicBezTo>
                    <a:cubicBezTo>
                      <a:pt x="18" y="76"/>
                      <a:pt x="18" y="76"/>
                      <a:pt x="18" y="76"/>
                    </a:cubicBezTo>
                    <a:lnTo>
                      <a:pt x="48" y="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9" name="Vector">
                <a:extLst>
                  <a:ext uri="{FF2B5EF4-FFF2-40B4-BE49-F238E27FC236}">
                    <a16:creationId xmlns:a16="http://schemas.microsoft.com/office/drawing/2014/main" id="{9A32F276-ADBA-FEC9-4C54-AD04A5030051}"/>
                  </a:ext>
                </a:extLst>
              </p:cNvPr>
              <p:cNvSpPr>
                <a:spLocks/>
              </p:cNvSpPr>
              <p:nvPr/>
            </p:nvSpPr>
            <p:spPr bwMode="gray">
              <a:xfrm>
                <a:off x="6427788" y="2063750"/>
                <a:ext cx="246063" cy="115888"/>
              </a:xfrm>
              <a:custGeom>
                <a:avLst/>
                <a:gdLst>
                  <a:gd name="T0" fmla="*/ 286 w 360"/>
                  <a:gd name="T1" fmla="*/ 125 h 169"/>
                  <a:gd name="T2" fmla="*/ 256 w 360"/>
                  <a:gd name="T3" fmla="*/ 95 h 169"/>
                  <a:gd name="T4" fmla="*/ 238 w 360"/>
                  <a:gd name="T5" fmla="*/ 113 h 169"/>
                  <a:gd name="T6" fmla="*/ 290 w 360"/>
                  <a:gd name="T7" fmla="*/ 165 h 169"/>
                  <a:gd name="T8" fmla="*/ 299 w 360"/>
                  <a:gd name="T9" fmla="*/ 169 h 169"/>
                  <a:gd name="T10" fmla="*/ 308 w 360"/>
                  <a:gd name="T11" fmla="*/ 165 h 169"/>
                  <a:gd name="T12" fmla="*/ 360 w 360"/>
                  <a:gd name="T13" fmla="*/ 113 h 169"/>
                  <a:gd name="T14" fmla="*/ 342 w 360"/>
                  <a:gd name="T15" fmla="*/ 95 h 169"/>
                  <a:gd name="T16" fmla="*/ 312 w 360"/>
                  <a:gd name="T17" fmla="*/ 125 h 169"/>
                  <a:gd name="T18" fmla="*/ 312 w 360"/>
                  <a:gd name="T19" fmla="*/ 13 h 169"/>
                  <a:gd name="T20" fmla="*/ 299 w 360"/>
                  <a:gd name="T21" fmla="*/ 0 h 169"/>
                  <a:gd name="T22" fmla="*/ 0 w 360"/>
                  <a:gd name="T23" fmla="*/ 0 h 169"/>
                  <a:gd name="T24" fmla="*/ 0 w 360"/>
                  <a:gd name="T25" fmla="*/ 26 h 169"/>
                  <a:gd name="T26" fmla="*/ 286 w 360"/>
                  <a:gd name="T27" fmla="*/ 26 h 169"/>
                  <a:gd name="T28" fmla="*/ 286 w 360"/>
                  <a:gd name="T29" fmla="*/ 125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0" h="169">
                    <a:moveTo>
                      <a:pt x="286" y="125"/>
                    </a:moveTo>
                    <a:cubicBezTo>
                      <a:pt x="256" y="95"/>
                      <a:pt x="256" y="95"/>
                      <a:pt x="256" y="95"/>
                    </a:cubicBezTo>
                    <a:cubicBezTo>
                      <a:pt x="238" y="113"/>
                      <a:pt x="238" y="113"/>
                      <a:pt x="238" y="113"/>
                    </a:cubicBezTo>
                    <a:cubicBezTo>
                      <a:pt x="290" y="165"/>
                      <a:pt x="290" y="165"/>
                      <a:pt x="290" y="165"/>
                    </a:cubicBezTo>
                    <a:cubicBezTo>
                      <a:pt x="292" y="168"/>
                      <a:pt x="296" y="169"/>
                      <a:pt x="299" y="169"/>
                    </a:cubicBezTo>
                    <a:cubicBezTo>
                      <a:pt x="302" y="169"/>
                      <a:pt x="306" y="168"/>
                      <a:pt x="308" y="165"/>
                    </a:cubicBezTo>
                    <a:cubicBezTo>
                      <a:pt x="360" y="113"/>
                      <a:pt x="360" y="113"/>
                      <a:pt x="360" y="113"/>
                    </a:cubicBezTo>
                    <a:cubicBezTo>
                      <a:pt x="342" y="95"/>
                      <a:pt x="342" y="95"/>
                      <a:pt x="342" y="95"/>
                    </a:cubicBezTo>
                    <a:cubicBezTo>
                      <a:pt x="312" y="125"/>
                      <a:pt x="312" y="125"/>
                      <a:pt x="312" y="125"/>
                    </a:cubicBezTo>
                    <a:cubicBezTo>
                      <a:pt x="312" y="13"/>
                      <a:pt x="312" y="13"/>
                      <a:pt x="312" y="13"/>
                    </a:cubicBezTo>
                    <a:cubicBezTo>
                      <a:pt x="312" y="6"/>
                      <a:pt x="306" y="0"/>
                      <a:pt x="299" y="0"/>
                    </a:cubicBezTo>
                    <a:cubicBezTo>
                      <a:pt x="0" y="0"/>
                      <a:pt x="0" y="0"/>
                      <a:pt x="0" y="0"/>
                    </a:cubicBezTo>
                    <a:cubicBezTo>
                      <a:pt x="0" y="26"/>
                      <a:pt x="0" y="26"/>
                      <a:pt x="0" y="26"/>
                    </a:cubicBezTo>
                    <a:cubicBezTo>
                      <a:pt x="286" y="26"/>
                      <a:pt x="286" y="26"/>
                      <a:pt x="286" y="26"/>
                    </a:cubicBezTo>
                    <a:lnTo>
                      <a:pt x="286" y="1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30" name="Vector">
                <a:extLst>
                  <a:ext uri="{FF2B5EF4-FFF2-40B4-BE49-F238E27FC236}">
                    <a16:creationId xmlns:a16="http://schemas.microsoft.com/office/drawing/2014/main" id="{A5CF7B31-12A1-0A37-103B-7007C6B79F60}"/>
                  </a:ext>
                </a:extLst>
              </p:cNvPr>
              <p:cNvSpPr>
                <a:spLocks/>
              </p:cNvSpPr>
              <p:nvPr/>
            </p:nvSpPr>
            <p:spPr bwMode="gray">
              <a:xfrm>
                <a:off x="6750050" y="2063750"/>
                <a:ext cx="246063" cy="115888"/>
              </a:xfrm>
              <a:custGeom>
                <a:avLst/>
                <a:gdLst>
                  <a:gd name="T0" fmla="*/ 61 w 361"/>
                  <a:gd name="T1" fmla="*/ 0 h 169"/>
                  <a:gd name="T2" fmla="*/ 48 w 361"/>
                  <a:gd name="T3" fmla="*/ 13 h 169"/>
                  <a:gd name="T4" fmla="*/ 48 w 361"/>
                  <a:gd name="T5" fmla="*/ 125 h 169"/>
                  <a:gd name="T6" fmla="*/ 19 w 361"/>
                  <a:gd name="T7" fmla="*/ 95 h 169"/>
                  <a:gd name="T8" fmla="*/ 0 w 361"/>
                  <a:gd name="T9" fmla="*/ 113 h 169"/>
                  <a:gd name="T10" fmla="*/ 52 w 361"/>
                  <a:gd name="T11" fmla="*/ 165 h 169"/>
                  <a:gd name="T12" fmla="*/ 61 w 361"/>
                  <a:gd name="T13" fmla="*/ 169 h 169"/>
                  <a:gd name="T14" fmla="*/ 71 w 361"/>
                  <a:gd name="T15" fmla="*/ 165 h 169"/>
                  <a:gd name="T16" fmla="*/ 123 w 361"/>
                  <a:gd name="T17" fmla="*/ 113 h 169"/>
                  <a:gd name="T18" fmla="*/ 104 w 361"/>
                  <a:gd name="T19" fmla="*/ 95 h 169"/>
                  <a:gd name="T20" fmla="*/ 74 w 361"/>
                  <a:gd name="T21" fmla="*/ 125 h 169"/>
                  <a:gd name="T22" fmla="*/ 74 w 361"/>
                  <a:gd name="T23" fmla="*/ 26 h 169"/>
                  <a:gd name="T24" fmla="*/ 361 w 361"/>
                  <a:gd name="T25" fmla="*/ 26 h 169"/>
                  <a:gd name="T26" fmla="*/ 361 w 361"/>
                  <a:gd name="T27" fmla="*/ 0 h 169"/>
                  <a:gd name="T28" fmla="*/ 61 w 361"/>
                  <a:gd name="T29"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1" h="169">
                    <a:moveTo>
                      <a:pt x="61" y="0"/>
                    </a:moveTo>
                    <a:cubicBezTo>
                      <a:pt x="54" y="0"/>
                      <a:pt x="48" y="6"/>
                      <a:pt x="48" y="13"/>
                    </a:cubicBezTo>
                    <a:cubicBezTo>
                      <a:pt x="48" y="125"/>
                      <a:pt x="48" y="125"/>
                      <a:pt x="48" y="125"/>
                    </a:cubicBezTo>
                    <a:cubicBezTo>
                      <a:pt x="19" y="95"/>
                      <a:pt x="19" y="95"/>
                      <a:pt x="19" y="95"/>
                    </a:cubicBezTo>
                    <a:cubicBezTo>
                      <a:pt x="0" y="113"/>
                      <a:pt x="0" y="113"/>
                      <a:pt x="0" y="113"/>
                    </a:cubicBezTo>
                    <a:cubicBezTo>
                      <a:pt x="52" y="165"/>
                      <a:pt x="52" y="165"/>
                      <a:pt x="52" y="165"/>
                    </a:cubicBezTo>
                    <a:cubicBezTo>
                      <a:pt x="55" y="168"/>
                      <a:pt x="58" y="169"/>
                      <a:pt x="61" y="169"/>
                    </a:cubicBezTo>
                    <a:cubicBezTo>
                      <a:pt x="65" y="169"/>
                      <a:pt x="68" y="168"/>
                      <a:pt x="71" y="165"/>
                    </a:cubicBezTo>
                    <a:cubicBezTo>
                      <a:pt x="123" y="113"/>
                      <a:pt x="123" y="113"/>
                      <a:pt x="123" y="113"/>
                    </a:cubicBezTo>
                    <a:cubicBezTo>
                      <a:pt x="104" y="95"/>
                      <a:pt x="104" y="95"/>
                      <a:pt x="104" y="95"/>
                    </a:cubicBezTo>
                    <a:cubicBezTo>
                      <a:pt x="74" y="125"/>
                      <a:pt x="74" y="125"/>
                      <a:pt x="74" y="125"/>
                    </a:cubicBezTo>
                    <a:cubicBezTo>
                      <a:pt x="74" y="26"/>
                      <a:pt x="74" y="26"/>
                      <a:pt x="74" y="26"/>
                    </a:cubicBezTo>
                    <a:cubicBezTo>
                      <a:pt x="361" y="26"/>
                      <a:pt x="361" y="26"/>
                      <a:pt x="361" y="26"/>
                    </a:cubicBezTo>
                    <a:cubicBezTo>
                      <a:pt x="361" y="0"/>
                      <a:pt x="361" y="0"/>
                      <a:pt x="361" y="0"/>
                    </a:cubicBezTo>
                    <a:lnTo>
                      <a:pt x="6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331" name="easyIcon">
            <a:extLst>
              <a:ext uri="{FF2B5EF4-FFF2-40B4-BE49-F238E27FC236}">
                <a16:creationId xmlns:a16="http://schemas.microsoft.com/office/drawing/2014/main" id="{BC7F52D8-C109-8D7C-4B4F-68141A509CB2}"/>
              </a:ext>
            </a:extLst>
          </p:cNvPr>
          <p:cNvGrpSpPr>
            <a:grpSpLocks noChangeAspect="1"/>
          </p:cNvGrpSpPr>
          <p:nvPr>
            <p:custDataLst>
              <p:tags r:id="rId7"/>
            </p:custDataLst>
          </p:nvPr>
        </p:nvGrpSpPr>
        <p:grpSpPr>
          <a:xfrm>
            <a:off x="8254274" y="4475942"/>
            <a:ext cx="436895" cy="436895"/>
            <a:chOff x="2609392" y="4603225"/>
            <a:chExt cx="714050" cy="714050"/>
          </a:xfrm>
        </p:grpSpPr>
        <p:sp>
          <p:nvSpPr>
            <p:cNvPr id="332" name="Background">
              <a:extLst>
                <a:ext uri="{FF2B5EF4-FFF2-40B4-BE49-F238E27FC236}">
                  <a16:creationId xmlns:a16="http://schemas.microsoft.com/office/drawing/2014/main" id="{E0E44C83-5786-1353-DE3D-244360D23F80}"/>
                </a:ext>
              </a:extLst>
            </p:cNvPr>
            <p:cNvSpPr/>
            <p:nvPr/>
          </p:nvSpPr>
          <p:spPr>
            <a:xfrm>
              <a:off x="2609392" y="4603225"/>
              <a:ext cx="714050" cy="714050"/>
            </a:xfrm>
            <a:prstGeom prst="rect">
              <a:avLst/>
            </a:prstGeom>
            <a:noFill/>
            <a:ln w="6350" cap="flat" cmpd="sng" algn="ctr">
              <a:noFill/>
              <a:prstDash val="solid"/>
              <a:miter lim="800000"/>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6350" cap="flat" cmpd="sng" algn="ctr">
                  <a:solidFill>
                    <a:srgbClr val="0067B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latin typeface="Calibri" panose="020F0502020204030204" pitchFamily="34" charset="0"/>
              </a:endParaRPr>
            </a:p>
          </p:txBody>
        </p:sp>
        <p:pic>
          <p:nvPicPr>
            <p:cNvPr id="333" name="Vector">
              <a:extLst>
                <a:ext uri="{FF2B5EF4-FFF2-40B4-BE49-F238E27FC236}">
                  <a16:creationId xmlns:a16="http://schemas.microsoft.com/office/drawing/2014/main" id="{E409CF0D-AD08-ECCB-54D7-4A1E8177C59C}"/>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2714417" y="4713728"/>
              <a:ext cx="504001" cy="493044"/>
            </a:xfrm>
            <a:prstGeom prst="rect">
              <a:avLst/>
            </a:prstGeom>
          </p:spPr>
        </p:pic>
      </p:grpSp>
      <p:grpSp>
        <p:nvGrpSpPr>
          <p:cNvPr id="337" name="easyIcon">
            <a:extLst>
              <a:ext uri="{FF2B5EF4-FFF2-40B4-BE49-F238E27FC236}">
                <a16:creationId xmlns:a16="http://schemas.microsoft.com/office/drawing/2014/main" id="{820709C8-D367-7407-6513-C36E20D095E6}"/>
              </a:ext>
            </a:extLst>
          </p:cNvPr>
          <p:cNvGrpSpPr>
            <a:grpSpLocks noChangeAspect="1"/>
          </p:cNvGrpSpPr>
          <p:nvPr>
            <p:custDataLst>
              <p:tags r:id="rId8"/>
            </p:custDataLst>
          </p:nvPr>
        </p:nvGrpSpPr>
        <p:grpSpPr>
          <a:xfrm>
            <a:off x="6506987" y="6073198"/>
            <a:ext cx="445301" cy="445301"/>
            <a:chOff x="4646503" y="2095315"/>
            <a:chExt cx="714050" cy="714051"/>
          </a:xfrm>
        </p:grpSpPr>
        <p:sp>
          <p:nvSpPr>
            <p:cNvPr id="338" name="Background">
              <a:extLst>
                <a:ext uri="{FF2B5EF4-FFF2-40B4-BE49-F238E27FC236}">
                  <a16:creationId xmlns:a16="http://schemas.microsoft.com/office/drawing/2014/main" id="{071FCF68-AF2B-A4CB-07D3-1B2BBBDDE550}"/>
                </a:ext>
              </a:extLst>
            </p:cNvPr>
            <p:cNvSpPr/>
            <p:nvPr/>
          </p:nvSpPr>
          <p:spPr>
            <a:xfrm>
              <a:off x="4646503" y="2095315"/>
              <a:ext cx="714050" cy="714051"/>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339" name="Group 338">
              <a:extLst>
                <a:ext uri="{FF2B5EF4-FFF2-40B4-BE49-F238E27FC236}">
                  <a16:creationId xmlns:a16="http://schemas.microsoft.com/office/drawing/2014/main" id="{DC111A95-7832-0F12-28A5-C64C3E9DCD57}"/>
                </a:ext>
              </a:extLst>
            </p:cNvPr>
            <p:cNvGrpSpPr>
              <a:grpSpLocks noChangeAspect="1"/>
            </p:cNvGrpSpPr>
            <p:nvPr/>
          </p:nvGrpSpPr>
          <p:grpSpPr>
            <a:xfrm>
              <a:off x="4715528" y="2197850"/>
              <a:ext cx="576001" cy="508982"/>
              <a:chOff x="-2260600" y="2425701"/>
              <a:chExt cx="504825" cy="446088"/>
            </a:xfrm>
            <a:solidFill>
              <a:schemeClr val="accent2"/>
            </a:solidFill>
          </p:grpSpPr>
          <p:sp>
            <p:nvSpPr>
              <p:cNvPr id="340" name="Vector">
                <a:extLst>
                  <a:ext uri="{FF2B5EF4-FFF2-40B4-BE49-F238E27FC236}">
                    <a16:creationId xmlns:a16="http://schemas.microsoft.com/office/drawing/2014/main" id="{A0A1D24A-731C-BBBE-3709-A63179E8383A}"/>
                  </a:ext>
                </a:extLst>
              </p:cNvPr>
              <p:cNvSpPr>
                <a:spLocks noEditPoints="1"/>
              </p:cNvSpPr>
              <p:nvPr/>
            </p:nvSpPr>
            <p:spPr bwMode="gray">
              <a:xfrm>
                <a:off x="-2260600" y="2425701"/>
                <a:ext cx="504825" cy="446088"/>
              </a:xfrm>
              <a:custGeom>
                <a:avLst/>
                <a:gdLst>
                  <a:gd name="T0" fmla="*/ 162 w 261"/>
                  <a:gd name="T1" fmla="*/ 3 h 230"/>
                  <a:gd name="T2" fmla="*/ 134 w 261"/>
                  <a:gd name="T3" fmla="*/ 54 h 230"/>
                  <a:gd name="T4" fmla="*/ 67 w 261"/>
                  <a:gd name="T5" fmla="*/ 87 h 230"/>
                  <a:gd name="T6" fmla="*/ 3 w 261"/>
                  <a:gd name="T7" fmla="*/ 156 h 230"/>
                  <a:gd name="T8" fmla="*/ 0 w 261"/>
                  <a:gd name="T9" fmla="*/ 226 h 230"/>
                  <a:gd name="T10" fmla="*/ 4 w 261"/>
                  <a:gd name="T11" fmla="*/ 230 h 230"/>
                  <a:gd name="T12" fmla="*/ 61 w 261"/>
                  <a:gd name="T13" fmla="*/ 230 h 230"/>
                  <a:gd name="T14" fmla="*/ 97 w 261"/>
                  <a:gd name="T15" fmla="*/ 224 h 230"/>
                  <a:gd name="T16" fmla="*/ 117 w 261"/>
                  <a:gd name="T17" fmla="*/ 226 h 230"/>
                  <a:gd name="T18" fmla="*/ 122 w 261"/>
                  <a:gd name="T19" fmla="*/ 209 h 230"/>
                  <a:gd name="T20" fmla="*/ 140 w 261"/>
                  <a:gd name="T21" fmla="*/ 206 h 230"/>
                  <a:gd name="T22" fmla="*/ 202 w 261"/>
                  <a:gd name="T23" fmla="*/ 194 h 230"/>
                  <a:gd name="T24" fmla="*/ 218 w 261"/>
                  <a:gd name="T25" fmla="*/ 185 h 230"/>
                  <a:gd name="T26" fmla="*/ 250 w 261"/>
                  <a:gd name="T27" fmla="*/ 27 h 230"/>
                  <a:gd name="T28" fmla="*/ 8 w 261"/>
                  <a:gd name="T29" fmla="*/ 222 h 230"/>
                  <a:gd name="T30" fmla="*/ 24 w 261"/>
                  <a:gd name="T31" fmla="*/ 157 h 230"/>
                  <a:gd name="T32" fmla="*/ 73 w 261"/>
                  <a:gd name="T33" fmla="*/ 92 h 230"/>
                  <a:gd name="T34" fmla="*/ 122 w 261"/>
                  <a:gd name="T35" fmla="*/ 97 h 230"/>
                  <a:gd name="T36" fmla="*/ 95 w 261"/>
                  <a:gd name="T37" fmla="*/ 113 h 230"/>
                  <a:gd name="T38" fmla="*/ 97 w 261"/>
                  <a:gd name="T39" fmla="*/ 154 h 230"/>
                  <a:gd name="T40" fmla="*/ 145 w 261"/>
                  <a:gd name="T41" fmla="*/ 117 h 230"/>
                  <a:gd name="T42" fmla="*/ 162 w 261"/>
                  <a:gd name="T43" fmla="*/ 138 h 230"/>
                  <a:gd name="T44" fmla="*/ 117 w 261"/>
                  <a:gd name="T45" fmla="*/ 176 h 230"/>
                  <a:gd name="T46" fmla="*/ 61 w 261"/>
                  <a:gd name="T47" fmla="*/ 222 h 230"/>
                  <a:gd name="T48" fmla="*/ 103 w 261"/>
                  <a:gd name="T49" fmla="*/ 116 h 230"/>
                  <a:gd name="T50" fmla="*/ 111 w 261"/>
                  <a:gd name="T51" fmla="*/ 135 h 230"/>
                  <a:gd name="T52" fmla="*/ 132 w 261"/>
                  <a:gd name="T53" fmla="*/ 202 h 230"/>
                  <a:gd name="T54" fmla="*/ 118 w 261"/>
                  <a:gd name="T55" fmla="*/ 200 h 230"/>
                  <a:gd name="T56" fmla="*/ 112 w 261"/>
                  <a:gd name="T57" fmla="*/ 219 h 230"/>
                  <a:gd name="T58" fmla="*/ 95 w 261"/>
                  <a:gd name="T59" fmla="*/ 212 h 230"/>
                  <a:gd name="T60" fmla="*/ 133 w 261"/>
                  <a:gd name="T61" fmla="*/ 174 h 230"/>
                  <a:gd name="T62" fmla="*/ 132 w 261"/>
                  <a:gd name="T63" fmla="*/ 202 h 230"/>
                  <a:gd name="T64" fmla="*/ 211 w 261"/>
                  <a:gd name="T65" fmla="*/ 183 h 230"/>
                  <a:gd name="T66" fmla="*/ 140 w 261"/>
                  <a:gd name="T67" fmla="*/ 167 h 230"/>
                  <a:gd name="T68" fmla="*/ 167 w 261"/>
                  <a:gd name="T69" fmla="*/ 116 h 230"/>
                  <a:gd name="T70" fmla="*/ 172 w 261"/>
                  <a:gd name="T71" fmla="*/ 90 h 230"/>
                  <a:gd name="T72" fmla="*/ 158 w 261"/>
                  <a:gd name="T73" fmla="*/ 109 h 230"/>
                  <a:gd name="T74" fmla="*/ 122 w 261"/>
                  <a:gd name="T75" fmla="*/ 126 h 230"/>
                  <a:gd name="T76" fmla="*/ 160 w 261"/>
                  <a:gd name="T77" fmla="*/ 10 h 230"/>
                  <a:gd name="T78" fmla="*/ 251 w 261"/>
                  <a:gd name="T79" fmla="*/ 41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61" h="230">
                    <a:moveTo>
                      <a:pt x="250" y="27"/>
                    </a:moveTo>
                    <a:cubicBezTo>
                      <a:pt x="162" y="3"/>
                      <a:pt x="162" y="3"/>
                      <a:pt x="162" y="3"/>
                    </a:cubicBezTo>
                    <a:cubicBezTo>
                      <a:pt x="155" y="0"/>
                      <a:pt x="149" y="4"/>
                      <a:pt x="146" y="12"/>
                    </a:cubicBezTo>
                    <a:cubicBezTo>
                      <a:pt x="134" y="54"/>
                      <a:pt x="134" y="54"/>
                      <a:pt x="134" y="54"/>
                    </a:cubicBezTo>
                    <a:cubicBezTo>
                      <a:pt x="69" y="86"/>
                      <a:pt x="69" y="86"/>
                      <a:pt x="69" y="86"/>
                    </a:cubicBezTo>
                    <a:cubicBezTo>
                      <a:pt x="68" y="86"/>
                      <a:pt x="68" y="86"/>
                      <a:pt x="67" y="87"/>
                    </a:cubicBezTo>
                    <a:cubicBezTo>
                      <a:pt x="20" y="150"/>
                      <a:pt x="20" y="150"/>
                      <a:pt x="20" y="150"/>
                    </a:cubicBezTo>
                    <a:cubicBezTo>
                      <a:pt x="3" y="156"/>
                      <a:pt x="3" y="156"/>
                      <a:pt x="3" y="156"/>
                    </a:cubicBezTo>
                    <a:cubicBezTo>
                      <a:pt x="1" y="157"/>
                      <a:pt x="0" y="158"/>
                      <a:pt x="0" y="160"/>
                    </a:cubicBezTo>
                    <a:cubicBezTo>
                      <a:pt x="0" y="226"/>
                      <a:pt x="0" y="226"/>
                      <a:pt x="0" y="226"/>
                    </a:cubicBezTo>
                    <a:cubicBezTo>
                      <a:pt x="0" y="227"/>
                      <a:pt x="0" y="228"/>
                      <a:pt x="1" y="229"/>
                    </a:cubicBezTo>
                    <a:cubicBezTo>
                      <a:pt x="2" y="230"/>
                      <a:pt x="3" y="230"/>
                      <a:pt x="4" y="230"/>
                    </a:cubicBezTo>
                    <a:cubicBezTo>
                      <a:pt x="4" y="230"/>
                      <a:pt x="4" y="230"/>
                      <a:pt x="4" y="230"/>
                    </a:cubicBezTo>
                    <a:cubicBezTo>
                      <a:pt x="61" y="230"/>
                      <a:pt x="61" y="230"/>
                      <a:pt x="61" y="230"/>
                    </a:cubicBezTo>
                    <a:cubicBezTo>
                      <a:pt x="77" y="229"/>
                      <a:pt x="84" y="223"/>
                      <a:pt x="89" y="218"/>
                    </a:cubicBezTo>
                    <a:cubicBezTo>
                      <a:pt x="91" y="221"/>
                      <a:pt x="93" y="223"/>
                      <a:pt x="97" y="224"/>
                    </a:cubicBezTo>
                    <a:cubicBezTo>
                      <a:pt x="100" y="226"/>
                      <a:pt x="105" y="227"/>
                      <a:pt x="109" y="227"/>
                    </a:cubicBezTo>
                    <a:cubicBezTo>
                      <a:pt x="112" y="227"/>
                      <a:pt x="114" y="227"/>
                      <a:pt x="117" y="226"/>
                    </a:cubicBezTo>
                    <a:cubicBezTo>
                      <a:pt x="118" y="225"/>
                      <a:pt x="119" y="224"/>
                      <a:pt x="119" y="223"/>
                    </a:cubicBezTo>
                    <a:cubicBezTo>
                      <a:pt x="122" y="209"/>
                      <a:pt x="122" y="209"/>
                      <a:pt x="122" y="209"/>
                    </a:cubicBezTo>
                    <a:cubicBezTo>
                      <a:pt x="129" y="211"/>
                      <a:pt x="136" y="209"/>
                      <a:pt x="136" y="209"/>
                    </a:cubicBezTo>
                    <a:cubicBezTo>
                      <a:pt x="138" y="209"/>
                      <a:pt x="139" y="208"/>
                      <a:pt x="140" y="206"/>
                    </a:cubicBezTo>
                    <a:cubicBezTo>
                      <a:pt x="142" y="176"/>
                      <a:pt x="142" y="176"/>
                      <a:pt x="142" y="176"/>
                    </a:cubicBezTo>
                    <a:cubicBezTo>
                      <a:pt x="202" y="194"/>
                      <a:pt x="202" y="194"/>
                      <a:pt x="202" y="194"/>
                    </a:cubicBezTo>
                    <a:cubicBezTo>
                      <a:pt x="204" y="194"/>
                      <a:pt x="205" y="195"/>
                      <a:pt x="206" y="195"/>
                    </a:cubicBezTo>
                    <a:cubicBezTo>
                      <a:pt x="213" y="195"/>
                      <a:pt x="217" y="190"/>
                      <a:pt x="218" y="185"/>
                    </a:cubicBezTo>
                    <a:cubicBezTo>
                      <a:pt x="259" y="44"/>
                      <a:pt x="259" y="44"/>
                      <a:pt x="259" y="44"/>
                    </a:cubicBezTo>
                    <a:cubicBezTo>
                      <a:pt x="261" y="37"/>
                      <a:pt x="257" y="29"/>
                      <a:pt x="250" y="27"/>
                    </a:cubicBezTo>
                    <a:close/>
                    <a:moveTo>
                      <a:pt x="61" y="222"/>
                    </a:moveTo>
                    <a:cubicBezTo>
                      <a:pt x="8" y="222"/>
                      <a:pt x="8" y="222"/>
                      <a:pt x="8" y="222"/>
                    </a:cubicBezTo>
                    <a:cubicBezTo>
                      <a:pt x="8" y="163"/>
                      <a:pt x="8" y="163"/>
                      <a:pt x="8" y="163"/>
                    </a:cubicBezTo>
                    <a:cubicBezTo>
                      <a:pt x="24" y="157"/>
                      <a:pt x="24" y="157"/>
                      <a:pt x="24" y="157"/>
                    </a:cubicBezTo>
                    <a:cubicBezTo>
                      <a:pt x="25" y="157"/>
                      <a:pt x="26" y="156"/>
                      <a:pt x="26" y="156"/>
                    </a:cubicBezTo>
                    <a:cubicBezTo>
                      <a:pt x="73" y="92"/>
                      <a:pt x="73" y="92"/>
                      <a:pt x="73" y="92"/>
                    </a:cubicBezTo>
                    <a:cubicBezTo>
                      <a:pt x="131" y="64"/>
                      <a:pt x="131" y="64"/>
                      <a:pt x="131" y="64"/>
                    </a:cubicBezTo>
                    <a:cubicBezTo>
                      <a:pt x="122" y="97"/>
                      <a:pt x="122" y="97"/>
                      <a:pt x="122" y="97"/>
                    </a:cubicBezTo>
                    <a:cubicBezTo>
                      <a:pt x="116" y="100"/>
                      <a:pt x="98" y="110"/>
                      <a:pt x="98" y="110"/>
                    </a:cubicBezTo>
                    <a:cubicBezTo>
                      <a:pt x="96" y="110"/>
                      <a:pt x="95" y="112"/>
                      <a:pt x="95" y="113"/>
                    </a:cubicBezTo>
                    <a:cubicBezTo>
                      <a:pt x="95" y="151"/>
                      <a:pt x="95" y="151"/>
                      <a:pt x="95" y="151"/>
                    </a:cubicBezTo>
                    <a:cubicBezTo>
                      <a:pt x="95" y="152"/>
                      <a:pt x="95" y="154"/>
                      <a:pt x="97" y="154"/>
                    </a:cubicBezTo>
                    <a:cubicBezTo>
                      <a:pt x="98" y="155"/>
                      <a:pt x="100" y="155"/>
                      <a:pt x="101" y="154"/>
                    </a:cubicBezTo>
                    <a:cubicBezTo>
                      <a:pt x="145" y="117"/>
                      <a:pt x="145" y="117"/>
                      <a:pt x="145" y="117"/>
                    </a:cubicBezTo>
                    <a:cubicBezTo>
                      <a:pt x="150" y="113"/>
                      <a:pt x="156" y="115"/>
                      <a:pt x="161" y="121"/>
                    </a:cubicBezTo>
                    <a:cubicBezTo>
                      <a:pt x="166" y="127"/>
                      <a:pt x="167" y="134"/>
                      <a:pt x="162" y="138"/>
                    </a:cubicBezTo>
                    <a:cubicBezTo>
                      <a:pt x="118" y="176"/>
                      <a:pt x="118" y="176"/>
                      <a:pt x="118" y="176"/>
                    </a:cubicBezTo>
                    <a:cubicBezTo>
                      <a:pt x="118" y="176"/>
                      <a:pt x="118" y="176"/>
                      <a:pt x="117" y="176"/>
                    </a:cubicBezTo>
                    <a:cubicBezTo>
                      <a:pt x="84" y="212"/>
                      <a:pt x="84" y="212"/>
                      <a:pt x="84" y="212"/>
                    </a:cubicBezTo>
                    <a:cubicBezTo>
                      <a:pt x="79" y="218"/>
                      <a:pt x="73" y="221"/>
                      <a:pt x="61" y="222"/>
                    </a:cubicBezTo>
                    <a:close/>
                    <a:moveTo>
                      <a:pt x="103" y="142"/>
                    </a:moveTo>
                    <a:cubicBezTo>
                      <a:pt x="103" y="116"/>
                      <a:pt x="103" y="116"/>
                      <a:pt x="103" y="116"/>
                    </a:cubicBezTo>
                    <a:cubicBezTo>
                      <a:pt x="107" y="114"/>
                      <a:pt x="114" y="110"/>
                      <a:pt x="119" y="107"/>
                    </a:cubicBezTo>
                    <a:cubicBezTo>
                      <a:pt x="111" y="135"/>
                      <a:pt x="111" y="135"/>
                      <a:pt x="111" y="135"/>
                    </a:cubicBezTo>
                    <a:lnTo>
                      <a:pt x="103" y="142"/>
                    </a:lnTo>
                    <a:close/>
                    <a:moveTo>
                      <a:pt x="132" y="202"/>
                    </a:moveTo>
                    <a:cubicBezTo>
                      <a:pt x="129" y="202"/>
                      <a:pt x="125" y="202"/>
                      <a:pt x="122" y="200"/>
                    </a:cubicBezTo>
                    <a:cubicBezTo>
                      <a:pt x="120" y="199"/>
                      <a:pt x="119" y="199"/>
                      <a:pt x="118" y="200"/>
                    </a:cubicBezTo>
                    <a:cubicBezTo>
                      <a:pt x="117" y="200"/>
                      <a:pt x="116" y="201"/>
                      <a:pt x="116" y="202"/>
                    </a:cubicBezTo>
                    <a:cubicBezTo>
                      <a:pt x="112" y="219"/>
                      <a:pt x="112" y="219"/>
                      <a:pt x="112" y="219"/>
                    </a:cubicBezTo>
                    <a:cubicBezTo>
                      <a:pt x="109" y="220"/>
                      <a:pt x="104" y="219"/>
                      <a:pt x="100" y="217"/>
                    </a:cubicBezTo>
                    <a:cubicBezTo>
                      <a:pt x="98" y="216"/>
                      <a:pt x="96" y="214"/>
                      <a:pt x="95" y="212"/>
                    </a:cubicBezTo>
                    <a:cubicBezTo>
                      <a:pt x="123" y="182"/>
                      <a:pt x="123" y="182"/>
                      <a:pt x="123" y="182"/>
                    </a:cubicBezTo>
                    <a:cubicBezTo>
                      <a:pt x="133" y="174"/>
                      <a:pt x="133" y="174"/>
                      <a:pt x="133" y="174"/>
                    </a:cubicBezTo>
                    <a:cubicBezTo>
                      <a:pt x="135" y="174"/>
                      <a:pt x="135" y="174"/>
                      <a:pt x="135" y="174"/>
                    </a:cubicBezTo>
                    <a:lnTo>
                      <a:pt x="132" y="202"/>
                    </a:lnTo>
                    <a:close/>
                    <a:moveTo>
                      <a:pt x="251" y="41"/>
                    </a:moveTo>
                    <a:cubicBezTo>
                      <a:pt x="211" y="183"/>
                      <a:pt x="211" y="183"/>
                      <a:pt x="211" y="183"/>
                    </a:cubicBezTo>
                    <a:cubicBezTo>
                      <a:pt x="210" y="187"/>
                      <a:pt x="206" y="187"/>
                      <a:pt x="204" y="186"/>
                    </a:cubicBezTo>
                    <a:cubicBezTo>
                      <a:pt x="140" y="167"/>
                      <a:pt x="140" y="167"/>
                      <a:pt x="140" y="167"/>
                    </a:cubicBezTo>
                    <a:cubicBezTo>
                      <a:pt x="167" y="144"/>
                      <a:pt x="167" y="144"/>
                      <a:pt x="167" y="144"/>
                    </a:cubicBezTo>
                    <a:cubicBezTo>
                      <a:pt x="175" y="137"/>
                      <a:pt x="175" y="125"/>
                      <a:pt x="167" y="116"/>
                    </a:cubicBezTo>
                    <a:cubicBezTo>
                      <a:pt x="167" y="115"/>
                      <a:pt x="166" y="114"/>
                      <a:pt x="165" y="113"/>
                    </a:cubicBezTo>
                    <a:cubicBezTo>
                      <a:pt x="172" y="90"/>
                      <a:pt x="172" y="90"/>
                      <a:pt x="172" y="90"/>
                    </a:cubicBezTo>
                    <a:cubicBezTo>
                      <a:pt x="164" y="88"/>
                      <a:pt x="164" y="88"/>
                      <a:pt x="164" y="88"/>
                    </a:cubicBezTo>
                    <a:cubicBezTo>
                      <a:pt x="158" y="109"/>
                      <a:pt x="158" y="109"/>
                      <a:pt x="158" y="109"/>
                    </a:cubicBezTo>
                    <a:cubicBezTo>
                      <a:pt x="151" y="106"/>
                      <a:pt x="145" y="107"/>
                      <a:pt x="140" y="111"/>
                    </a:cubicBezTo>
                    <a:cubicBezTo>
                      <a:pt x="122" y="126"/>
                      <a:pt x="122" y="126"/>
                      <a:pt x="122" y="126"/>
                    </a:cubicBezTo>
                    <a:cubicBezTo>
                      <a:pt x="154" y="14"/>
                      <a:pt x="154" y="14"/>
                      <a:pt x="154" y="14"/>
                    </a:cubicBezTo>
                    <a:cubicBezTo>
                      <a:pt x="156" y="10"/>
                      <a:pt x="158" y="10"/>
                      <a:pt x="160" y="10"/>
                    </a:cubicBezTo>
                    <a:cubicBezTo>
                      <a:pt x="247" y="35"/>
                      <a:pt x="247" y="35"/>
                      <a:pt x="247" y="35"/>
                    </a:cubicBezTo>
                    <a:cubicBezTo>
                      <a:pt x="250" y="36"/>
                      <a:pt x="252" y="39"/>
                      <a:pt x="251" y="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341" name="Vector">
                <a:extLst>
                  <a:ext uri="{FF2B5EF4-FFF2-40B4-BE49-F238E27FC236}">
                    <a16:creationId xmlns:a16="http://schemas.microsoft.com/office/drawing/2014/main" id="{4EEA5B69-DFD8-5E59-6524-960CF4057C4B}"/>
                  </a:ext>
                </a:extLst>
              </p:cNvPr>
              <p:cNvSpPr>
                <a:spLocks/>
              </p:cNvSpPr>
              <p:nvPr/>
            </p:nvSpPr>
            <p:spPr bwMode="gray">
              <a:xfrm>
                <a:off x="-1912938" y="2613026"/>
                <a:ext cx="44450" cy="114300"/>
              </a:xfrm>
              <a:custGeom>
                <a:avLst/>
                <a:gdLst>
                  <a:gd name="T0" fmla="*/ 0 w 28"/>
                  <a:gd name="T1" fmla="*/ 70 h 72"/>
                  <a:gd name="T2" fmla="*/ 9 w 28"/>
                  <a:gd name="T3" fmla="*/ 72 h 72"/>
                  <a:gd name="T4" fmla="*/ 28 w 28"/>
                  <a:gd name="T5" fmla="*/ 3 h 72"/>
                  <a:gd name="T6" fmla="*/ 20 w 28"/>
                  <a:gd name="T7" fmla="*/ 0 h 72"/>
                  <a:gd name="T8" fmla="*/ 0 w 28"/>
                  <a:gd name="T9" fmla="*/ 70 h 72"/>
                </a:gdLst>
                <a:ahLst/>
                <a:cxnLst>
                  <a:cxn ang="0">
                    <a:pos x="T0" y="T1"/>
                  </a:cxn>
                  <a:cxn ang="0">
                    <a:pos x="T2" y="T3"/>
                  </a:cxn>
                  <a:cxn ang="0">
                    <a:pos x="T4" y="T5"/>
                  </a:cxn>
                  <a:cxn ang="0">
                    <a:pos x="T6" y="T7"/>
                  </a:cxn>
                  <a:cxn ang="0">
                    <a:pos x="T8" y="T9"/>
                  </a:cxn>
                </a:cxnLst>
                <a:rect l="0" t="0" r="r" b="b"/>
                <a:pathLst>
                  <a:path w="28" h="72">
                    <a:moveTo>
                      <a:pt x="0" y="70"/>
                    </a:moveTo>
                    <a:lnTo>
                      <a:pt x="9" y="72"/>
                    </a:lnTo>
                    <a:lnTo>
                      <a:pt x="28" y="3"/>
                    </a:lnTo>
                    <a:lnTo>
                      <a:pt x="20" y="0"/>
                    </a:lnTo>
                    <a:lnTo>
                      <a:pt x="0" y="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342" name="Vector">
                <a:extLst>
                  <a:ext uri="{FF2B5EF4-FFF2-40B4-BE49-F238E27FC236}">
                    <a16:creationId xmlns:a16="http://schemas.microsoft.com/office/drawing/2014/main" id="{697AB195-9C70-67F3-1186-F3A0A53A5F54}"/>
                  </a:ext>
                </a:extLst>
              </p:cNvPr>
              <p:cNvSpPr>
                <a:spLocks noEditPoints="1"/>
              </p:cNvSpPr>
              <p:nvPr/>
            </p:nvSpPr>
            <p:spPr bwMode="gray">
              <a:xfrm>
                <a:off x="-1951038" y="2484438"/>
                <a:ext cx="104775" cy="101600"/>
              </a:xfrm>
              <a:custGeom>
                <a:avLst/>
                <a:gdLst>
                  <a:gd name="T0" fmla="*/ 50 w 54"/>
                  <a:gd name="T1" fmla="*/ 10 h 53"/>
                  <a:gd name="T2" fmla="*/ 15 w 54"/>
                  <a:gd name="T3" fmla="*/ 1 h 53"/>
                  <a:gd name="T4" fmla="*/ 12 w 54"/>
                  <a:gd name="T5" fmla="*/ 1 h 53"/>
                  <a:gd name="T6" fmla="*/ 10 w 54"/>
                  <a:gd name="T7" fmla="*/ 3 h 53"/>
                  <a:gd name="T8" fmla="*/ 0 w 54"/>
                  <a:gd name="T9" fmla="*/ 39 h 53"/>
                  <a:gd name="T10" fmla="*/ 3 w 54"/>
                  <a:gd name="T11" fmla="*/ 44 h 53"/>
                  <a:gd name="T12" fmla="*/ 38 w 54"/>
                  <a:gd name="T13" fmla="*/ 53 h 53"/>
                  <a:gd name="T14" fmla="*/ 39 w 54"/>
                  <a:gd name="T15" fmla="*/ 53 h 53"/>
                  <a:gd name="T16" fmla="*/ 41 w 54"/>
                  <a:gd name="T17" fmla="*/ 53 h 53"/>
                  <a:gd name="T18" fmla="*/ 43 w 54"/>
                  <a:gd name="T19" fmla="*/ 51 h 53"/>
                  <a:gd name="T20" fmla="*/ 53 w 54"/>
                  <a:gd name="T21" fmla="*/ 15 h 53"/>
                  <a:gd name="T22" fmla="*/ 50 w 54"/>
                  <a:gd name="T23" fmla="*/ 10 h 53"/>
                  <a:gd name="T24" fmla="*/ 37 w 54"/>
                  <a:gd name="T25" fmla="*/ 45 h 53"/>
                  <a:gd name="T26" fmla="*/ 9 w 54"/>
                  <a:gd name="T27" fmla="*/ 37 h 53"/>
                  <a:gd name="T28" fmla="*/ 17 w 54"/>
                  <a:gd name="T29" fmla="*/ 9 h 53"/>
                  <a:gd name="T30" fmla="*/ 44 w 54"/>
                  <a:gd name="T31" fmla="*/ 17 h 53"/>
                  <a:gd name="T32" fmla="*/ 37 w 54"/>
                  <a:gd name="T33" fmla="*/ 4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53">
                    <a:moveTo>
                      <a:pt x="50" y="10"/>
                    </a:moveTo>
                    <a:cubicBezTo>
                      <a:pt x="15" y="1"/>
                      <a:pt x="15" y="1"/>
                      <a:pt x="15" y="1"/>
                    </a:cubicBezTo>
                    <a:cubicBezTo>
                      <a:pt x="14" y="0"/>
                      <a:pt x="13" y="0"/>
                      <a:pt x="12" y="1"/>
                    </a:cubicBezTo>
                    <a:cubicBezTo>
                      <a:pt x="11" y="1"/>
                      <a:pt x="10" y="2"/>
                      <a:pt x="10" y="3"/>
                    </a:cubicBezTo>
                    <a:cubicBezTo>
                      <a:pt x="0" y="39"/>
                      <a:pt x="0" y="39"/>
                      <a:pt x="0" y="39"/>
                    </a:cubicBezTo>
                    <a:cubicBezTo>
                      <a:pt x="0" y="41"/>
                      <a:pt x="1" y="43"/>
                      <a:pt x="3" y="44"/>
                    </a:cubicBezTo>
                    <a:cubicBezTo>
                      <a:pt x="38" y="53"/>
                      <a:pt x="38" y="53"/>
                      <a:pt x="38" y="53"/>
                    </a:cubicBezTo>
                    <a:cubicBezTo>
                      <a:pt x="39" y="53"/>
                      <a:pt x="39" y="53"/>
                      <a:pt x="39" y="53"/>
                    </a:cubicBezTo>
                    <a:cubicBezTo>
                      <a:pt x="40" y="53"/>
                      <a:pt x="41" y="53"/>
                      <a:pt x="41" y="53"/>
                    </a:cubicBezTo>
                    <a:cubicBezTo>
                      <a:pt x="42" y="52"/>
                      <a:pt x="43" y="52"/>
                      <a:pt x="43" y="51"/>
                    </a:cubicBezTo>
                    <a:cubicBezTo>
                      <a:pt x="53" y="15"/>
                      <a:pt x="53" y="15"/>
                      <a:pt x="53" y="15"/>
                    </a:cubicBezTo>
                    <a:cubicBezTo>
                      <a:pt x="54" y="13"/>
                      <a:pt x="52" y="11"/>
                      <a:pt x="50" y="10"/>
                    </a:cubicBezTo>
                    <a:close/>
                    <a:moveTo>
                      <a:pt x="37" y="45"/>
                    </a:moveTo>
                    <a:cubicBezTo>
                      <a:pt x="9" y="37"/>
                      <a:pt x="9" y="37"/>
                      <a:pt x="9" y="37"/>
                    </a:cubicBezTo>
                    <a:cubicBezTo>
                      <a:pt x="17" y="9"/>
                      <a:pt x="17" y="9"/>
                      <a:pt x="17" y="9"/>
                    </a:cubicBezTo>
                    <a:cubicBezTo>
                      <a:pt x="44" y="17"/>
                      <a:pt x="44" y="17"/>
                      <a:pt x="44" y="17"/>
                    </a:cubicBezTo>
                    <a:lnTo>
                      <a:pt x="37" y="4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grpSp>
      </p:grpSp>
      <p:grpSp>
        <p:nvGrpSpPr>
          <p:cNvPr id="343" name="easyIcon">
            <a:extLst>
              <a:ext uri="{FF2B5EF4-FFF2-40B4-BE49-F238E27FC236}">
                <a16:creationId xmlns:a16="http://schemas.microsoft.com/office/drawing/2014/main" id="{B2383348-2B04-67CB-8C5C-218A5889D65E}"/>
              </a:ext>
            </a:extLst>
          </p:cNvPr>
          <p:cNvGrpSpPr>
            <a:grpSpLocks noChangeAspect="1"/>
          </p:cNvGrpSpPr>
          <p:nvPr>
            <p:custDataLst>
              <p:tags r:id="rId9"/>
            </p:custDataLst>
          </p:nvPr>
        </p:nvGrpSpPr>
        <p:grpSpPr>
          <a:xfrm>
            <a:off x="4938491" y="4315795"/>
            <a:ext cx="432007" cy="432006"/>
            <a:chOff x="1759139" y="2073006"/>
            <a:chExt cx="714051" cy="714050"/>
          </a:xfrm>
        </p:grpSpPr>
        <p:sp>
          <p:nvSpPr>
            <p:cNvPr id="344" name="Background">
              <a:extLst>
                <a:ext uri="{FF2B5EF4-FFF2-40B4-BE49-F238E27FC236}">
                  <a16:creationId xmlns:a16="http://schemas.microsoft.com/office/drawing/2014/main" id="{488D7552-BBA0-084C-86D2-00E9FEF47173}"/>
                </a:ext>
              </a:extLst>
            </p:cNvPr>
            <p:cNvSpPr/>
            <p:nvPr/>
          </p:nvSpPr>
          <p:spPr>
            <a:xfrm>
              <a:off x="1759139" y="2073006"/>
              <a:ext cx="714051" cy="714050"/>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345" name="Group 344">
              <a:extLst>
                <a:ext uri="{FF2B5EF4-FFF2-40B4-BE49-F238E27FC236}">
                  <a16:creationId xmlns:a16="http://schemas.microsoft.com/office/drawing/2014/main" id="{DD5B63AD-61F7-0FF8-BD80-688BCC5AB41B}"/>
                </a:ext>
              </a:extLst>
            </p:cNvPr>
            <p:cNvGrpSpPr>
              <a:grpSpLocks noChangeAspect="1"/>
            </p:cNvGrpSpPr>
            <p:nvPr/>
          </p:nvGrpSpPr>
          <p:grpSpPr>
            <a:xfrm>
              <a:off x="1828743" y="2142031"/>
              <a:ext cx="574844" cy="576001"/>
              <a:chOff x="7165976" y="2138363"/>
              <a:chExt cx="788988" cy="790575"/>
            </a:xfrm>
            <a:solidFill>
              <a:schemeClr val="accent2"/>
            </a:solidFill>
          </p:grpSpPr>
          <p:sp>
            <p:nvSpPr>
              <p:cNvPr id="346" name="Vector">
                <a:extLst>
                  <a:ext uri="{FF2B5EF4-FFF2-40B4-BE49-F238E27FC236}">
                    <a16:creationId xmlns:a16="http://schemas.microsoft.com/office/drawing/2014/main" id="{9F2AF1E5-388B-DD05-078D-78EC8A3E9E18}"/>
                  </a:ext>
                </a:extLst>
              </p:cNvPr>
              <p:cNvSpPr>
                <a:spLocks noEditPoints="1"/>
              </p:cNvSpPr>
              <p:nvPr/>
            </p:nvSpPr>
            <p:spPr bwMode="gray">
              <a:xfrm>
                <a:off x="7304088" y="2276475"/>
                <a:ext cx="512763" cy="514350"/>
              </a:xfrm>
              <a:custGeom>
                <a:avLst/>
                <a:gdLst>
                  <a:gd name="T0" fmla="*/ 4 w 665"/>
                  <a:gd name="T1" fmla="*/ 370 h 665"/>
                  <a:gd name="T2" fmla="*/ 62 w 665"/>
                  <a:gd name="T3" fmla="*/ 531 h 665"/>
                  <a:gd name="T4" fmla="*/ 86 w 665"/>
                  <a:gd name="T5" fmla="*/ 533 h 665"/>
                  <a:gd name="T6" fmla="*/ 141 w 665"/>
                  <a:gd name="T7" fmla="*/ 556 h 665"/>
                  <a:gd name="T8" fmla="*/ 127 w 665"/>
                  <a:gd name="T9" fmla="*/ 591 h 665"/>
                  <a:gd name="T10" fmla="*/ 283 w 665"/>
                  <a:gd name="T11" fmla="*/ 664 h 665"/>
                  <a:gd name="T12" fmla="*/ 301 w 665"/>
                  <a:gd name="T13" fmla="*/ 650 h 665"/>
                  <a:gd name="T14" fmla="*/ 364 w 665"/>
                  <a:gd name="T15" fmla="*/ 650 h 665"/>
                  <a:gd name="T16" fmla="*/ 380 w 665"/>
                  <a:gd name="T17" fmla="*/ 664 h 665"/>
                  <a:gd name="T18" fmla="*/ 532 w 665"/>
                  <a:gd name="T19" fmla="*/ 603 h 665"/>
                  <a:gd name="T20" fmla="*/ 534 w 665"/>
                  <a:gd name="T21" fmla="*/ 579 h 665"/>
                  <a:gd name="T22" fmla="*/ 557 w 665"/>
                  <a:gd name="T23" fmla="*/ 524 h 665"/>
                  <a:gd name="T24" fmla="*/ 591 w 665"/>
                  <a:gd name="T25" fmla="*/ 538 h 665"/>
                  <a:gd name="T26" fmla="*/ 664 w 665"/>
                  <a:gd name="T27" fmla="*/ 382 h 665"/>
                  <a:gd name="T28" fmla="*/ 650 w 665"/>
                  <a:gd name="T29" fmla="*/ 364 h 665"/>
                  <a:gd name="T30" fmla="*/ 650 w 665"/>
                  <a:gd name="T31" fmla="*/ 301 h 665"/>
                  <a:gd name="T32" fmla="*/ 664 w 665"/>
                  <a:gd name="T33" fmla="*/ 282 h 665"/>
                  <a:gd name="T34" fmla="*/ 591 w 665"/>
                  <a:gd name="T35" fmla="*/ 127 h 665"/>
                  <a:gd name="T36" fmla="*/ 557 w 665"/>
                  <a:gd name="T37" fmla="*/ 140 h 665"/>
                  <a:gd name="T38" fmla="*/ 534 w 665"/>
                  <a:gd name="T39" fmla="*/ 86 h 665"/>
                  <a:gd name="T40" fmla="*/ 532 w 665"/>
                  <a:gd name="T41" fmla="*/ 62 h 665"/>
                  <a:gd name="T42" fmla="*/ 370 w 665"/>
                  <a:gd name="T43" fmla="*/ 4 h 665"/>
                  <a:gd name="T44" fmla="*/ 333 w 665"/>
                  <a:gd name="T45" fmla="*/ 44 h 665"/>
                  <a:gd name="T46" fmla="*/ 295 w 665"/>
                  <a:gd name="T47" fmla="*/ 4 h 665"/>
                  <a:gd name="T48" fmla="*/ 133 w 665"/>
                  <a:gd name="T49" fmla="*/ 62 h 665"/>
                  <a:gd name="T50" fmla="*/ 131 w 665"/>
                  <a:gd name="T51" fmla="*/ 86 h 665"/>
                  <a:gd name="T52" fmla="*/ 109 w 665"/>
                  <a:gd name="T53" fmla="*/ 140 h 665"/>
                  <a:gd name="T54" fmla="*/ 74 w 665"/>
                  <a:gd name="T55" fmla="*/ 127 h 665"/>
                  <a:gd name="T56" fmla="*/ 1 w 665"/>
                  <a:gd name="T57" fmla="*/ 282 h 665"/>
                  <a:gd name="T58" fmla="*/ 15 w 665"/>
                  <a:gd name="T59" fmla="*/ 301 h 665"/>
                  <a:gd name="T60" fmla="*/ 15 w 665"/>
                  <a:gd name="T61" fmla="*/ 364 h 665"/>
                  <a:gd name="T62" fmla="*/ 79 w 665"/>
                  <a:gd name="T63" fmla="*/ 165 h 665"/>
                  <a:gd name="T64" fmla="*/ 173 w 665"/>
                  <a:gd name="T65" fmla="*/ 108 h 665"/>
                  <a:gd name="T66" fmla="*/ 273 w 665"/>
                  <a:gd name="T67" fmla="*/ 35 h 665"/>
                  <a:gd name="T68" fmla="*/ 392 w 665"/>
                  <a:gd name="T69" fmla="*/ 35 h 665"/>
                  <a:gd name="T70" fmla="*/ 493 w 665"/>
                  <a:gd name="T71" fmla="*/ 108 h 665"/>
                  <a:gd name="T72" fmla="*/ 586 w 665"/>
                  <a:gd name="T73" fmla="*/ 165 h 665"/>
                  <a:gd name="T74" fmla="*/ 589 w 665"/>
                  <a:gd name="T75" fmla="*/ 332 h 665"/>
                  <a:gd name="T76" fmla="*/ 586 w 665"/>
                  <a:gd name="T77" fmla="*/ 500 h 665"/>
                  <a:gd name="T78" fmla="*/ 493 w 665"/>
                  <a:gd name="T79" fmla="*/ 556 h 665"/>
                  <a:gd name="T80" fmla="*/ 392 w 665"/>
                  <a:gd name="T81" fmla="*/ 630 h 665"/>
                  <a:gd name="T82" fmla="*/ 273 w 665"/>
                  <a:gd name="T83" fmla="*/ 630 h 665"/>
                  <a:gd name="T84" fmla="*/ 173 w 665"/>
                  <a:gd name="T85" fmla="*/ 556 h 665"/>
                  <a:gd name="T86" fmla="*/ 79 w 665"/>
                  <a:gd name="T87" fmla="*/ 500 h 665"/>
                  <a:gd name="T88" fmla="*/ 77 w 665"/>
                  <a:gd name="T89" fmla="*/ 332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5" h="665">
                    <a:moveTo>
                      <a:pt x="15" y="364"/>
                    </a:moveTo>
                    <a:cubicBezTo>
                      <a:pt x="11" y="364"/>
                      <a:pt x="7" y="367"/>
                      <a:pt x="4" y="370"/>
                    </a:cubicBezTo>
                    <a:cubicBezTo>
                      <a:pt x="1" y="374"/>
                      <a:pt x="0" y="378"/>
                      <a:pt x="1" y="382"/>
                    </a:cubicBezTo>
                    <a:cubicBezTo>
                      <a:pt x="9" y="436"/>
                      <a:pt x="30" y="488"/>
                      <a:pt x="62" y="531"/>
                    </a:cubicBezTo>
                    <a:cubicBezTo>
                      <a:pt x="65" y="535"/>
                      <a:pt x="69" y="538"/>
                      <a:pt x="74" y="538"/>
                    </a:cubicBezTo>
                    <a:cubicBezTo>
                      <a:pt x="79" y="538"/>
                      <a:pt x="83" y="537"/>
                      <a:pt x="86" y="533"/>
                    </a:cubicBezTo>
                    <a:cubicBezTo>
                      <a:pt x="92" y="528"/>
                      <a:pt x="100" y="524"/>
                      <a:pt x="109" y="524"/>
                    </a:cubicBezTo>
                    <a:cubicBezTo>
                      <a:pt x="126" y="524"/>
                      <a:pt x="141" y="539"/>
                      <a:pt x="141" y="556"/>
                    </a:cubicBezTo>
                    <a:cubicBezTo>
                      <a:pt x="141" y="565"/>
                      <a:pt x="137" y="573"/>
                      <a:pt x="131" y="579"/>
                    </a:cubicBezTo>
                    <a:cubicBezTo>
                      <a:pt x="128" y="582"/>
                      <a:pt x="127" y="586"/>
                      <a:pt x="127" y="591"/>
                    </a:cubicBezTo>
                    <a:cubicBezTo>
                      <a:pt x="127" y="596"/>
                      <a:pt x="130" y="600"/>
                      <a:pt x="133" y="603"/>
                    </a:cubicBezTo>
                    <a:cubicBezTo>
                      <a:pt x="177" y="635"/>
                      <a:pt x="229" y="656"/>
                      <a:pt x="283" y="664"/>
                    </a:cubicBezTo>
                    <a:cubicBezTo>
                      <a:pt x="287" y="665"/>
                      <a:pt x="291" y="664"/>
                      <a:pt x="295" y="661"/>
                    </a:cubicBezTo>
                    <a:cubicBezTo>
                      <a:pt x="298" y="658"/>
                      <a:pt x="301" y="654"/>
                      <a:pt x="301" y="650"/>
                    </a:cubicBezTo>
                    <a:cubicBezTo>
                      <a:pt x="302" y="633"/>
                      <a:pt x="316" y="620"/>
                      <a:pt x="333" y="620"/>
                    </a:cubicBezTo>
                    <a:cubicBezTo>
                      <a:pt x="349" y="620"/>
                      <a:pt x="363" y="633"/>
                      <a:pt x="364" y="650"/>
                    </a:cubicBezTo>
                    <a:cubicBezTo>
                      <a:pt x="365" y="654"/>
                      <a:pt x="367" y="658"/>
                      <a:pt x="370" y="661"/>
                    </a:cubicBezTo>
                    <a:cubicBezTo>
                      <a:pt x="373" y="663"/>
                      <a:pt x="377" y="664"/>
                      <a:pt x="380" y="664"/>
                    </a:cubicBezTo>
                    <a:cubicBezTo>
                      <a:pt x="381" y="664"/>
                      <a:pt x="382" y="664"/>
                      <a:pt x="383" y="664"/>
                    </a:cubicBezTo>
                    <a:cubicBezTo>
                      <a:pt x="436" y="656"/>
                      <a:pt x="488" y="635"/>
                      <a:pt x="532" y="603"/>
                    </a:cubicBezTo>
                    <a:cubicBezTo>
                      <a:pt x="535" y="600"/>
                      <a:pt x="538" y="596"/>
                      <a:pt x="538" y="591"/>
                    </a:cubicBezTo>
                    <a:cubicBezTo>
                      <a:pt x="538" y="586"/>
                      <a:pt x="537" y="582"/>
                      <a:pt x="534" y="579"/>
                    </a:cubicBezTo>
                    <a:cubicBezTo>
                      <a:pt x="528" y="573"/>
                      <a:pt x="525" y="565"/>
                      <a:pt x="525" y="556"/>
                    </a:cubicBezTo>
                    <a:cubicBezTo>
                      <a:pt x="525" y="539"/>
                      <a:pt x="539" y="524"/>
                      <a:pt x="557" y="524"/>
                    </a:cubicBezTo>
                    <a:cubicBezTo>
                      <a:pt x="565" y="524"/>
                      <a:pt x="573" y="528"/>
                      <a:pt x="579" y="533"/>
                    </a:cubicBezTo>
                    <a:cubicBezTo>
                      <a:pt x="582" y="537"/>
                      <a:pt x="586" y="538"/>
                      <a:pt x="591" y="538"/>
                    </a:cubicBezTo>
                    <a:cubicBezTo>
                      <a:pt x="596" y="538"/>
                      <a:pt x="600" y="535"/>
                      <a:pt x="603" y="531"/>
                    </a:cubicBezTo>
                    <a:cubicBezTo>
                      <a:pt x="635" y="488"/>
                      <a:pt x="656" y="436"/>
                      <a:pt x="664" y="382"/>
                    </a:cubicBezTo>
                    <a:cubicBezTo>
                      <a:pt x="665" y="378"/>
                      <a:pt x="664" y="374"/>
                      <a:pt x="661" y="370"/>
                    </a:cubicBezTo>
                    <a:cubicBezTo>
                      <a:pt x="658" y="367"/>
                      <a:pt x="654" y="364"/>
                      <a:pt x="650" y="364"/>
                    </a:cubicBezTo>
                    <a:cubicBezTo>
                      <a:pt x="633" y="363"/>
                      <a:pt x="621" y="349"/>
                      <a:pt x="621" y="332"/>
                    </a:cubicBezTo>
                    <a:cubicBezTo>
                      <a:pt x="621" y="316"/>
                      <a:pt x="633" y="302"/>
                      <a:pt x="650" y="301"/>
                    </a:cubicBezTo>
                    <a:cubicBezTo>
                      <a:pt x="654" y="300"/>
                      <a:pt x="658" y="298"/>
                      <a:pt x="661" y="295"/>
                    </a:cubicBezTo>
                    <a:cubicBezTo>
                      <a:pt x="664" y="291"/>
                      <a:pt x="665" y="287"/>
                      <a:pt x="664" y="282"/>
                    </a:cubicBezTo>
                    <a:cubicBezTo>
                      <a:pt x="656" y="229"/>
                      <a:pt x="635" y="177"/>
                      <a:pt x="603" y="133"/>
                    </a:cubicBezTo>
                    <a:cubicBezTo>
                      <a:pt x="600" y="130"/>
                      <a:pt x="596" y="127"/>
                      <a:pt x="591" y="127"/>
                    </a:cubicBezTo>
                    <a:cubicBezTo>
                      <a:pt x="586" y="126"/>
                      <a:pt x="582" y="128"/>
                      <a:pt x="579" y="131"/>
                    </a:cubicBezTo>
                    <a:cubicBezTo>
                      <a:pt x="573" y="137"/>
                      <a:pt x="565" y="140"/>
                      <a:pt x="557" y="140"/>
                    </a:cubicBezTo>
                    <a:cubicBezTo>
                      <a:pt x="539" y="140"/>
                      <a:pt x="525" y="126"/>
                      <a:pt x="525" y="108"/>
                    </a:cubicBezTo>
                    <a:cubicBezTo>
                      <a:pt x="525" y="100"/>
                      <a:pt x="528" y="92"/>
                      <a:pt x="534" y="86"/>
                    </a:cubicBezTo>
                    <a:cubicBezTo>
                      <a:pt x="537" y="83"/>
                      <a:pt x="538" y="78"/>
                      <a:pt x="538" y="74"/>
                    </a:cubicBezTo>
                    <a:cubicBezTo>
                      <a:pt x="538" y="69"/>
                      <a:pt x="535" y="65"/>
                      <a:pt x="532" y="62"/>
                    </a:cubicBezTo>
                    <a:cubicBezTo>
                      <a:pt x="488" y="30"/>
                      <a:pt x="436" y="9"/>
                      <a:pt x="383" y="0"/>
                    </a:cubicBezTo>
                    <a:cubicBezTo>
                      <a:pt x="378" y="0"/>
                      <a:pt x="374" y="1"/>
                      <a:pt x="370" y="4"/>
                    </a:cubicBezTo>
                    <a:cubicBezTo>
                      <a:pt x="367" y="7"/>
                      <a:pt x="365" y="11"/>
                      <a:pt x="364" y="15"/>
                    </a:cubicBezTo>
                    <a:cubicBezTo>
                      <a:pt x="363" y="32"/>
                      <a:pt x="349" y="44"/>
                      <a:pt x="333" y="44"/>
                    </a:cubicBezTo>
                    <a:cubicBezTo>
                      <a:pt x="316" y="44"/>
                      <a:pt x="302" y="32"/>
                      <a:pt x="301" y="15"/>
                    </a:cubicBezTo>
                    <a:cubicBezTo>
                      <a:pt x="301" y="11"/>
                      <a:pt x="298" y="7"/>
                      <a:pt x="295" y="4"/>
                    </a:cubicBezTo>
                    <a:cubicBezTo>
                      <a:pt x="291" y="1"/>
                      <a:pt x="287" y="0"/>
                      <a:pt x="283" y="0"/>
                    </a:cubicBezTo>
                    <a:cubicBezTo>
                      <a:pt x="229" y="9"/>
                      <a:pt x="177" y="30"/>
                      <a:pt x="133" y="62"/>
                    </a:cubicBezTo>
                    <a:cubicBezTo>
                      <a:pt x="130" y="65"/>
                      <a:pt x="127" y="69"/>
                      <a:pt x="127" y="74"/>
                    </a:cubicBezTo>
                    <a:cubicBezTo>
                      <a:pt x="127" y="78"/>
                      <a:pt x="128" y="83"/>
                      <a:pt x="131" y="86"/>
                    </a:cubicBezTo>
                    <a:cubicBezTo>
                      <a:pt x="137" y="92"/>
                      <a:pt x="141" y="100"/>
                      <a:pt x="141" y="108"/>
                    </a:cubicBezTo>
                    <a:cubicBezTo>
                      <a:pt x="141" y="126"/>
                      <a:pt x="126" y="140"/>
                      <a:pt x="109" y="140"/>
                    </a:cubicBezTo>
                    <a:cubicBezTo>
                      <a:pt x="100" y="140"/>
                      <a:pt x="92" y="137"/>
                      <a:pt x="86" y="131"/>
                    </a:cubicBezTo>
                    <a:cubicBezTo>
                      <a:pt x="83" y="128"/>
                      <a:pt x="79" y="126"/>
                      <a:pt x="74" y="127"/>
                    </a:cubicBezTo>
                    <a:cubicBezTo>
                      <a:pt x="69" y="127"/>
                      <a:pt x="65" y="130"/>
                      <a:pt x="62" y="133"/>
                    </a:cubicBezTo>
                    <a:cubicBezTo>
                      <a:pt x="30" y="177"/>
                      <a:pt x="9" y="229"/>
                      <a:pt x="1" y="282"/>
                    </a:cubicBezTo>
                    <a:cubicBezTo>
                      <a:pt x="0" y="287"/>
                      <a:pt x="1" y="291"/>
                      <a:pt x="4" y="295"/>
                    </a:cubicBezTo>
                    <a:cubicBezTo>
                      <a:pt x="7" y="298"/>
                      <a:pt x="11" y="300"/>
                      <a:pt x="15" y="301"/>
                    </a:cubicBezTo>
                    <a:cubicBezTo>
                      <a:pt x="32" y="302"/>
                      <a:pt x="45" y="316"/>
                      <a:pt x="45" y="332"/>
                    </a:cubicBezTo>
                    <a:cubicBezTo>
                      <a:pt x="45" y="349"/>
                      <a:pt x="32" y="363"/>
                      <a:pt x="15" y="364"/>
                    </a:cubicBezTo>
                    <a:close/>
                    <a:moveTo>
                      <a:pt x="35" y="273"/>
                    </a:moveTo>
                    <a:cubicBezTo>
                      <a:pt x="42" y="234"/>
                      <a:pt x="58" y="198"/>
                      <a:pt x="79" y="165"/>
                    </a:cubicBezTo>
                    <a:cubicBezTo>
                      <a:pt x="88" y="170"/>
                      <a:pt x="98" y="172"/>
                      <a:pt x="109" y="172"/>
                    </a:cubicBezTo>
                    <a:cubicBezTo>
                      <a:pt x="144" y="172"/>
                      <a:pt x="173" y="144"/>
                      <a:pt x="173" y="108"/>
                    </a:cubicBezTo>
                    <a:cubicBezTo>
                      <a:pt x="173" y="98"/>
                      <a:pt x="170" y="88"/>
                      <a:pt x="165" y="79"/>
                    </a:cubicBezTo>
                    <a:cubicBezTo>
                      <a:pt x="198" y="57"/>
                      <a:pt x="235" y="42"/>
                      <a:pt x="273" y="35"/>
                    </a:cubicBezTo>
                    <a:cubicBezTo>
                      <a:pt x="282" y="59"/>
                      <a:pt x="306" y="76"/>
                      <a:pt x="333" y="76"/>
                    </a:cubicBezTo>
                    <a:cubicBezTo>
                      <a:pt x="360" y="76"/>
                      <a:pt x="383" y="59"/>
                      <a:pt x="392" y="35"/>
                    </a:cubicBezTo>
                    <a:cubicBezTo>
                      <a:pt x="431" y="42"/>
                      <a:pt x="467" y="57"/>
                      <a:pt x="500" y="79"/>
                    </a:cubicBezTo>
                    <a:cubicBezTo>
                      <a:pt x="495" y="88"/>
                      <a:pt x="493" y="98"/>
                      <a:pt x="493" y="108"/>
                    </a:cubicBezTo>
                    <a:cubicBezTo>
                      <a:pt x="493" y="144"/>
                      <a:pt x="521" y="172"/>
                      <a:pt x="557" y="172"/>
                    </a:cubicBezTo>
                    <a:cubicBezTo>
                      <a:pt x="567" y="172"/>
                      <a:pt x="577" y="170"/>
                      <a:pt x="586" y="165"/>
                    </a:cubicBezTo>
                    <a:cubicBezTo>
                      <a:pt x="608" y="198"/>
                      <a:pt x="623" y="234"/>
                      <a:pt x="630" y="273"/>
                    </a:cubicBezTo>
                    <a:cubicBezTo>
                      <a:pt x="606" y="282"/>
                      <a:pt x="589" y="305"/>
                      <a:pt x="589" y="332"/>
                    </a:cubicBezTo>
                    <a:cubicBezTo>
                      <a:pt x="589" y="359"/>
                      <a:pt x="606" y="383"/>
                      <a:pt x="630" y="392"/>
                    </a:cubicBezTo>
                    <a:cubicBezTo>
                      <a:pt x="623" y="430"/>
                      <a:pt x="608" y="467"/>
                      <a:pt x="586" y="500"/>
                    </a:cubicBezTo>
                    <a:cubicBezTo>
                      <a:pt x="577" y="495"/>
                      <a:pt x="567" y="492"/>
                      <a:pt x="557" y="492"/>
                    </a:cubicBezTo>
                    <a:cubicBezTo>
                      <a:pt x="521" y="492"/>
                      <a:pt x="493" y="521"/>
                      <a:pt x="493" y="556"/>
                    </a:cubicBezTo>
                    <a:cubicBezTo>
                      <a:pt x="493" y="567"/>
                      <a:pt x="495" y="577"/>
                      <a:pt x="500" y="586"/>
                    </a:cubicBezTo>
                    <a:cubicBezTo>
                      <a:pt x="467" y="607"/>
                      <a:pt x="431" y="622"/>
                      <a:pt x="392" y="630"/>
                    </a:cubicBezTo>
                    <a:cubicBezTo>
                      <a:pt x="383" y="606"/>
                      <a:pt x="360" y="588"/>
                      <a:pt x="333" y="588"/>
                    </a:cubicBezTo>
                    <a:cubicBezTo>
                      <a:pt x="306" y="588"/>
                      <a:pt x="282" y="606"/>
                      <a:pt x="273" y="630"/>
                    </a:cubicBezTo>
                    <a:cubicBezTo>
                      <a:pt x="235" y="622"/>
                      <a:pt x="198" y="607"/>
                      <a:pt x="165" y="586"/>
                    </a:cubicBezTo>
                    <a:cubicBezTo>
                      <a:pt x="170" y="577"/>
                      <a:pt x="173" y="567"/>
                      <a:pt x="173" y="556"/>
                    </a:cubicBezTo>
                    <a:cubicBezTo>
                      <a:pt x="173" y="521"/>
                      <a:pt x="144" y="492"/>
                      <a:pt x="109" y="492"/>
                    </a:cubicBezTo>
                    <a:cubicBezTo>
                      <a:pt x="98" y="492"/>
                      <a:pt x="88" y="495"/>
                      <a:pt x="79" y="500"/>
                    </a:cubicBezTo>
                    <a:cubicBezTo>
                      <a:pt x="58" y="467"/>
                      <a:pt x="42" y="430"/>
                      <a:pt x="35" y="392"/>
                    </a:cubicBezTo>
                    <a:cubicBezTo>
                      <a:pt x="59" y="383"/>
                      <a:pt x="77" y="359"/>
                      <a:pt x="77" y="332"/>
                    </a:cubicBezTo>
                    <a:cubicBezTo>
                      <a:pt x="77" y="305"/>
                      <a:pt x="59" y="282"/>
                      <a:pt x="35" y="27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7" name="Vector">
                <a:extLst>
                  <a:ext uri="{FF2B5EF4-FFF2-40B4-BE49-F238E27FC236}">
                    <a16:creationId xmlns:a16="http://schemas.microsoft.com/office/drawing/2014/main" id="{3EFFAB54-E0C7-09C5-D415-72CDEFDE79D7}"/>
                  </a:ext>
                </a:extLst>
              </p:cNvPr>
              <p:cNvSpPr>
                <a:spLocks noEditPoints="1"/>
              </p:cNvSpPr>
              <p:nvPr/>
            </p:nvSpPr>
            <p:spPr bwMode="gray">
              <a:xfrm>
                <a:off x="7437438" y="2409825"/>
                <a:ext cx="246063" cy="246063"/>
              </a:xfrm>
              <a:custGeom>
                <a:avLst/>
                <a:gdLst>
                  <a:gd name="T0" fmla="*/ 160 w 320"/>
                  <a:gd name="T1" fmla="*/ 320 h 320"/>
                  <a:gd name="T2" fmla="*/ 320 w 320"/>
                  <a:gd name="T3" fmla="*/ 160 h 320"/>
                  <a:gd name="T4" fmla="*/ 160 w 320"/>
                  <a:gd name="T5" fmla="*/ 0 h 320"/>
                  <a:gd name="T6" fmla="*/ 0 w 320"/>
                  <a:gd name="T7" fmla="*/ 160 h 320"/>
                  <a:gd name="T8" fmla="*/ 160 w 320"/>
                  <a:gd name="T9" fmla="*/ 320 h 320"/>
                  <a:gd name="T10" fmla="*/ 160 w 320"/>
                  <a:gd name="T11" fmla="*/ 32 h 320"/>
                  <a:gd name="T12" fmla="*/ 288 w 320"/>
                  <a:gd name="T13" fmla="*/ 160 h 320"/>
                  <a:gd name="T14" fmla="*/ 160 w 320"/>
                  <a:gd name="T15" fmla="*/ 288 h 320"/>
                  <a:gd name="T16" fmla="*/ 32 w 320"/>
                  <a:gd name="T17" fmla="*/ 160 h 320"/>
                  <a:gd name="T18" fmla="*/ 160 w 320"/>
                  <a:gd name="T19" fmla="*/ 32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0" h="320">
                    <a:moveTo>
                      <a:pt x="160" y="320"/>
                    </a:moveTo>
                    <a:cubicBezTo>
                      <a:pt x="248" y="320"/>
                      <a:pt x="320" y="249"/>
                      <a:pt x="320" y="160"/>
                    </a:cubicBezTo>
                    <a:cubicBezTo>
                      <a:pt x="320" y="72"/>
                      <a:pt x="248" y="0"/>
                      <a:pt x="160" y="0"/>
                    </a:cubicBezTo>
                    <a:cubicBezTo>
                      <a:pt x="71" y="0"/>
                      <a:pt x="0" y="72"/>
                      <a:pt x="0" y="160"/>
                    </a:cubicBezTo>
                    <a:cubicBezTo>
                      <a:pt x="0" y="249"/>
                      <a:pt x="71" y="320"/>
                      <a:pt x="160" y="320"/>
                    </a:cubicBezTo>
                    <a:close/>
                    <a:moveTo>
                      <a:pt x="160" y="32"/>
                    </a:moveTo>
                    <a:cubicBezTo>
                      <a:pt x="230" y="32"/>
                      <a:pt x="288" y="90"/>
                      <a:pt x="288" y="160"/>
                    </a:cubicBezTo>
                    <a:cubicBezTo>
                      <a:pt x="288" y="231"/>
                      <a:pt x="230" y="288"/>
                      <a:pt x="160" y="288"/>
                    </a:cubicBezTo>
                    <a:cubicBezTo>
                      <a:pt x="89" y="288"/>
                      <a:pt x="32" y="231"/>
                      <a:pt x="32" y="160"/>
                    </a:cubicBezTo>
                    <a:cubicBezTo>
                      <a:pt x="32" y="90"/>
                      <a:pt x="89" y="32"/>
                      <a:pt x="160"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8" name="Vector">
                <a:extLst>
                  <a:ext uri="{FF2B5EF4-FFF2-40B4-BE49-F238E27FC236}">
                    <a16:creationId xmlns:a16="http://schemas.microsoft.com/office/drawing/2014/main" id="{A1C8815F-556B-E728-5967-B728DB129012}"/>
                  </a:ext>
                </a:extLst>
              </p:cNvPr>
              <p:cNvSpPr>
                <a:spLocks noChangeArrowheads="1"/>
              </p:cNvSpPr>
              <p:nvPr/>
            </p:nvSpPr>
            <p:spPr bwMode="gray">
              <a:xfrm>
                <a:off x="7745413" y="2322513"/>
                <a:ext cx="25400" cy="25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9" name="Vector">
                <a:extLst>
                  <a:ext uri="{FF2B5EF4-FFF2-40B4-BE49-F238E27FC236}">
                    <a16:creationId xmlns:a16="http://schemas.microsoft.com/office/drawing/2014/main" id="{752D348F-8C14-9260-E2E1-0196040E5641}"/>
                  </a:ext>
                </a:extLst>
              </p:cNvPr>
              <p:cNvSpPr>
                <a:spLocks noChangeArrowheads="1"/>
              </p:cNvSpPr>
              <p:nvPr/>
            </p:nvSpPr>
            <p:spPr bwMode="gray">
              <a:xfrm>
                <a:off x="7745413" y="2717800"/>
                <a:ext cx="25400" cy="25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0" name="Vector">
                <a:extLst>
                  <a:ext uri="{FF2B5EF4-FFF2-40B4-BE49-F238E27FC236}">
                    <a16:creationId xmlns:a16="http://schemas.microsoft.com/office/drawing/2014/main" id="{5019B37A-3CB7-870F-AA4C-B1600E584899}"/>
                  </a:ext>
                </a:extLst>
              </p:cNvPr>
              <p:cNvSpPr>
                <a:spLocks noChangeArrowheads="1"/>
              </p:cNvSpPr>
              <p:nvPr/>
            </p:nvSpPr>
            <p:spPr bwMode="gray">
              <a:xfrm>
                <a:off x="7548563" y="2249488"/>
                <a:ext cx="23813" cy="238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1" name="Vector">
                <a:extLst>
                  <a:ext uri="{FF2B5EF4-FFF2-40B4-BE49-F238E27FC236}">
                    <a16:creationId xmlns:a16="http://schemas.microsoft.com/office/drawing/2014/main" id="{98B48D2C-72C8-5E27-99D3-C53B1424D843}"/>
                  </a:ext>
                </a:extLst>
              </p:cNvPr>
              <p:cNvSpPr>
                <a:spLocks noChangeArrowheads="1"/>
              </p:cNvSpPr>
              <p:nvPr/>
            </p:nvSpPr>
            <p:spPr bwMode="gray">
              <a:xfrm>
                <a:off x="7548563" y="2792413"/>
                <a:ext cx="23813" cy="25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2" name="Vector">
                <a:extLst>
                  <a:ext uri="{FF2B5EF4-FFF2-40B4-BE49-F238E27FC236}">
                    <a16:creationId xmlns:a16="http://schemas.microsoft.com/office/drawing/2014/main" id="{0D5B8454-29D6-4E29-D1FE-E66C946A24B7}"/>
                  </a:ext>
                </a:extLst>
              </p:cNvPr>
              <p:cNvSpPr>
                <a:spLocks noChangeArrowheads="1"/>
              </p:cNvSpPr>
              <p:nvPr/>
            </p:nvSpPr>
            <p:spPr bwMode="gray">
              <a:xfrm>
                <a:off x="7350126" y="2322513"/>
                <a:ext cx="25400" cy="25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3" name="Vector">
                <a:extLst>
                  <a:ext uri="{FF2B5EF4-FFF2-40B4-BE49-F238E27FC236}">
                    <a16:creationId xmlns:a16="http://schemas.microsoft.com/office/drawing/2014/main" id="{02AADC56-1B2E-14EA-B004-9648CB393443}"/>
                  </a:ext>
                </a:extLst>
              </p:cNvPr>
              <p:cNvSpPr>
                <a:spLocks noChangeArrowheads="1"/>
              </p:cNvSpPr>
              <p:nvPr/>
            </p:nvSpPr>
            <p:spPr bwMode="gray">
              <a:xfrm>
                <a:off x="7275513" y="2520950"/>
                <a:ext cx="25400" cy="238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4" name="Vector">
                <a:extLst>
                  <a:ext uri="{FF2B5EF4-FFF2-40B4-BE49-F238E27FC236}">
                    <a16:creationId xmlns:a16="http://schemas.microsoft.com/office/drawing/2014/main" id="{D0634E00-CA19-B79E-3A8A-E9644C2BC352}"/>
                  </a:ext>
                </a:extLst>
              </p:cNvPr>
              <p:cNvSpPr>
                <a:spLocks noChangeArrowheads="1"/>
              </p:cNvSpPr>
              <p:nvPr/>
            </p:nvSpPr>
            <p:spPr bwMode="gray">
              <a:xfrm>
                <a:off x="7820026" y="2520950"/>
                <a:ext cx="23813" cy="238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5" name="Vector">
                <a:extLst>
                  <a:ext uri="{FF2B5EF4-FFF2-40B4-BE49-F238E27FC236}">
                    <a16:creationId xmlns:a16="http://schemas.microsoft.com/office/drawing/2014/main" id="{5807CD1B-7B3F-4D4E-144E-CBFFC4E01F4A}"/>
                  </a:ext>
                </a:extLst>
              </p:cNvPr>
              <p:cNvSpPr>
                <a:spLocks noChangeArrowheads="1"/>
              </p:cNvSpPr>
              <p:nvPr/>
            </p:nvSpPr>
            <p:spPr bwMode="gray">
              <a:xfrm>
                <a:off x="7350126" y="2717800"/>
                <a:ext cx="25400" cy="25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6" name="Vector">
                <a:extLst>
                  <a:ext uri="{FF2B5EF4-FFF2-40B4-BE49-F238E27FC236}">
                    <a16:creationId xmlns:a16="http://schemas.microsoft.com/office/drawing/2014/main" id="{6ACA6206-E2A0-C4E1-7E2B-1DFCA3FF4478}"/>
                  </a:ext>
                </a:extLst>
              </p:cNvPr>
              <p:cNvSpPr>
                <a:spLocks noEditPoints="1"/>
              </p:cNvSpPr>
              <p:nvPr/>
            </p:nvSpPr>
            <p:spPr bwMode="gray">
              <a:xfrm>
                <a:off x="7215188" y="2187575"/>
                <a:ext cx="690563" cy="692150"/>
              </a:xfrm>
              <a:custGeom>
                <a:avLst/>
                <a:gdLst>
                  <a:gd name="T0" fmla="*/ 448 w 896"/>
                  <a:gd name="T1" fmla="*/ 896 h 896"/>
                  <a:gd name="T2" fmla="*/ 896 w 896"/>
                  <a:gd name="T3" fmla="*/ 448 h 896"/>
                  <a:gd name="T4" fmla="*/ 448 w 896"/>
                  <a:gd name="T5" fmla="*/ 0 h 896"/>
                  <a:gd name="T6" fmla="*/ 0 w 896"/>
                  <a:gd name="T7" fmla="*/ 448 h 896"/>
                  <a:gd name="T8" fmla="*/ 448 w 896"/>
                  <a:gd name="T9" fmla="*/ 896 h 896"/>
                  <a:gd name="T10" fmla="*/ 448 w 896"/>
                  <a:gd name="T11" fmla="*/ 32 h 896"/>
                  <a:gd name="T12" fmla="*/ 864 w 896"/>
                  <a:gd name="T13" fmla="*/ 448 h 896"/>
                  <a:gd name="T14" fmla="*/ 448 w 896"/>
                  <a:gd name="T15" fmla="*/ 864 h 896"/>
                  <a:gd name="T16" fmla="*/ 32 w 896"/>
                  <a:gd name="T17" fmla="*/ 448 h 896"/>
                  <a:gd name="T18" fmla="*/ 448 w 896"/>
                  <a:gd name="T19" fmla="*/ 32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6" h="896">
                    <a:moveTo>
                      <a:pt x="448" y="896"/>
                    </a:moveTo>
                    <a:cubicBezTo>
                      <a:pt x="695" y="896"/>
                      <a:pt x="896" y="695"/>
                      <a:pt x="896" y="448"/>
                    </a:cubicBezTo>
                    <a:cubicBezTo>
                      <a:pt x="896" y="201"/>
                      <a:pt x="695" y="0"/>
                      <a:pt x="448" y="0"/>
                    </a:cubicBezTo>
                    <a:cubicBezTo>
                      <a:pt x="201" y="0"/>
                      <a:pt x="0" y="201"/>
                      <a:pt x="0" y="448"/>
                    </a:cubicBezTo>
                    <a:cubicBezTo>
                      <a:pt x="0" y="695"/>
                      <a:pt x="201" y="896"/>
                      <a:pt x="448" y="896"/>
                    </a:cubicBezTo>
                    <a:close/>
                    <a:moveTo>
                      <a:pt x="448" y="32"/>
                    </a:moveTo>
                    <a:cubicBezTo>
                      <a:pt x="677" y="32"/>
                      <a:pt x="864" y="219"/>
                      <a:pt x="864" y="448"/>
                    </a:cubicBezTo>
                    <a:cubicBezTo>
                      <a:pt x="864" y="678"/>
                      <a:pt x="677" y="864"/>
                      <a:pt x="448" y="864"/>
                    </a:cubicBezTo>
                    <a:cubicBezTo>
                      <a:pt x="218" y="864"/>
                      <a:pt x="32" y="678"/>
                      <a:pt x="32" y="448"/>
                    </a:cubicBezTo>
                    <a:cubicBezTo>
                      <a:pt x="32" y="219"/>
                      <a:pt x="218" y="32"/>
                      <a:pt x="448"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7" name="Vector">
                <a:extLst>
                  <a:ext uri="{FF2B5EF4-FFF2-40B4-BE49-F238E27FC236}">
                    <a16:creationId xmlns:a16="http://schemas.microsoft.com/office/drawing/2014/main" id="{E87173DB-EBF5-29A0-F046-55F08B4C1439}"/>
                  </a:ext>
                </a:extLst>
              </p:cNvPr>
              <p:cNvSpPr>
                <a:spLocks noEditPoints="1"/>
              </p:cNvSpPr>
              <p:nvPr/>
            </p:nvSpPr>
            <p:spPr bwMode="gray">
              <a:xfrm>
                <a:off x="7165976" y="2138363"/>
                <a:ext cx="788988" cy="790575"/>
              </a:xfrm>
              <a:custGeom>
                <a:avLst/>
                <a:gdLst>
                  <a:gd name="T0" fmla="*/ 512 w 1024"/>
                  <a:gd name="T1" fmla="*/ 1024 h 1024"/>
                  <a:gd name="T2" fmla="*/ 1024 w 1024"/>
                  <a:gd name="T3" fmla="*/ 512 h 1024"/>
                  <a:gd name="T4" fmla="*/ 512 w 1024"/>
                  <a:gd name="T5" fmla="*/ 0 h 1024"/>
                  <a:gd name="T6" fmla="*/ 0 w 1024"/>
                  <a:gd name="T7" fmla="*/ 512 h 1024"/>
                  <a:gd name="T8" fmla="*/ 512 w 1024"/>
                  <a:gd name="T9" fmla="*/ 1024 h 1024"/>
                  <a:gd name="T10" fmla="*/ 512 w 1024"/>
                  <a:gd name="T11" fmla="*/ 32 h 1024"/>
                  <a:gd name="T12" fmla="*/ 992 w 1024"/>
                  <a:gd name="T13" fmla="*/ 512 h 1024"/>
                  <a:gd name="T14" fmla="*/ 512 w 1024"/>
                  <a:gd name="T15" fmla="*/ 992 h 1024"/>
                  <a:gd name="T16" fmla="*/ 32 w 1024"/>
                  <a:gd name="T17" fmla="*/ 512 h 1024"/>
                  <a:gd name="T18" fmla="*/ 512 w 1024"/>
                  <a:gd name="T19" fmla="*/ 32 h 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4" h="1024">
                    <a:moveTo>
                      <a:pt x="512" y="1024"/>
                    </a:moveTo>
                    <a:cubicBezTo>
                      <a:pt x="794" y="1024"/>
                      <a:pt x="1024" y="795"/>
                      <a:pt x="1024" y="512"/>
                    </a:cubicBezTo>
                    <a:cubicBezTo>
                      <a:pt x="1024" y="230"/>
                      <a:pt x="794" y="0"/>
                      <a:pt x="512" y="0"/>
                    </a:cubicBezTo>
                    <a:cubicBezTo>
                      <a:pt x="229" y="0"/>
                      <a:pt x="0" y="230"/>
                      <a:pt x="0" y="512"/>
                    </a:cubicBezTo>
                    <a:cubicBezTo>
                      <a:pt x="0" y="795"/>
                      <a:pt x="229" y="1024"/>
                      <a:pt x="512" y="1024"/>
                    </a:cubicBezTo>
                    <a:close/>
                    <a:moveTo>
                      <a:pt x="512" y="32"/>
                    </a:moveTo>
                    <a:cubicBezTo>
                      <a:pt x="776" y="32"/>
                      <a:pt x="992" y="248"/>
                      <a:pt x="992" y="512"/>
                    </a:cubicBezTo>
                    <a:cubicBezTo>
                      <a:pt x="992" y="777"/>
                      <a:pt x="776" y="992"/>
                      <a:pt x="512" y="992"/>
                    </a:cubicBezTo>
                    <a:cubicBezTo>
                      <a:pt x="247" y="992"/>
                      <a:pt x="32" y="777"/>
                      <a:pt x="32" y="512"/>
                    </a:cubicBezTo>
                    <a:cubicBezTo>
                      <a:pt x="32" y="248"/>
                      <a:pt x="247" y="32"/>
                      <a:pt x="512"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361" name="easyIcon">
            <a:extLst>
              <a:ext uri="{FF2B5EF4-FFF2-40B4-BE49-F238E27FC236}">
                <a16:creationId xmlns:a16="http://schemas.microsoft.com/office/drawing/2014/main" id="{69F94EB7-E80A-7693-5940-C28F5BBB7B82}"/>
              </a:ext>
            </a:extLst>
          </p:cNvPr>
          <p:cNvGrpSpPr>
            <a:grpSpLocks noChangeAspect="1"/>
          </p:cNvGrpSpPr>
          <p:nvPr>
            <p:custDataLst>
              <p:tags r:id="rId10"/>
            </p:custDataLst>
          </p:nvPr>
        </p:nvGrpSpPr>
        <p:grpSpPr>
          <a:xfrm>
            <a:off x="7988536" y="5271679"/>
            <a:ext cx="412713" cy="412713"/>
            <a:chOff x="8405217" y="4556158"/>
            <a:chExt cx="714050" cy="714050"/>
          </a:xfrm>
        </p:grpSpPr>
        <p:sp>
          <p:nvSpPr>
            <p:cNvPr id="362" name="Background">
              <a:extLst>
                <a:ext uri="{FF2B5EF4-FFF2-40B4-BE49-F238E27FC236}">
                  <a16:creationId xmlns:a16="http://schemas.microsoft.com/office/drawing/2014/main" id="{D51EF4D5-3778-E1D8-31DF-35087B89F4CE}"/>
                </a:ext>
              </a:extLst>
            </p:cNvPr>
            <p:cNvSpPr/>
            <p:nvPr/>
          </p:nvSpPr>
          <p:spPr>
            <a:xfrm>
              <a:off x="8405217" y="4556158"/>
              <a:ext cx="714050" cy="714050"/>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363" name="Group 362">
              <a:extLst>
                <a:ext uri="{FF2B5EF4-FFF2-40B4-BE49-F238E27FC236}">
                  <a16:creationId xmlns:a16="http://schemas.microsoft.com/office/drawing/2014/main" id="{FBBD9CAE-016A-6738-8E2B-EB448D55ECDD}"/>
                </a:ext>
              </a:extLst>
            </p:cNvPr>
            <p:cNvGrpSpPr>
              <a:grpSpLocks noChangeAspect="1"/>
            </p:cNvGrpSpPr>
            <p:nvPr/>
          </p:nvGrpSpPr>
          <p:grpSpPr bwMode="gray">
            <a:xfrm>
              <a:off x="8474243" y="4664078"/>
              <a:ext cx="576001" cy="498215"/>
              <a:chOff x="8429370" y="148917"/>
              <a:chExt cx="1083603" cy="937270"/>
            </a:xfrm>
            <a:solidFill>
              <a:schemeClr val="accent2"/>
            </a:solidFill>
          </p:grpSpPr>
          <p:sp>
            <p:nvSpPr>
              <p:cNvPr id="364" name="Vector">
                <a:extLst>
                  <a:ext uri="{FF2B5EF4-FFF2-40B4-BE49-F238E27FC236}">
                    <a16:creationId xmlns:a16="http://schemas.microsoft.com/office/drawing/2014/main" id="{09129813-D76C-3F7A-3ABC-4D82DD059751}"/>
                  </a:ext>
                </a:extLst>
              </p:cNvPr>
              <p:cNvSpPr/>
              <p:nvPr/>
            </p:nvSpPr>
            <p:spPr bwMode="gray">
              <a:xfrm>
                <a:off x="8429370" y="639943"/>
                <a:ext cx="451531" cy="436871"/>
              </a:xfrm>
              <a:custGeom>
                <a:avLst/>
                <a:gdLst>
                  <a:gd name="connsiteX0" fmla="*/ 58662 w 451531"/>
                  <a:gd name="connsiteY0" fmla="*/ 436021 h 436871"/>
                  <a:gd name="connsiteX1" fmla="*/ 394349 w 451531"/>
                  <a:gd name="connsiteY1" fmla="*/ 436021 h 436871"/>
                  <a:gd name="connsiteX2" fmla="*/ 436160 w 451531"/>
                  <a:gd name="connsiteY2" fmla="*/ 417491 h 436871"/>
                  <a:gd name="connsiteX3" fmla="*/ 450527 w 451531"/>
                  <a:gd name="connsiteY3" fmla="*/ 374067 h 436871"/>
                  <a:gd name="connsiteX4" fmla="*/ 330519 w 451531"/>
                  <a:gd name="connsiteY4" fmla="*/ 220693 h 436871"/>
                  <a:gd name="connsiteX5" fmla="*/ 338553 w 451531"/>
                  <a:gd name="connsiteY5" fmla="*/ 72949 h 436871"/>
                  <a:gd name="connsiteX6" fmla="*/ 223882 w 451531"/>
                  <a:gd name="connsiteY6" fmla="*/ 2199 h 436871"/>
                  <a:gd name="connsiteX7" fmla="*/ 109885 w 451531"/>
                  <a:gd name="connsiteY7" fmla="*/ 72685 h 436871"/>
                  <a:gd name="connsiteX8" fmla="*/ 119501 w 451531"/>
                  <a:gd name="connsiteY8" fmla="*/ 221221 h 436871"/>
                  <a:gd name="connsiteX9" fmla="*/ 2397 w 451531"/>
                  <a:gd name="connsiteY9" fmla="*/ 374859 h 436871"/>
                  <a:gd name="connsiteX10" fmla="*/ 17115 w 451531"/>
                  <a:gd name="connsiteY10" fmla="*/ 417755 h 436871"/>
                  <a:gd name="connsiteX11" fmla="*/ 58662 w 451531"/>
                  <a:gd name="connsiteY11" fmla="*/ 436021 h 436871"/>
                  <a:gd name="connsiteX12" fmla="*/ 170724 w 451531"/>
                  <a:gd name="connsiteY12" fmla="*/ 265201 h 436871"/>
                  <a:gd name="connsiteX13" fmla="*/ 170548 w 451531"/>
                  <a:gd name="connsiteY13" fmla="*/ 265143 h 436871"/>
                  <a:gd name="connsiteX14" fmla="*/ 187818 w 451531"/>
                  <a:gd name="connsiteY14" fmla="*/ 222570 h 436871"/>
                  <a:gd name="connsiteX15" fmla="*/ 184915 w 451531"/>
                  <a:gd name="connsiteY15" fmla="*/ 219814 h 436871"/>
                  <a:gd name="connsiteX16" fmla="*/ 223911 w 451531"/>
                  <a:gd name="connsiteY16" fmla="*/ 58670 h 436871"/>
                  <a:gd name="connsiteX17" fmla="*/ 265311 w 451531"/>
                  <a:gd name="connsiteY17" fmla="*/ 219814 h 436871"/>
                  <a:gd name="connsiteX18" fmla="*/ 262379 w 451531"/>
                  <a:gd name="connsiteY18" fmla="*/ 222570 h 436871"/>
                  <a:gd name="connsiteX19" fmla="*/ 280030 w 451531"/>
                  <a:gd name="connsiteY19" fmla="*/ 265113 h 436871"/>
                  <a:gd name="connsiteX20" fmla="*/ 394408 w 451531"/>
                  <a:gd name="connsiteY20" fmla="*/ 379580 h 436871"/>
                  <a:gd name="connsiteX21" fmla="*/ 58721 w 451531"/>
                  <a:gd name="connsiteY21" fmla="*/ 379580 h 436871"/>
                  <a:gd name="connsiteX22" fmla="*/ 170724 w 451531"/>
                  <a:gd name="connsiteY22" fmla="*/ 265201 h 43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51531" h="436871">
                    <a:moveTo>
                      <a:pt x="58662" y="436021"/>
                    </a:moveTo>
                    <a:lnTo>
                      <a:pt x="394349" y="436021"/>
                    </a:lnTo>
                    <a:cubicBezTo>
                      <a:pt x="410270" y="436021"/>
                      <a:pt x="425458" y="429307"/>
                      <a:pt x="436160" y="417491"/>
                    </a:cubicBezTo>
                    <a:cubicBezTo>
                      <a:pt x="446862" y="405704"/>
                      <a:pt x="452081" y="389930"/>
                      <a:pt x="450527" y="374067"/>
                    </a:cubicBezTo>
                    <a:cubicBezTo>
                      <a:pt x="443343" y="300679"/>
                      <a:pt x="400302" y="246436"/>
                      <a:pt x="330519" y="220693"/>
                    </a:cubicBezTo>
                    <a:cubicBezTo>
                      <a:pt x="349489" y="179000"/>
                      <a:pt x="358784" y="120037"/>
                      <a:pt x="338553" y="72949"/>
                    </a:cubicBezTo>
                    <a:cubicBezTo>
                      <a:pt x="319231" y="28001"/>
                      <a:pt x="277449" y="2199"/>
                      <a:pt x="223882" y="2199"/>
                    </a:cubicBezTo>
                    <a:cubicBezTo>
                      <a:pt x="170460" y="2199"/>
                      <a:pt x="128884" y="27884"/>
                      <a:pt x="109885" y="72685"/>
                    </a:cubicBezTo>
                    <a:cubicBezTo>
                      <a:pt x="89800" y="120037"/>
                      <a:pt x="99828" y="179352"/>
                      <a:pt x="119501" y="221221"/>
                    </a:cubicBezTo>
                    <a:cubicBezTo>
                      <a:pt x="50511" y="247345"/>
                      <a:pt x="8495" y="301676"/>
                      <a:pt x="2397" y="374859"/>
                    </a:cubicBezTo>
                    <a:cubicBezTo>
                      <a:pt x="1077" y="390604"/>
                      <a:pt x="6413" y="406144"/>
                      <a:pt x="17115" y="417755"/>
                    </a:cubicBezTo>
                    <a:cubicBezTo>
                      <a:pt x="27788" y="429395"/>
                      <a:pt x="42858" y="436021"/>
                      <a:pt x="58662" y="436021"/>
                    </a:cubicBezTo>
                    <a:close/>
                    <a:moveTo>
                      <a:pt x="170724" y="265201"/>
                    </a:moveTo>
                    <a:lnTo>
                      <a:pt x="170548" y="265143"/>
                    </a:lnTo>
                    <a:cubicBezTo>
                      <a:pt x="204794" y="252975"/>
                      <a:pt x="193124" y="230838"/>
                      <a:pt x="187818" y="222570"/>
                    </a:cubicBezTo>
                    <a:cubicBezTo>
                      <a:pt x="186850" y="221661"/>
                      <a:pt x="185824" y="220752"/>
                      <a:pt x="184915" y="219814"/>
                    </a:cubicBezTo>
                    <a:cubicBezTo>
                      <a:pt x="154392" y="188207"/>
                      <a:pt x="123636" y="58670"/>
                      <a:pt x="223911" y="58670"/>
                    </a:cubicBezTo>
                    <a:cubicBezTo>
                      <a:pt x="324244" y="58670"/>
                      <a:pt x="295306" y="188207"/>
                      <a:pt x="265311" y="219814"/>
                    </a:cubicBezTo>
                    <a:cubicBezTo>
                      <a:pt x="264343" y="220723"/>
                      <a:pt x="263346" y="221661"/>
                      <a:pt x="262379" y="222570"/>
                    </a:cubicBezTo>
                    <a:cubicBezTo>
                      <a:pt x="257189" y="230838"/>
                      <a:pt x="245872" y="252975"/>
                      <a:pt x="280030" y="265113"/>
                    </a:cubicBezTo>
                    <a:cubicBezTo>
                      <a:pt x="324156" y="273646"/>
                      <a:pt x="386462" y="298568"/>
                      <a:pt x="394408" y="379580"/>
                    </a:cubicBezTo>
                    <a:lnTo>
                      <a:pt x="58721" y="379580"/>
                    </a:lnTo>
                    <a:cubicBezTo>
                      <a:pt x="65376" y="298978"/>
                      <a:pt x="126831" y="273910"/>
                      <a:pt x="170724" y="265201"/>
                    </a:cubicBezTo>
                    <a:close/>
                  </a:path>
                </a:pathLst>
              </a:custGeom>
              <a:solidFill>
                <a:srgbClr val="FFFFFF"/>
              </a:solidFill>
              <a:ln w="9525" cap="flat">
                <a:noFill/>
                <a:prstDash val="solid"/>
                <a:miter/>
              </a:ln>
            </p:spPr>
            <p:txBody>
              <a:bodyPr rtlCol="0" anchor="ct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65" name="Vector">
                <a:extLst>
                  <a:ext uri="{FF2B5EF4-FFF2-40B4-BE49-F238E27FC236}">
                    <a16:creationId xmlns:a16="http://schemas.microsoft.com/office/drawing/2014/main" id="{D026B39D-280B-BEB0-677C-6DF12450AF9D}"/>
                  </a:ext>
                </a:extLst>
              </p:cNvPr>
              <p:cNvSpPr/>
              <p:nvPr/>
            </p:nvSpPr>
            <p:spPr bwMode="gray">
              <a:xfrm>
                <a:off x="9061443" y="649316"/>
                <a:ext cx="451530" cy="436871"/>
              </a:xfrm>
              <a:custGeom>
                <a:avLst/>
                <a:gdLst>
                  <a:gd name="connsiteX0" fmla="*/ 450599 w 451531"/>
                  <a:gd name="connsiteY0" fmla="*/ 374830 h 436871"/>
                  <a:gd name="connsiteX1" fmla="*/ 333493 w 451531"/>
                  <a:gd name="connsiteY1" fmla="*/ 221192 h 436871"/>
                  <a:gd name="connsiteX2" fmla="*/ 343111 w 451531"/>
                  <a:gd name="connsiteY2" fmla="*/ 72685 h 436871"/>
                  <a:gd name="connsiteX3" fmla="*/ 229114 w 451531"/>
                  <a:gd name="connsiteY3" fmla="*/ 2199 h 436871"/>
                  <a:gd name="connsiteX4" fmla="*/ 114442 w 451531"/>
                  <a:gd name="connsiteY4" fmla="*/ 72949 h 436871"/>
                  <a:gd name="connsiteX5" fmla="*/ 122476 w 451531"/>
                  <a:gd name="connsiteY5" fmla="*/ 220664 h 436871"/>
                  <a:gd name="connsiteX6" fmla="*/ 2468 w 451531"/>
                  <a:gd name="connsiteY6" fmla="*/ 374038 h 436871"/>
                  <a:gd name="connsiteX7" fmla="*/ 16835 w 451531"/>
                  <a:gd name="connsiteY7" fmla="*/ 417461 h 436871"/>
                  <a:gd name="connsiteX8" fmla="*/ 58646 w 451531"/>
                  <a:gd name="connsiteY8" fmla="*/ 435992 h 436871"/>
                  <a:gd name="connsiteX9" fmla="*/ 394333 w 451531"/>
                  <a:gd name="connsiteY9" fmla="*/ 435992 h 436871"/>
                  <a:gd name="connsiteX10" fmla="*/ 435880 w 451531"/>
                  <a:gd name="connsiteY10" fmla="*/ 417755 h 436871"/>
                  <a:gd name="connsiteX11" fmla="*/ 450599 w 451531"/>
                  <a:gd name="connsiteY11" fmla="*/ 374830 h 436871"/>
                  <a:gd name="connsiteX12" fmla="*/ 58675 w 451531"/>
                  <a:gd name="connsiteY12" fmla="*/ 379521 h 436871"/>
                  <a:gd name="connsiteX13" fmla="*/ 173024 w 451531"/>
                  <a:gd name="connsiteY13" fmla="*/ 265055 h 436871"/>
                  <a:gd name="connsiteX14" fmla="*/ 190675 w 451531"/>
                  <a:gd name="connsiteY14" fmla="*/ 222511 h 436871"/>
                  <a:gd name="connsiteX15" fmla="*/ 187743 w 451531"/>
                  <a:gd name="connsiteY15" fmla="*/ 219755 h 436871"/>
                  <a:gd name="connsiteX16" fmla="*/ 229143 w 451531"/>
                  <a:gd name="connsiteY16" fmla="*/ 58611 h 436871"/>
                  <a:gd name="connsiteX17" fmla="*/ 268139 w 451531"/>
                  <a:gd name="connsiteY17" fmla="*/ 219755 h 436871"/>
                  <a:gd name="connsiteX18" fmla="*/ 265237 w 451531"/>
                  <a:gd name="connsiteY18" fmla="*/ 222511 h 436871"/>
                  <a:gd name="connsiteX19" fmla="*/ 282506 w 451531"/>
                  <a:gd name="connsiteY19" fmla="*/ 265084 h 436871"/>
                  <a:gd name="connsiteX20" fmla="*/ 282330 w 451531"/>
                  <a:gd name="connsiteY20" fmla="*/ 265143 h 436871"/>
                  <a:gd name="connsiteX21" fmla="*/ 394421 w 451531"/>
                  <a:gd name="connsiteY21" fmla="*/ 379521 h 436871"/>
                  <a:gd name="connsiteX22" fmla="*/ 58675 w 451531"/>
                  <a:gd name="connsiteY22" fmla="*/ 379521 h 436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51531" h="436871">
                    <a:moveTo>
                      <a:pt x="450599" y="374830"/>
                    </a:moveTo>
                    <a:cubicBezTo>
                      <a:pt x="444500" y="301646"/>
                      <a:pt x="402484" y="247316"/>
                      <a:pt x="333493" y="221192"/>
                    </a:cubicBezTo>
                    <a:cubicBezTo>
                      <a:pt x="353168" y="179352"/>
                      <a:pt x="363225" y="120008"/>
                      <a:pt x="343111" y="72685"/>
                    </a:cubicBezTo>
                    <a:cubicBezTo>
                      <a:pt x="324111" y="27884"/>
                      <a:pt x="282565" y="2199"/>
                      <a:pt x="229114" y="2199"/>
                    </a:cubicBezTo>
                    <a:cubicBezTo>
                      <a:pt x="175546" y="2199"/>
                      <a:pt x="133764" y="28001"/>
                      <a:pt x="114442" y="72949"/>
                    </a:cubicBezTo>
                    <a:cubicBezTo>
                      <a:pt x="94212" y="120037"/>
                      <a:pt x="103506" y="178971"/>
                      <a:pt x="122476" y="220664"/>
                    </a:cubicBezTo>
                    <a:cubicBezTo>
                      <a:pt x="52694" y="246407"/>
                      <a:pt x="9652" y="300650"/>
                      <a:pt x="2468" y="374038"/>
                    </a:cubicBezTo>
                    <a:cubicBezTo>
                      <a:pt x="914" y="389900"/>
                      <a:pt x="6133" y="405645"/>
                      <a:pt x="16835" y="417461"/>
                    </a:cubicBezTo>
                    <a:cubicBezTo>
                      <a:pt x="27537" y="429248"/>
                      <a:pt x="42725" y="435992"/>
                      <a:pt x="58646" y="435992"/>
                    </a:cubicBezTo>
                    <a:lnTo>
                      <a:pt x="394333" y="435992"/>
                    </a:lnTo>
                    <a:cubicBezTo>
                      <a:pt x="410108" y="435992"/>
                      <a:pt x="425178" y="429395"/>
                      <a:pt x="435880" y="417755"/>
                    </a:cubicBezTo>
                    <a:cubicBezTo>
                      <a:pt x="446582" y="406114"/>
                      <a:pt x="451918" y="390545"/>
                      <a:pt x="450599" y="374830"/>
                    </a:cubicBezTo>
                    <a:close/>
                    <a:moveTo>
                      <a:pt x="58675" y="379521"/>
                    </a:moveTo>
                    <a:cubicBezTo>
                      <a:pt x="66592" y="298509"/>
                      <a:pt x="128927" y="273587"/>
                      <a:pt x="173024" y="265055"/>
                    </a:cubicBezTo>
                    <a:cubicBezTo>
                      <a:pt x="207182" y="252887"/>
                      <a:pt x="195835" y="230750"/>
                      <a:pt x="190675" y="222511"/>
                    </a:cubicBezTo>
                    <a:cubicBezTo>
                      <a:pt x="189708" y="221602"/>
                      <a:pt x="188711" y="220693"/>
                      <a:pt x="187743" y="219755"/>
                    </a:cubicBezTo>
                    <a:cubicBezTo>
                      <a:pt x="157748" y="188148"/>
                      <a:pt x="128780" y="58611"/>
                      <a:pt x="229143" y="58611"/>
                    </a:cubicBezTo>
                    <a:cubicBezTo>
                      <a:pt x="329389" y="58611"/>
                      <a:pt x="298661" y="188148"/>
                      <a:pt x="268139" y="219755"/>
                    </a:cubicBezTo>
                    <a:cubicBezTo>
                      <a:pt x="267201" y="220664"/>
                      <a:pt x="266204" y="221602"/>
                      <a:pt x="265237" y="222511"/>
                    </a:cubicBezTo>
                    <a:cubicBezTo>
                      <a:pt x="259929" y="230779"/>
                      <a:pt x="248260" y="252916"/>
                      <a:pt x="282506" y="265084"/>
                    </a:cubicBezTo>
                    <a:lnTo>
                      <a:pt x="282330" y="265143"/>
                    </a:lnTo>
                    <a:cubicBezTo>
                      <a:pt x="326251" y="273851"/>
                      <a:pt x="387678" y="298890"/>
                      <a:pt x="394421" y="379521"/>
                    </a:cubicBezTo>
                    <a:lnTo>
                      <a:pt x="58675" y="379521"/>
                    </a:lnTo>
                    <a:close/>
                  </a:path>
                </a:pathLst>
              </a:custGeom>
              <a:solidFill>
                <a:srgbClr val="FFFFFF"/>
              </a:solidFill>
              <a:ln w="9525" cap="flat">
                <a:noFill/>
                <a:prstDash val="solid"/>
                <a:miter/>
              </a:ln>
            </p:spPr>
            <p:txBody>
              <a:bodyPr rtlCol="0" anchor="ct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66" name="Vector">
                <a:extLst>
                  <a:ext uri="{FF2B5EF4-FFF2-40B4-BE49-F238E27FC236}">
                    <a16:creationId xmlns:a16="http://schemas.microsoft.com/office/drawing/2014/main" id="{7C19231E-1A5E-F913-95C1-81065E3A1214}"/>
                  </a:ext>
                </a:extLst>
              </p:cNvPr>
              <p:cNvSpPr/>
              <p:nvPr/>
            </p:nvSpPr>
            <p:spPr bwMode="gray">
              <a:xfrm>
                <a:off x="8745428" y="148917"/>
                <a:ext cx="451531" cy="689025"/>
              </a:xfrm>
              <a:custGeom>
                <a:avLst/>
                <a:gdLst>
                  <a:gd name="connsiteX0" fmla="*/ 58617 w 451531"/>
                  <a:gd name="connsiteY0" fmla="*/ 435992 h 689025"/>
                  <a:gd name="connsiteX1" fmla="*/ 194223 w 451531"/>
                  <a:gd name="connsiteY1" fmla="*/ 435992 h 689025"/>
                  <a:gd name="connsiteX2" fmla="*/ 194223 w 451531"/>
                  <a:gd name="connsiteY2" fmla="*/ 544770 h 689025"/>
                  <a:gd name="connsiteX3" fmla="*/ 84067 w 451531"/>
                  <a:gd name="connsiteY3" fmla="*/ 629652 h 689025"/>
                  <a:gd name="connsiteX4" fmla="*/ 78203 w 451531"/>
                  <a:gd name="connsiteY4" fmla="*/ 674893 h 689025"/>
                  <a:gd name="connsiteX5" fmla="*/ 103770 w 451531"/>
                  <a:gd name="connsiteY5" fmla="*/ 687471 h 689025"/>
                  <a:gd name="connsiteX6" fmla="*/ 123444 w 451531"/>
                  <a:gd name="connsiteY6" fmla="*/ 680757 h 689025"/>
                  <a:gd name="connsiteX7" fmla="*/ 226505 w 451531"/>
                  <a:gd name="connsiteY7" fmla="*/ 601358 h 689025"/>
                  <a:gd name="connsiteX8" fmla="*/ 329536 w 451531"/>
                  <a:gd name="connsiteY8" fmla="*/ 680728 h 689025"/>
                  <a:gd name="connsiteX9" fmla="*/ 349180 w 451531"/>
                  <a:gd name="connsiteY9" fmla="*/ 687442 h 689025"/>
                  <a:gd name="connsiteX10" fmla="*/ 374747 w 451531"/>
                  <a:gd name="connsiteY10" fmla="*/ 674864 h 689025"/>
                  <a:gd name="connsiteX11" fmla="*/ 368883 w 451531"/>
                  <a:gd name="connsiteY11" fmla="*/ 629622 h 689025"/>
                  <a:gd name="connsiteX12" fmla="*/ 258728 w 451531"/>
                  <a:gd name="connsiteY12" fmla="*/ 544770 h 689025"/>
                  <a:gd name="connsiteX13" fmla="*/ 258728 w 451531"/>
                  <a:gd name="connsiteY13" fmla="*/ 435992 h 689025"/>
                  <a:gd name="connsiteX14" fmla="*/ 394334 w 451531"/>
                  <a:gd name="connsiteY14" fmla="*/ 435992 h 689025"/>
                  <a:gd name="connsiteX15" fmla="*/ 435880 w 451531"/>
                  <a:gd name="connsiteY15" fmla="*/ 417755 h 689025"/>
                  <a:gd name="connsiteX16" fmla="*/ 450599 w 451531"/>
                  <a:gd name="connsiteY16" fmla="*/ 374830 h 689025"/>
                  <a:gd name="connsiteX17" fmla="*/ 333494 w 451531"/>
                  <a:gd name="connsiteY17" fmla="*/ 221192 h 689025"/>
                  <a:gd name="connsiteX18" fmla="*/ 343111 w 451531"/>
                  <a:gd name="connsiteY18" fmla="*/ 72685 h 689025"/>
                  <a:gd name="connsiteX19" fmla="*/ 229114 w 451531"/>
                  <a:gd name="connsiteY19" fmla="*/ 2199 h 689025"/>
                  <a:gd name="connsiteX20" fmla="*/ 114442 w 451531"/>
                  <a:gd name="connsiteY20" fmla="*/ 72949 h 689025"/>
                  <a:gd name="connsiteX21" fmla="*/ 122476 w 451531"/>
                  <a:gd name="connsiteY21" fmla="*/ 220664 h 689025"/>
                  <a:gd name="connsiteX22" fmla="*/ 2468 w 451531"/>
                  <a:gd name="connsiteY22" fmla="*/ 374038 h 689025"/>
                  <a:gd name="connsiteX23" fmla="*/ 16836 w 451531"/>
                  <a:gd name="connsiteY23" fmla="*/ 417461 h 689025"/>
                  <a:gd name="connsiteX24" fmla="*/ 58617 w 451531"/>
                  <a:gd name="connsiteY24" fmla="*/ 435992 h 689025"/>
                  <a:gd name="connsiteX25" fmla="*/ 172995 w 451531"/>
                  <a:gd name="connsiteY25" fmla="*/ 265084 h 689025"/>
                  <a:gd name="connsiteX26" fmla="*/ 190645 w 451531"/>
                  <a:gd name="connsiteY26" fmla="*/ 222540 h 689025"/>
                  <a:gd name="connsiteX27" fmla="*/ 187713 w 451531"/>
                  <a:gd name="connsiteY27" fmla="*/ 219784 h 689025"/>
                  <a:gd name="connsiteX28" fmla="*/ 229114 w 451531"/>
                  <a:gd name="connsiteY28" fmla="*/ 58640 h 689025"/>
                  <a:gd name="connsiteX29" fmla="*/ 268081 w 451531"/>
                  <a:gd name="connsiteY29" fmla="*/ 219784 h 689025"/>
                  <a:gd name="connsiteX30" fmla="*/ 265178 w 451531"/>
                  <a:gd name="connsiteY30" fmla="*/ 222540 h 689025"/>
                  <a:gd name="connsiteX31" fmla="*/ 282447 w 451531"/>
                  <a:gd name="connsiteY31" fmla="*/ 265113 h 689025"/>
                  <a:gd name="connsiteX32" fmla="*/ 282271 w 451531"/>
                  <a:gd name="connsiteY32" fmla="*/ 265172 h 689025"/>
                  <a:gd name="connsiteX33" fmla="*/ 394363 w 451531"/>
                  <a:gd name="connsiteY33" fmla="*/ 379550 h 689025"/>
                  <a:gd name="connsiteX34" fmla="*/ 58675 w 451531"/>
                  <a:gd name="connsiteY34" fmla="*/ 379550 h 689025"/>
                  <a:gd name="connsiteX35" fmla="*/ 172995 w 451531"/>
                  <a:gd name="connsiteY35" fmla="*/ 265084 h 689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51531" h="689025">
                    <a:moveTo>
                      <a:pt x="58617" y="435992"/>
                    </a:moveTo>
                    <a:lnTo>
                      <a:pt x="194223" y="435992"/>
                    </a:lnTo>
                    <a:lnTo>
                      <a:pt x="194223" y="544770"/>
                    </a:lnTo>
                    <a:lnTo>
                      <a:pt x="84067" y="629652"/>
                    </a:lnTo>
                    <a:cubicBezTo>
                      <a:pt x="69964" y="640530"/>
                      <a:pt x="67325" y="660761"/>
                      <a:pt x="78203" y="674893"/>
                    </a:cubicBezTo>
                    <a:cubicBezTo>
                      <a:pt x="84565" y="683132"/>
                      <a:pt x="94123" y="687471"/>
                      <a:pt x="103770" y="687471"/>
                    </a:cubicBezTo>
                    <a:cubicBezTo>
                      <a:pt x="110631" y="687471"/>
                      <a:pt x="117580" y="685272"/>
                      <a:pt x="123444" y="680757"/>
                    </a:cubicBezTo>
                    <a:lnTo>
                      <a:pt x="226505" y="601358"/>
                    </a:lnTo>
                    <a:lnTo>
                      <a:pt x="329536" y="680728"/>
                    </a:lnTo>
                    <a:cubicBezTo>
                      <a:pt x="335400" y="685243"/>
                      <a:pt x="342320" y="687442"/>
                      <a:pt x="349180" y="687442"/>
                    </a:cubicBezTo>
                    <a:cubicBezTo>
                      <a:pt x="358856" y="687442"/>
                      <a:pt x="368414" y="683103"/>
                      <a:pt x="374747" y="674864"/>
                    </a:cubicBezTo>
                    <a:cubicBezTo>
                      <a:pt x="385625" y="660761"/>
                      <a:pt x="382986" y="640500"/>
                      <a:pt x="368883" y="629622"/>
                    </a:cubicBezTo>
                    <a:lnTo>
                      <a:pt x="258728" y="544770"/>
                    </a:lnTo>
                    <a:lnTo>
                      <a:pt x="258728" y="435992"/>
                    </a:lnTo>
                    <a:lnTo>
                      <a:pt x="394334" y="435992"/>
                    </a:lnTo>
                    <a:cubicBezTo>
                      <a:pt x="410108" y="435992"/>
                      <a:pt x="425178" y="429395"/>
                      <a:pt x="435880" y="417755"/>
                    </a:cubicBezTo>
                    <a:cubicBezTo>
                      <a:pt x="446552" y="406144"/>
                      <a:pt x="451889" y="390575"/>
                      <a:pt x="450599" y="374830"/>
                    </a:cubicBezTo>
                    <a:cubicBezTo>
                      <a:pt x="444500" y="301646"/>
                      <a:pt x="402484" y="247316"/>
                      <a:pt x="333494" y="221192"/>
                    </a:cubicBezTo>
                    <a:cubicBezTo>
                      <a:pt x="353168" y="179352"/>
                      <a:pt x="363225" y="120008"/>
                      <a:pt x="343111" y="72685"/>
                    </a:cubicBezTo>
                    <a:cubicBezTo>
                      <a:pt x="324111" y="27884"/>
                      <a:pt x="282565" y="2199"/>
                      <a:pt x="229114" y="2199"/>
                    </a:cubicBezTo>
                    <a:cubicBezTo>
                      <a:pt x="175546" y="2199"/>
                      <a:pt x="133764" y="28001"/>
                      <a:pt x="114442" y="72949"/>
                    </a:cubicBezTo>
                    <a:cubicBezTo>
                      <a:pt x="94212" y="120037"/>
                      <a:pt x="103506" y="179000"/>
                      <a:pt x="122476" y="220664"/>
                    </a:cubicBezTo>
                    <a:cubicBezTo>
                      <a:pt x="52694" y="246407"/>
                      <a:pt x="9652" y="300650"/>
                      <a:pt x="2468" y="374038"/>
                    </a:cubicBezTo>
                    <a:cubicBezTo>
                      <a:pt x="914" y="389900"/>
                      <a:pt x="6133" y="405645"/>
                      <a:pt x="16836" y="417461"/>
                    </a:cubicBezTo>
                    <a:cubicBezTo>
                      <a:pt x="27508" y="429277"/>
                      <a:pt x="42696" y="435992"/>
                      <a:pt x="58617" y="435992"/>
                    </a:cubicBezTo>
                    <a:close/>
                    <a:moveTo>
                      <a:pt x="172995" y="265084"/>
                    </a:moveTo>
                    <a:cubicBezTo>
                      <a:pt x="207153" y="252916"/>
                      <a:pt x="195806" y="230779"/>
                      <a:pt x="190645" y="222540"/>
                    </a:cubicBezTo>
                    <a:cubicBezTo>
                      <a:pt x="189649" y="221632"/>
                      <a:pt x="188652" y="220723"/>
                      <a:pt x="187713" y="219784"/>
                    </a:cubicBezTo>
                    <a:cubicBezTo>
                      <a:pt x="157719" y="188177"/>
                      <a:pt x="128751" y="58640"/>
                      <a:pt x="229114" y="58640"/>
                    </a:cubicBezTo>
                    <a:cubicBezTo>
                      <a:pt x="329360" y="58640"/>
                      <a:pt x="298632" y="188177"/>
                      <a:pt x="268081" y="219784"/>
                    </a:cubicBezTo>
                    <a:cubicBezTo>
                      <a:pt x="267172" y="220693"/>
                      <a:pt x="266145" y="221632"/>
                      <a:pt x="265178" y="222540"/>
                    </a:cubicBezTo>
                    <a:cubicBezTo>
                      <a:pt x="259871" y="230809"/>
                      <a:pt x="248201" y="252946"/>
                      <a:pt x="282447" y="265113"/>
                    </a:cubicBezTo>
                    <a:lnTo>
                      <a:pt x="282271" y="265172"/>
                    </a:lnTo>
                    <a:cubicBezTo>
                      <a:pt x="326193" y="273880"/>
                      <a:pt x="387619" y="298920"/>
                      <a:pt x="394363" y="379550"/>
                    </a:cubicBezTo>
                    <a:lnTo>
                      <a:pt x="58675" y="379550"/>
                    </a:lnTo>
                    <a:cubicBezTo>
                      <a:pt x="66563" y="298539"/>
                      <a:pt x="128868" y="273616"/>
                      <a:pt x="172995" y="265084"/>
                    </a:cubicBezTo>
                    <a:close/>
                  </a:path>
                </a:pathLst>
              </a:custGeom>
              <a:solidFill>
                <a:srgbClr val="FFFFFF"/>
              </a:solidFill>
              <a:ln w="9525" cap="flat">
                <a:noFill/>
                <a:prstDash val="solid"/>
                <a:miter/>
              </a:ln>
            </p:spPr>
            <p:txBody>
              <a:bodyPr rtlCol="0" anchor="ct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367" name="easyIcon">
            <a:extLst>
              <a:ext uri="{FF2B5EF4-FFF2-40B4-BE49-F238E27FC236}">
                <a16:creationId xmlns:a16="http://schemas.microsoft.com/office/drawing/2014/main" id="{E26DAF59-BBC5-354B-A41C-657962AA5678}"/>
              </a:ext>
            </a:extLst>
          </p:cNvPr>
          <p:cNvGrpSpPr>
            <a:grpSpLocks noChangeAspect="1"/>
          </p:cNvGrpSpPr>
          <p:nvPr>
            <p:custDataLst>
              <p:tags r:id="rId11"/>
            </p:custDataLst>
          </p:nvPr>
        </p:nvGrpSpPr>
        <p:grpSpPr>
          <a:xfrm>
            <a:off x="5208819" y="3516070"/>
            <a:ext cx="436487" cy="436486"/>
            <a:chOff x="9201299" y="2106665"/>
            <a:chExt cx="714051" cy="714050"/>
          </a:xfrm>
        </p:grpSpPr>
        <p:sp>
          <p:nvSpPr>
            <p:cNvPr id="368" name="Background">
              <a:extLst>
                <a:ext uri="{FF2B5EF4-FFF2-40B4-BE49-F238E27FC236}">
                  <a16:creationId xmlns:a16="http://schemas.microsoft.com/office/drawing/2014/main" id="{A17A4837-F573-F26A-EB48-1213A5492A09}"/>
                </a:ext>
              </a:extLst>
            </p:cNvPr>
            <p:cNvSpPr/>
            <p:nvPr/>
          </p:nvSpPr>
          <p:spPr>
            <a:xfrm>
              <a:off x="9201299" y="2106665"/>
              <a:ext cx="714051" cy="714050"/>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369" name="Group 368">
              <a:extLst>
                <a:ext uri="{FF2B5EF4-FFF2-40B4-BE49-F238E27FC236}">
                  <a16:creationId xmlns:a16="http://schemas.microsoft.com/office/drawing/2014/main" id="{45C020DF-AE52-809D-0048-755B57A95591}"/>
                </a:ext>
              </a:extLst>
            </p:cNvPr>
            <p:cNvGrpSpPr>
              <a:grpSpLocks noChangeAspect="1"/>
            </p:cNvGrpSpPr>
            <p:nvPr/>
          </p:nvGrpSpPr>
          <p:grpSpPr bwMode="gray">
            <a:xfrm>
              <a:off x="9314104" y="2175690"/>
              <a:ext cx="488443" cy="576001"/>
              <a:chOff x="-7542213" y="3694113"/>
              <a:chExt cx="1071563" cy="1263650"/>
            </a:xfrm>
            <a:solidFill>
              <a:schemeClr val="accent2"/>
            </a:solidFill>
          </p:grpSpPr>
          <p:sp>
            <p:nvSpPr>
              <p:cNvPr id="370" name="Vector">
                <a:extLst>
                  <a:ext uri="{FF2B5EF4-FFF2-40B4-BE49-F238E27FC236}">
                    <a16:creationId xmlns:a16="http://schemas.microsoft.com/office/drawing/2014/main" id="{4D158061-DCA0-9E91-0621-6616A1B651C5}"/>
                  </a:ext>
                </a:extLst>
              </p:cNvPr>
              <p:cNvSpPr>
                <a:spLocks noEditPoints="1"/>
              </p:cNvSpPr>
              <p:nvPr/>
            </p:nvSpPr>
            <p:spPr bwMode="gray">
              <a:xfrm>
                <a:off x="-7542213" y="3694113"/>
                <a:ext cx="1071563" cy="1263650"/>
              </a:xfrm>
              <a:custGeom>
                <a:avLst/>
                <a:gdLst>
                  <a:gd name="T0" fmla="*/ 1171 w 1332"/>
                  <a:gd name="T1" fmla="*/ 0 h 1571"/>
                  <a:gd name="T2" fmla="*/ 869 w 1332"/>
                  <a:gd name="T3" fmla="*/ 0 h 1571"/>
                  <a:gd name="T4" fmla="*/ 869 w 1332"/>
                  <a:gd name="T5" fmla="*/ 0 h 1571"/>
                  <a:gd name="T6" fmla="*/ 463 w 1332"/>
                  <a:gd name="T7" fmla="*/ 0 h 1571"/>
                  <a:gd name="T8" fmla="*/ 462 w 1332"/>
                  <a:gd name="T9" fmla="*/ 0 h 1571"/>
                  <a:gd name="T10" fmla="*/ 161 w 1332"/>
                  <a:gd name="T11" fmla="*/ 0 h 1571"/>
                  <a:gd name="T12" fmla="*/ 0 w 1332"/>
                  <a:gd name="T13" fmla="*/ 161 h 1571"/>
                  <a:gd name="T14" fmla="*/ 0 w 1332"/>
                  <a:gd name="T15" fmla="*/ 1410 h 1571"/>
                  <a:gd name="T16" fmla="*/ 161 w 1332"/>
                  <a:gd name="T17" fmla="*/ 1571 h 1571"/>
                  <a:gd name="T18" fmla="*/ 1171 w 1332"/>
                  <a:gd name="T19" fmla="*/ 1571 h 1571"/>
                  <a:gd name="T20" fmla="*/ 1332 w 1332"/>
                  <a:gd name="T21" fmla="*/ 1410 h 1571"/>
                  <a:gd name="T22" fmla="*/ 1332 w 1332"/>
                  <a:gd name="T23" fmla="*/ 161 h 1571"/>
                  <a:gd name="T24" fmla="*/ 1171 w 1332"/>
                  <a:gd name="T25" fmla="*/ 0 h 1571"/>
                  <a:gd name="T26" fmla="*/ 860 w 1332"/>
                  <a:gd name="T27" fmla="*/ 77 h 1571"/>
                  <a:gd name="T28" fmla="*/ 855 w 1332"/>
                  <a:gd name="T29" fmla="*/ 224 h 1571"/>
                  <a:gd name="T30" fmla="*/ 477 w 1332"/>
                  <a:gd name="T31" fmla="*/ 224 h 1571"/>
                  <a:gd name="T32" fmla="*/ 472 w 1332"/>
                  <a:gd name="T33" fmla="*/ 77 h 1571"/>
                  <a:gd name="T34" fmla="*/ 860 w 1332"/>
                  <a:gd name="T35" fmla="*/ 77 h 1571"/>
                  <a:gd name="T36" fmla="*/ 400 w 1332"/>
                  <a:gd name="T37" fmla="*/ 234 h 1571"/>
                  <a:gd name="T38" fmla="*/ 470 w 1332"/>
                  <a:gd name="T39" fmla="*/ 301 h 1571"/>
                  <a:gd name="T40" fmla="*/ 861 w 1332"/>
                  <a:gd name="T41" fmla="*/ 301 h 1571"/>
                  <a:gd name="T42" fmla="*/ 931 w 1332"/>
                  <a:gd name="T43" fmla="*/ 234 h 1571"/>
                  <a:gd name="T44" fmla="*/ 932 w 1332"/>
                  <a:gd name="T45" fmla="*/ 225 h 1571"/>
                  <a:gd name="T46" fmla="*/ 1093 w 1332"/>
                  <a:gd name="T47" fmla="*/ 225 h 1571"/>
                  <a:gd name="T48" fmla="*/ 1093 w 1332"/>
                  <a:gd name="T49" fmla="*/ 1307 h 1571"/>
                  <a:gd name="T50" fmla="*/ 238 w 1332"/>
                  <a:gd name="T51" fmla="*/ 1307 h 1571"/>
                  <a:gd name="T52" fmla="*/ 238 w 1332"/>
                  <a:gd name="T53" fmla="*/ 225 h 1571"/>
                  <a:gd name="T54" fmla="*/ 400 w 1332"/>
                  <a:gd name="T55" fmla="*/ 225 h 1571"/>
                  <a:gd name="T56" fmla="*/ 400 w 1332"/>
                  <a:gd name="T57" fmla="*/ 234 h 1571"/>
                  <a:gd name="T58" fmla="*/ 1255 w 1332"/>
                  <a:gd name="T59" fmla="*/ 1410 h 1571"/>
                  <a:gd name="T60" fmla="*/ 1171 w 1332"/>
                  <a:gd name="T61" fmla="*/ 1494 h 1571"/>
                  <a:gd name="T62" fmla="*/ 161 w 1332"/>
                  <a:gd name="T63" fmla="*/ 1494 h 1571"/>
                  <a:gd name="T64" fmla="*/ 77 w 1332"/>
                  <a:gd name="T65" fmla="*/ 1410 h 1571"/>
                  <a:gd name="T66" fmla="*/ 77 w 1332"/>
                  <a:gd name="T67" fmla="*/ 161 h 1571"/>
                  <a:gd name="T68" fmla="*/ 161 w 1332"/>
                  <a:gd name="T69" fmla="*/ 77 h 1571"/>
                  <a:gd name="T70" fmla="*/ 395 w 1332"/>
                  <a:gd name="T71" fmla="*/ 77 h 1571"/>
                  <a:gd name="T72" fmla="*/ 397 w 1332"/>
                  <a:gd name="T73" fmla="*/ 148 h 1571"/>
                  <a:gd name="T74" fmla="*/ 200 w 1332"/>
                  <a:gd name="T75" fmla="*/ 148 h 1571"/>
                  <a:gd name="T76" fmla="*/ 161 w 1332"/>
                  <a:gd name="T77" fmla="*/ 187 h 1571"/>
                  <a:gd name="T78" fmla="*/ 161 w 1332"/>
                  <a:gd name="T79" fmla="*/ 1345 h 1571"/>
                  <a:gd name="T80" fmla="*/ 200 w 1332"/>
                  <a:gd name="T81" fmla="*/ 1384 h 1571"/>
                  <a:gd name="T82" fmla="*/ 1132 w 1332"/>
                  <a:gd name="T83" fmla="*/ 1384 h 1571"/>
                  <a:gd name="T84" fmla="*/ 1170 w 1332"/>
                  <a:gd name="T85" fmla="*/ 1345 h 1571"/>
                  <a:gd name="T86" fmla="*/ 1170 w 1332"/>
                  <a:gd name="T87" fmla="*/ 187 h 1571"/>
                  <a:gd name="T88" fmla="*/ 1132 w 1332"/>
                  <a:gd name="T89" fmla="*/ 148 h 1571"/>
                  <a:gd name="T90" fmla="*/ 934 w 1332"/>
                  <a:gd name="T91" fmla="*/ 148 h 1571"/>
                  <a:gd name="T92" fmla="*/ 937 w 1332"/>
                  <a:gd name="T93" fmla="*/ 77 h 1571"/>
                  <a:gd name="T94" fmla="*/ 1171 w 1332"/>
                  <a:gd name="T95" fmla="*/ 77 h 1571"/>
                  <a:gd name="T96" fmla="*/ 1255 w 1332"/>
                  <a:gd name="T97" fmla="*/ 161 h 1571"/>
                  <a:gd name="T98" fmla="*/ 1255 w 1332"/>
                  <a:gd name="T99" fmla="*/ 1410 h 1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32" h="1571">
                    <a:moveTo>
                      <a:pt x="1171" y="0"/>
                    </a:moveTo>
                    <a:cubicBezTo>
                      <a:pt x="869" y="0"/>
                      <a:pt x="869" y="0"/>
                      <a:pt x="869" y="0"/>
                    </a:cubicBezTo>
                    <a:cubicBezTo>
                      <a:pt x="869" y="0"/>
                      <a:pt x="869" y="0"/>
                      <a:pt x="869" y="0"/>
                    </a:cubicBezTo>
                    <a:cubicBezTo>
                      <a:pt x="463" y="0"/>
                      <a:pt x="463" y="0"/>
                      <a:pt x="463" y="0"/>
                    </a:cubicBezTo>
                    <a:cubicBezTo>
                      <a:pt x="463" y="0"/>
                      <a:pt x="462" y="0"/>
                      <a:pt x="462" y="0"/>
                    </a:cubicBezTo>
                    <a:cubicBezTo>
                      <a:pt x="161" y="0"/>
                      <a:pt x="161" y="0"/>
                      <a:pt x="161" y="0"/>
                    </a:cubicBezTo>
                    <a:cubicBezTo>
                      <a:pt x="72" y="0"/>
                      <a:pt x="0" y="72"/>
                      <a:pt x="0" y="161"/>
                    </a:cubicBezTo>
                    <a:cubicBezTo>
                      <a:pt x="0" y="1410"/>
                      <a:pt x="0" y="1410"/>
                      <a:pt x="0" y="1410"/>
                    </a:cubicBezTo>
                    <a:cubicBezTo>
                      <a:pt x="0" y="1499"/>
                      <a:pt x="72" y="1571"/>
                      <a:pt x="161" y="1571"/>
                    </a:cubicBezTo>
                    <a:cubicBezTo>
                      <a:pt x="1171" y="1571"/>
                      <a:pt x="1171" y="1571"/>
                      <a:pt x="1171" y="1571"/>
                    </a:cubicBezTo>
                    <a:cubicBezTo>
                      <a:pt x="1260" y="1571"/>
                      <a:pt x="1332" y="1499"/>
                      <a:pt x="1332" y="1410"/>
                    </a:cubicBezTo>
                    <a:cubicBezTo>
                      <a:pt x="1332" y="161"/>
                      <a:pt x="1332" y="161"/>
                      <a:pt x="1332" y="161"/>
                    </a:cubicBezTo>
                    <a:cubicBezTo>
                      <a:pt x="1332" y="72"/>
                      <a:pt x="1260" y="0"/>
                      <a:pt x="1171" y="0"/>
                    </a:cubicBezTo>
                    <a:close/>
                    <a:moveTo>
                      <a:pt x="860" y="77"/>
                    </a:moveTo>
                    <a:cubicBezTo>
                      <a:pt x="855" y="224"/>
                      <a:pt x="855" y="224"/>
                      <a:pt x="855" y="224"/>
                    </a:cubicBezTo>
                    <a:cubicBezTo>
                      <a:pt x="477" y="224"/>
                      <a:pt x="477" y="224"/>
                      <a:pt x="477" y="224"/>
                    </a:cubicBezTo>
                    <a:cubicBezTo>
                      <a:pt x="472" y="77"/>
                      <a:pt x="472" y="77"/>
                      <a:pt x="472" y="77"/>
                    </a:cubicBezTo>
                    <a:lnTo>
                      <a:pt x="860" y="77"/>
                    </a:lnTo>
                    <a:close/>
                    <a:moveTo>
                      <a:pt x="400" y="234"/>
                    </a:moveTo>
                    <a:cubicBezTo>
                      <a:pt x="401" y="271"/>
                      <a:pt x="432" y="301"/>
                      <a:pt x="470" y="301"/>
                    </a:cubicBezTo>
                    <a:cubicBezTo>
                      <a:pt x="861" y="301"/>
                      <a:pt x="861" y="301"/>
                      <a:pt x="861" y="301"/>
                    </a:cubicBezTo>
                    <a:cubicBezTo>
                      <a:pt x="899" y="301"/>
                      <a:pt x="930" y="271"/>
                      <a:pt x="931" y="234"/>
                    </a:cubicBezTo>
                    <a:cubicBezTo>
                      <a:pt x="932" y="225"/>
                      <a:pt x="932" y="225"/>
                      <a:pt x="932" y="225"/>
                    </a:cubicBezTo>
                    <a:cubicBezTo>
                      <a:pt x="1093" y="225"/>
                      <a:pt x="1093" y="225"/>
                      <a:pt x="1093" y="225"/>
                    </a:cubicBezTo>
                    <a:cubicBezTo>
                      <a:pt x="1093" y="1307"/>
                      <a:pt x="1093" y="1307"/>
                      <a:pt x="1093" y="1307"/>
                    </a:cubicBezTo>
                    <a:cubicBezTo>
                      <a:pt x="238" y="1307"/>
                      <a:pt x="238" y="1307"/>
                      <a:pt x="238" y="1307"/>
                    </a:cubicBezTo>
                    <a:cubicBezTo>
                      <a:pt x="238" y="225"/>
                      <a:pt x="238" y="225"/>
                      <a:pt x="238" y="225"/>
                    </a:cubicBezTo>
                    <a:cubicBezTo>
                      <a:pt x="400" y="225"/>
                      <a:pt x="400" y="225"/>
                      <a:pt x="400" y="225"/>
                    </a:cubicBezTo>
                    <a:lnTo>
                      <a:pt x="400" y="234"/>
                    </a:lnTo>
                    <a:close/>
                    <a:moveTo>
                      <a:pt x="1255" y="1410"/>
                    </a:moveTo>
                    <a:cubicBezTo>
                      <a:pt x="1255" y="1456"/>
                      <a:pt x="1217" y="1494"/>
                      <a:pt x="1171" y="1494"/>
                    </a:cubicBezTo>
                    <a:cubicBezTo>
                      <a:pt x="161" y="1494"/>
                      <a:pt x="161" y="1494"/>
                      <a:pt x="161" y="1494"/>
                    </a:cubicBezTo>
                    <a:cubicBezTo>
                      <a:pt x="114" y="1494"/>
                      <a:pt x="77" y="1456"/>
                      <a:pt x="77" y="1410"/>
                    </a:cubicBezTo>
                    <a:cubicBezTo>
                      <a:pt x="77" y="161"/>
                      <a:pt x="77" y="161"/>
                      <a:pt x="77" y="161"/>
                    </a:cubicBezTo>
                    <a:cubicBezTo>
                      <a:pt x="77" y="114"/>
                      <a:pt x="114" y="77"/>
                      <a:pt x="161" y="77"/>
                    </a:cubicBezTo>
                    <a:cubicBezTo>
                      <a:pt x="395" y="77"/>
                      <a:pt x="395" y="77"/>
                      <a:pt x="395" y="77"/>
                    </a:cubicBezTo>
                    <a:cubicBezTo>
                      <a:pt x="397" y="148"/>
                      <a:pt x="397" y="148"/>
                      <a:pt x="397" y="148"/>
                    </a:cubicBezTo>
                    <a:cubicBezTo>
                      <a:pt x="200" y="148"/>
                      <a:pt x="200" y="148"/>
                      <a:pt x="200" y="148"/>
                    </a:cubicBezTo>
                    <a:cubicBezTo>
                      <a:pt x="178" y="148"/>
                      <a:pt x="161" y="165"/>
                      <a:pt x="161" y="187"/>
                    </a:cubicBezTo>
                    <a:cubicBezTo>
                      <a:pt x="161" y="1345"/>
                      <a:pt x="161" y="1345"/>
                      <a:pt x="161" y="1345"/>
                    </a:cubicBezTo>
                    <a:cubicBezTo>
                      <a:pt x="161" y="1367"/>
                      <a:pt x="178" y="1384"/>
                      <a:pt x="200" y="1384"/>
                    </a:cubicBezTo>
                    <a:cubicBezTo>
                      <a:pt x="1132" y="1384"/>
                      <a:pt x="1132" y="1384"/>
                      <a:pt x="1132" y="1384"/>
                    </a:cubicBezTo>
                    <a:cubicBezTo>
                      <a:pt x="1153" y="1384"/>
                      <a:pt x="1170" y="1367"/>
                      <a:pt x="1170" y="1345"/>
                    </a:cubicBezTo>
                    <a:cubicBezTo>
                      <a:pt x="1170" y="187"/>
                      <a:pt x="1170" y="187"/>
                      <a:pt x="1170" y="187"/>
                    </a:cubicBezTo>
                    <a:cubicBezTo>
                      <a:pt x="1170" y="165"/>
                      <a:pt x="1153" y="148"/>
                      <a:pt x="1132" y="148"/>
                    </a:cubicBezTo>
                    <a:cubicBezTo>
                      <a:pt x="934" y="148"/>
                      <a:pt x="934" y="148"/>
                      <a:pt x="934" y="148"/>
                    </a:cubicBezTo>
                    <a:cubicBezTo>
                      <a:pt x="937" y="77"/>
                      <a:pt x="937" y="77"/>
                      <a:pt x="937" y="77"/>
                    </a:cubicBezTo>
                    <a:cubicBezTo>
                      <a:pt x="1171" y="77"/>
                      <a:pt x="1171" y="77"/>
                      <a:pt x="1171" y="77"/>
                    </a:cubicBezTo>
                    <a:cubicBezTo>
                      <a:pt x="1217" y="77"/>
                      <a:pt x="1255" y="114"/>
                      <a:pt x="1255" y="161"/>
                    </a:cubicBezTo>
                    <a:lnTo>
                      <a:pt x="1255" y="14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71" name="Vector">
                <a:extLst>
                  <a:ext uri="{FF2B5EF4-FFF2-40B4-BE49-F238E27FC236}">
                    <a16:creationId xmlns:a16="http://schemas.microsoft.com/office/drawing/2014/main" id="{C202E53D-9D08-46AE-27BC-6AE7F63ED9B7}"/>
                  </a:ext>
                </a:extLst>
              </p:cNvPr>
              <p:cNvSpPr>
                <a:spLocks/>
              </p:cNvSpPr>
              <p:nvPr/>
            </p:nvSpPr>
            <p:spPr bwMode="gray">
              <a:xfrm>
                <a:off x="-6981825" y="4137025"/>
                <a:ext cx="274638" cy="61913"/>
              </a:xfrm>
              <a:custGeom>
                <a:avLst/>
                <a:gdLst>
                  <a:gd name="T0" fmla="*/ 39 w 342"/>
                  <a:gd name="T1" fmla="*/ 77 h 77"/>
                  <a:gd name="T2" fmla="*/ 303 w 342"/>
                  <a:gd name="T3" fmla="*/ 77 h 77"/>
                  <a:gd name="T4" fmla="*/ 342 w 342"/>
                  <a:gd name="T5" fmla="*/ 38 h 77"/>
                  <a:gd name="T6" fmla="*/ 303 w 342"/>
                  <a:gd name="T7" fmla="*/ 0 h 77"/>
                  <a:gd name="T8" fmla="*/ 39 w 342"/>
                  <a:gd name="T9" fmla="*/ 0 h 77"/>
                  <a:gd name="T10" fmla="*/ 0 w 342"/>
                  <a:gd name="T11" fmla="*/ 38 h 77"/>
                  <a:gd name="T12" fmla="*/ 39 w 342"/>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342" h="77">
                    <a:moveTo>
                      <a:pt x="39" y="77"/>
                    </a:moveTo>
                    <a:cubicBezTo>
                      <a:pt x="303" y="77"/>
                      <a:pt x="303" y="77"/>
                      <a:pt x="303" y="77"/>
                    </a:cubicBezTo>
                    <a:cubicBezTo>
                      <a:pt x="324" y="77"/>
                      <a:pt x="342" y="59"/>
                      <a:pt x="342" y="38"/>
                    </a:cubicBezTo>
                    <a:cubicBezTo>
                      <a:pt x="342" y="17"/>
                      <a:pt x="324" y="0"/>
                      <a:pt x="303" y="0"/>
                    </a:cubicBezTo>
                    <a:cubicBezTo>
                      <a:pt x="39" y="0"/>
                      <a:pt x="39" y="0"/>
                      <a:pt x="39" y="0"/>
                    </a:cubicBezTo>
                    <a:cubicBezTo>
                      <a:pt x="17" y="0"/>
                      <a:pt x="0" y="17"/>
                      <a:pt x="0" y="38"/>
                    </a:cubicBezTo>
                    <a:cubicBezTo>
                      <a:pt x="0" y="59"/>
                      <a:pt x="17" y="77"/>
                      <a:pt x="39" y="7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72" name="Vector">
                <a:extLst>
                  <a:ext uri="{FF2B5EF4-FFF2-40B4-BE49-F238E27FC236}">
                    <a16:creationId xmlns:a16="http://schemas.microsoft.com/office/drawing/2014/main" id="{61DCAA4F-CB69-2E32-45A3-248F61DF575A}"/>
                  </a:ext>
                </a:extLst>
              </p:cNvPr>
              <p:cNvSpPr>
                <a:spLocks/>
              </p:cNvSpPr>
              <p:nvPr/>
            </p:nvSpPr>
            <p:spPr bwMode="gray">
              <a:xfrm>
                <a:off x="-6981825" y="4324350"/>
                <a:ext cx="274638" cy="61913"/>
              </a:xfrm>
              <a:custGeom>
                <a:avLst/>
                <a:gdLst>
                  <a:gd name="T0" fmla="*/ 39 w 342"/>
                  <a:gd name="T1" fmla="*/ 77 h 77"/>
                  <a:gd name="T2" fmla="*/ 303 w 342"/>
                  <a:gd name="T3" fmla="*/ 77 h 77"/>
                  <a:gd name="T4" fmla="*/ 342 w 342"/>
                  <a:gd name="T5" fmla="*/ 39 h 77"/>
                  <a:gd name="T6" fmla="*/ 303 w 342"/>
                  <a:gd name="T7" fmla="*/ 0 h 77"/>
                  <a:gd name="T8" fmla="*/ 39 w 342"/>
                  <a:gd name="T9" fmla="*/ 0 h 77"/>
                  <a:gd name="T10" fmla="*/ 0 w 342"/>
                  <a:gd name="T11" fmla="*/ 39 h 77"/>
                  <a:gd name="T12" fmla="*/ 39 w 342"/>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342" h="77">
                    <a:moveTo>
                      <a:pt x="39" y="77"/>
                    </a:moveTo>
                    <a:cubicBezTo>
                      <a:pt x="303" y="77"/>
                      <a:pt x="303" y="77"/>
                      <a:pt x="303" y="77"/>
                    </a:cubicBezTo>
                    <a:cubicBezTo>
                      <a:pt x="324" y="77"/>
                      <a:pt x="342" y="60"/>
                      <a:pt x="342" y="39"/>
                    </a:cubicBezTo>
                    <a:cubicBezTo>
                      <a:pt x="342" y="18"/>
                      <a:pt x="324" y="0"/>
                      <a:pt x="303" y="0"/>
                    </a:cubicBezTo>
                    <a:cubicBezTo>
                      <a:pt x="39" y="0"/>
                      <a:pt x="39" y="0"/>
                      <a:pt x="39" y="0"/>
                    </a:cubicBezTo>
                    <a:cubicBezTo>
                      <a:pt x="17" y="0"/>
                      <a:pt x="0" y="18"/>
                      <a:pt x="0" y="39"/>
                    </a:cubicBezTo>
                    <a:cubicBezTo>
                      <a:pt x="0" y="60"/>
                      <a:pt x="17" y="77"/>
                      <a:pt x="39" y="7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73" name="Vector">
                <a:extLst>
                  <a:ext uri="{FF2B5EF4-FFF2-40B4-BE49-F238E27FC236}">
                    <a16:creationId xmlns:a16="http://schemas.microsoft.com/office/drawing/2014/main" id="{6B79F495-BF73-D81D-C3FD-BB53C50A5B9B}"/>
                  </a:ext>
                </a:extLst>
              </p:cNvPr>
              <p:cNvSpPr>
                <a:spLocks/>
              </p:cNvSpPr>
              <p:nvPr/>
            </p:nvSpPr>
            <p:spPr bwMode="gray">
              <a:xfrm>
                <a:off x="-6981825" y="4514850"/>
                <a:ext cx="176213" cy="61913"/>
              </a:xfrm>
              <a:custGeom>
                <a:avLst/>
                <a:gdLst>
                  <a:gd name="T0" fmla="*/ 39 w 220"/>
                  <a:gd name="T1" fmla="*/ 77 h 77"/>
                  <a:gd name="T2" fmla="*/ 181 w 220"/>
                  <a:gd name="T3" fmla="*/ 77 h 77"/>
                  <a:gd name="T4" fmla="*/ 220 w 220"/>
                  <a:gd name="T5" fmla="*/ 39 h 77"/>
                  <a:gd name="T6" fmla="*/ 181 w 220"/>
                  <a:gd name="T7" fmla="*/ 0 h 77"/>
                  <a:gd name="T8" fmla="*/ 39 w 220"/>
                  <a:gd name="T9" fmla="*/ 0 h 77"/>
                  <a:gd name="T10" fmla="*/ 0 w 220"/>
                  <a:gd name="T11" fmla="*/ 39 h 77"/>
                  <a:gd name="T12" fmla="*/ 39 w 220"/>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220" h="77">
                    <a:moveTo>
                      <a:pt x="39" y="77"/>
                    </a:moveTo>
                    <a:cubicBezTo>
                      <a:pt x="181" y="77"/>
                      <a:pt x="181" y="77"/>
                      <a:pt x="181" y="77"/>
                    </a:cubicBezTo>
                    <a:cubicBezTo>
                      <a:pt x="202" y="77"/>
                      <a:pt x="220" y="60"/>
                      <a:pt x="220" y="39"/>
                    </a:cubicBezTo>
                    <a:cubicBezTo>
                      <a:pt x="220" y="18"/>
                      <a:pt x="202" y="0"/>
                      <a:pt x="181" y="0"/>
                    </a:cubicBezTo>
                    <a:cubicBezTo>
                      <a:pt x="39" y="0"/>
                      <a:pt x="39" y="0"/>
                      <a:pt x="39" y="0"/>
                    </a:cubicBezTo>
                    <a:cubicBezTo>
                      <a:pt x="17" y="0"/>
                      <a:pt x="0" y="18"/>
                      <a:pt x="0" y="39"/>
                    </a:cubicBezTo>
                    <a:cubicBezTo>
                      <a:pt x="0" y="60"/>
                      <a:pt x="17" y="77"/>
                      <a:pt x="39" y="7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74" name="Vector">
                <a:extLst>
                  <a:ext uri="{FF2B5EF4-FFF2-40B4-BE49-F238E27FC236}">
                    <a16:creationId xmlns:a16="http://schemas.microsoft.com/office/drawing/2014/main" id="{F96F63C0-21AA-B204-65C1-75AB055E851B}"/>
                  </a:ext>
                </a:extLst>
              </p:cNvPr>
              <p:cNvSpPr>
                <a:spLocks/>
              </p:cNvSpPr>
              <p:nvPr/>
            </p:nvSpPr>
            <p:spPr bwMode="gray">
              <a:xfrm>
                <a:off x="-7292975" y="4113213"/>
                <a:ext cx="271463" cy="185738"/>
              </a:xfrm>
              <a:custGeom>
                <a:avLst/>
                <a:gdLst>
                  <a:gd name="T0" fmla="*/ 117 w 336"/>
                  <a:gd name="T1" fmla="*/ 220 h 231"/>
                  <a:gd name="T2" fmla="*/ 144 w 336"/>
                  <a:gd name="T3" fmla="*/ 231 h 231"/>
                  <a:gd name="T4" fmla="*/ 172 w 336"/>
                  <a:gd name="T5" fmla="*/ 220 h 231"/>
                  <a:gd name="T6" fmla="*/ 321 w 336"/>
                  <a:gd name="T7" fmla="*/ 70 h 231"/>
                  <a:gd name="T8" fmla="*/ 321 w 336"/>
                  <a:gd name="T9" fmla="*/ 15 h 231"/>
                  <a:gd name="T10" fmla="*/ 267 w 336"/>
                  <a:gd name="T11" fmla="*/ 15 h 231"/>
                  <a:gd name="T12" fmla="*/ 144 w 336"/>
                  <a:gd name="T13" fmla="*/ 138 h 231"/>
                  <a:gd name="T14" fmla="*/ 70 w 336"/>
                  <a:gd name="T15" fmla="*/ 63 h 231"/>
                  <a:gd name="T16" fmla="*/ 15 w 336"/>
                  <a:gd name="T17" fmla="*/ 63 h 231"/>
                  <a:gd name="T18" fmla="*/ 15 w 336"/>
                  <a:gd name="T19" fmla="*/ 118 h 231"/>
                  <a:gd name="T20" fmla="*/ 117 w 336"/>
                  <a:gd name="T21" fmla="*/ 22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6" h="231">
                    <a:moveTo>
                      <a:pt x="117" y="220"/>
                    </a:moveTo>
                    <a:cubicBezTo>
                      <a:pt x="125" y="227"/>
                      <a:pt x="135" y="231"/>
                      <a:pt x="144" y="231"/>
                    </a:cubicBezTo>
                    <a:cubicBezTo>
                      <a:pt x="154" y="231"/>
                      <a:pt x="164" y="227"/>
                      <a:pt x="172" y="220"/>
                    </a:cubicBezTo>
                    <a:cubicBezTo>
                      <a:pt x="321" y="70"/>
                      <a:pt x="321" y="70"/>
                      <a:pt x="321" y="70"/>
                    </a:cubicBezTo>
                    <a:cubicBezTo>
                      <a:pt x="336" y="55"/>
                      <a:pt x="336" y="30"/>
                      <a:pt x="321" y="15"/>
                    </a:cubicBezTo>
                    <a:cubicBezTo>
                      <a:pt x="306" y="0"/>
                      <a:pt x="282" y="0"/>
                      <a:pt x="267" y="15"/>
                    </a:cubicBezTo>
                    <a:cubicBezTo>
                      <a:pt x="144" y="138"/>
                      <a:pt x="144" y="138"/>
                      <a:pt x="144" y="138"/>
                    </a:cubicBezTo>
                    <a:cubicBezTo>
                      <a:pt x="70" y="63"/>
                      <a:pt x="70" y="63"/>
                      <a:pt x="70" y="63"/>
                    </a:cubicBezTo>
                    <a:cubicBezTo>
                      <a:pt x="55" y="48"/>
                      <a:pt x="30" y="48"/>
                      <a:pt x="15" y="63"/>
                    </a:cubicBezTo>
                    <a:cubicBezTo>
                      <a:pt x="0" y="78"/>
                      <a:pt x="0" y="103"/>
                      <a:pt x="15" y="118"/>
                    </a:cubicBezTo>
                    <a:lnTo>
                      <a:pt x="117" y="2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75" name="Vector">
                <a:extLst>
                  <a:ext uri="{FF2B5EF4-FFF2-40B4-BE49-F238E27FC236}">
                    <a16:creationId xmlns:a16="http://schemas.microsoft.com/office/drawing/2014/main" id="{23DB6226-3866-66BE-25A3-AC5BC9521C07}"/>
                  </a:ext>
                </a:extLst>
              </p:cNvPr>
              <p:cNvSpPr>
                <a:spLocks/>
              </p:cNvSpPr>
              <p:nvPr/>
            </p:nvSpPr>
            <p:spPr bwMode="gray">
              <a:xfrm>
                <a:off x="-7292975" y="4395788"/>
                <a:ext cx="271463" cy="185738"/>
              </a:xfrm>
              <a:custGeom>
                <a:avLst/>
                <a:gdLst>
                  <a:gd name="T0" fmla="*/ 117 w 336"/>
                  <a:gd name="T1" fmla="*/ 219 h 231"/>
                  <a:gd name="T2" fmla="*/ 144 w 336"/>
                  <a:gd name="T3" fmla="*/ 231 h 231"/>
                  <a:gd name="T4" fmla="*/ 172 w 336"/>
                  <a:gd name="T5" fmla="*/ 219 h 231"/>
                  <a:gd name="T6" fmla="*/ 321 w 336"/>
                  <a:gd name="T7" fmla="*/ 69 h 231"/>
                  <a:gd name="T8" fmla="*/ 321 w 336"/>
                  <a:gd name="T9" fmla="*/ 15 h 231"/>
                  <a:gd name="T10" fmla="*/ 267 w 336"/>
                  <a:gd name="T11" fmla="*/ 15 h 231"/>
                  <a:gd name="T12" fmla="*/ 144 w 336"/>
                  <a:gd name="T13" fmla="*/ 138 h 231"/>
                  <a:gd name="T14" fmla="*/ 70 w 336"/>
                  <a:gd name="T15" fmla="*/ 63 h 231"/>
                  <a:gd name="T16" fmla="*/ 15 w 336"/>
                  <a:gd name="T17" fmla="*/ 63 h 231"/>
                  <a:gd name="T18" fmla="*/ 15 w 336"/>
                  <a:gd name="T19" fmla="*/ 117 h 231"/>
                  <a:gd name="T20" fmla="*/ 117 w 336"/>
                  <a:gd name="T21" fmla="*/ 219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6" h="231">
                    <a:moveTo>
                      <a:pt x="117" y="219"/>
                    </a:moveTo>
                    <a:cubicBezTo>
                      <a:pt x="125" y="227"/>
                      <a:pt x="135" y="231"/>
                      <a:pt x="144" y="231"/>
                    </a:cubicBezTo>
                    <a:cubicBezTo>
                      <a:pt x="154" y="231"/>
                      <a:pt x="164" y="227"/>
                      <a:pt x="172" y="219"/>
                    </a:cubicBezTo>
                    <a:cubicBezTo>
                      <a:pt x="321" y="69"/>
                      <a:pt x="321" y="69"/>
                      <a:pt x="321" y="69"/>
                    </a:cubicBezTo>
                    <a:cubicBezTo>
                      <a:pt x="336" y="54"/>
                      <a:pt x="336" y="30"/>
                      <a:pt x="321" y="15"/>
                    </a:cubicBezTo>
                    <a:cubicBezTo>
                      <a:pt x="306" y="0"/>
                      <a:pt x="282" y="0"/>
                      <a:pt x="267" y="15"/>
                    </a:cubicBezTo>
                    <a:cubicBezTo>
                      <a:pt x="144" y="138"/>
                      <a:pt x="144" y="138"/>
                      <a:pt x="144" y="138"/>
                    </a:cubicBezTo>
                    <a:cubicBezTo>
                      <a:pt x="70" y="63"/>
                      <a:pt x="70" y="63"/>
                      <a:pt x="70" y="63"/>
                    </a:cubicBezTo>
                    <a:cubicBezTo>
                      <a:pt x="55" y="48"/>
                      <a:pt x="30" y="48"/>
                      <a:pt x="15" y="63"/>
                    </a:cubicBezTo>
                    <a:cubicBezTo>
                      <a:pt x="0" y="78"/>
                      <a:pt x="0" y="102"/>
                      <a:pt x="15" y="117"/>
                    </a:cubicBezTo>
                    <a:lnTo>
                      <a:pt x="117" y="2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376" name="easyIcon">
            <a:extLst>
              <a:ext uri="{FF2B5EF4-FFF2-40B4-BE49-F238E27FC236}">
                <a16:creationId xmlns:a16="http://schemas.microsoft.com/office/drawing/2014/main" id="{80650203-5952-6115-1E87-4A495B1DAB18}"/>
              </a:ext>
            </a:extLst>
          </p:cNvPr>
          <p:cNvGrpSpPr>
            <a:grpSpLocks noChangeAspect="1"/>
          </p:cNvGrpSpPr>
          <p:nvPr>
            <p:custDataLst>
              <p:tags r:id="rId12"/>
            </p:custDataLst>
          </p:nvPr>
        </p:nvGrpSpPr>
        <p:grpSpPr>
          <a:xfrm>
            <a:off x="8102473" y="3715324"/>
            <a:ext cx="365091" cy="365091"/>
            <a:chOff x="2481722" y="4577921"/>
            <a:chExt cx="714050" cy="714050"/>
          </a:xfrm>
        </p:grpSpPr>
        <p:sp>
          <p:nvSpPr>
            <p:cNvPr id="377" name="Background">
              <a:extLst>
                <a:ext uri="{FF2B5EF4-FFF2-40B4-BE49-F238E27FC236}">
                  <a16:creationId xmlns:a16="http://schemas.microsoft.com/office/drawing/2014/main" id="{84276C29-3EFC-8683-817C-9EB4E0417F53}"/>
                </a:ext>
              </a:extLst>
            </p:cNvPr>
            <p:cNvSpPr/>
            <p:nvPr/>
          </p:nvSpPr>
          <p:spPr>
            <a:xfrm>
              <a:off x="2481722" y="4577921"/>
              <a:ext cx="714050" cy="714050"/>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378" name="Group 377">
              <a:extLst>
                <a:ext uri="{FF2B5EF4-FFF2-40B4-BE49-F238E27FC236}">
                  <a16:creationId xmlns:a16="http://schemas.microsoft.com/office/drawing/2014/main" id="{8B7C0CC9-0B1D-5839-5ACD-68954527A464}"/>
                </a:ext>
              </a:extLst>
            </p:cNvPr>
            <p:cNvGrpSpPr>
              <a:grpSpLocks noChangeAspect="1"/>
            </p:cNvGrpSpPr>
            <p:nvPr/>
          </p:nvGrpSpPr>
          <p:grpSpPr bwMode="gray">
            <a:xfrm>
              <a:off x="2551551" y="4646948"/>
              <a:ext cx="574397" cy="576001"/>
              <a:chOff x="9261475" y="3824288"/>
              <a:chExt cx="568325" cy="569913"/>
            </a:xfrm>
            <a:solidFill>
              <a:schemeClr val="accent2"/>
            </a:solidFill>
          </p:grpSpPr>
          <p:sp>
            <p:nvSpPr>
              <p:cNvPr id="379" name="Vector">
                <a:extLst>
                  <a:ext uri="{FF2B5EF4-FFF2-40B4-BE49-F238E27FC236}">
                    <a16:creationId xmlns:a16="http://schemas.microsoft.com/office/drawing/2014/main" id="{F7776268-0E11-B3E4-EC6D-B82A5138FF46}"/>
                  </a:ext>
                </a:extLst>
              </p:cNvPr>
              <p:cNvSpPr>
                <a:spLocks/>
              </p:cNvSpPr>
              <p:nvPr/>
            </p:nvSpPr>
            <p:spPr bwMode="gray">
              <a:xfrm>
                <a:off x="9261475" y="3913188"/>
                <a:ext cx="568325" cy="409575"/>
              </a:xfrm>
              <a:custGeom>
                <a:avLst/>
                <a:gdLst>
                  <a:gd name="T0" fmla="*/ 820 w 833"/>
                  <a:gd name="T1" fmla="*/ 0 h 599"/>
                  <a:gd name="T2" fmla="*/ 13 w 833"/>
                  <a:gd name="T3" fmla="*/ 0 h 599"/>
                  <a:gd name="T4" fmla="*/ 0 w 833"/>
                  <a:gd name="T5" fmla="*/ 13 h 599"/>
                  <a:gd name="T6" fmla="*/ 0 w 833"/>
                  <a:gd name="T7" fmla="*/ 586 h 599"/>
                  <a:gd name="T8" fmla="*/ 13 w 833"/>
                  <a:gd name="T9" fmla="*/ 599 h 599"/>
                  <a:gd name="T10" fmla="*/ 416 w 833"/>
                  <a:gd name="T11" fmla="*/ 599 h 599"/>
                  <a:gd name="T12" fmla="*/ 416 w 833"/>
                  <a:gd name="T13" fmla="*/ 573 h 599"/>
                  <a:gd name="T14" fmla="*/ 26 w 833"/>
                  <a:gd name="T15" fmla="*/ 573 h 599"/>
                  <a:gd name="T16" fmla="*/ 26 w 833"/>
                  <a:gd name="T17" fmla="*/ 26 h 599"/>
                  <a:gd name="T18" fmla="*/ 807 w 833"/>
                  <a:gd name="T19" fmla="*/ 26 h 599"/>
                  <a:gd name="T20" fmla="*/ 807 w 833"/>
                  <a:gd name="T21" fmla="*/ 338 h 599"/>
                  <a:gd name="T22" fmla="*/ 833 w 833"/>
                  <a:gd name="T23" fmla="*/ 338 h 599"/>
                  <a:gd name="T24" fmla="*/ 833 w 833"/>
                  <a:gd name="T25" fmla="*/ 13 h 599"/>
                  <a:gd name="T26" fmla="*/ 820 w 833"/>
                  <a:gd name="T27" fmla="*/ 0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3" h="599">
                    <a:moveTo>
                      <a:pt x="820" y="0"/>
                    </a:moveTo>
                    <a:cubicBezTo>
                      <a:pt x="13" y="0"/>
                      <a:pt x="13" y="0"/>
                      <a:pt x="13" y="0"/>
                    </a:cubicBezTo>
                    <a:cubicBezTo>
                      <a:pt x="6" y="0"/>
                      <a:pt x="0" y="6"/>
                      <a:pt x="0" y="13"/>
                    </a:cubicBezTo>
                    <a:cubicBezTo>
                      <a:pt x="0" y="586"/>
                      <a:pt x="0" y="586"/>
                      <a:pt x="0" y="586"/>
                    </a:cubicBezTo>
                    <a:cubicBezTo>
                      <a:pt x="0" y="593"/>
                      <a:pt x="6" y="599"/>
                      <a:pt x="13" y="599"/>
                    </a:cubicBezTo>
                    <a:cubicBezTo>
                      <a:pt x="416" y="599"/>
                      <a:pt x="416" y="599"/>
                      <a:pt x="416" y="599"/>
                    </a:cubicBezTo>
                    <a:cubicBezTo>
                      <a:pt x="416" y="573"/>
                      <a:pt x="416" y="573"/>
                      <a:pt x="416" y="573"/>
                    </a:cubicBezTo>
                    <a:cubicBezTo>
                      <a:pt x="26" y="573"/>
                      <a:pt x="26" y="573"/>
                      <a:pt x="26" y="573"/>
                    </a:cubicBezTo>
                    <a:cubicBezTo>
                      <a:pt x="26" y="26"/>
                      <a:pt x="26" y="26"/>
                      <a:pt x="26" y="26"/>
                    </a:cubicBezTo>
                    <a:cubicBezTo>
                      <a:pt x="807" y="26"/>
                      <a:pt x="807" y="26"/>
                      <a:pt x="807" y="26"/>
                    </a:cubicBezTo>
                    <a:cubicBezTo>
                      <a:pt x="807" y="338"/>
                      <a:pt x="807" y="338"/>
                      <a:pt x="807" y="338"/>
                    </a:cubicBezTo>
                    <a:cubicBezTo>
                      <a:pt x="833" y="338"/>
                      <a:pt x="833" y="338"/>
                      <a:pt x="833" y="338"/>
                    </a:cubicBezTo>
                    <a:cubicBezTo>
                      <a:pt x="833" y="13"/>
                      <a:pt x="833" y="13"/>
                      <a:pt x="833" y="13"/>
                    </a:cubicBezTo>
                    <a:cubicBezTo>
                      <a:pt x="833" y="6"/>
                      <a:pt x="827" y="0"/>
                      <a:pt x="82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80" name="Vector">
                <a:extLst>
                  <a:ext uri="{FF2B5EF4-FFF2-40B4-BE49-F238E27FC236}">
                    <a16:creationId xmlns:a16="http://schemas.microsoft.com/office/drawing/2014/main" id="{6E4C5B98-F012-7065-C79C-E73E7F8465D6}"/>
                  </a:ext>
                </a:extLst>
              </p:cNvPr>
              <p:cNvSpPr>
                <a:spLocks noEditPoints="1"/>
              </p:cNvSpPr>
              <p:nvPr/>
            </p:nvSpPr>
            <p:spPr bwMode="gray">
              <a:xfrm>
                <a:off x="9447213" y="3984625"/>
                <a:ext cx="52388" cy="53975"/>
              </a:xfrm>
              <a:custGeom>
                <a:avLst/>
                <a:gdLst>
                  <a:gd name="T0" fmla="*/ 33 w 33"/>
                  <a:gd name="T1" fmla="*/ 0 h 34"/>
                  <a:gd name="T2" fmla="*/ 0 w 33"/>
                  <a:gd name="T3" fmla="*/ 0 h 34"/>
                  <a:gd name="T4" fmla="*/ 0 w 33"/>
                  <a:gd name="T5" fmla="*/ 34 h 34"/>
                  <a:gd name="T6" fmla="*/ 33 w 33"/>
                  <a:gd name="T7" fmla="*/ 34 h 34"/>
                  <a:gd name="T8" fmla="*/ 33 w 33"/>
                  <a:gd name="T9" fmla="*/ 0 h 34"/>
                  <a:gd name="T10" fmla="*/ 22 w 33"/>
                  <a:gd name="T11" fmla="*/ 22 h 34"/>
                  <a:gd name="T12" fmla="*/ 11 w 33"/>
                  <a:gd name="T13" fmla="*/ 22 h 34"/>
                  <a:gd name="T14" fmla="*/ 11 w 33"/>
                  <a:gd name="T15" fmla="*/ 11 h 34"/>
                  <a:gd name="T16" fmla="*/ 22 w 33"/>
                  <a:gd name="T17" fmla="*/ 11 h 34"/>
                  <a:gd name="T18" fmla="*/ 22 w 33"/>
                  <a:gd name="T19" fmla="*/ 2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4">
                    <a:moveTo>
                      <a:pt x="33" y="0"/>
                    </a:moveTo>
                    <a:lnTo>
                      <a:pt x="0" y="0"/>
                    </a:lnTo>
                    <a:lnTo>
                      <a:pt x="0" y="34"/>
                    </a:lnTo>
                    <a:lnTo>
                      <a:pt x="33" y="34"/>
                    </a:lnTo>
                    <a:lnTo>
                      <a:pt x="33" y="0"/>
                    </a:lnTo>
                    <a:close/>
                    <a:moveTo>
                      <a:pt x="22" y="22"/>
                    </a:moveTo>
                    <a:lnTo>
                      <a:pt x="11" y="22"/>
                    </a:lnTo>
                    <a:lnTo>
                      <a:pt x="11" y="11"/>
                    </a:lnTo>
                    <a:lnTo>
                      <a:pt x="22" y="11"/>
                    </a:lnTo>
                    <a:lnTo>
                      <a:pt x="22"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81" name="Vector">
                <a:extLst>
                  <a:ext uri="{FF2B5EF4-FFF2-40B4-BE49-F238E27FC236}">
                    <a16:creationId xmlns:a16="http://schemas.microsoft.com/office/drawing/2014/main" id="{9F51F605-14EC-4DE5-587F-C741269DAD00}"/>
                  </a:ext>
                </a:extLst>
              </p:cNvPr>
              <p:cNvSpPr>
                <a:spLocks noEditPoints="1"/>
              </p:cNvSpPr>
              <p:nvPr/>
            </p:nvSpPr>
            <p:spPr bwMode="gray">
              <a:xfrm>
                <a:off x="9518650" y="3984625"/>
                <a:ext cx="52388" cy="53975"/>
              </a:xfrm>
              <a:custGeom>
                <a:avLst/>
                <a:gdLst>
                  <a:gd name="T0" fmla="*/ 33 w 33"/>
                  <a:gd name="T1" fmla="*/ 0 h 34"/>
                  <a:gd name="T2" fmla="*/ 0 w 33"/>
                  <a:gd name="T3" fmla="*/ 0 h 34"/>
                  <a:gd name="T4" fmla="*/ 0 w 33"/>
                  <a:gd name="T5" fmla="*/ 34 h 34"/>
                  <a:gd name="T6" fmla="*/ 33 w 33"/>
                  <a:gd name="T7" fmla="*/ 34 h 34"/>
                  <a:gd name="T8" fmla="*/ 33 w 33"/>
                  <a:gd name="T9" fmla="*/ 0 h 34"/>
                  <a:gd name="T10" fmla="*/ 22 w 33"/>
                  <a:gd name="T11" fmla="*/ 22 h 34"/>
                  <a:gd name="T12" fmla="*/ 11 w 33"/>
                  <a:gd name="T13" fmla="*/ 22 h 34"/>
                  <a:gd name="T14" fmla="*/ 11 w 33"/>
                  <a:gd name="T15" fmla="*/ 11 h 34"/>
                  <a:gd name="T16" fmla="*/ 22 w 33"/>
                  <a:gd name="T17" fmla="*/ 11 h 34"/>
                  <a:gd name="T18" fmla="*/ 22 w 33"/>
                  <a:gd name="T19" fmla="*/ 2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4">
                    <a:moveTo>
                      <a:pt x="33" y="0"/>
                    </a:moveTo>
                    <a:lnTo>
                      <a:pt x="0" y="0"/>
                    </a:lnTo>
                    <a:lnTo>
                      <a:pt x="0" y="34"/>
                    </a:lnTo>
                    <a:lnTo>
                      <a:pt x="33" y="34"/>
                    </a:lnTo>
                    <a:lnTo>
                      <a:pt x="33" y="0"/>
                    </a:lnTo>
                    <a:close/>
                    <a:moveTo>
                      <a:pt x="22" y="22"/>
                    </a:moveTo>
                    <a:lnTo>
                      <a:pt x="11" y="22"/>
                    </a:lnTo>
                    <a:lnTo>
                      <a:pt x="11" y="11"/>
                    </a:lnTo>
                    <a:lnTo>
                      <a:pt x="22" y="11"/>
                    </a:lnTo>
                    <a:lnTo>
                      <a:pt x="22"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82" name="Vector">
                <a:extLst>
                  <a:ext uri="{FF2B5EF4-FFF2-40B4-BE49-F238E27FC236}">
                    <a16:creationId xmlns:a16="http://schemas.microsoft.com/office/drawing/2014/main" id="{09BF816E-938E-1E97-03E4-4AA86C8440C2}"/>
                  </a:ext>
                </a:extLst>
              </p:cNvPr>
              <p:cNvSpPr>
                <a:spLocks noEditPoints="1"/>
              </p:cNvSpPr>
              <p:nvPr/>
            </p:nvSpPr>
            <p:spPr bwMode="gray">
              <a:xfrm>
                <a:off x="9588500" y="3984625"/>
                <a:ext cx="53975" cy="53975"/>
              </a:xfrm>
              <a:custGeom>
                <a:avLst/>
                <a:gdLst>
                  <a:gd name="T0" fmla="*/ 34 w 34"/>
                  <a:gd name="T1" fmla="*/ 0 h 34"/>
                  <a:gd name="T2" fmla="*/ 0 w 34"/>
                  <a:gd name="T3" fmla="*/ 0 h 34"/>
                  <a:gd name="T4" fmla="*/ 0 w 34"/>
                  <a:gd name="T5" fmla="*/ 34 h 34"/>
                  <a:gd name="T6" fmla="*/ 34 w 34"/>
                  <a:gd name="T7" fmla="*/ 34 h 34"/>
                  <a:gd name="T8" fmla="*/ 34 w 34"/>
                  <a:gd name="T9" fmla="*/ 0 h 34"/>
                  <a:gd name="T10" fmla="*/ 23 w 34"/>
                  <a:gd name="T11" fmla="*/ 22 h 34"/>
                  <a:gd name="T12" fmla="*/ 12 w 34"/>
                  <a:gd name="T13" fmla="*/ 22 h 34"/>
                  <a:gd name="T14" fmla="*/ 12 w 34"/>
                  <a:gd name="T15" fmla="*/ 11 h 34"/>
                  <a:gd name="T16" fmla="*/ 23 w 34"/>
                  <a:gd name="T17" fmla="*/ 11 h 34"/>
                  <a:gd name="T18" fmla="*/ 23 w 34"/>
                  <a:gd name="T19" fmla="*/ 2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34" y="0"/>
                    </a:moveTo>
                    <a:lnTo>
                      <a:pt x="0" y="0"/>
                    </a:lnTo>
                    <a:lnTo>
                      <a:pt x="0" y="34"/>
                    </a:lnTo>
                    <a:lnTo>
                      <a:pt x="34" y="34"/>
                    </a:lnTo>
                    <a:lnTo>
                      <a:pt x="34" y="0"/>
                    </a:lnTo>
                    <a:close/>
                    <a:moveTo>
                      <a:pt x="23" y="22"/>
                    </a:moveTo>
                    <a:lnTo>
                      <a:pt x="12" y="22"/>
                    </a:lnTo>
                    <a:lnTo>
                      <a:pt x="12" y="11"/>
                    </a:lnTo>
                    <a:lnTo>
                      <a:pt x="23" y="11"/>
                    </a:lnTo>
                    <a:lnTo>
                      <a:pt x="23"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83" name="Vector">
                <a:extLst>
                  <a:ext uri="{FF2B5EF4-FFF2-40B4-BE49-F238E27FC236}">
                    <a16:creationId xmlns:a16="http://schemas.microsoft.com/office/drawing/2014/main" id="{89752AD8-77C4-6237-84AD-A3BD9EEA8D04}"/>
                  </a:ext>
                </a:extLst>
              </p:cNvPr>
              <p:cNvSpPr>
                <a:spLocks noEditPoints="1"/>
              </p:cNvSpPr>
              <p:nvPr/>
            </p:nvSpPr>
            <p:spPr bwMode="gray">
              <a:xfrm>
                <a:off x="9659938" y="3984625"/>
                <a:ext cx="53975" cy="53975"/>
              </a:xfrm>
              <a:custGeom>
                <a:avLst/>
                <a:gdLst>
                  <a:gd name="T0" fmla="*/ 34 w 34"/>
                  <a:gd name="T1" fmla="*/ 0 h 34"/>
                  <a:gd name="T2" fmla="*/ 0 w 34"/>
                  <a:gd name="T3" fmla="*/ 0 h 34"/>
                  <a:gd name="T4" fmla="*/ 0 w 34"/>
                  <a:gd name="T5" fmla="*/ 34 h 34"/>
                  <a:gd name="T6" fmla="*/ 34 w 34"/>
                  <a:gd name="T7" fmla="*/ 34 h 34"/>
                  <a:gd name="T8" fmla="*/ 34 w 34"/>
                  <a:gd name="T9" fmla="*/ 0 h 34"/>
                  <a:gd name="T10" fmla="*/ 23 w 34"/>
                  <a:gd name="T11" fmla="*/ 22 h 34"/>
                  <a:gd name="T12" fmla="*/ 12 w 34"/>
                  <a:gd name="T13" fmla="*/ 22 h 34"/>
                  <a:gd name="T14" fmla="*/ 12 w 34"/>
                  <a:gd name="T15" fmla="*/ 11 h 34"/>
                  <a:gd name="T16" fmla="*/ 23 w 34"/>
                  <a:gd name="T17" fmla="*/ 11 h 34"/>
                  <a:gd name="T18" fmla="*/ 23 w 34"/>
                  <a:gd name="T19" fmla="*/ 2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34" y="0"/>
                    </a:moveTo>
                    <a:lnTo>
                      <a:pt x="0" y="0"/>
                    </a:lnTo>
                    <a:lnTo>
                      <a:pt x="0" y="34"/>
                    </a:lnTo>
                    <a:lnTo>
                      <a:pt x="34" y="34"/>
                    </a:lnTo>
                    <a:lnTo>
                      <a:pt x="34" y="0"/>
                    </a:lnTo>
                    <a:close/>
                    <a:moveTo>
                      <a:pt x="23" y="22"/>
                    </a:moveTo>
                    <a:lnTo>
                      <a:pt x="12" y="22"/>
                    </a:lnTo>
                    <a:lnTo>
                      <a:pt x="12" y="11"/>
                    </a:lnTo>
                    <a:lnTo>
                      <a:pt x="23" y="11"/>
                    </a:lnTo>
                    <a:lnTo>
                      <a:pt x="23"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84" name="Vector">
                <a:extLst>
                  <a:ext uri="{FF2B5EF4-FFF2-40B4-BE49-F238E27FC236}">
                    <a16:creationId xmlns:a16="http://schemas.microsoft.com/office/drawing/2014/main" id="{FDD28059-C25A-5DE0-E0F1-BD6437409389}"/>
                  </a:ext>
                </a:extLst>
              </p:cNvPr>
              <p:cNvSpPr>
                <a:spLocks noEditPoints="1"/>
              </p:cNvSpPr>
              <p:nvPr/>
            </p:nvSpPr>
            <p:spPr bwMode="gray">
              <a:xfrm>
                <a:off x="9731375" y="3984625"/>
                <a:ext cx="53975" cy="53975"/>
              </a:xfrm>
              <a:custGeom>
                <a:avLst/>
                <a:gdLst>
                  <a:gd name="T0" fmla="*/ 34 w 34"/>
                  <a:gd name="T1" fmla="*/ 0 h 34"/>
                  <a:gd name="T2" fmla="*/ 0 w 34"/>
                  <a:gd name="T3" fmla="*/ 0 h 34"/>
                  <a:gd name="T4" fmla="*/ 0 w 34"/>
                  <a:gd name="T5" fmla="*/ 34 h 34"/>
                  <a:gd name="T6" fmla="*/ 34 w 34"/>
                  <a:gd name="T7" fmla="*/ 34 h 34"/>
                  <a:gd name="T8" fmla="*/ 34 w 34"/>
                  <a:gd name="T9" fmla="*/ 0 h 34"/>
                  <a:gd name="T10" fmla="*/ 22 w 34"/>
                  <a:gd name="T11" fmla="*/ 22 h 34"/>
                  <a:gd name="T12" fmla="*/ 11 w 34"/>
                  <a:gd name="T13" fmla="*/ 22 h 34"/>
                  <a:gd name="T14" fmla="*/ 11 w 34"/>
                  <a:gd name="T15" fmla="*/ 11 h 34"/>
                  <a:gd name="T16" fmla="*/ 22 w 34"/>
                  <a:gd name="T17" fmla="*/ 11 h 34"/>
                  <a:gd name="T18" fmla="*/ 22 w 34"/>
                  <a:gd name="T19" fmla="*/ 2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34" y="0"/>
                    </a:moveTo>
                    <a:lnTo>
                      <a:pt x="0" y="0"/>
                    </a:lnTo>
                    <a:lnTo>
                      <a:pt x="0" y="34"/>
                    </a:lnTo>
                    <a:lnTo>
                      <a:pt x="34" y="34"/>
                    </a:lnTo>
                    <a:lnTo>
                      <a:pt x="34" y="0"/>
                    </a:lnTo>
                    <a:close/>
                    <a:moveTo>
                      <a:pt x="22" y="22"/>
                    </a:moveTo>
                    <a:lnTo>
                      <a:pt x="11" y="22"/>
                    </a:lnTo>
                    <a:lnTo>
                      <a:pt x="11" y="11"/>
                    </a:lnTo>
                    <a:lnTo>
                      <a:pt x="22" y="11"/>
                    </a:lnTo>
                    <a:lnTo>
                      <a:pt x="22"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85" name="Vector">
                <a:extLst>
                  <a:ext uri="{FF2B5EF4-FFF2-40B4-BE49-F238E27FC236}">
                    <a16:creationId xmlns:a16="http://schemas.microsoft.com/office/drawing/2014/main" id="{91F45888-3B78-B606-B472-AAD4BB95A4FF}"/>
                  </a:ext>
                </a:extLst>
              </p:cNvPr>
              <p:cNvSpPr>
                <a:spLocks noEditPoints="1"/>
              </p:cNvSpPr>
              <p:nvPr/>
            </p:nvSpPr>
            <p:spPr bwMode="gray">
              <a:xfrm>
                <a:off x="9447213" y="4056063"/>
                <a:ext cx="52388" cy="52388"/>
              </a:xfrm>
              <a:custGeom>
                <a:avLst/>
                <a:gdLst>
                  <a:gd name="T0" fmla="*/ 33 w 33"/>
                  <a:gd name="T1" fmla="*/ 0 h 33"/>
                  <a:gd name="T2" fmla="*/ 0 w 33"/>
                  <a:gd name="T3" fmla="*/ 0 h 33"/>
                  <a:gd name="T4" fmla="*/ 0 w 33"/>
                  <a:gd name="T5" fmla="*/ 33 h 33"/>
                  <a:gd name="T6" fmla="*/ 33 w 33"/>
                  <a:gd name="T7" fmla="*/ 33 h 33"/>
                  <a:gd name="T8" fmla="*/ 33 w 33"/>
                  <a:gd name="T9" fmla="*/ 0 h 33"/>
                  <a:gd name="T10" fmla="*/ 22 w 33"/>
                  <a:gd name="T11" fmla="*/ 22 h 33"/>
                  <a:gd name="T12" fmla="*/ 11 w 33"/>
                  <a:gd name="T13" fmla="*/ 22 h 33"/>
                  <a:gd name="T14" fmla="*/ 11 w 33"/>
                  <a:gd name="T15" fmla="*/ 11 h 33"/>
                  <a:gd name="T16" fmla="*/ 22 w 33"/>
                  <a:gd name="T17" fmla="*/ 11 h 33"/>
                  <a:gd name="T18" fmla="*/ 22 w 33"/>
                  <a:gd name="T19" fmla="*/ 2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3">
                    <a:moveTo>
                      <a:pt x="33" y="0"/>
                    </a:moveTo>
                    <a:lnTo>
                      <a:pt x="0" y="0"/>
                    </a:lnTo>
                    <a:lnTo>
                      <a:pt x="0" y="33"/>
                    </a:lnTo>
                    <a:lnTo>
                      <a:pt x="33" y="33"/>
                    </a:lnTo>
                    <a:lnTo>
                      <a:pt x="33" y="0"/>
                    </a:lnTo>
                    <a:close/>
                    <a:moveTo>
                      <a:pt x="22" y="22"/>
                    </a:moveTo>
                    <a:lnTo>
                      <a:pt x="11" y="22"/>
                    </a:lnTo>
                    <a:lnTo>
                      <a:pt x="11" y="11"/>
                    </a:lnTo>
                    <a:lnTo>
                      <a:pt x="22" y="11"/>
                    </a:lnTo>
                    <a:lnTo>
                      <a:pt x="22"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86" name="Vector">
                <a:extLst>
                  <a:ext uri="{FF2B5EF4-FFF2-40B4-BE49-F238E27FC236}">
                    <a16:creationId xmlns:a16="http://schemas.microsoft.com/office/drawing/2014/main" id="{D258B185-05FD-CBA9-199C-92DFF2457F17}"/>
                  </a:ext>
                </a:extLst>
              </p:cNvPr>
              <p:cNvSpPr>
                <a:spLocks noEditPoints="1"/>
              </p:cNvSpPr>
              <p:nvPr/>
            </p:nvSpPr>
            <p:spPr bwMode="gray">
              <a:xfrm>
                <a:off x="9375775" y="4056063"/>
                <a:ext cx="53975" cy="52388"/>
              </a:xfrm>
              <a:custGeom>
                <a:avLst/>
                <a:gdLst>
                  <a:gd name="T0" fmla="*/ 34 w 34"/>
                  <a:gd name="T1" fmla="*/ 0 h 33"/>
                  <a:gd name="T2" fmla="*/ 0 w 34"/>
                  <a:gd name="T3" fmla="*/ 0 h 33"/>
                  <a:gd name="T4" fmla="*/ 0 w 34"/>
                  <a:gd name="T5" fmla="*/ 33 h 33"/>
                  <a:gd name="T6" fmla="*/ 34 w 34"/>
                  <a:gd name="T7" fmla="*/ 33 h 33"/>
                  <a:gd name="T8" fmla="*/ 34 w 34"/>
                  <a:gd name="T9" fmla="*/ 0 h 33"/>
                  <a:gd name="T10" fmla="*/ 23 w 34"/>
                  <a:gd name="T11" fmla="*/ 22 h 33"/>
                  <a:gd name="T12" fmla="*/ 11 w 34"/>
                  <a:gd name="T13" fmla="*/ 22 h 33"/>
                  <a:gd name="T14" fmla="*/ 11 w 34"/>
                  <a:gd name="T15" fmla="*/ 11 h 33"/>
                  <a:gd name="T16" fmla="*/ 23 w 34"/>
                  <a:gd name="T17" fmla="*/ 11 h 33"/>
                  <a:gd name="T18" fmla="*/ 23 w 34"/>
                  <a:gd name="T19" fmla="*/ 2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3">
                    <a:moveTo>
                      <a:pt x="34" y="0"/>
                    </a:moveTo>
                    <a:lnTo>
                      <a:pt x="0" y="0"/>
                    </a:lnTo>
                    <a:lnTo>
                      <a:pt x="0" y="33"/>
                    </a:lnTo>
                    <a:lnTo>
                      <a:pt x="34" y="33"/>
                    </a:lnTo>
                    <a:lnTo>
                      <a:pt x="34" y="0"/>
                    </a:lnTo>
                    <a:close/>
                    <a:moveTo>
                      <a:pt x="23" y="22"/>
                    </a:moveTo>
                    <a:lnTo>
                      <a:pt x="11" y="22"/>
                    </a:lnTo>
                    <a:lnTo>
                      <a:pt x="11" y="11"/>
                    </a:lnTo>
                    <a:lnTo>
                      <a:pt x="23" y="11"/>
                    </a:lnTo>
                    <a:lnTo>
                      <a:pt x="23"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87" name="Vector">
                <a:extLst>
                  <a:ext uri="{FF2B5EF4-FFF2-40B4-BE49-F238E27FC236}">
                    <a16:creationId xmlns:a16="http://schemas.microsoft.com/office/drawing/2014/main" id="{78A4FAB9-64A6-0B7E-4283-10B899A1F2E7}"/>
                  </a:ext>
                </a:extLst>
              </p:cNvPr>
              <p:cNvSpPr>
                <a:spLocks noEditPoints="1"/>
              </p:cNvSpPr>
              <p:nvPr/>
            </p:nvSpPr>
            <p:spPr bwMode="gray">
              <a:xfrm>
                <a:off x="9305925" y="4056063"/>
                <a:ext cx="52388" cy="52388"/>
              </a:xfrm>
              <a:custGeom>
                <a:avLst/>
                <a:gdLst>
                  <a:gd name="T0" fmla="*/ 33 w 33"/>
                  <a:gd name="T1" fmla="*/ 0 h 33"/>
                  <a:gd name="T2" fmla="*/ 0 w 33"/>
                  <a:gd name="T3" fmla="*/ 0 h 33"/>
                  <a:gd name="T4" fmla="*/ 0 w 33"/>
                  <a:gd name="T5" fmla="*/ 33 h 33"/>
                  <a:gd name="T6" fmla="*/ 33 w 33"/>
                  <a:gd name="T7" fmla="*/ 33 h 33"/>
                  <a:gd name="T8" fmla="*/ 33 w 33"/>
                  <a:gd name="T9" fmla="*/ 0 h 33"/>
                  <a:gd name="T10" fmla="*/ 22 w 33"/>
                  <a:gd name="T11" fmla="*/ 22 h 33"/>
                  <a:gd name="T12" fmla="*/ 11 w 33"/>
                  <a:gd name="T13" fmla="*/ 22 h 33"/>
                  <a:gd name="T14" fmla="*/ 11 w 33"/>
                  <a:gd name="T15" fmla="*/ 11 h 33"/>
                  <a:gd name="T16" fmla="*/ 22 w 33"/>
                  <a:gd name="T17" fmla="*/ 11 h 33"/>
                  <a:gd name="T18" fmla="*/ 22 w 33"/>
                  <a:gd name="T19" fmla="*/ 2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3">
                    <a:moveTo>
                      <a:pt x="33" y="0"/>
                    </a:moveTo>
                    <a:lnTo>
                      <a:pt x="0" y="0"/>
                    </a:lnTo>
                    <a:lnTo>
                      <a:pt x="0" y="33"/>
                    </a:lnTo>
                    <a:lnTo>
                      <a:pt x="33" y="33"/>
                    </a:lnTo>
                    <a:lnTo>
                      <a:pt x="33" y="0"/>
                    </a:lnTo>
                    <a:close/>
                    <a:moveTo>
                      <a:pt x="22" y="22"/>
                    </a:moveTo>
                    <a:lnTo>
                      <a:pt x="11" y="22"/>
                    </a:lnTo>
                    <a:lnTo>
                      <a:pt x="11" y="11"/>
                    </a:lnTo>
                    <a:lnTo>
                      <a:pt x="22" y="11"/>
                    </a:lnTo>
                    <a:lnTo>
                      <a:pt x="22"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88" name="Vector">
                <a:extLst>
                  <a:ext uri="{FF2B5EF4-FFF2-40B4-BE49-F238E27FC236}">
                    <a16:creationId xmlns:a16="http://schemas.microsoft.com/office/drawing/2014/main" id="{989614B6-455B-89F6-6C26-B9AAAA64B609}"/>
                  </a:ext>
                </a:extLst>
              </p:cNvPr>
              <p:cNvSpPr>
                <a:spLocks noEditPoints="1"/>
              </p:cNvSpPr>
              <p:nvPr/>
            </p:nvSpPr>
            <p:spPr bwMode="gray">
              <a:xfrm>
                <a:off x="9518650" y="4056063"/>
                <a:ext cx="52388" cy="52388"/>
              </a:xfrm>
              <a:custGeom>
                <a:avLst/>
                <a:gdLst>
                  <a:gd name="T0" fmla="*/ 0 w 33"/>
                  <a:gd name="T1" fmla="*/ 33 h 33"/>
                  <a:gd name="T2" fmla="*/ 33 w 33"/>
                  <a:gd name="T3" fmla="*/ 33 h 33"/>
                  <a:gd name="T4" fmla="*/ 33 w 33"/>
                  <a:gd name="T5" fmla="*/ 0 h 33"/>
                  <a:gd name="T6" fmla="*/ 0 w 33"/>
                  <a:gd name="T7" fmla="*/ 0 h 33"/>
                  <a:gd name="T8" fmla="*/ 0 w 33"/>
                  <a:gd name="T9" fmla="*/ 33 h 33"/>
                  <a:gd name="T10" fmla="*/ 11 w 33"/>
                  <a:gd name="T11" fmla="*/ 11 h 33"/>
                  <a:gd name="T12" fmla="*/ 22 w 33"/>
                  <a:gd name="T13" fmla="*/ 11 h 33"/>
                  <a:gd name="T14" fmla="*/ 22 w 33"/>
                  <a:gd name="T15" fmla="*/ 22 h 33"/>
                  <a:gd name="T16" fmla="*/ 11 w 33"/>
                  <a:gd name="T17" fmla="*/ 22 h 33"/>
                  <a:gd name="T18" fmla="*/ 11 w 33"/>
                  <a:gd name="T19" fmla="*/ 1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3">
                    <a:moveTo>
                      <a:pt x="0" y="33"/>
                    </a:moveTo>
                    <a:lnTo>
                      <a:pt x="33" y="33"/>
                    </a:lnTo>
                    <a:lnTo>
                      <a:pt x="33" y="0"/>
                    </a:lnTo>
                    <a:lnTo>
                      <a:pt x="0" y="0"/>
                    </a:lnTo>
                    <a:lnTo>
                      <a:pt x="0" y="33"/>
                    </a:lnTo>
                    <a:close/>
                    <a:moveTo>
                      <a:pt x="11" y="11"/>
                    </a:moveTo>
                    <a:lnTo>
                      <a:pt x="22" y="11"/>
                    </a:lnTo>
                    <a:lnTo>
                      <a:pt x="22" y="22"/>
                    </a:lnTo>
                    <a:lnTo>
                      <a:pt x="11" y="22"/>
                    </a:lnTo>
                    <a:lnTo>
                      <a:pt x="11"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89" name="Vector">
                <a:extLst>
                  <a:ext uri="{FF2B5EF4-FFF2-40B4-BE49-F238E27FC236}">
                    <a16:creationId xmlns:a16="http://schemas.microsoft.com/office/drawing/2014/main" id="{2CFF96DE-8F8F-90E7-7237-C67A27798877}"/>
                  </a:ext>
                </a:extLst>
              </p:cNvPr>
              <p:cNvSpPr>
                <a:spLocks noEditPoints="1"/>
              </p:cNvSpPr>
              <p:nvPr/>
            </p:nvSpPr>
            <p:spPr bwMode="gray">
              <a:xfrm>
                <a:off x="9588500" y="4056063"/>
                <a:ext cx="53975" cy="52388"/>
              </a:xfrm>
              <a:custGeom>
                <a:avLst/>
                <a:gdLst>
                  <a:gd name="T0" fmla="*/ 0 w 34"/>
                  <a:gd name="T1" fmla="*/ 33 h 33"/>
                  <a:gd name="T2" fmla="*/ 34 w 34"/>
                  <a:gd name="T3" fmla="*/ 33 h 33"/>
                  <a:gd name="T4" fmla="*/ 34 w 34"/>
                  <a:gd name="T5" fmla="*/ 0 h 33"/>
                  <a:gd name="T6" fmla="*/ 0 w 34"/>
                  <a:gd name="T7" fmla="*/ 0 h 33"/>
                  <a:gd name="T8" fmla="*/ 0 w 34"/>
                  <a:gd name="T9" fmla="*/ 33 h 33"/>
                  <a:gd name="T10" fmla="*/ 12 w 34"/>
                  <a:gd name="T11" fmla="*/ 11 h 33"/>
                  <a:gd name="T12" fmla="*/ 23 w 34"/>
                  <a:gd name="T13" fmla="*/ 11 h 33"/>
                  <a:gd name="T14" fmla="*/ 23 w 34"/>
                  <a:gd name="T15" fmla="*/ 22 h 33"/>
                  <a:gd name="T16" fmla="*/ 12 w 34"/>
                  <a:gd name="T17" fmla="*/ 22 h 33"/>
                  <a:gd name="T18" fmla="*/ 12 w 34"/>
                  <a:gd name="T19" fmla="*/ 1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3">
                    <a:moveTo>
                      <a:pt x="0" y="33"/>
                    </a:moveTo>
                    <a:lnTo>
                      <a:pt x="34" y="33"/>
                    </a:lnTo>
                    <a:lnTo>
                      <a:pt x="34" y="0"/>
                    </a:lnTo>
                    <a:lnTo>
                      <a:pt x="0" y="0"/>
                    </a:lnTo>
                    <a:lnTo>
                      <a:pt x="0" y="33"/>
                    </a:lnTo>
                    <a:close/>
                    <a:moveTo>
                      <a:pt x="12" y="11"/>
                    </a:moveTo>
                    <a:lnTo>
                      <a:pt x="23" y="11"/>
                    </a:lnTo>
                    <a:lnTo>
                      <a:pt x="23" y="22"/>
                    </a:lnTo>
                    <a:lnTo>
                      <a:pt x="12" y="22"/>
                    </a:lnTo>
                    <a:lnTo>
                      <a:pt x="12"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90" name="Vector">
                <a:extLst>
                  <a:ext uri="{FF2B5EF4-FFF2-40B4-BE49-F238E27FC236}">
                    <a16:creationId xmlns:a16="http://schemas.microsoft.com/office/drawing/2014/main" id="{ACD9C1C9-842E-7CDD-25E6-5B305B0B78ED}"/>
                  </a:ext>
                </a:extLst>
              </p:cNvPr>
              <p:cNvSpPr>
                <a:spLocks noEditPoints="1"/>
              </p:cNvSpPr>
              <p:nvPr/>
            </p:nvSpPr>
            <p:spPr bwMode="gray">
              <a:xfrm>
                <a:off x="9659938" y="4056063"/>
                <a:ext cx="53975" cy="52388"/>
              </a:xfrm>
              <a:custGeom>
                <a:avLst/>
                <a:gdLst>
                  <a:gd name="T0" fmla="*/ 0 w 34"/>
                  <a:gd name="T1" fmla="*/ 33 h 33"/>
                  <a:gd name="T2" fmla="*/ 34 w 34"/>
                  <a:gd name="T3" fmla="*/ 33 h 33"/>
                  <a:gd name="T4" fmla="*/ 34 w 34"/>
                  <a:gd name="T5" fmla="*/ 0 h 33"/>
                  <a:gd name="T6" fmla="*/ 0 w 34"/>
                  <a:gd name="T7" fmla="*/ 0 h 33"/>
                  <a:gd name="T8" fmla="*/ 0 w 34"/>
                  <a:gd name="T9" fmla="*/ 33 h 33"/>
                  <a:gd name="T10" fmla="*/ 12 w 34"/>
                  <a:gd name="T11" fmla="*/ 11 h 33"/>
                  <a:gd name="T12" fmla="*/ 23 w 34"/>
                  <a:gd name="T13" fmla="*/ 11 h 33"/>
                  <a:gd name="T14" fmla="*/ 23 w 34"/>
                  <a:gd name="T15" fmla="*/ 22 h 33"/>
                  <a:gd name="T16" fmla="*/ 12 w 34"/>
                  <a:gd name="T17" fmla="*/ 22 h 33"/>
                  <a:gd name="T18" fmla="*/ 12 w 34"/>
                  <a:gd name="T19" fmla="*/ 1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3">
                    <a:moveTo>
                      <a:pt x="0" y="33"/>
                    </a:moveTo>
                    <a:lnTo>
                      <a:pt x="34" y="33"/>
                    </a:lnTo>
                    <a:lnTo>
                      <a:pt x="34" y="0"/>
                    </a:lnTo>
                    <a:lnTo>
                      <a:pt x="0" y="0"/>
                    </a:lnTo>
                    <a:lnTo>
                      <a:pt x="0" y="33"/>
                    </a:lnTo>
                    <a:close/>
                    <a:moveTo>
                      <a:pt x="12" y="11"/>
                    </a:moveTo>
                    <a:lnTo>
                      <a:pt x="23" y="11"/>
                    </a:lnTo>
                    <a:lnTo>
                      <a:pt x="23" y="22"/>
                    </a:lnTo>
                    <a:lnTo>
                      <a:pt x="12" y="22"/>
                    </a:lnTo>
                    <a:lnTo>
                      <a:pt x="12"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91" name="Vector">
                <a:extLst>
                  <a:ext uri="{FF2B5EF4-FFF2-40B4-BE49-F238E27FC236}">
                    <a16:creationId xmlns:a16="http://schemas.microsoft.com/office/drawing/2014/main" id="{3DD29DB0-FE23-D2DE-BD5A-F6D3D4631A54}"/>
                  </a:ext>
                </a:extLst>
              </p:cNvPr>
              <p:cNvSpPr>
                <a:spLocks noEditPoints="1"/>
              </p:cNvSpPr>
              <p:nvPr/>
            </p:nvSpPr>
            <p:spPr bwMode="gray">
              <a:xfrm>
                <a:off x="9731375" y="4056063"/>
                <a:ext cx="53975" cy="52388"/>
              </a:xfrm>
              <a:custGeom>
                <a:avLst/>
                <a:gdLst>
                  <a:gd name="T0" fmla="*/ 0 w 34"/>
                  <a:gd name="T1" fmla="*/ 33 h 33"/>
                  <a:gd name="T2" fmla="*/ 34 w 34"/>
                  <a:gd name="T3" fmla="*/ 33 h 33"/>
                  <a:gd name="T4" fmla="*/ 34 w 34"/>
                  <a:gd name="T5" fmla="*/ 0 h 33"/>
                  <a:gd name="T6" fmla="*/ 0 w 34"/>
                  <a:gd name="T7" fmla="*/ 0 h 33"/>
                  <a:gd name="T8" fmla="*/ 0 w 34"/>
                  <a:gd name="T9" fmla="*/ 33 h 33"/>
                  <a:gd name="T10" fmla="*/ 11 w 34"/>
                  <a:gd name="T11" fmla="*/ 11 h 33"/>
                  <a:gd name="T12" fmla="*/ 22 w 34"/>
                  <a:gd name="T13" fmla="*/ 11 h 33"/>
                  <a:gd name="T14" fmla="*/ 22 w 34"/>
                  <a:gd name="T15" fmla="*/ 22 h 33"/>
                  <a:gd name="T16" fmla="*/ 11 w 34"/>
                  <a:gd name="T17" fmla="*/ 22 h 33"/>
                  <a:gd name="T18" fmla="*/ 11 w 34"/>
                  <a:gd name="T19" fmla="*/ 1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3">
                    <a:moveTo>
                      <a:pt x="0" y="33"/>
                    </a:moveTo>
                    <a:lnTo>
                      <a:pt x="34" y="33"/>
                    </a:lnTo>
                    <a:lnTo>
                      <a:pt x="34" y="0"/>
                    </a:lnTo>
                    <a:lnTo>
                      <a:pt x="0" y="0"/>
                    </a:lnTo>
                    <a:lnTo>
                      <a:pt x="0" y="33"/>
                    </a:lnTo>
                    <a:close/>
                    <a:moveTo>
                      <a:pt x="11" y="11"/>
                    </a:moveTo>
                    <a:lnTo>
                      <a:pt x="22" y="11"/>
                    </a:lnTo>
                    <a:lnTo>
                      <a:pt x="22" y="22"/>
                    </a:lnTo>
                    <a:lnTo>
                      <a:pt x="11" y="22"/>
                    </a:lnTo>
                    <a:lnTo>
                      <a:pt x="11"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92" name="Vector">
                <a:extLst>
                  <a:ext uri="{FF2B5EF4-FFF2-40B4-BE49-F238E27FC236}">
                    <a16:creationId xmlns:a16="http://schemas.microsoft.com/office/drawing/2014/main" id="{78196E0D-D43D-239D-4862-BC945757EEF5}"/>
                  </a:ext>
                </a:extLst>
              </p:cNvPr>
              <p:cNvSpPr>
                <a:spLocks noEditPoints="1"/>
              </p:cNvSpPr>
              <p:nvPr/>
            </p:nvSpPr>
            <p:spPr bwMode="gray">
              <a:xfrm>
                <a:off x="9447213" y="4125913"/>
                <a:ext cx="52388" cy="53975"/>
              </a:xfrm>
              <a:custGeom>
                <a:avLst/>
                <a:gdLst>
                  <a:gd name="T0" fmla="*/ 33 w 33"/>
                  <a:gd name="T1" fmla="*/ 0 h 34"/>
                  <a:gd name="T2" fmla="*/ 0 w 33"/>
                  <a:gd name="T3" fmla="*/ 0 h 34"/>
                  <a:gd name="T4" fmla="*/ 0 w 33"/>
                  <a:gd name="T5" fmla="*/ 34 h 34"/>
                  <a:gd name="T6" fmla="*/ 33 w 33"/>
                  <a:gd name="T7" fmla="*/ 34 h 34"/>
                  <a:gd name="T8" fmla="*/ 33 w 33"/>
                  <a:gd name="T9" fmla="*/ 0 h 34"/>
                  <a:gd name="T10" fmla="*/ 22 w 33"/>
                  <a:gd name="T11" fmla="*/ 23 h 34"/>
                  <a:gd name="T12" fmla="*/ 11 w 33"/>
                  <a:gd name="T13" fmla="*/ 23 h 34"/>
                  <a:gd name="T14" fmla="*/ 11 w 33"/>
                  <a:gd name="T15" fmla="*/ 12 h 34"/>
                  <a:gd name="T16" fmla="*/ 22 w 33"/>
                  <a:gd name="T17" fmla="*/ 12 h 34"/>
                  <a:gd name="T18" fmla="*/ 22 w 33"/>
                  <a:gd name="T19"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4">
                    <a:moveTo>
                      <a:pt x="33" y="0"/>
                    </a:moveTo>
                    <a:lnTo>
                      <a:pt x="0" y="0"/>
                    </a:lnTo>
                    <a:lnTo>
                      <a:pt x="0" y="34"/>
                    </a:lnTo>
                    <a:lnTo>
                      <a:pt x="33" y="34"/>
                    </a:lnTo>
                    <a:lnTo>
                      <a:pt x="33" y="0"/>
                    </a:lnTo>
                    <a:close/>
                    <a:moveTo>
                      <a:pt x="22" y="23"/>
                    </a:moveTo>
                    <a:lnTo>
                      <a:pt x="11" y="23"/>
                    </a:lnTo>
                    <a:lnTo>
                      <a:pt x="11" y="12"/>
                    </a:lnTo>
                    <a:lnTo>
                      <a:pt x="22" y="12"/>
                    </a:lnTo>
                    <a:lnTo>
                      <a:pt x="22" y="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93" name="Vector">
                <a:extLst>
                  <a:ext uri="{FF2B5EF4-FFF2-40B4-BE49-F238E27FC236}">
                    <a16:creationId xmlns:a16="http://schemas.microsoft.com/office/drawing/2014/main" id="{CDBB6408-ECDB-9E5B-A841-0BD379CBFCA6}"/>
                  </a:ext>
                </a:extLst>
              </p:cNvPr>
              <p:cNvSpPr>
                <a:spLocks noEditPoints="1"/>
              </p:cNvSpPr>
              <p:nvPr/>
            </p:nvSpPr>
            <p:spPr bwMode="gray">
              <a:xfrm>
                <a:off x="9375775" y="4125913"/>
                <a:ext cx="53975" cy="53975"/>
              </a:xfrm>
              <a:custGeom>
                <a:avLst/>
                <a:gdLst>
                  <a:gd name="T0" fmla="*/ 34 w 34"/>
                  <a:gd name="T1" fmla="*/ 0 h 34"/>
                  <a:gd name="T2" fmla="*/ 0 w 34"/>
                  <a:gd name="T3" fmla="*/ 0 h 34"/>
                  <a:gd name="T4" fmla="*/ 0 w 34"/>
                  <a:gd name="T5" fmla="*/ 34 h 34"/>
                  <a:gd name="T6" fmla="*/ 34 w 34"/>
                  <a:gd name="T7" fmla="*/ 34 h 34"/>
                  <a:gd name="T8" fmla="*/ 34 w 34"/>
                  <a:gd name="T9" fmla="*/ 0 h 34"/>
                  <a:gd name="T10" fmla="*/ 23 w 34"/>
                  <a:gd name="T11" fmla="*/ 23 h 34"/>
                  <a:gd name="T12" fmla="*/ 11 w 34"/>
                  <a:gd name="T13" fmla="*/ 23 h 34"/>
                  <a:gd name="T14" fmla="*/ 11 w 34"/>
                  <a:gd name="T15" fmla="*/ 12 h 34"/>
                  <a:gd name="T16" fmla="*/ 23 w 34"/>
                  <a:gd name="T17" fmla="*/ 12 h 34"/>
                  <a:gd name="T18" fmla="*/ 23 w 34"/>
                  <a:gd name="T19"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34" y="0"/>
                    </a:moveTo>
                    <a:lnTo>
                      <a:pt x="0" y="0"/>
                    </a:lnTo>
                    <a:lnTo>
                      <a:pt x="0" y="34"/>
                    </a:lnTo>
                    <a:lnTo>
                      <a:pt x="34" y="34"/>
                    </a:lnTo>
                    <a:lnTo>
                      <a:pt x="34" y="0"/>
                    </a:lnTo>
                    <a:close/>
                    <a:moveTo>
                      <a:pt x="23" y="23"/>
                    </a:moveTo>
                    <a:lnTo>
                      <a:pt x="11" y="23"/>
                    </a:lnTo>
                    <a:lnTo>
                      <a:pt x="11" y="12"/>
                    </a:lnTo>
                    <a:lnTo>
                      <a:pt x="23" y="12"/>
                    </a:lnTo>
                    <a:lnTo>
                      <a:pt x="23" y="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94" name="Vector">
                <a:extLst>
                  <a:ext uri="{FF2B5EF4-FFF2-40B4-BE49-F238E27FC236}">
                    <a16:creationId xmlns:a16="http://schemas.microsoft.com/office/drawing/2014/main" id="{DC561158-A83C-6971-67F2-A1977D2F7410}"/>
                  </a:ext>
                </a:extLst>
              </p:cNvPr>
              <p:cNvSpPr>
                <a:spLocks noEditPoints="1"/>
              </p:cNvSpPr>
              <p:nvPr/>
            </p:nvSpPr>
            <p:spPr bwMode="gray">
              <a:xfrm>
                <a:off x="9305925" y="4125913"/>
                <a:ext cx="52388" cy="53975"/>
              </a:xfrm>
              <a:custGeom>
                <a:avLst/>
                <a:gdLst>
                  <a:gd name="T0" fmla="*/ 33 w 33"/>
                  <a:gd name="T1" fmla="*/ 0 h 34"/>
                  <a:gd name="T2" fmla="*/ 0 w 33"/>
                  <a:gd name="T3" fmla="*/ 0 h 34"/>
                  <a:gd name="T4" fmla="*/ 0 w 33"/>
                  <a:gd name="T5" fmla="*/ 34 h 34"/>
                  <a:gd name="T6" fmla="*/ 33 w 33"/>
                  <a:gd name="T7" fmla="*/ 34 h 34"/>
                  <a:gd name="T8" fmla="*/ 33 w 33"/>
                  <a:gd name="T9" fmla="*/ 0 h 34"/>
                  <a:gd name="T10" fmla="*/ 22 w 33"/>
                  <a:gd name="T11" fmla="*/ 23 h 34"/>
                  <a:gd name="T12" fmla="*/ 11 w 33"/>
                  <a:gd name="T13" fmla="*/ 23 h 34"/>
                  <a:gd name="T14" fmla="*/ 11 w 33"/>
                  <a:gd name="T15" fmla="*/ 12 h 34"/>
                  <a:gd name="T16" fmla="*/ 22 w 33"/>
                  <a:gd name="T17" fmla="*/ 12 h 34"/>
                  <a:gd name="T18" fmla="*/ 22 w 33"/>
                  <a:gd name="T19"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4">
                    <a:moveTo>
                      <a:pt x="33" y="0"/>
                    </a:moveTo>
                    <a:lnTo>
                      <a:pt x="0" y="0"/>
                    </a:lnTo>
                    <a:lnTo>
                      <a:pt x="0" y="34"/>
                    </a:lnTo>
                    <a:lnTo>
                      <a:pt x="33" y="34"/>
                    </a:lnTo>
                    <a:lnTo>
                      <a:pt x="33" y="0"/>
                    </a:lnTo>
                    <a:close/>
                    <a:moveTo>
                      <a:pt x="22" y="23"/>
                    </a:moveTo>
                    <a:lnTo>
                      <a:pt x="11" y="23"/>
                    </a:lnTo>
                    <a:lnTo>
                      <a:pt x="11" y="12"/>
                    </a:lnTo>
                    <a:lnTo>
                      <a:pt x="22" y="12"/>
                    </a:lnTo>
                    <a:lnTo>
                      <a:pt x="22" y="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95" name="Vector">
                <a:extLst>
                  <a:ext uri="{FF2B5EF4-FFF2-40B4-BE49-F238E27FC236}">
                    <a16:creationId xmlns:a16="http://schemas.microsoft.com/office/drawing/2014/main" id="{930B728E-BC2F-E9BA-0081-B47CCE4AC76B}"/>
                  </a:ext>
                </a:extLst>
              </p:cNvPr>
              <p:cNvSpPr>
                <a:spLocks noEditPoints="1"/>
              </p:cNvSpPr>
              <p:nvPr/>
            </p:nvSpPr>
            <p:spPr bwMode="gray">
              <a:xfrm>
                <a:off x="9518650" y="4125913"/>
                <a:ext cx="52388" cy="53975"/>
              </a:xfrm>
              <a:custGeom>
                <a:avLst/>
                <a:gdLst>
                  <a:gd name="T0" fmla="*/ 0 w 33"/>
                  <a:gd name="T1" fmla="*/ 34 h 34"/>
                  <a:gd name="T2" fmla="*/ 33 w 33"/>
                  <a:gd name="T3" fmla="*/ 34 h 34"/>
                  <a:gd name="T4" fmla="*/ 33 w 33"/>
                  <a:gd name="T5" fmla="*/ 0 h 34"/>
                  <a:gd name="T6" fmla="*/ 0 w 33"/>
                  <a:gd name="T7" fmla="*/ 0 h 34"/>
                  <a:gd name="T8" fmla="*/ 0 w 33"/>
                  <a:gd name="T9" fmla="*/ 34 h 34"/>
                  <a:gd name="T10" fmla="*/ 11 w 33"/>
                  <a:gd name="T11" fmla="*/ 12 h 34"/>
                  <a:gd name="T12" fmla="*/ 22 w 33"/>
                  <a:gd name="T13" fmla="*/ 12 h 34"/>
                  <a:gd name="T14" fmla="*/ 22 w 33"/>
                  <a:gd name="T15" fmla="*/ 23 h 34"/>
                  <a:gd name="T16" fmla="*/ 11 w 33"/>
                  <a:gd name="T17" fmla="*/ 23 h 34"/>
                  <a:gd name="T18" fmla="*/ 11 w 33"/>
                  <a:gd name="T19" fmla="*/ 1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4">
                    <a:moveTo>
                      <a:pt x="0" y="34"/>
                    </a:moveTo>
                    <a:lnTo>
                      <a:pt x="33" y="34"/>
                    </a:lnTo>
                    <a:lnTo>
                      <a:pt x="33" y="0"/>
                    </a:lnTo>
                    <a:lnTo>
                      <a:pt x="0" y="0"/>
                    </a:lnTo>
                    <a:lnTo>
                      <a:pt x="0" y="34"/>
                    </a:lnTo>
                    <a:close/>
                    <a:moveTo>
                      <a:pt x="11" y="12"/>
                    </a:moveTo>
                    <a:lnTo>
                      <a:pt x="22" y="12"/>
                    </a:lnTo>
                    <a:lnTo>
                      <a:pt x="22" y="23"/>
                    </a:lnTo>
                    <a:lnTo>
                      <a:pt x="11" y="23"/>
                    </a:lnTo>
                    <a:lnTo>
                      <a:pt x="11"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96" name="Vector">
                <a:extLst>
                  <a:ext uri="{FF2B5EF4-FFF2-40B4-BE49-F238E27FC236}">
                    <a16:creationId xmlns:a16="http://schemas.microsoft.com/office/drawing/2014/main" id="{A5D2BB9E-CE8E-A7C6-4BAF-61A7D56CDBD6}"/>
                  </a:ext>
                </a:extLst>
              </p:cNvPr>
              <p:cNvSpPr>
                <a:spLocks noEditPoints="1"/>
              </p:cNvSpPr>
              <p:nvPr/>
            </p:nvSpPr>
            <p:spPr bwMode="gray">
              <a:xfrm>
                <a:off x="9447213" y="4197350"/>
                <a:ext cx="52388" cy="53975"/>
              </a:xfrm>
              <a:custGeom>
                <a:avLst/>
                <a:gdLst>
                  <a:gd name="T0" fmla="*/ 0 w 33"/>
                  <a:gd name="T1" fmla="*/ 34 h 34"/>
                  <a:gd name="T2" fmla="*/ 33 w 33"/>
                  <a:gd name="T3" fmla="*/ 34 h 34"/>
                  <a:gd name="T4" fmla="*/ 33 w 33"/>
                  <a:gd name="T5" fmla="*/ 0 h 34"/>
                  <a:gd name="T6" fmla="*/ 0 w 33"/>
                  <a:gd name="T7" fmla="*/ 0 h 34"/>
                  <a:gd name="T8" fmla="*/ 0 w 33"/>
                  <a:gd name="T9" fmla="*/ 34 h 34"/>
                  <a:gd name="T10" fmla="*/ 11 w 33"/>
                  <a:gd name="T11" fmla="*/ 11 h 34"/>
                  <a:gd name="T12" fmla="*/ 22 w 33"/>
                  <a:gd name="T13" fmla="*/ 11 h 34"/>
                  <a:gd name="T14" fmla="*/ 22 w 33"/>
                  <a:gd name="T15" fmla="*/ 23 h 34"/>
                  <a:gd name="T16" fmla="*/ 11 w 33"/>
                  <a:gd name="T17" fmla="*/ 23 h 34"/>
                  <a:gd name="T18" fmla="*/ 11 w 33"/>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4">
                    <a:moveTo>
                      <a:pt x="0" y="34"/>
                    </a:moveTo>
                    <a:lnTo>
                      <a:pt x="33" y="34"/>
                    </a:lnTo>
                    <a:lnTo>
                      <a:pt x="33" y="0"/>
                    </a:lnTo>
                    <a:lnTo>
                      <a:pt x="0" y="0"/>
                    </a:lnTo>
                    <a:lnTo>
                      <a:pt x="0" y="34"/>
                    </a:lnTo>
                    <a:close/>
                    <a:moveTo>
                      <a:pt x="11" y="11"/>
                    </a:moveTo>
                    <a:lnTo>
                      <a:pt x="22" y="11"/>
                    </a:lnTo>
                    <a:lnTo>
                      <a:pt x="22" y="23"/>
                    </a:lnTo>
                    <a:lnTo>
                      <a:pt x="11" y="23"/>
                    </a:lnTo>
                    <a:lnTo>
                      <a:pt x="11"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97" name="Vector">
                <a:extLst>
                  <a:ext uri="{FF2B5EF4-FFF2-40B4-BE49-F238E27FC236}">
                    <a16:creationId xmlns:a16="http://schemas.microsoft.com/office/drawing/2014/main" id="{108B96F2-B611-8459-09F6-EDD147E782BE}"/>
                  </a:ext>
                </a:extLst>
              </p:cNvPr>
              <p:cNvSpPr>
                <a:spLocks noEditPoints="1"/>
              </p:cNvSpPr>
              <p:nvPr/>
            </p:nvSpPr>
            <p:spPr bwMode="gray">
              <a:xfrm>
                <a:off x="9375775" y="4197350"/>
                <a:ext cx="53975" cy="53975"/>
              </a:xfrm>
              <a:custGeom>
                <a:avLst/>
                <a:gdLst>
                  <a:gd name="T0" fmla="*/ 0 w 34"/>
                  <a:gd name="T1" fmla="*/ 34 h 34"/>
                  <a:gd name="T2" fmla="*/ 34 w 34"/>
                  <a:gd name="T3" fmla="*/ 34 h 34"/>
                  <a:gd name="T4" fmla="*/ 34 w 34"/>
                  <a:gd name="T5" fmla="*/ 0 h 34"/>
                  <a:gd name="T6" fmla="*/ 0 w 34"/>
                  <a:gd name="T7" fmla="*/ 0 h 34"/>
                  <a:gd name="T8" fmla="*/ 0 w 34"/>
                  <a:gd name="T9" fmla="*/ 34 h 34"/>
                  <a:gd name="T10" fmla="*/ 11 w 34"/>
                  <a:gd name="T11" fmla="*/ 11 h 34"/>
                  <a:gd name="T12" fmla="*/ 23 w 34"/>
                  <a:gd name="T13" fmla="*/ 11 h 34"/>
                  <a:gd name="T14" fmla="*/ 23 w 34"/>
                  <a:gd name="T15" fmla="*/ 23 h 34"/>
                  <a:gd name="T16" fmla="*/ 11 w 34"/>
                  <a:gd name="T17" fmla="*/ 23 h 34"/>
                  <a:gd name="T18" fmla="*/ 11 w 34"/>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0" y="34"/>
                    </a:moveTo>
                    <a:lnTo>
                      <a:pt x="34" y="34"/>
                    </a:lnTo>
                    <a:lnTo>
                      <a:pt x="34" y="0"/>
                    </a:lnTo>
                    <a:lnTo>
                      <a:pt x="0" y="0"/>
                    </a:lnTo>
                    <a:lnTo>
                      <a:pt x="0" y="34"/>
                    </a:lnTo>
                    <a:close/>
                    <a:moveTo>
                      <a:pt x="11" y="11"/>
                    </a:moveTo>
                    <a:lnTo>
                      <a:pt x="23" y="11"/>
                    </a:lnTo>
                    <a:lnTo>
                      <a:pt x="23" y="23"/>
                    </a:lnTo>
                    <a:lnTo>
                      <a:pt x="11" y="23"/>
                    </a:lnTo>
                    <a:lnTo>
                      <a:pt x="11"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98" name="Vector">
                <a:extLst>
                  <a:ext uri="{FF2B5EF4-FFF2-40B4-BE49-F238E27FC236}">
                    <a16:creationId xmlns:a16="http://schemas.microsoft.com/office/drawing/2014/main" id="{B25EE4CB-777A-71AA-8C1A-EA0BCC90E302}"/>
                  </a:ext>
                </a:extLst>
              </p:cNvPr>
              <p:cNvSpPr>
                <a:spLocks noEditPoints="1"/>
              </p:cNvSpPr>
              <p:nvPr/>
            </p:nvSpPr>
            <p:spPr bwMode="gray">
              <a:xfrm>
                <a:off x="9305925" y="4197350"/>
                <a:ext cx="52388" cy="53975"/>
              </a:xfrm>
              <a:custGeom>
                <a:avLst/>
                <a:gdLst>
                  <a:gd name="T0" fmla="*/ 0 w 33"/>
                  <a:gd name="T1" fmla="*/ 34 h 34"/>
                  <a:gd name="T2" fmla="*/ 33 w 33"/>
                  <a:gd name="T3" fmla="*/ 34 h 34"/>
                  <a:gd name="T4" fmla="*/ 33 w 33"/>
                  <a:gd name="T5" fmla="*/ 0 h 34"/>
                  <a:gd name="T6" fmla="*/ 0 w 33"/>
                  <a:gd name="T7" fmla="*/ 0 h 34"/>
                  <a:gd name="T8" fmla="*/ 0 w 33"/>
                  <a:gd name="T9" fmla="*/ 34 h 34"/>
                  <a:gd name="T10" fmla="*/ 11 w 33"/>
                  <a:gd name="T11" fmla="*/ 11 h 34"/>
                  <a:gd name="T12" fmla="*/ 22 w 33"/>
                  <a:gd name="T13" fmla="*/ 11 h 34"/>
                  <a:gd name="T14" fmla="*/ 22 w 33"/>
                  <a:gd name="T15" fmla="*/ 23 h 34"/>
                  <a:gd name="T16" fmla="*/ 11 w 33"/>
                  <a:gd name="T17" fmla="*/ 23 h 34"/>
                  <a:gd name="T18" fmla="*/ 11 w 33"/>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4">
                    <a:moveTo>
                      <a:pt x="0" y="34"/>
                    </a:moveTo>
                    <a:lnTo>
                      <a:pt x="33" y="34"/>
                    </a:lnTo>
                    <a:lnTo>
                      <a:pt x="33" y="0"/>
                    </a:lnTo>
                    <a:lnTo>
                      <a:pt x="0" y="0"/>
                    </a:lnTo>
                    <a:lnTo>
                      <a:pt x="0" y="34"/>
                    </a:lnTo>
                    <a:close/>
                    <a:moveTo>
                      <a:pt x="11" y="11"/>
                    </a:moveTo>
                    <a:lnTo>
                      <a:pt x="22" y="11"/>
                    </a:lnTo>
                    <a:lnTo>
                      <a:pt x="22" y="23"/>
                    </a:lnTo>
                    <a:lnTo>
                      <a:pt x="11" y="23"/>
                    </a:lnTo>
                    <a:lnTo>
                      <a:pt x="11"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99" name="Vector">
                <a:extLst>
                  <a:ext uri="{FF2B5EF4-FFF2-40B4-BE49-F238E27FC236}">
                    <a16:creationId xmlns:a16="http://schemas.microsoft.com/office/drawing/2014/main" id="{D2B20BF3-C535-9DD0-B88F-C8ECFDEFFAC6}"/>
                  </a:ext>
                </a:extLst>
              </p:cNvPr>
              <p:cNvSpPr>
                <a:spLocks/>
              </p:cNvSpPr>
              <p:nvPr/>
            </p:nvSpPr>
            <p:spPr bwMode="gray">
              <a:xfrm>
                <a:off x="9261475" y="3824288"/>
                <a:ext cx="568325" cy="71438"/>
              </a:xfrm>
              <a:custGeom>
                <a:avLst/>
                <a:gdLst>
                  <a:gd name="T0" fmla="*/ 820 w 833"/>
                  <a:gd name="T1" fmla="*/ 0 h 104"/>
                  <a:gd name="T2" fmla="*/ 13 w 833"/>
                  <a:gd name="T3" fmla="*/ 0 h 104"/>
                  <a:gd name="T4" fmla="*/ 0 w 833"/>
                  <a:gd name="T5" fmla="*/ 13 h 104"/>
                  <a:gd name="T6" fmla="*/ 0 w 833"/>
                  <a:gd name="T7" fmla="*/ 104 h 104"/>
                  <a:gd name="T8" fmla="*/ 26 w 833"/>
                  <a:gd name="T9" fmla="*/ 104 h 104"/>
                  <a:gd name="T10" fmla="*/ 26 w 833"/>
                  <a:gd name="T11" fmla="*/ 26 h 104"/>
                  <a:gd name="T12" fmla="*/ 807 w 833"/>
                  <a:gd name="T13" fmla="*/ 26 h 104"/>
                  <a:gd name="T14" fmla="*/ 807 w 833"/>
                  <a:gd name="T15" fmla="*/ 104 h 104"/>
                  <a:gd name="T16" fmla="*/ 833 w 833"/>
                  <a:gd name="T17" fmla="*/ 104 h 104"/>
                  <a:gd name="T18" fmla="*/ 833 w 833"/>
                  <a:gd name="T19" fmla="*/ 13 h 104"/>
                  <a:gd name="T20" fmla="*/ 820 w 833"/>
                  <a:gd name="T21"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33" h="104">
                    <a:moveTo>
                      <a:pt x="820" y="0"/>
                    </a:moveTo>
                    <a:cubicBezTo>
                      <a:pt x="13" y="0"/>
                      <a:pt x="13" y="0"/>
                      <a:pt x="13" y="0"/>
                    </a:cubicBezTo>
                    <a:cubicBezTo>
                      <a:pt x="6" y="0"/>
                      <a:pt x="0" y="5"/>
                      <a:pt x="0" y="13"/>
                    </a:cubicBezTo>
                    <a:cubicBezTo>
                      <a:pt x="0" y="104"/>
                      <a:pt x="0" y="104"/>
                      <a:pt x="0" y="104"/>
                    </a:cubicBezTo>
                    <a:cubicBezTo>
                      <a:pt x="26" y="104"/>
                      <a:pt x="26" y="104"/>
                      <a:pt x="26" y="104"/>
                    </a:cubicBezTo>
                    <a:cubicBezTo>
                      <a:pt x="26" y="26"/>
                      <a:pt x="26" y="26"/>
                      <a:pt x="26" y="26"/>
                    </a:cubicBezTo>
                    <a:cubicBezTo>
                      <a:pt x="807" y="26"/>
                      <a:pt x="807" y="26"/>
                      <a:pt x="807" y="26"/>
                    </a:cubicBezTo>
                    <a:cubicBezTo>
                      <a:pt x="807" y="104"/>
                      <a:pt x="807" y="104"/>
                      <a:pt x="807" y="104"/>
                    </a:cubicBezTo>
                    <a:cubicBezTo>
                      <a:pt x="833" y="104"/>
                      <a:pt x="833" y="104"/>
                      <a:pt x="833" y="104"/>
                    </a:cubicBezTo>
                    <a:cubicBezTo>
                      <a:pt x="833" y="13"/>
                      <a:pt x="833" y="13"/>
                      <a:pt x="833" y="13"/>
                    </a:cubicBezTo>
                    <a:cubicBezTo>
                      <a:pt x="833" y="5"/>
                      <a:pt x="827" y="0"/>
                      <a:pt x="82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00" name="Vector">
                <a:extLst>
                  <a:ext uri="{FF2B5EF4-FFF2-40B4-BE49-F238E27FC236}">
                    <a16:creationId xmlns:a16="http://schemas.microsoft.com/office/drawing/2014/main" id="{EA13A0D4-F942-AA4A-8C9F-C820C0C83FC8}"/>
                  </a:ext>
                </a:extLst>
              </p:cNvPr>
              <p:cNvSpPr>
                <a:spLocks noChangeArrowheads="1"/>
              </p:cNvSpPr>
              <p:nvPr/>
            </p:nvSpPr>
            <p:spPr bwMode="gray">
              <a:xfrm>
                <a:off x="9323388" y="3860800"/>
                <a:ext cx="442913" cy="174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01" name="Vector">
                <a:extLst>
                  <a:ext uri="{FF2B5EF4-FFF2-40B4-BE49-F238E27FC236}">
                    <a16:creationId xmlns:a16="http://schemas.microsoft.com/office/drawing/2014/main" id="{51E384C1-5809-8276-5290-F8A98A378AEB}"/>
                  </a:ext>
                </a:extLst>
              </p:cNvPr>
              <p:cNvSpPr>
                <a:spLocks noChangeArrowheads="1"/>
              </p:cNvSpPr>
              <p:nvPr/>
            </p:nvSpPr>
            <p:spPr bwMode="gray">
              <a:xfrm>
                <a:off x="9393238" y="4002088"/>
                <a:ext cx="19050" cy="174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02" name="Vector">
                <a:extLst>
                  <a:ext uri="{FF2B5EF4-FFF2-40B4-BE49-F238E27FC236}">
                    <a16:creationId xmlns:a16="http://schemas.microsoft.com/office/drawing/2014/main" id="{23F872DA-D3A6-61E5-CFD1-D9D85104C3F3}"/>
                  </a:ext>
                </a:extLst>
              </p:cNvPr>
              <p:cNvSpPr>
                <a:spLocks noChangeArrowheads="1"/>
              </p:cNvSpPr>
              <p:nvPr/>
            </p:nvSpPr>
            <p:spPr bwMode="gray">
              <a:xfrm>
                <a:off x="9323388" y="4002088"/>
                <a:ext cx="17463" cy="174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03" name="Vector">
                <a:extLst>
                  <a:ext uri="{FF2B5EF4-FFF2-40B4-BE49-F238E27FC236}">
                    <a16:creationId xmlns:a16="http://schemas.microsoft.com/office/drawing/2014/main" id="{D2A69BAB-D5F4-2D2B-F042-C140656EFD9A}"/>
                  </a:ext>
                </a:extLst>
              </p:cNvPr>
              <p:cNvSpPr>
                <a:spLocks/>
              </p:cNvSpPr>
              <p:nvPr/>
            </p:nvSpPr>
            <p:spPr bwMode="gray">
              <a:xfrm>
                <a:off x="9636125" y="4217988"/>
                <a:ext cx="119063" cy="87313"/>
              </a:xfrm>
              <a:custGeom>
                <a:avLst/>
                <a:gdLst>
                  <a:gd name="T0" fmla="*/ 62 w 175"/>
                  <a:gd name="T1" fmla="*/ 95 h 127"/>
                  <a:gd name="T2" fmla="*/ 19 w 175"/>
                  <a:gd name="T3" fmla="*/ 52 h 127"/>
                  <a:gd name="T4" fmla="*/ 0 w 175"/>
                  <a:gd name="T5" fmla="*/ 71 h 127"/>
                  <a:gd name="T6" fmla="*/ 52 w 175"/>
                  <a:gd name="T7" fmla="*/ 123 h 127"/>
                  <a:gd name="T8" fmla="*/ 62 w 175"/>
                  <a:gd name="T9" fmla="*/ 127 h 127"/>
                  <a:gd name="T10" fmla="*/ 71 w 175"/>
                  <a:gd name="T11" fmla="*/ 123 h 127"/>
                  <a:gd name="T12" fmla="*/ 175 w 175"/>
                  <a:gd name="T13" fmla="*/ 19 h 127"/>
                  <a:gd name="T14" fmla="*/ 157 w 175"/>
                  <a:gd name="T15" fmla="*/ 0 h 127"/>
                  <a:gd name="T16" fmla="*/ 62 w 175"/>
                  <a:gd name="T17" fmla="*/ 95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27">
                    <a:moveTo>
                      <a:pt x="62" y="95"/>
                    </a:moveTo>
                    <a:cubicBezTo>
                      <a:pt x="19" y="52"/>
                      <a:pt x="19" y="52"/>
                      <a:pt x="19" y="52"/>
                    </a:cubicBezTo>
                    <a:cubicBezTo>
                      <a:pt x="0" y="71"/>
                      <a:pt x="0" y="71"/>
                      <a:pt x="0" y="71"/>
                    </a:cubicBezTo>
                    <a:cubicBezTo>
                      <a:pt x="52" y="123"/>
                      <a:pt x="52" y="123"/>
                      <a:pt x="52" y="123"/>
                    </a:cubicBezTo>
                    <a:cubicBezTo>
                      <a:pt x="55" y="125"/>
                      <a:pt x="58" y="127"/>
                      <a:pt x="62" y="127"/>
                    </a:cubicBezTo>
                    <a:cubicBezTo>
                      <a:pt x="65" y="127"/>
                      <a:pt x="68" y="125"/>
                      <a:pt x="71" y="123"/>
                    </a:cubicBezTo>
                    <a:cubicBezTo>
                      <a:pt x="175" y="19"/>
                      <a:pt x="175" y="19"/>
                      <a:pt x="175" y="19"/>
                    </a:cubicBezTo>
                    <a:cubicBezTo>
                      <a:pt x="157" y="0"/>
                      <a:pt x="157" y="0"/>
                      <a:pt x="157" y="0"/>
                    </a:cubicBezTo>
                    <a:lnTo>
                      <a:pt x="62" y="9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04" name="Vector">
                <a:extLst>
                  <a:ext uri="{FF2B5EF4-FFF2-40B4-BE49-F238E27FC236}">
                    <a16:creationId xmlns:a16="http://schemas.microsoft.com/office/drawing/2014/main" id="{2721D6F9-188D-1EA7-0998-02809A77A0AA}"/>
                  </a:ext>
                </a:extLst>
              </p:cNvPr>
              <p:cNvSpPr>
                <a:spLocks noEditPoints="1"/>
              </p:cNvSpPr>
              <p:nvPr/>
            </p:nvSpPr>
            <p:spPr bwMode="gray">
              <a:xfrm>
                <a:off x="9563100" y="4125913"/>
                <a:ext cx="266700" cy="268288"/>
              </a:xfrm>
              <a:custGeom>
                <a:avLst/>
                <a:gdLst>
                  <a:gd name="T0" fmla="*/ 196 w 391"/>
                  <a:gd name="T1" fmla="*/ 0 h 391"/>
                  <a:gd name="T2" fmla="*/ 0 w 391"/>
                  <a:gd name="T3" fmla="*/ 196 h 391"/>
                  <a:gd name="T4" fmla="*/ 196 w 391"/>
                  <a:gd name="T5" fmla="*/ 391 h 391"/>
                  <a:gd name="T6" fmla="*/ 391 w 391"/>
                  <a:gd name="T7" fmla="*/ 196 h 391"/>
                  <a:gd name="T8" fmla="*/ 196 w 391"/>
                  <a:gd name="T9" fmla="*/ 0 h 391"/>
                  <a:gd name="T10" fmla="*/ 196 w 391"/>
                  <a:gd name="T11" fmla="*/ 365 h 391"/>
                  <a:gd name="T12" fmla="*/ 26 w 391"/>
                  <a:gd name="T13" fmla="*/ 196 h 391"/>
                  <a:gd name="T14" fmla="*/ 196 w 391"/>
                  <a:gd name="T15" fmla="*/ 26 h 391"/>
                  <a:gd name="T16" fmla="*/ 365 w 391"/>
                  <a:gd name="T17" fmla="*/ 196 h 391"/>
                  <a:gd name="T18" fmla="*/ 196 w 391"/>
                  <a:gd name="T19" fmla="*/ 365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1" h="391">
                    <a:moveTo>
                      <a:pt x="196" y="0"/>
                    </a:moveTo>
                    <a:cubicBezTo>
                      <a:pt x="88" y="0"/>
                      <a:pt x="0" y="88"/>
                      <a:pt x="0" y="196"/>
                    </a:cubicBezTo>
                    <a:cubicBezTo>
                      <a:pt x="0" y="303"/>
                      <a:pt x="88" y="391"/>
                      <a:pt x="196" y="391"/>
                    </a:cubicBezTo>
                    <a:cubicBezTo>
                      <a:pt x="303" y="391"/>
                      <a:pt x="391" y="303"/>
                      <a:pt x="391" y="196"/>
                    </a:cubicBezTo>
                    <a:cubicBezTo>
                      <a:pt x="391" y="88"/>
                      <a:pt x="303" y="0"/>
                      <a:pt x="196" y="0"/>
                    </a:cubicBezTo>
                    <a:close/>
                    <a:moveTo>
                      <a:pt x="196" y="365"/>
                    </a:moveTo>
                    <a:cubicBezTo>
                      <a:pt x="102" y="365"/>
                      <a:pt x="26" y="289"/>
                      <a:pt x="26" y="196"/>
                    </a:cubicBezTo>
                    <a:cubicBezTo>
                      <a:pt x="26" y="102"/>
                      <a:pt x="102" y="26"/>
                      <a:pt x="196" y="26"/>
                    </a:cubicBezTo>
                    <a:cubicBezTo>
                      <a:pt x="289" y="26"/>
                      <a:pt x="365" y="102"/>
                      <a:pt x="365" y="196"/>
                    </a:cubicBezTo>
                    <a:cubicBezTo>
                      <a:pt x="365" y="289"/>
                      <a:pt x="289" y="365"/>
                      <a:pt x="196" y="36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5" name="easyIcon">
            <a:extLst>
              <a:ext uri="{FF2B5EF4-FFF2-40B4-BE49-F238E27FC236}">
                <a16:creationId xmlns:a16="http://schemas.microsoft.com/office/drawing/2014/main" id="{BAE12143-CBB6-5238-694A-92134E217FB8}"/>
              </a:ext>
            </a:extLst>
          </p:cNvPr>
          <p:cNvGrpSpPr>
            <a:grpSpLocks noChangeAspect="1"/>
          </p:cNvGrpSpPr>
          <p:nvPr>
            <p:custDataLst>
              <p:tags r:id="rId13"/>
            </p:custDataLst>
          </p:nvPr>
        </p:nvGrpSpPr>
        <p:grpSpPr>
          <a:xfrm>
            <a:off x="5840009" y="2952401"/>
            <a:ext cx="410865" cy="410865"/>
            <a:chOff x="1762013" y="2091393"/>
            <a:chExt cx="714050" cy="714050"/>
          </a:xfrm>
        </p:grpSpPr>
        <p:sp>
          <p:nvSpPr>
            <p:cNvPr id="6" name="Background">
              <a:extLst>
                <a:ext uri="{FF2B5EF4-FFF2-40B4-BE49-F238E27FC236}">
                  <a16:creationId xmlns:a16="http://schemas.microsoft.com/office/drawing/2014/main" id="{F3244195-08A7-1EA2-3341-F763E5A077DC}"/>
                </a:ext>
              </a:extLst>
            </p:cNvPr>
            <p:cNvSpPr/>
            <p:nvPr/>
          </p:nvSpPr>
          <p:spPr>
            <a:xfrm>
              <a:off x="1762013" y="2091393"/>
              <a:ext cx="714050" cy="714050"/>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7" name="Group 6">
              <a:extLst>
                <a:ext uri="{FF2B5EF4-FFF2-40B4-BE49-F238E27FC236}">
                  <a16:creationId xmlns:a16="http://schemas.microsoft.com/office/drawing/2014/main" id="{7A7A76F2-E3C0-77C6-E190-17A236DE2F59}"/>
                </a:ext>
              </a:extLst>
            </p:cNvPr>
            <p:cNvGrpSpPr>
              <a:grpSpLocks noChangeAspect="1"/>
            </p:cNvGrpSpPr>
            <p:nvPr/>
          </p:nvGrpSpPr>
          <p:grpSpPr bwMode="gray">
            <a:xfrm>
              <a:off x="1865343" y="2160420"/>
              <a:ext cx="507393" cy="576001"/>
              <a:chOff x="-17884775" y="12919075"/>
              <a:chExt cx="3709988" cy="4211638"/>
            </a:xfrm>
            <a:solidFill>
              <a:schemeClr val="accent2"/>
            </a:solidFill>
          </p:grpSpPr>
          <p:sp>
            <p:nvSpPr>
              <p:cNvPr id="45" name="Vector">
                <a:extLst>
                  <a:ext uri="{FF2B5EF4-FFF2-40B4-BE49-F238E27FC236}">
                    <a16:creationId xmlns:a16="http://schemas.microsoft.com/office/drawing/2014/main" id="{9A0E56CF-0C1A-8BD8-563B-A6A3F2EF8907}"/>
                  </a:ext>
                </a:extLst>
              </p:cNvPr>
              <p:cNvSpPr>
                <a:spLocks/>
              </p:cNvSpPr>
              <p:nvPr/>
            </p:nvSpPr>
            <p:spPr bwMode="gray">
              <a:xfrm>
                <a:off x="-16824325" y="15367000"/>
                <a:ext cx="1319213" cy="153988"/>
              </a:xfrm>
              <a:custGeom>
                <a:avLst/>
                <a:gdLst>
                  <a:gd name="T0" fmla="*/ 38 w 690"/>
                  <a:gd name="T1" fmla="*/ 80 h 80"/>
                  <a:gd name="T2" fmla="*/ 652 w 690"/>
                  <a:gd name="T3" fmla="*/ 80 h 80"/>
                  <a:gd name="T4" fmla="*/ 690 w 690"/>
                  <a:gd name="T5" fmla="*/ 0 h 80"/>
                  <a:gd name="T6" fmla="*/ 0 w 690"/>
                  <a:gd name="T7" fmla="*/ 0 h 80"/>
                  <a:gd name="T8" fmla="*/ 38 w 690"/>
                  <a:gd name="T9" fmla="*/ 80 h 80"/>
                </a:gdLst>
                <a:ahLst/>
                <a:cxnLst>
                  <a:cxn ang="0">
                    <a:pos x="T0" y="T1"/>
                  </a:cxn>
                  <a:cxn ang="0">
                    <a:pos x="T2" y="T3"/>
                  </a:cxn>
                  <a:cxn ang="0">
                    <a:pos x="T4" y="T5"/>
                  </a:cxn>
                  <a:cxn ang="0">
                    <a:pos x="T6" y="T7"/>
                  </a:cxn>
                  <a:cxn ang="0">
                    <a:pos x="T8" y="T9"/>
                  </a:cxn>
                </a:cxnLst>
                <a:rect l="0" t="0" r="r" b="b"/>
                <a:pathLst>
                  <a:path w="690" h="80">
                    <a:moveTo>
                      <a:pt x="38" y="80"/>
                    </a:moveTo>
                    <a:cubicBezTo>
                      <a:pt x="652" y="80"/>
                      <a:pt x="652" y="80"/>
                      <a:pt x="652" y="80"/>
                    </a:cubicBezTo>
                    <a:cubicBezTo>
                      <a:pt x="668" y="55"/>
                      <a:pt x="681" y="28"/>
                      <a:pt x="690" y="0"/>
                    </a:cubicBezTo>
                    <a:cubicBezTo>
                      <a:pt x="0" y="0"/>
                      <a:pt x="0" y="0"/>
                      <a:pt x="0" y="0"/>
                    </a:cubicBezTo>
                    <a:cubicBezTo>
                      <a:pt x="9" y="28"/>
                      <a:pt x="22" y="55"/>
                      <a:pt x="38" y="80"/>
                    </a:cubicBezTo>
                    <a:close/>
                  </a:path>
                </a:pathLst>
              </a:custGeom>
              <a:solidFill>
                <a:srgbClr val="FFFFFF"/>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6" name="Vector">
                <a:extLst>
                  <a:ext uri="{FF2B5EF4-FFF2-40B4-BE49-F238E27FC236}">
                    <a16:creationId xmlns:a16="http://schemas.microsoft.com/office/drawing/2014/main" id="{EB886314-B0CB-402E-E5F5-993853F57361}"/>
                  </a:ext>
                </a:extLst>
              </p:cNvPr>
              <p:cNvSpPr>
                <a:spLocks noChangeArrowheads="1"/>
              </p:cNvSpPr>
              <p:nvPr/>
            </p:nvSpPr>
            <p:spPr bwMode="gray">
              <a:xfrm>
                <a:off x="-17473613" y="14238288"/>
                <a:ext cx="152400" cy="911225"/>
              </a:xfrm>
              <a:prstGeom prst="rect">
                <a:avLst/>
              </a:prstGeom>
              <a:solidFill>
                <a:srgbClr val="FFFFFF"/>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7" name="Vector">
                <a:extLst>
                  <a:ext uri="{FF2B5EF4-FFF2-40B4-BE49-F238E27FC236}">
                    <a16:creationId xmlns:a16="http://schemas.microsoft.com/office/drawing/2014/main" id="{2C5C1977-DFE6-4014-A192-EB0373494A68}"/>
                  </a:ext>
                </a:extLst>
              </p:cNvPr>
              <p:cNvSpPr>
                <a:spLocks/>
              </p:cNvSpPr>
              <p:nvPr/>
            </p:nvSpPr>
            <p:spPr bwMode="gray">
              <a:xfrm>
                <a:off x="-16856075" y="14712950"/>
                <a:ext cx="152400" cy="436563"/>
              </a:xfrm>
              <a:custGeom>
                <a:avLst/>
                <a:gdLst>
                  <a:gd name="T0" fmla="*/ 80 w 80"/>
                  <a:gd name="T1" fmla="*/ 0 h 228"/>
                  <a:gd name="T2" fmla="*/ 0 w 80"/>
                  <a:gd name="T3" fmla="*/ 209 h 228"/>
                  <a:gd name="T4" fmla="*/ 0 w 80"/>
                  <a:gd name="T5" fmla="*/ 228 h 228"/>
                  <a:gd name="T6" fmla="*/ 80 w 80"/>
                  <a:gd name="T7" fmla="*/ 228 h 228"/>
                  <a:gd name="T8" fmla="*/ 80 w 80"/>
                  <a:gd name="T9" fmla="*/ 0 h 228"/>
                </a:gdLst>
                <a:ahLst/>
                <a:cxnLst>
                  <a:cxn ang="0">
                    <a:pos x="T0" y="T1"/>
                  </a:cxn>
                  <a:cxn ang="0">
                    <a:pos x="T2" y="T3"/>
                  </a:cxn>
                  <a:cxn ang="0">
                    <a:pos x="T4" y="T5"/>
                  </a:cxn>
                  <a:cxn ang="0">
                    <a:pos x="T6" y="T7"/>
                  </a:cxn>
                  <a:cxn ang="0">
                    <a:pos x="T8" y="T9"/>
                  </a:cxn>
                </a:cxnLst>
                <a:rect l="0" t="0" r="r" b="b"/>
                <a:pathLst>
                  <a:path w="80" h="228">
                    <a:moveTo>
                      <a:pt x="80" y="0"/>
                    </a:moveTo>
                    <a:cubicBezTo>
                      <a:pt x="31" y="59"/>
                      <a:pt x="3" y="132"/>
                      <a:pt x="0" y="209"/>
                    </a:cubicBezTo>
                    <a:cubicBezTo>
                      <a:pt x="0" y="228"/>
                      <a:pt x="0" y="228"/>
                      <a:pt x="0" y="228"/>
                    </a:cubicBezTo>
                    <a:cubicBezTo>
                      <a:pt x="80" y="228"/>
                      <a:pt x="80" y="228"/>
                      <a:pt x="80" y="228"/>
                    </a:cubicBezTo>
                    <a:lnTo>
                      <a:pt x="80" y="0"/>
                    </a:lnTo>
                    <a:close/>
                  </a:path>
                </a:pathLst>
              </a:custGeom>
              <a:solidFill>
                <a:srgbClr val="FFFFFF"/>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8" name="Vector">
                <a:extLst>
                  <a:ext uri="{FF2B5EF4-FFF2-40B4-BE49-F238E27FC236}">
                    <a16:creationId xmlns:a16="http://schemas.microsoft.com/office/drawing/2014/main" id="{99AA79C6-CE6A-9D7C-CEB7-86A14A93A58B}"/>
                  </a:ext>
                </a:extLst>
              </p:cNvPr>
              <p:cNvSpPr>
                <a:spLocks/>
              </p:cNvSpPr>
              <p:nvPr/>
            </p:nvSpPr>
            <p:spPr bwMode="gray">
              <a:xfrm>
                <a:off x="-16548100" y="14495463"/>
                <a:ext cx="152400" cy="654050"/>
              </a:xfrm>
              <a:custGeom>
                <a:avLst/>
                <a:gdLst>
                  <a:gd name="T0" fmla="*/ 80 w 80"/>
                  <a:gd name="T1" fmla="*/ 0 h 342"/>
                  <a:gd name="T2" fmla="*/ 0 w 80"/>
                  <a:gd name="T3" fmla="*/ 39 h 342"/>
                  <a:gd name="T4" fmla="*/ 0 w 80"/>
                  <a:gd name="T5" fmla="*/ 342 h 342"/>
                  <a:gd name="T6" fmla="*/ 80 w 80"/>
                  <a:gd name="T7" fmla="*/ 342 h 342"/>
                  <a:gd name="T8" fmla="*/ 80 w 80"/>
                  <a:gd name="T9" fmla="*/ 0 h 342"/>
                </a:gdLst>
                <a:ahLst/>
                <a:cxnLst>
                  <a:cxn ang="0">
                    <a:pos x="T0" y="T1"/>
                  </a:cxn>
                  <a:cxn ang="0">
                    <a:pos x="T2" y="T3"/>
                  </a:cxn>
                  <a:cxn ang="0">
                    <a:pos x="T4" y="T5"/>
                  </a:cxn>
                  <a:cxn ang="0">
                    <a:pos x="T6" y="T7"/>
                  </a:cxn>
                  <a:cxn ang="0">
                    <a:pos x="T8" y="T9"/>
                  </a:cxn>
                </a:cxnLst>
                <a:rect l="0" t="0" r="r" b="b"/>
                <a:pathLst>
                  <a:path w="80" h="342">
                    <a:moveTo>
                      <a:pt x="80" y="0"/>
                    </a:moveTo>
                    <a:cubicBezTo>
                      <a:pt x="52" y="10"/>
                      <a:pt x="25" y="23"/>
                      <a:pt x="0" y="39"/>
                    </a:cubicBezTo>
                    <a:cubicBezTo>
                      <a:pt x="0" y="342"/>
                      <a:pt x="0" y="342"/>
                      <a:pt x="0" y="342"/>
                    </a:cubicBezTo>
                    <a:cubicBezTo>
                      <a:pt x="80" y="342"/>
                      <a:pt x="80" y="342"/>
                      <a:pt x="80" y="342"/>
                    </a:cubicBezTo>
                    <a:lnTo>
                      <a:pt x="80" y="0"/>
                    </a:lnTo>
                    <a:close/>
                  </a:path>
                </a:pathLst>
              </a:custGeom>
              <a:solidFill>
                <a:srgbClr val="FFFFFF"/>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9" name="Vector">
                <a:extLst>
                  <a:ext uri="{FF2B5EF4-FFF2-40B4-BE49-F238E27FC236}">
                    <a16:creationId xmlns:a16="http://schemas.microsoft.com/office/drawing/2014/main" id="{B4DDFDA3-B2CC-676A-67B7-FE944682E4FB}"/>
                  </a:ext>
                </a:extLst>
              </p:cNvPr>
              <p:cNvSpPr>
                <a:spLocks noChangeArrowheads="1"/>
              </p:cNvSpPr>
              <p:nvPr/>
            </p:nvSpPr>
            <p:spPr bwMode="gray">
              <a:xfrm>
                <a:off x="-16240125" y="14655800"/>
                <a:ext cx="152400" cy="493713"/>
              </a:xfrm>
              <a:prstGeom prst="rect">
                <a:avLst/>
              </a:prstGeom>
              <a:solidFill>
                <a:srgbClr val="FFFFFF"/>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0" name="Vector">
                <a:extLst>
                  <a:ext uri="{FF2B5EF4-FFF2-40B4-BE49-F238E27FC236}">
                    <a16:creationId xmlns:a16="http://schemas.microsoft.com/office/drawing/2014/main" id="{CCBAB6F0-2D7D-AECE-E131-13DABCFD75DE}"/>
                  </a:ext>
                </a:extLst>
              </p:cNvPr>
              <p:cNvSpPr>
                <a:spLocks noChangeArrowheads="1"/>
              </p:cNvSpPr>
              <p:nvPr/>
            </p:nvSpPr>
            <p:spPr bwMode="gray">
              <a:xfrm>
                <a:off x="-15925800" y="14879638"/>
                <a:ext cx="153988" cy="269875"/>
              </a:xfrm>
              <a:prstGeom prst="rect">
                <a:avLst/>
              </a:prstGeom>
              <a:solidFill>
                <a:srgbClr val="FFFFFF"/>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1" name="Vector">
                <a:extLst>
                  <a:ext uri="{FF2B5EF4-FFF2-40B4-BE49-F238E27FC236}">
                    <a16:creationId xmlns:a16="http://schemas.microsoft.com/office/drawing/2014/main" id="{A490908A-A2DC-23E3-4F4B-515872DB806C}"/>
                  </a:ext>
                </a:extLst>
              </p:cNvPr>
              <p:cNvSpPr>
                <a:spLocks/>
              </p:cNvSpPr>
              <p:nvPr/>
            </p:nvSpPr>
            <p:spPr bwMode="gray">
              <a:xfrm>
                <a:off x="-15622588" y="14711363"/>
                <a:ext cx="152400" cy="438150"/>
              </a:xfrm>
              <a:custGeom>
                <a:avLst/>
                <a:gdLst>
                  <a:gd name="T0" fmla="*/ 0 w 80"/>
                  <a:gd name="T1" fmla="*/ 229 h 229"/>
                  <a:gd name="T2" fmla="*/ 80 w 80"/>
                  <a:gd name="T3" fmla="*/ 229 h 229"/>
                  <a:gd name="T4" fmla="*/ 80 w 80"/>
                  <a:gd name="T5" fmla="*/ 210 h 229"/>
                  <a:gd name="T6" fmla="*/ 0 w 80"/>
                  <a:gd name="T7" fmla="*/ 0 h 229"/>
                  <a:gd name="T8" fmla="*/ 0 w 80"/>
                  <a:gd name="T9" fmla="*/ 229 h 229"/>
                </a:gdLst>
                <a:ahLst/>
                <a:cxnLst>
                  <a:cxn ang="0">
                    <a:pos x="T0" y="T1"/>
                  </a:cxn>
                  <a:cxn ang="0">
                    <a:pos x="T2" y="T3"/>
                  </a:cxn>
                  <a:cxn ang="0">
                    <a:pos x="T4" y="T5"/>
                  </a:cxn>
                  <a:cxn ang="0">
                    <a:pos x="T6" y="T7"/>
                  </a:cxn>
                  <a:cxn ang="0">
                    <a:pos x="T8" y="T9"/>
                  </a:cxn>
                </a:cxnLst>
                <a:rect l="0" t="0" r="r" b="b"/>
                <a:pathLst>
                  <a:path w="80" h="229">
                    <a:moveTo>
                      <a:pt x="0" y="229"/>
                    </a:moveTo>
                    <a:cubicBezTo>
                      <a:pt x="80" y="229"/>
                      <a:pt x="80" y="229"/>
                      <a:pt x="80" y="229"/>
                    </a:cubicBezTo>
                    <a:cubicBezTo>
                      <a:pt x="80" y="210"/>
                      <a:pt x="80" y="210"/>
                      <a:pt x="80" y="210"/>
                    </a:cubicBezTo>
                    <a:cubicBezTo>
                      <a:pt x="76" y="133"/>
                      <a:pt x="48" y="60"/>
                      <a:pt x="0" y="0"/>
                    </a:cubicBezTo>
                    <a:lnTo>
                      <a:pt x="0" y="229"/>
                    </a:lnTo>
                    <a:close/>
                  </a:path>
                </a:pathLst>
              </a:custGeom>
              <a:solidFill>
                <a:srgbClr val="FFFFFF"/>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2" name="Vector">
                <a:extLst>
                  <a:ext uri="{FF2B5EF4-FFF2-40B4-BE49-F238E27FC236}">
                    <a16:creationId xmlns:a16="http://schemas.microsoft.com/office/drawing/2014/main" id="{58948361-D158-ABE1-F6AF-B58C2E9661CF}"/>
                  </a:ext>
                </a:extLst>
              </p:cNvPr>
              <p:cNvSpPr>
                <a:spLocks noChangeArrowheads="1"/>
              </p:cNvSpPr>
              <p:nvPr/>
            </p:nvSpPr>
            <p:spPr bwMode="gray">
              <a:xfrm>
                <a:off x="-15006638" y="14601825"/>
                <a:ext cx="152400" cy="547688"/>
              </a:xfrm>
              <a:prstGeom prst="rect">
                <a:avLst/>
              </a:prstGeom>
              <a:solidFill>
                <a:srgbClr val="FFFFFF"/>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5" name="Vector">
                <a:extLst>
                  <a:ext uri="{FF2B5EF4-FFF2-40B4-BE49-F238E27FC236}">
                    <a16:creationId xmlns:a16="http://schemas.microsoft.com/office/drawing/2014/main" id="{29A05ECA-86AA-CDE4-F1D6-A8BD999C6A80}"/>
                  </a:ext>
                </a:extLst>
              </p:cNvPr>
              <p:cNvSpPr>
                <a:spLocks noChangeArrowheads="1"/>
              </p:cNvSpPr>
              <p:nvPr/>
            </p:nvSpPr>
            <p:spPr bwMode="gray">
              <a:xfrm>
                <a:off x="-17502188" y="13263563"/>
                <a:ext cx="152400" cy="152400"/>
              </a:xfrm>
              <a:prstGeom prst="rect">
                <a:avLst/>
              </a:prstGeom>
              <a:solidFill>
                <a:srgbClr val="FFFFFF"/>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6" name="Vector">
                <a:extLst>
                  <a:ext uri="{FF2B5EF4-FFF2-40B4-BE49-F238E27FC236}">
                    <a16:creationId xmlns:a16="http://schemas.microsoft.com/office/drawing/2014/main" id="{561A63E8-6AD5-7CEB-8527-FC791ABF8DCF}"/>
                  </a:ext>
                </a:extLst>
              </p:cNvPr>
              <p:cNvSpPr>
                <a:spLocks noChangeArrowheads="1"/>
              </p:cNvSpPr>
              <p:nvPr/>
            </p:nvSpPr>
            <p:spPr bwMode="gray">
              <a:xfrm>
                <a:off x="-15590838" y="13263563"/>
                <a:ext cx="153988" cy="152400"/>
              </a:xfrm>
              <a:prstGeom prst="rect">
                <a:avLst/>
              </a:prstGeom>
              <a:solidFill>
                <a:srgbClr val="FFFFFF"/>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8" name="Vector">
                <a:extLst>
                  <a:ext uri="{FF2B5EF4-FFF2-40B4-BE49-F238E27FC236}">
                    <a16:creationId xmlns:a16="http://schemas.microsoft.com/office/drawing/2014/main" id="{43764C0B-893E-E05B-2AFC-21AC764D7DBF}"/>
                  </a:ext>
                </a:extLst>
              </p:cNvPr>
              <p:cNvSpPr>
                <a:spLocks noChangeArrowheads="1"/>
              </p:cNvSpPr>
              <p:nvPr/>
            </p:nvSpPr>
            <p:spPr bwMode="gray">
              <a:xfrm>
                <a:off x="-15284450" y="13263563"/>
                <a:ext cx="152400" cy="152400"/>
              </a:xfrm>
              <a:prstGeom prst="rect">
                <a:avLst/>
              </a:prstGeom>
              <a:solidFill>
                <a:srgbClr val="FFFFFF"/>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0" name="Vector">
                <a:extLst>
                  <a:ext uri="{FF2B5EF4-FFF2-40B4-BE49-F238E27FC236}">
                    <a16:creationId xmlns:a16="http://schemas.microsoft.com/office/drawing/2014/main" id="{D8AD72EF-6628-A900-023D-8C16E4FCF4E7}"/>
                  </a:ext>
                </a:extLst>
              </p:cNvPr>
              <p:cNvSpPr>
                <a:spLocks noChangeArrowheads="1"/>
              </p:cNvSpPr>
              <p:nvPr/>
            </p:nvSpPr>
            <p:spPr bwMode="gray">
              <a:xfrm>
                <a:off x="-14978063" y="13263563"/>
                <a:ext cx="152400" cy="152400"/>
              </a:xfrm>
              <a:prstGeom prst="rect">
                <a:avLst/>
              </a:prstGeom>
              <a:solidFill>
                <a:srgbClr val="FFFFFF"/>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7" name="Vector">
                <a:extLst>
                  <a:ext uri="{FF2B5EF4-FFF2-40B4-BE49-F238E27FC236}">
                    <a16:creationId xmlns:a16="http://schemas.microsoft.com/office/drawing/2014/main" id="{F0787B66-2EC8-3C1F-C1ED-B3D85FFE3CD4}"/>
                  </a:ext>
                </a:extLst>
              </p:cNvPr>
              <p:cNvSpPr>
                <a:spLocks noEditPoints="1"/>
              </p:cNvSpPr>
              <p:nvPr/>
            </p:nvSpPr>
            <p:spPr bwMode="gray">
              <a:xfrm>
                <a:off x="-17884775" y="12919075"/>
                <a:ext cx="3709988" cy="4211638"/>
              </a:xfrm>
              <a:custGeom>
                <a:avLst/>
                <a:gdLst>
                  <a:gd name="T0" fmla="*/ 1555 w 1940"/>
                  <a:gd name="T1" fmla="*/ 1596 h 2202"/>
                  <a:gd name="T2" fmla="*/ 1459 w 1940"/>
                  <a:gd name="T3" fmla="*/ 1556 h 2202"/>
                  <a:gd name="T4" fmla="*/ 1374 w 1940"/>
                  <a:gd name="T5" fmla="*/ 1580 h 2202"/>
                  <a:gd name="T6" fmla="*/ 1386 w 1940"/>
                  <a:gd name="T7" fmla="*/ 1360 h 2202"/>
                  <a:gd name="T8" fmla="*/ 1800 w 1940"/>
                  <a:gd name="T9" fmla="*/ 0 h 2202"/>
                  <a:gd name="T10" fmla="*/ 0 w 1940"/>
                  <a:gd name="T11" fmla="*/ 1360 h 2202"/>
                  <a:gd name="T12" fmla="*/ 530 w 1940"/>
                  <a:gd name="T13" fmla="*/ 1536 h 2202"/>
                  <a:gd name="T14" fmla="*/ 1242 w 1940"/>
                  <a:gd name="T15" fmla="*/ 1562 h 2202"/>
                  <a:gd name="T16" fmla="*/ 1293 w 1940"/>
                  <a:gd name="T17" fmla="*/ 1720 h 2202"/>
                  <a:gd name="T18" fmla="*/ 1677 w 1940"/>
                  <a:gd name="T19" fmla="*/ 2162 h 2202"/>
                  <a:gd name="T20" fmla="*/ 1773 w 1940"/>
                  <a:gd name="T21" fmla="*/ 2202 h 2202"/>
                  <a:gd name="T22" fmla="*/ 1892 w 1940"/>
                  <a:gd name="T23" fmla="*/ 2152 h 2202"/>
                  <a:gd name="T24" fmla="*/ 1899 w 1940"/>
                  <a:gd name="T25" fmla="*/ 1940 h 2202"/>
                  <a:gd name="T26" fmla="*/ 80 w 1940"/>
                  <a:gd name="T27" fmla="*/ 80 h 2202"/>
                  <a:gd name="T28" fmla="*/ 1720 w 1940"/>
                  <a:gd name="T29" fmla="*/ 360 h 2202"/>
                  <a:gd name="T30" fmla="*/ 80 w 1940"/>
                  <a:gd name="T31" fmla="*/ 80 h 2202"/>
                  <a:gd name="T32" fmla="*/ 377 w 1940"/>
                  <a:gd name="T33" fmla="*/ 1166 h 2202"/>
                  <a:gd name="T34" fmla="*/ 389 w 1940"/>
                  <a:gd name="T35" fmla="*/ 1280 h 2202"/>
                  <a:gd name="T36" fmla="*/ 80 w 1940"/>
                  <a:gd name="T37" fmla="*/ 440 h 2202"/>
                  <a:gd name="T38" fmla="*/ 1720 w 1940"/>
                  <a:gd name="T39" fmla="*/ 1280 h 2202"/>
                  <a:gd name="T40" fmla="*/ 1422 w 1940"/>
                  <a:gd name="T41" fmla="*/ 1200 h 2202"/>
                  <a:gd name="T42" fmla="*/ 1424 w 1940"/>
                  <a:gd name="T43" fmla="*/ 763 h 2202"/>
                  <a:gd name="T44" fmla="*/ 1344 w 1940"/>
                  <a:gd name="T45" fmla="*/ 888 h 2202"/>
                  <a:gd name="T46" fmla="*/ 1263 w 1940"/>
                  <a:gd name="T47" fmla="*/ 789 h 2202"/>
                  <a:gd name="T48" fmla="*/ 1183 w 1940"/>
                  <a:gd name="T49" fmla="*/ 630 h 2202"/>
                  <a:gd name="T50" fmla="*/ 900 w 1940"/>
                  <a:gd name="T51" fmla="*/ 643 h 2202"/>
                  <a:gd name="T52" fmla="*/ 618 w 1940"/>
                  <a:gd name="T53" fmla="*/ 583 h 2202"/>
                  <a:gd name="T54" fmla="*/ 538 w 1940"/>
                  <a:gd name="T55" fmla="*/ 789 h 2202"/>
                  <a:gd name="T56" fmla="*/ 456 w 1940"/>
                  <a:gd name="T57" fmla="*/ 888 h 2202"/>
                  <a:gd name="T58" fmla="*/ 376 w 1940"/>
                  <a:gd name="T59" fmla="*/ 750 h 2202"/>
                  <a:gd name="T60" fmla="*/ 900 w 1940"/>
                  <a:gd name="T61" fmla="*/ 1609 h 2202"/>
                  <a:gd name="T62" fmla="*/ 586 w 1940"/>
                  <a:gd name="T63" fmla="*/ 1480 h 2202"/>
                  <a:gd name="T64" fmla="*/ 586 w 1940"/>
                  <a:gd name="T65" fmla="*/ 853 h 2202"/>
                  <a:gd name="T66" fmla="*/ 771 w 1940"/>
                  <a:gd name="T67" fmla="*/ 742 h 2202"/>
                  <a:gd name="T68" fmla="*/ 1214 w 1940"/>
                  <a:gd name="T69" fmla="*/ 853 h 2202"/>
                  <a:gd name="T70" fmla="*/ 1298 w 1940"/>
                  <a:gd name="T71" fmla="*/ 1360 h 2202"/>
                  <a:gd name="T72" fmla="*/ 1834 w 1940"/>
                  <a:gd name="T73" fmla="*/ 2096 h 2202"/>
                  <a:gd name="T74" fmla="*/ 1773 w 1940"/>
                  <a:gd name="T75" fmla="*/ 2122 h 2202"/>
                  <a:gd name="T76" fmla="*/ 1734 w 1940"/>
                  <a:gd name="T77" fmla="*/ 2106 h 2202"/>
                  <a:gd name="T78" fmla="*/ 1390 w 1940"/>
                  <a:gd name="T79" fmla="*/ 1762 h 2202"/>
                  <a:gd name="T80" fmla="*/ 1373 w 1940"/>
                  <a:gd name="T81" fmla="*/ 1720 h 2202"/>
                  <a:gd name="T82" fmla="*/ 1457 w 1940"/>
                  <a:gd name="T83" fmla="*/ 1636 h 2202"/>
                  <a:gd name="T84" fmla="*/ 1459 w 1940"/>
                  <a:gd name="T85" fmla="*/ 1636 h 2202"/>
                  <a:gd name="T86" fmla="*/ 1498 w 1940"/>
                  <a:gd name="T87" fmla="*/ 1652 h 2202"/>
                  <a:gd name="T88" fmla="*/ 1843 w 1940"/>
                  <a:gd name="T89" fmla="*/ 1997 h 2202"/>
                  <a:gd name="T90" fmla="*/ 1834 w 1940"/>
                  <a:gd name="T91" fmla="*/ 2096 h 2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40" h="2202">
                    <a:moveTo>
                      <a:pt x="1899" y="1941"/>
                    </a:moveTo>
                    <a:cubicBezTo>
                      <a:pt x="1880" y="1921"/>
                      <a:pt x="1813" y="1854"/>
                      <a:pt x="1555" y="1596"/>
                    </a:cubicBezTo>
                    <a:cubicBezTo>
                      <a:pt x="1528" y="1569"/>
                      <a:pt x="1496" y="1556"/>
                      <a:pt x="1460" y="1556"/>
                    </a:cubicBezTo>
                    <a:cubicBezTo>
                      <a:pt x="1459" y="1556"/>
                      <a:pt x="1459" y="1556"/>
                      <a:pt x="1459" y="1556"/>
                    </a:cubicBezTo>
                    <a:cubicBezTo>
                      <a:pt x="1455" y="1556"/>
                      <a:pt x="1455" y="1556"/>
                      <a:pt x="1455" y="1556"/>
                    </a:cubicBezTo>
                    <a:cubicBezTo>
                      <a:pt x="1427" y="1556"/>
                      <a:pt x="1399" y="1564"/>
                      <a:pt x="1374" y="1580"/>
                    </a:cubicBezTo>
                    <a:cubicBezTo>
                      <a:pt x="1299" y="1505"/>
                      <a:pt x="1299" y="1505"/>
                      <a:pt x="1299" y="1505"/>
                    </a:cubicBezTo>
                    <a:cubicBezTo>
                      <a:pt x="1336" y="1461"/>
                      <a:pt x="1365" y="1412"/>
                      <a:pt x="1386" y="1360"/>
                    </a:cubicBezTo>
                    <a:cubicBezTo>
                      <a:pt x="1800" y="1360"/>
                      <a:pt x="1800" y="1360"/>
                      <a:pt x="1800" y="1360"/>
                    </a:cubicBezTo>
                    <a:cubicBezTo>
                      <a:pt x="1800" y="0"/>
                      <a:pt x="1800" y="0"/>
                      <a:pt x="1800" y="0"/>
                    </a:cubicBezTo>
                    <a:cubicBezTo>
                      <a:pt x="0" y="0"/>
                      <a:pt x="0" y="0"/>
                      <a:pt x="0" y="0"/>
                    </a:cubicBezTo>
                    <a:cubicBezTo>
                      <a:pt x="0" y="1360"/>
                      <a:pt x="0" y="1360"/>
                      <a:pt x="0" y="1360"/>
                    </a:cubicBezTo>
                    <a:cubicBezTo>
                      <a:pt x="414" y="1360"/>
                      <a:pt x="414" y="1360"/>
                      <a:pt x="414" y="1360"/>
                    </a:cubicBezTo>
                    <a:cubicBezTo>
                      <a:pt x="440" y="1425"/>
                      <a:pt x="479" y="1485"/>
                      <a:pt x="530" y="1536"/>
                    </a:cubicBezTo>
                    <a:cubicBezTo>
                      <a:pt x="629" y="1635"/>
                      <a:pt x="760" y="1689"/>
                      <a:pt x="900" y="1689"/>
                    </a:cubicBezTo>
                    <a:cubicBezTo>
                      <a:pt x="1027" y="1689"/>
                      <a:pt x="1147" y="1644"/>
                      <a:pt x="1242" y="1562"/>
                    </a:cubicBezTo>
                    <a:cubicBezTo>
                      <a:pt x="1317" y="1636"/>
                      <a:pt x="1317" y="1636"/>
                      <a:pt x="1317" y="1636"/>
                    </a:cubicBezTo>
                    <a:cubicBezTo>
                      <a:pt x="1301" y="1663"/>
                      <a:pt x="1292" y="1692"/>
                      <a:pt x="1293" y="1720"/>
                    </a:cubicBezTo>
                    <a:cubicBezTo>
                      <a:pt x="1292" y="1757"/>
                      <a:pt x="1306" y="1790"/>
                      <a:pt x="1333" y="1817"/>
                    </a:cubicBezTo>
                    <a:cubicBezTo>
                      <a:pt x="1677" y="2162"/>
                      <a:pt x="1677" y="2162"/>
                      <a:pt x="1677" y="2162"/>
                    </a:cubicBezTo>
                    <a:cubicBezTo>
                      <a:pt x="1704" y="2188"/>
                      <a:pt x="1736" y="2202"/>
                      <a:pt x="1772" y="2202"/>
                    </a:cubicBezTo>
                    <a:cubicBezTo>
                      <a:pt x="1773" y="2202"/>
                      <a:pt x="1773" y="2202"/>
                      <a:pt x="1773" y="2202"/>
                    </a:cubicBezTo>
                    <a:cubicBezTo>
                      <a:pt x="1777" y="2202"/>
                      <a:pt x="1777" y="2202"/>
                      <a:pt x="1777" y="2202"/>
                    </a:cubicBezTo>
                    <a:cubicBezTo>
                      <a:pt x="1818" y="2202"/>
                      <a:pt x="1860" y="2184"/>
                      <a:pt x="1892" y="2152"/>
                    </a:cubicBezTo>
                    <a:cubicBezTo>
                      <a:pt x="1923" y="2119"/>
                      <a:pt x="1940" y="2077"/>
                      <a:pt x="1939" y="2038"/>
                    </a:cubicBezTo>
                    <a:cubicBezTo>
                      <a:pt x="1940" y="2001"/>
                      <a:pt x="1926" y="1968"/>
                      <a:pt x="1899" y="1940"/>
                    </a:cubicBezTo>
                    <a:lnTo>
                      <a:pt x="1899" y="1941"/>
                    </a:lnTo>
                    <a:close/>
                    <a:moveTo>
                      <a:pt x="80" y="80"/>
                    </a:moveTo>
                    <a:cubicBezTo>
                      <a:pt x="1720" y="80"/>
                      <a:pt x="1720" y="80"/>
                      <a:pt x="1720" y="80"/>
                    </a:cubicBezTo>
                    <a:cubicBezTo>
                      <a:pt x="1720" y="360"/>
                      <a:pt x="1720" y="360"/>
                      <a:pt x="1720" y="360"/>
                    </a:cubicBezTo>
                    <a:cubicBezTo>
                      <a:pt x="80" y="360"/>
                      <a:pt x="80" y="360"/>
                      <a:pt x="80" y="360"/>
                    </a:cubicBezTo>
                    <a:lnTo>
                      <a:pt x="80" y="80"/>
                    </a:lnTo>
                    <a:close/>
                    <a:moveTo>
                      <a:pt x="376" y="750"/>
                    </a:moveTo>
                    <a:cubicBezTo>
                      <a:pt x="377" y="1166"/>
                      <a:pt x="377" y="1166"/>
                      <a:pt x="377" y="1166"/>
                    </a:cubicBezTo>
                    <a:cubicBezTo>
                      <a:pt x="377" y="1177"/>
                      <a:pt x="377" y="1189"/>
                      <a:pt x="378" y="1200"/>
                    </a:cubicBezTo>
                    <a:cubicBezTo>
                      <a:pt x="380" y="1227"/>
                      <a:pt x="383" y="1254"/>
                      <a:pt x="389" y="1280"/>
                    </a:cubicBezTo>
                    <a:cubicBezTo>
                      <a:pt x="80" y="1280"/>
                      <a:pt x="80" y="1280"/>
                      <a:pt x="80" y="1280"/>
                    </a:cubicBezTo>
                    <a:cubicBezTo>
                      <a:pt x="80" y="440"/>
                      <a:pt x="80" y="440"/>
                      <a:pt x="80" y="440"/>
                    </a:cubicBezTo>
                    <a:cubicBezTo>
                      <a:pt x="1720" y="440"/>
                      <a:pt x="1720" y="440"/>
                      <a:pt x="1720" y="440"/>
                    </a:cubicBezTo>
                    <a:cubicBezTo>
                      <a:pt x="1720" y="1280"/>
                      <a:pt x="1720" y="1280"/>
                      <a:pt x="1720" y="1280"/>
                    </a:cubicBezTo>
                    <a:cubicBezTo>
                      <a:pt x="1411" y="1280"/>
                      <a:pt x="1411" y="1280"/>
                      <a:pt x="1411" y="1280"/>
                    </a:cubicBezTo>
                    <a:cubicBezTo>
                      <a:pt x="1417" y="1254"/>
                      <a:pt x="1420" y="1227"/>
                      <a:pt x="1422" y="1200"/>
                    </a:cubicBezTo>
                    <a:cubicBezTo>
                      <a:pt x="1423" y="1189"/>
                      <a:pt x="1424" y="1166"/>
                      <a:pt x="1424" y="1166"/>
                    </a:cubicBezTo>
                    <a:cubicBezTo>
                      <a:pt x="1424" y="763"/>
                      <a:pt x="1424" y="763"/>
                      <a:pt x="1424" y="763"/>
                    </a:cubicBezTo>
                    <a:cubicBezTo>
                      <a:pt x="1344" y="763"/>
                      <a:pt x="1344" y="763"/>
                      <a:pt x="1344" y="763"/>
                    </a:cubicBezTo>
                    <a:cubicBezTo>
                      <a:pt x="1344" y="888"/>
                      <a:pt x="1344" y="888"/>
                      <a:pt x="1344" y="888"/>
                    </a:cubicBezTo>
                    <a:cubicBezTo>
                      <a:pt x="1323" y="855"/>
                      <a:pt x="1298" y="824"/>
                      <a:pt x="1270" y="796"/>
                    </a:cubicBezTo>
                    <a:cubicBezTo>
                      <a:pt x="1268" y="793"/>
                      <a:pt x="1265" y="791"/>
                      <a:pt x="1263" y="789"/>
                    </a:cubicBezTo>
                    <a:cubicBezTo>
                      <a:pt x="1263" y="630"/>
                      <a:pt x="1263" y="630"/>
                      <a:pt x="1263" y="630"/>
                    </a:cubicBezTo>
                    <a:cubicBezTo>
                      <a:pt x="1183" y="630"/>
                      <a:pt x="1183" y="630"/>
                      <a:pt x="1183" y="630"/>
                    </a:cubicBezTo>
                    <a:cubicBezTo>
                      <a:pt x="1183" y="725"/>
                      <a:pt x="1183" y="725"/>
                      <a:pt x="1183" y="725"/>
                    </a:cubicBezTo>
                    <a:cubicBezTo>
                      <a:pt x="1099" y="672"/>
                      <a:pt x="1002" y="643"/>
                      <a:pt x="900" y="643"/>
                    </a:cubicBezTo>
                    <a:cubicBezTo>
                      <a:pt x="798" y="643"/>
                      <a:pt x="701" y="672"/>
                      <a:pt x="618" y="725"/>
                    </a:cubicBezTo>
                    <a:cubicBezTo>
                      <a:pt x="618" y="583"/>
                      <a:pt x="618" y="583"/>
                      <a:pt x="618" y="583"/>
                    </a:cubicBezTo>
                    <a:cubicBezTo>
                      <a:pt x="538" y="583"/>
                      <a:pt x="538" y="583"/>
                      <a:pt x="538" y="583"/>
                    </a:cubicBezTo>
                    <a:cubicBezTo>
                      <a:pt x="538" y="789"/>
                      <a:pt x="538" y="789"/>
                      <a:pt x="538" y="789"/>
                    </a:cubicBezTo>
                    <a:cubicBezTo>
                      <a:pt x="535" y="791"/>
                      <a:pt x="532" y="793"/>
                      <a:pt x="530" y="796"/>
                    </a:cubicBezTo>
                    <a:cubicBezTo>
                      <a:pt x="502" y="824"/>
                      <a:pt x="477" y="855"/>
                      <a:pt x="456" y="888"/>
                    </a:cubicBezTo>
                    <a:cubicBezTo>
                      <a:pt x="456" y="750"/>
                      <a:pt x="456" y="750"/>
                      <a:pt x="456" y="750"/>
                    </a:cubicBezTo>
                    <a:lnTo>
                      <a:pt x="376" y="750"/>
                    </a:lnTo>
                    <a:close/>
                    <a:moveTo>
                      <a:pt x="1214" y="1480"/>
                    </a:moveTo>
                    <a:cubicBezTo>
                      <a:pt x="1130" y="1563"/>
                      <a:pt x="1018" y="1609"/>
                      <a:pt x="900" y="1609"/>
                    </a:cubicBezTo>
                    <a:cubicBezTo>
                      <a:pt x="823" y="1609"/>
                      <a:pt x="749" y="1590"/>
                      <a:pt x="684" y="1553"/>
                    </a:cubicBezTo>
                    <a:cubicBezTo>
                      <a:pt x="649" y="1533"/>
                      <a:pt x="616" y="1509"/>
                      <a:pt x="586" y="1480"/>
                    </a:cubicBezTo>
                    <a:cubicBezTo>
                      <a:pt x="431" y="1324"/>
                      <a:pt x="415" y="1084"/>
                      <a:pt x="538" y="911"/>
                    </a:cubicBezTo>
                    <a:cubicBezTo>
                      <a:pt x="552" y="891"/>
                      <a:pt x="568" y="871"/>
                      <a:pt x="586" y="853"/>
                    </a:cubicBezTo>
                    <a:cubicBezTo>
                      <a:pt x="596" y="843"/>
                      <a:pt x="607" y="833"/>
                      <a:pt x="618" y="824"/>
                    </a:cubicBezTo>
                    <a:cubicBezTo>
                      <a:pt x="663" y="787"/>
                      <a:pt x="715" y="759"/>
                      <a:pt x="771" y="742"/>
                    </a:cubicBezTo>
                    <a:cubicBezTo>
                      <a:pt x="812" y="729"/>
                      <a:pt x="856" y="723"/>
                      <a:pt x="900" y="723"/>
                    </a:cubicBezTo>
                    <a:cubicBezTo>
                      <a:pt x="1018" y="723"/>
                      <a:pt x="1130" y="769"/>
                      <a:pt x="1214" y="853"/>
                    </a:cubicBezTo>
                    <a:cubicBezTo>
                      <a:pt x="1326" y="965"/>
                      <a:pt x="1369" y="1126"/>
                      <a:pt x="1328" y="1280"/>
                    </a:cubicBezTo>
                    <a:cubicBezTo>
                      <a:pt x="1321" y="1308"/>
                      <a:pt x="1311" y="1334"/>
                      <a:pt x="1298" y="1360"/>
                    </a:cubicBezTo>
                    <a:cubicBezTo>
                      <a:pt x="1277" y="1404"/>
                      <a:pt x="1249" y="1444"/>
                      <a:pt x="1214" y="1480"/>
                    </a:cubicBezTo>
                    <a:close/>
                    <a:moveTo>
                      <a:pt x="1834" y="2096"/>
                    </a:moveTo>
                    <a:cubicBezTo>
                      <a:pt x="1818" y="2113"/>
                      <a:pt x="1797" y="2122"/>
                      <a:pt x="1777" y="2122"/>
                    </a:cubicBezTo>
                    <a:cubicBezTo>
                      <a:pt x="1773" y="2122"/>
                      <a:pt x="1773" y="2122"/>
                      <a:pt x="1773" y="2122"/>
                    </a:cubicBezTo>
                    <a:cubicBezTo>
                      <a:pt x="1772" y="2122"/>
                      <a:pt x="1772" y="2122"/>
                      <a:pt x="1772" y="2122"/>
                    </a:cubicBezTo>
                    <a:cubicBezTo>
                      <a:pt x="1758" y="2122"/>
                      <a:pt x="1745" y="2117"/>
                      <a:pt x="1734" y="2106"/>
                    </a:cubicBezTo>
                    <a:cubicBezTo>
                      <a:pt x="1733" y="2105"/>
                      <a:pt x="1733" y="2105"/>
                      <a:pt x="1733" y="2105"/>
                    </a:cubicBezTo>
                    <a:cubicBezTo>
                      <a:pt x="1715" y="2087"/>
                      <a:pt x="1411" y="1783"/>
                      <a:pt x="1390" y="1762"/>
                    </a:cubicBezTo>
                    <a:cubicBezTo>
                      <a:pt x="1389" y="1761"/>
                      <a:pt x="1389" y="1761"/>
                      <a:pt x="1389" y="1761"/>
                    </a:cubicBezTo>
                    <a:cubicBezTo>
                      <a:pt x="1378" y="1749"/>
                      <a:pt x="1372" y="1736"/>
                      <a:pt x="1373" y="1720"/>
                    </a:cubicBezTo>
                    <a:cubicBezTo>
                      <a:pt x="1372" y="1700"/>
                      <a:pt x="1381" y="1679"/>
                      <a:pt x="1398" y="1662"/>
                    </a:cubicBezTo>
                    <a:cubicBezTo>
                      <a:pt x="1414" y="1645"/>
                      <a:pt x="1435" y="1636"/>
                      <a:pt x="1457" y="1636"/>
                    </a:cubicBezTo>
                    <a:cubicBezTo>
                      <a:pt x="1457" y="1636"/>
                      <a:pt x="1457" y="1636"/>
                      <a:pt x="1457" y="1636"/>
                    </a:cubicBezTo>
                    <a:cubicBezTo>
                      <a:pt x="1459" y="1636"/>
                      <a:pt x="1459" y="1636"/>
                      <a:pt x="1459" y="1636"/>
                    </a:cubicBezTo>
                    <a:cubicBezTo>
                      <a:pt x="1460" y="1636"/>
                      <a:pt x="1460" y="1636"/>
                      <a:pt x="1460" y="1636"/>
                    </a:cubicBezTo>
                    <a:cubicBezTo>
                      <a:pt x="1474" y="1636"/>
                      <a:pt x="1487" y="1641"/>
                      <a:pt x="1498" y="1652"/>
                    </a:cubicBezTo>
                    <a:cubicBezTo>
                      <a:pt x="1498" y="1652"/>
                      <a:pt x="1829" y="1983"/>
                      <a:pt x="1842" y="1996"/>
                    </a:cubicBezTo>
                    <a:cubicBezTo>
                      <a:pt x="1843" y="1997"/>
                      <a:pt x="1843" y="1997"/>
                      <a:pt x="1843" y="1997"/>
                    </a:cubicBezTo>
                    <a:cubicBezTo>
                      <a:pt x="1854" y="2009"/>
                      <a:pt x="1860" y="2021"/>
                      <a:pt x="1859" y="2038"/>
                    </a:cubicBezTo>
                    <a:cubicBezTo>
                      <a:pt x="1860" y="2058"/>
                      <a:pt x="1851" y="2079"/>
                      <a:pt x="1834" y="2096"/>
                    </a:cubicBezTo>
                    <a:close/>
                  </a:path>
                </a:pathLst>
              </a:custGeom>
              <a:solidFill>
                <a:srgbClr val="FFFFFF"/>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sp>
        <p:nvSpPr>
          <p:cNvPr id="277" name="TextBox 276">
            <a:extLst>
              <a:ext uri="{FF2B5EF4-FFF2-40B4-BE49-F238E27FC236}">
                <a16:creationId xmlns:a16="http://schemas.microsoft.com/office/drawing/2014/main" id="{297ECF84-6BD8-164F-7588-29EF84856D68}"/>
              </a:ext>
            </a:extLst>
          </p:cNvPr>
          <p:cNvSpPr txBox="1"/>
          <p:nvPr/>
        </p:nvSpPr>
        <p:spPr>
          <a:xfrm>
            <a:off x="7942458" y="6220621"/>
            <a:ext cx="1560056" cy="48624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tx2"/>
                </a:solidFill>
                <a:effectLst/>
                <a:uLnTx/>
                <a:uFillTx/>
                <a:latin typeface="Calibri" panose="020F0502020204030204"/>
                <a:ea typeface="+mn-ea"/>
                <a:cs typeface="Arial" pitchFamily="34" charset="0"/>
              </a:rPr>
              <a:t>Point of Service Collections</a:t>
            </a:r>
          </a:p>
        </p:txBody>
      </p:sp>
      <p:grpSp>
        <p:nvGrpSpPr>
          <p:cNvPr id="93" name="Group 92">
            <a:extLst>
              <a:ext uri="{FF2B5EF4-FFF2-40B4-BE49-F238E27FC236}">
                <a16:creationId xmlns:a16="http://schemas.microsoft.com/office/drawing/2014/main" id="{021F43A4-BA91-B256-DD29-EADC45949616}"/>
              </a:ext>
            </a:extLst>
          </p:cNvPr>
          <p:cNvGrpSpPr/>
          <p:nvPr/>
        </p:nvGrpSpPr>
        <p:grpSpPr>
          <a:xfrm>
            <a:off x="6096349" y="3920958"/>
            <a:ext cx="1416206" cy="1227879"/>
            <a:chOff x="1391322" y="4490402"/>
            <a:chExt cx="1344616" cy="1165809"/>
          </a:xfrm>
        </p:grpSpPr>
        <p:grpSp>
          <p:nvGrpSpPr>
            <p:cNvPr id="94" name="Group 93">
              <a:extLst>
                <a:ext uri="{FF2B5EF4-FFF2-40B4-BE49-F238E27FC236}">
                  <a16:creationId xmlns:a16="http://schemas.microsoft.com/office/drawing/2014/main" id="{3229B674-2505-8929-2764-62D36B34109D}"/>
                </a:ext>
              </a:extLst>
            </p:cNvPr>
            <p:cNvGrpSpPr/>
            <p:nvPr/>
          </p:nvGrpSpPr>
          <p:grpSpPr>
            <a:xfrm>
              <a:off x="1391322" y="4490402"/>
              <a:ext cx="1344616" cy="1165809"/>
              <a:chOff x="8296273" y="3031498"/>
              <a:chExt cx="1163657" cy="882717"/>
            </a:xfrm>
          </p:grpSpPr>
          <p:sp>
            <p:nvSpPr>
              <p:cNvPr id="161" name="TextBox 160">
                <a:extLst>
                  <a:ext uri="{FF2B5EF4-FFF2-40B4-BE49-F238E27FC236}">
                    <a16:creationId xmlns:a16="http://schemas.microsoft.com/office/drawing/2014/main" id="{5C161B8E-BE4B-03F6-CC66-EE037CBE289F}"/>
                  </a:ext>
                </a:extLst>
              </p:cNvPr>
              <p:cNvSpPr txBox="1"/>
              <p:nvPr/>
            </p:nvSpPr>
            <p:spPr>
              <a:xfrm>
                <a:off x="8296273" y="3482759"/>
                <a:ext cx="1163657" cy="431456"/>
              </a:xfrm>
              <a:prstGeom prst="rect">
                <a:avLst/>
              </a:prstGeom>
              <a:noFill/>
            </p:spPr>
            <p:txBody>
              <a:bodyPr wrap="square" rtlCol="0" anchor="t" anchorCtr="0">
                <a:spAutoFit/>
              </a:bodyPr>
              <a:lstStyle/>
              <a:p>
                <a:pPr algn="ctr" defTabSz="1036174"/>
                <a:r>
                  <a:rPr lang="en-US" sz="1100" b="1">
                    <a:solidFill>
                      <a:schemeClr val="bg1"/>
                    </a:solidFill>
                    <a:latin typeface="Calibri" panose="020F0502020204030204" pitchFamily="34" charset="0"/>
                    <a:ea typeface="League Spartan" charset="0"/>
                    <a:cs typeface="Calibri" panose="020F0502020204030204" pitchFamily="34" charset="0"/>
                  </a:rPr>
                  <a:t>Improve cost-to-collect (automation and staffing)</a:t>
                </a:r>
              </a:p>
            </p:txBody>
          </p:sp>
          <p:sp>
            <p:nvSpPr>
              <p:cNvPr id="162" name="TextBox 161">
                <a:extLst>
                  <a:ext uri="{FF2B5EF4-FFF2-40B4-BE49-F238E27FC236}">
                    <a16:creationId xmlns:a16="http://schemas.microsoft.com/office/drawing/2014/main" id="{065D707E-D9AF-4EB5-AD8F-BD6C2F0B31E1}"/>
                  </a:ext>
                </a:extLst>
              </p:cNvPr>
              <p:cNvSpPr txBox="1"/>
              <p:nvPr/>
            </p:nvSpPr>
            <p:spPr>
              <a:xfrm>
                <a:off x="8449236" y="3031498"/>
                <a:ext cx="924898" cy="331889"/>
              </a:xfrm>
              <a:prstGeom prst="rect">
                <a:avLst/>
              </a:prstGeom>
              <a:noFill/>
            </p:spPr>
            <p:txBody>
              <a:bodyPr wrap="none" rtlCol="0" anchor="t" anchorCtr="0">
                <a:spAutoFit/>
              </a:bodyPr>
              <a:lstStyle/>
              <a:p>
                <a:pPr algn="ctr" defTabSz="1036174"/>
                <a:r>
                  <a:rPr lang="en-US" sz="2400" b="1" dirty="0">
                    <a:solidFill>
                      <a:schemeClr val="bg1"/>
                    </a:solidFill>
                    <a:latin typeface="Calibri" panose="020F0502020204030204" pitchFamily="34" charset="0"/>
                    <a:ea typeface="League Spartan" charset="0"/>
                    <a:cs typeface="Calibri" panose="020F0502020204030204" pitchFamily="34" charset="0"/>
                  </a:rPr>
                  <a:t>10-30%</a:t>
                </a:r>
              </a:p>
            </p:txBody>
          </p:sp>
        </p:grpSp>
        <p:pic>
          <p:nvPicPr>
            <p:cNvPr id="95" name="Picture 94">
              <a:extLst>
                <a:ext uri="{FF2B5EF4-FFF2-40B4-BE49-F238E27FC236}">
                  <a16:creationId xmlns:a16="http://schemas.microsoft.com/office/drawing/2014/main" id="{E981D8FB-C297-A6B3-716F-C51508125A79}"/>
                </a:ext>
              </a:extLst>
            </p:cNvPr>
            <p:cNvPicPr>
              <a:picLocks noChangeAspect="1"/>
            </p:cNvPicPr>
            <p:nvPr/>
          </p:nvPicPr>
          <p:blipFill>
            <a:blip r:embed="rId23"/>
            <a:stretch>
              <a:fillRect/>
            </a:stretch>
          </p:blipFill>
          <p:spPr>
            <a:xfrm>
              <a:off x="1746370" y="4959423"/>
              <a:ext cx="635000" cy="108415"/>
            </a:xfrm>
            <a:prstGeom prst="rect">
              <a:avLst/>
            </a:prstGeom>
          </p:spPr>
        </p:pic>
      </p:grpSp>
      <p:sp>
        <p:nvSpPr>
          <p:cNvPr id="271" name="TextBox 270">
            <a:extLst>
              <a:ext uri="{FF2B5EF4-FFF2-40B4-BE49-F238E27FC236}">
                <a16:creationId xmlns:a16="http://schemas.microsoft.com/office/drawing/2014/main" id="{2499E142-AAA5-90C8-DB30-69E0464A486D}"/>
              </a:ext>
            </a:extLst>
          </p:cNvPr>
          <p:cNvSpPr txBox="1"/>
          <p:nvPr/>
        </p:nvSpPr>
        <p:spPr>
          <a:xfrm>
            <a:off x="4780728" y="2540287"/>
            <a:ext cx="957187"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tx2"/>
                </a:solidFill>
                <a:effectLst/>
                <a:uLnTx/>
                <a:uFillTx/>
                <a:latin typeface="Calibri" panose="020F0502020204030204"/>
                <a:ea typeface="+mn-ea"/>
                <a:cs typeface="Arial" pitchFamily="34" charset="0"/>
              </a:rPr>
              <a:t>Denials Mgmt</a:t>
            </a:r>
          </a:p>
        </p:txBody>
      </p:sp>
      <p:sp>
        <p:nvSpPr>
          <p:cNvPr id="273" name="TextBox 272">
            <a:extLst>
              <a:ext uri="{FF2B5EF4-FFF2-40B4-BE49-F238E27FC236}">
                <a16:creationId xmlns:a16="http://schemas.microsoft.com/office/drawing/2014/main" id="{934CD444-96A9-4B81-3F21-4D0CAA462EBD}"/>
              </a:ext>
            </a:extLst>
          </p:cNvPr>
          <p:cNvSpPr txBox="1"/>
          <p:nvPr/>
        </p:nvSpPr>
        <p:spPr>
          <a:xfrm>
            <a:off x="6133048" y="2354830"/>
            <a:ext cx="135242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tx2"/>
                </a:solidFill>
                <a:effectLst/>
                <a:uLnTx/>
                <a:uFillTx/>
                <a:latin typeface="Calibri" panose="020F0502020204030204"/>
                <a:ea typeface="+mn-ea"/>
                <a:cs typeface="Arial" pitchFamily="34" charset="0"/>
              </a:rPr>
              <a:t>A/R Mgmt</a:t>
            </a:r>
          </a:p>
        </p:txBody>
      </p:sp>
      <p:sp>
        <p:nvSpPr>
          <p:cNvPr id="274" name="TextBox 273">
            <a:extLst>
              <a:ext uri="{FF2B5EF4-FFF2-40B4-BE49-F238E27FC236}">
                <a16:creationId xmlns:a16="http://schemas.microsoft.com/office/drawing/2014/main" id="{6ABF7000-E194-C622-3D76-5EF698C18072}"/>
              </a:ext>
            </a:extLst>
          </p:cNvPr>
          <p:cNvSpPr txBox="1"/>
          <p:nvPr/>
        </p:nvSpPr>
        <p:spPr>
          <a:xfrm>
            <a:off x="7880603" y="2562073"/>
            <a:ext cx="135242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tx2"/>
                </a:solidFill>
                <a:effectLst/>
                <a:uLnTx/>
                <a:uFillTx/>
                <a:latin typeface="Calibri" panose="020F0502020204030204"/>
                <a:ea typeface="+mn-ea"/>
                <a:cs typeface="Arial" pitchFamily="34" charset="0"/>
              </a:rPr>
              <a:t>Vendor Mgmt and Outsourcing</a:t>
            </a:r>
          </a:p>
        </p:txBody>
      </p:sp>
      <p:sp>
        <p:nvSpPr>
          <p:cNvPr id="275" name="TextBox 274">
            <a:extLst>
              <a:ext uri="{FF2B5EF4-FFF2-40B4-BE49-F238E27FC236}">
                <a16:creationId xmlns:a16="http://schemas.microsoft.com/office/drawing/2014/main" id="{970B2D94-1AA2-B5D3-16F7-35A896892072}"/>
              </a:ext>
            </a:extLst>
          </p:cNvPr>
          <p:cNvSpPr txBox="1"/>
          <p:nvPr/>
        </p:nvSpPr>
        <p:spPr>
          <a:xfrm>
            <a:off x="6133048" y="6632837"/>
            <a:ext cx="1352422" cy="29174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tx2"/>
                </a:solidFill>
                <a:effectLst/>
                <a:uLnTx/>
                <a:uFillTx/>
                <a:latin typeface="Calibri" panose="020F0502020204030204"/>
                <a:ea typeface="+mn-ea"/>
                <a:cs typeface="Arial" pitchFamily="34" charset="0"/>
              </a:rPr>
              <a:t>Charge Capture</a:t>
            </a:r>
          </a:p>
        </p:txBody>
      </p:sp>
      <p:sp>
        <p:nvSpPr>
          <p:cNvPr id="279" name="TextBox 278">
            <a:extLst>
              <a:ext uri="{FF2B5EF4-FFF2-40B4-BE49-F238E27FC236}">
                <a16:creationId xmlns:a16="http://schemas.microsoft.com/office/drawing/2014/main" id="{F4E2A25B-7A7F-11CC-6B16-0F657A5B2368}"/>
              </a:ext>
            </a:extLst>
          </p:cNvPr>
          <p:cNvSpPr txBox="1"/>
          <p:nvPr/>
        </p:nvSpPr>
        <p:spPr>
          <a:xfrm>
            <a:off x="3997147" y="5399763"/>
            <a:ext cx="974557" cy="48624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tx2"/>
                </a:solidFill>
                <a:effectLst/>
                <a:uLnTx/>
                <a:uFillTx/>
                <a:latin typeface="Calibri" panose="020F0502020204030204"/>
                <a:ea typeface="+mn-ea"/>
                <a:cs typeface="Arial" pitchFamily="34" charset="0"/>
              </a:rPr>
              <a:t>Revenue Integrity</a:t>
            </a:r>
          </a:p>
        </p:txBody>
      </p:sp>
      <p:sp>
        <p:nvSpPr>
          <p:cNvPr id="280" name="TextBox 279">
            <a:extLst>
              <a:ext uri="{FF2B5EF4-FFF2-40B4-BE49-F238E27FC236}">
                <a16:creationId xmlns:a16="http://schemas.microsoft.com/office/drawing/2014/main" id="{77DC07ED-1512-5980-FDE4-54FB2AA7CA2D}"/>
              </a:ext>
            </a:extLst>
          </p:cNvPr>
          <p:cNvSpPr txBox="1"/>
          <p:nvPr/>
        </p:nvSpPr>
        <p:spPr>
          <a:xfrm>
            <a:off x="4340531" y="6312752"/>
            <a:ext cx="1352422"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tx2"/>
                </a:solidFill>
                <a:effectLst/>
                <a:uLnTx/>
                <a:uFillTx/>
                <a:latin typeface="Calibri" panose="020F0502020204030204"/>
                <a:ea typeface="+mn-ea"/>
                <a:cs typeface="Arial" pitchFamily="34" charset="0"/>
              </a:rPr>
              <a:t>CDM Mgmt</a:t>
            </a:r>
          </a:p>
        </p:txBody>
      </p:sp>
      <p:sp>
        <p:nvSpPr>
          <p:cNvPr id="259" name="Rectangle 258">
            <a:extLst>
              <a:ext uri="{FF2B5EF4-FFF2-40B4-BE49-F238E27FC236}">
                <a16:creationId xmlns:a16="http://schemas.microsoft.com/office/drawing/2014/main" id="{992A1E52-B2B3-30CB-CE6F-C0E872AFB553}"/>
              </a:ext>
            </a:extLst>
          </p:cNvPr>
          <p:cNvSpPr/>
          <p:nvPr/>
        </p:nvSpPr>
        <p:spPr>
          <a:xfrm>
            <a:off x="642408" y="3152630"/>
            <a:ext cx="755563" cy="116032"/>
          </a:xfrm>
          <a:prstGeom prst="rect">
            <a:avLst/>
          </a:prstGeom>
          <a:solidFill>
            <a:srgbClr val="E152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40"/>
          </a:p>
        </p:txBody>
      </p:sp>
      <p:grpSp>
        <p:nvGrpSpPr>
          <p:cNvPr id="263" name="Graphic 253">
            <a:extLst>
              <a:ext uri="{FF2B5EF4-FFF2-40B4-BE49-F238E27FC236}">
                <a16:creationId xmlns:a16="http://schemas.microsoft.com/office/drawing/2014/main" id="{2A433189-DA49-8E93-F3CD-E7125082AE41}"/>
              </a:ext>
            </a:extLst>
          </p:cNvPr>
          <p:cNvGrpSpPr/>
          <p:nvPr/>
        </p:nvGrpSpPr>
        <p:grpSpPr>
          <a:xfrm>
            <a:off x="642409" y="2393789"/>
            <a:ext cx="613032" cy="613515"/>
            <a:chOff x="1343657" y="4186969"/>
            <a:chExt cx="540973" cy="541399"/>
          </a:xfrm>
          <a:noFill/>
        </p:grpSpPr>
        <p:grpSp>
          <p:nvGrpSpPr>
            <p:cNvPr id="272" name="Graphic 253">
              <a:extLst>
                <a:ext uri="{FF2B5EF4-FFF2-40B4-BE49-F238E27FC236}">
                  <a16:creationId xmlns:a16="http://schemas.microsoft.com/office/drawing/2014/main" id="{667CA0EE-0C3B-C3C4-E7A1-9B6368333E67}"/>
                </a:ext>
              </a:extLst>
            </p:cNvPr>
            <p:cNvGrpSpPr/>
            <p:nvPr/>
          </p:nvGrpSpPr>
          <p:grpSpPr>
            <a:xfrm>
              <a:off x="1343657" y="4186969"/>
              <a:ext cx="412758" cy="440872"/>
              <a:chOff x="1343657" y="4186969"/>
              <a:chExt cx="412758" cy="440872"/>
            </a:xfrm>
            <a:noFill/>
          </p:grpSpPr>
          <p:sp>
            <p:nvSpPr>
              <p:cNvPr id="73" name="Freeform: Shape 72">
                <a:extLst>
                  <a:ext uri="{FF2B5EF4-FFF2-40B4-BE49-F238E27FC236}">
                    <a16:creationId xmlns:a16="http://schemas.microsoft.com/office/drawing/2014/main" id="{EFFBAAA2-CF60-E199-38C0-AEEDA88E2BB1}"/>
                  </a:ext>
                </a:extLst>
              </p:cNvPr>
              <p:cNvSpPr/>
              <p:nvPr/>
            </p:nvSpPr>
            <p:spPr>
              <a:xfrm>
                <a:off x="1549397" y="4375670"/>
                <a:ext cx="133752" cy="133752"/>
              </a:xfrm>
              <a:custGeom>
                <a:avLst/>
                <a:gdLst>
                  <a:gd name="connsiteX0" fmla="*/ 133753 w 133752"/>
                  <a:gd name="connsiteY0" fmla="*/ 66876 h 133752"/>
                  <a:gd name="connsiteX1" fmla="*/ 66876 w 133752"/>
                  <a:gd name="connsiteY1" fmla="*/ 133753 h 133752"/>
                  <a:gd name="connsiteX2" fmla="*/ 0 w 133752"/>
                  <a:gd name="connsiteY2" fmla="*/ 66876 h 133752"/>
                  <a:gd name="connsiteX3" fmla="*/ 66876 w 133752"/>
                  <a:gd name="connsiteY3" fmla="*/ 0 h 133752"/>
                  <a:gd name="connsiteX4" fmla="*/ 133753 w 133752"/>
                  <a:gd name="connsiteY4" fmla="*/ 66876 h 133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52" h="133752">
                    <a:moveTo>
                      <a:pt x="133753" y="66876"/>
                    </a:moveTo>
                    <a:cubicBezTo>
                      <a:pt x="133753" y="103811"/>
                      <a:pt x="103811" y="133753"/>
                      <a:pt x="66876" y="133753"/>
                    </a:cubicBezTo>
                    <a:cubicBezTo>
                      <a:pt x="29942" y="133753"/>
                      <a:pt x="0" y="103811"/>
                      <a:pt x="0" y="66876"/>
                    </a:cubicBezTo>
                    <a:cubicBezTo>
                      <a:pt x="0" y="29942"/>
                      <a:pt x="29942" y="0"/>
                      <a:pt x="66876" y="0"/>
                    </a:cubicBezTo>
                    <a:cubicBezTo>
                      <a:pt x="103811" y="0"/>
                      <a:pt x="133753" y="29942"/>
                      <a:pt x="133753" y="66876"/>
                    </a:cubicBezTo>
                    <a:close/>
                  </a:path>
                </a:pathLst>
              </a:custGeom>
              <a:noFill/>
              <a:ln w="15875" cap="flat">
                <a:solidFill>
                  <a:schemeClr val="accent2"/>
                </a:solidFill>
                <a:prstDash val="solid"/>
                <a:miter/>
              </a:ln>
            </p:spPr>
            <p:txBody>
              <a:bodyPr rtlCol="0" anchor="ctr"/>
              <a:lstStyle/>
              <a:p>
                <a:endParaRPr lang="en-US" sz="2040"/>
              </a:p>
            </p:txBody>
          </p:sp>
          <p:sp>
            <p:nvSpPr>
              <p:cNvPr id="74" name="Freeform: Shape 73">
                <a:extLst>
                  <a:ext uri="{FF2B5EF4-FFF2-40B4-BE49-F238E27FC236}">
                    <a16:creationId xmlns:a16="http://schemas.microsoft.com/office/drawing/2014/main" id="{4E57E056-43CB-0BED-048C-875DE4ADC3C1}"/>
                  </a:ext>
                </a:extLst>
              </p:cNvPr>
              <p:cNvSpPr/>
              <p:nvPr/>
            </p:nvSpPr>
            <p:spPr>
              <a:xfrm>
                <a:off x="1616273" y="4375670"/>
                <a:ext cx="50263" cy="111602"/>
              </a:xfrm>
              <a:custGeom>
                <a:avLst/>
                <a:gdLst>
                  <a:gd name="connsiteX0" fmla="*/ 0 w 50263"/>
                  <a:gd name="connsiteY0" fmla="*/ 0 h 111602"/>
                  <a:gd name="connsiteX1" fmla="*/ 0 w 50263"/>
                  <a:gd name="connsiteY1" fmla="*/ 61339 h 111602"/>
                  <a:gd name="connsiteX2" fmla="*/ 50264 w 50263"/>
                  <a:gd name="connsiteY2" fmla="*/ 111602 h 111602"/>
                </a:gdLst>
                <a:ahLst/>
                <a:cxnLst>
                  <a:cxn ang="0">
                    <a:pos x="connsiteX0" y="connsiteY0"/>
                  </a:cxn>
                  <a:cxn ang="0">
                    <a:pos x="connsiteX1" y="connsiteY1"/>
                  </a:cxn>
                  <a:cxn ang="0">
                    <a:pos x="connsiteX2" y="connsiteY2"/>
                  </a:cxn>
                </a:cxnLst>
                <a:rect l="l" t="t" r="r" b="b"/>
                <a:pathLst>
                  <a:path w="50263" h="111602">
                    <a:moveTo>
                      <a:pt x="0" y="0"/>
                    </a:moveTo>
                    <a:lnTo>
                      <a:pt x="0" y="61339"/>
                    </a:lnTo>
                    <a:lnTo>
                      <a:pt x="50264" y="111602"/>
                    </a:lnTo>
                  </a:path>
                </a:pathLst>
              </a:custGeom>
              <a:noFill/>
              <a:ln w="15875" cap="flat">
                <a:solidFill>
                  <a:schemeClr val="accent2"/>
                </a:solidFill>
                <a:prstDash val="solid"/>
                <a:miter/>
              </a:ln>
            </p:spPr>
            <p:txBody>
              <a:bodyPr rtlCol="0" anchor="ctr"/>
              <a:lstStyle/>
              <a:p>
                <a:endParaRPr lang="en-US" sz="2040"/>
              </a:p>
            </p:txBody>
          </p:sp>
          <p:sp>
            <p:nvSpPr>
              <p:cNvPr id="77" name="Freeform: Shape 76">
                <a:extLst>
                  <a:ext uri="{FF2B5EF4-FFF2-40B4-BE49-F238E27FC236}">
                    <a16:creationId xmlns:a16="http://schemas.microsoft.com/office/drawing/2014/main" id="{6297E08A-571D-451A-D3DF-E448EF9381E3}"/>
                  </a:ext>
                </a:extLst>
              </p:cNvPr>
              <p:cNvSpPr/>
              <p:nvPr/>
            </p:nvSpPr>
            <p:spPr>
              <a:xfrm>
                <a:off x="1528951" y="4549889"/>
                <a:ext cx="175496" cy="4259"/>
              </a:xfrm>
              <a:custGeom>
                <a:avLst/>
                <a:gdLst>
                  <a:gd name="connsiteX0" fmla="*/ 0 w 175496"/>
                  <a:gd name="connsiteY0" fmla="*/ 0 h 4259"/>
                  <a:gd name="connsiteX1" fmla="*/ 175497 w 175496"/>
                  <a:gd name="connsiteY1" fmla="*/ 0 h 4259"/>
                </a:gdLst>
                <a:ahLst/>
                <a:cxnLst>
                  <a:cxn ang="0">
                    <a:pos x="connsiteX0" y="connsiteY0"/>
                  </a:cxn>
                  <a:cxn ang="0">
                    <a:pos x="connsiteX1" y="connsiteY1"/>
                  </a:cxn>
                </a:cxnLst>
                <a:rect l="l" t="t" r="r" b="b"/>
                <a:pathLst>
                  <a:path w="175496" h="4259">
                    <a:moveTo>
                      <a:pt x="0" y="0"/>
                    </a:moveTo>
                    <a:lnTo>
                      <a:pt x="175497" y="0"/>
                    </a:lnTo>
                  </a:path>
                </a:pathLst>
              </a:custGeom>
              <a:ln w="15875" cap="flat">
                <a:solidFill>
                  <a:schemeClr val="accent2"/>
                </a:solidFill>
                <a:prstDash val="solid"/>
                <a:miter/>
              </a:ln>
            </p:spPr>
            <p:txBody>
              <a:bodyPr rtlCol="0" anchor="ctr"/>
              <a:lstStyle/>
              <a:p>
                <a:endParaRPr lang="en-US" sz="2040"/>
              </a:p>
            </p:txBody>
          </p:sp>
          <p:sp>
            <p:nvSpPr>
              <p:cNvPr id="82" name="Freeform: Shape 81">
                <a:extLst>
                  <a:ext uri="{FF2B5EF4-FFF2-40B4-BE49-F238E27FC236}">
                    <a16:creationId xmlns:a16="http://schemas.microsoft.com/office/drawing/2014/main" id="{B3CF219C-0F4A-920C-C607-32F7D3FEDEF9}"/>
                  </a:ext>
                </a:extLst>
              </p:cNvPr>
              <p:cNvSpPr/>
              <p:nvPr/>
            </p:nvSpPr>
            <p:spPr>
              <a:xfrm>
                <a:off x="1528951" y="4585670"/>
                <a:ext cx="175496" cy="4259"/>
              </a:xfrm>
              <a:custGeom>
                <a:avLst/>
                <a:gdLst>
                  <a:gd name="connsiteX0" fmla="*/ 0 w 175496"/>
                  <a:gd name="connsiteY0" fmla="*/ 0 h 4259"/>
                  <a:gd name="connsiteX1" fmla="*/ 175497 w 175496"/>
                  <a:gd name="connsiteY1" fmla="*/ 0 h 4259"/>
                </a:gdLst>
                <a:ahLst/>
                <a:cxnLst>
                  <a:cxn ang="0">
                    <a:pos x="connsiteX0" y="connsiteY0"/>
                  </a:cxn>
                  <a:cxn ang="0">
                    <a:pos x="connsiteX1" y="connsiteY1"/>
                  </a:cxn>
                </a:cxnLst>
                <a:rect l="l" t="t" r="r" b="b"/>
                <a:pathLst>
                  <a:path w="175496" h="4259">
                    <a:moveTo>
                      <a:pt x="0" y="0"/>
                    </a:moveTo>
                    <a:lnTo>
                      <a:pt x="175497" y="0"/>
                    </a:lnTo>
                  </a:path>
                </a:pathLst>
              </a:custGeom>
              <a:ln w="15875" cap="flat">
                <a:solidFill>
                  <a:schemeClr val="accent2"/>
                </a:solidFill>
                <a:prstDash val="solid"/>
                <a:miter/>
              </a:ln>
            </p:spPr>
            <p:txBody>
              <a:bodyPr rtlCol="0" anchor="ctr"/>
              <a:lstStyle/>
              <a:p>
                <a:endParaRPr lang="en-US" sz="2040"/>
              </a:p>
            </p:txBody>
          </p:sp>
          <p:sp>
            <p:nvSpPr>
              <p:cNvPr id="309" name="Freeform: Shape 308">
                <a:extLst>
                  <a:ext uri="{FF2B5EF4-FFF2-40B4-BE49-F238E27FC236}">
                    <a16:creationId xmlns:a16="http://schemas.microsoft.com/office/drawing/2014/main" id="{9F7B9D37-1A4F-D5AD-E645-AA561FCBBA0F}"/>
                  </a:ext>
                </a:extLst>
              </p:cNvPr>
              <p:cNvSpPr/>
              <p:nvPr/>
            </p:nvSpPr>
            <p:spPr>
              <a:xfrm>
                <a:off x="1478687" y="4293885"/>
                <a:ext cx="277728" cy="333955"/>
              </a:xfrm>
              <a:custGeom>
                <a:avLst/>
                <a:gdLst>
                  <a:gd name="connsiteX0" fmla="*/ 277728 w 277728"/>
                  <a:gd name="connsiteY0" fmla="*/ 63469 h 333955"/>
                  <a:gd name="connsiteX1" fmla="*/ 277728 w 277728"/>
                  <a:gd name="connsiteY1" fmla="*/ 333955 h 333955"/>
                  <a:gd name="connsiteX2" fmla="*/ 0 w 277728"/>
                  <a:gd name="connsiteY2" fmla="*/ 333955 h 333955"/>
                  <a:gd name="connsiteX3" fmla="*/ 0 w 277728"/>
                  <a:gd name="connsiteY3" fmla="*/ 0 h 333955"/>
                  <a:gd name="connsiteX4" fmla="*/ 212982 w 277728"/>
                  <a:gd name="connsiteY4" fmla="*/ 0 h 333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28" h="333955">
                    <a:moveTo>
                      <a:pt x="277728" y="63469"/>
                    </a:moveTo>
                    <a:lnTo>
                      <a:pt x="277728" y="333955"/>
                    </a:lnTo>
                    <a:lnTo>
                      <a:pt x="0" y="333955"/>
                    </a:lnTo>
                    <a:lnTo>
                      <a:pt x="0" y="0"/>
                    </a:lnTo>
                    <a:lnTo>
                      <a:pt x="212982" y="0"/>
                    </a:lnTo>
                  </a:path>
                </a:pathLst>
              </a:custGeom>
              <a:noFill/>
              <a:ln w="15875" cap="flat">
                <a:solidFill>
                  <a:schemeClr val="accent2"/>
                </a:solidFill>
                <a:prstDash val="solid"/>
                <a:miter/>
              </a:ln>
            </p:spPr>
            <p:txBody>
              <a:bodyPr rtlCol="0" anchor="ctr"/>
              <a:lstStyle/>
              <a:p>
                <a:endParaRPr lang="en-US" sz="2040"/>
              </a:p>
            </p:txBody>
          </p:sp>
          <p:sp>
            <p:nvSpPr>
              <p:cNvPr id="312" name="Freeform: Shape 311">
                <a:extLst>
                  <a:ext uri="{FF2B5EF4-FFF2-40B4-BE49-F238E27FC236}">
                    <a16:creationId xmlns:a16="http://schemas.microsoft.com/office/drawing/2014/main" id="{963C9CBE-99F2-FD08-48D9-99CA3911A6AF}"/>
                  </a:ext>
                </a:extLst>
              </p:cNvPr>
              <p:cNvSpPr/>
              <p:nvPr/>
            </p:nvSpPr>
            <p:spPr>
              <a:xfrm>
                <a:off x="1343657" y="4186969"/>
                <a:ext cx="4259" cy="4259"/>
              </a:xfrm>
              <a:custGeom>
                <a:avLst/>
                <a:gdLst/>
                <a:ahLst/>
                <a:cxnLst/>
                <a:rect l="l" t="t" r="r" b="b"/>
                <a:pathLst>
                  <a:path w="4259" h="4259"/>
                </a:pathLst>
              </a:custGeom>
              <a:noFill/>
              <a:ln w="15875" cap="flat">
                <a:solidFill>
                  <a:schemeClr val="accent2"/>
                </a:solidFill>
                <a:prstDash val="solid"/>
                <a:miter/>
              </a:ln>
            </p:spPr>
            <p:txBody>
              <a:bodyPr rtlCol="0" anchor="ctr"/>
              <a:lstStyle/>
              <a:p>
                <a:endParaRPr lang="en-US" sz="2040"/>
              </a:p>
            </p:txBody>
          </p:sp>
          <p:sp>
            <p:nvSpPr>
              <p:cNvPr id="314" name="Freeform: Shape 313">
                <a:extLst>
                  <a:ext uri="{FF2B5EF4-FFF2-40B4-BE49-F238E27FC236}">
                    <a16:creationId xmlns:a16="http://schemas.microsoft.com/office/drawing/2014/main" id="{C4C19B15-C093-F8DF-C15C-CB8BFAC53A50}"/>
                  </a:ext>
                </a:extLst>
              </p:cNvPr>
              <p:cNvSpPr/>
              <p:nvPr/>
            </p:nvSpPr>
            <p:spPr>
              <a:xfrm>
                <a:off x="1691669" y="4293992"/>
                <a:ext cx="64083" cy="63362"/>
              </a:xfrm>
              <a:custGeom>
                <a:avLst/>
                <a:gdLst>
                  <a:gd name="connsiteX0" fmla="*/ 0 w 64083"/>
                  <a:gd name="connsiteY0" fmla="*/ 319 h 63362"/>
                  <a:gd name="connsiteX1" fmla="*/ 0 w 64083"/>
                  <a:gd name="connsiteY1" fmla="*/ 63362 h 63362"/>
                  <a:gd name="connsiteX2" fmla="*/ 0 w 64083"/>
                  <a:gd name="connsiteY2" fmla="*/ 63362 h 63362"/>
                  <a:gd name="connsiteX3" fmla="*/ 63895 w 64083"/>
                  <a:gd name="connsiteY3" fmla="*/ 63362 h 63362"/>
                  <a:gd name="connsiteX4" fmla="*/ 63895 w 64083"/>
                  <a:gd name="connsiteY4" fmla="*/ 62936 h 63362"/>
                  <a:gd name="connsiteX5" fmla="*/ 0 w 64083"/>
                  <a:gd name="connsiteY5" fmla="*/ 319 h 63362"/>
                  <a:gd name="connsiteX6" fmla="*/ 0 w 64083"/>
                  <a:gd name="connsiteY6" fmla="*/ 319 h 63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083" h="63362">
                    <a:moveTo>
                      <a:pt x="0" y="319"/>
                    </a:moveTo>
                    <a:lnTo>
                      <a:pt x="0" y="63362"/>
                    </a:lnTo>
                    <a:cubicBezTo>
                      <a:pt x="0" y="63362"/>
                      <a:pt x="0" y="63362"/>
                      <a:pt x="0" y="63362"/>
                    </a:cubicBezTo>
                    <a:lnTo>
                      <a:pt x="63895" y="63362"/>
                    </a:lnTo>
                    <a:cubicBezTo>
                      <a:pt x="63895" y="63362"/>
                      <a:pt x="64321" y="63362"/>
                      <a:pt x="63895" y="62936"/>
                    </a:cubicBezTo>
                    <a:lnTo>
                      <a:pt x="0" y="319"/>
                    </a:lnTo>
                    <a:cubicBezTo>
                      <a:pt x="0" y="-106"/>
                      <a:pt x="0" y="-106"/>
                      <a:pt x="0" y="319"/>
                    </a:cubicBezTo>
                    <a:close/>
                  </a:path>
                </a:pathLst>
              </a:custGeom>
              <a:noFill/>
              <a:ln w="15875" cap="flat">
                <a:solidFill>
                  <a:schemeClr val="accent2"/>
                </a:solidFill>
                <a:prstDash val="solid"/>
                <a:miter/>
              </a:ln>
            </p:spPr>
            <p:txBody>
              <a:bodyPr rtlCol="0" anchor="ctr"/>
              <a:lstStyle/>
              <a:p>
                <a:endParaRPr lang="en-US" sz="2040"/>
              </a:p>
            </p:txBody>
          </p:sp>
        </p:grpSp>
        <p:sp>
          <p:nvSpPr>
            <p:cNvPr id="276" name="Freeform: Shape 275">
              <a:extLst>
                <a:ext uri="{FF2B5EF4-FFF2-40B4-BE49-F238E27FC236}">
                  <a16:creationId xmlns:a16="http://schemas.microsoft.com/office/drawing/2014/main" id="{33C0572B-107A-B8F2-461F-3593243777FF}"/>
                </a:ext>
              </a:extLst>
            </p:cNvPr>
            <p:cNvSpPr/>
            <p:nvPr/>
          </p:nvSpPr>
          <p:spPr>
            <a:xfrm>
              <a:off x="1735117" y="4204007"/>
              <a:ext cx="85618" cy="85618"/>
            </a:xfrm>
            <a:custGeom>
              <a:avLst/>
              <a:gdLst>
                <a:gd name="connsiteX0" fmla="*/ 85619 w 85618"/>
                <a:gd name="connsiteY0" fmla="*/ 0 h 85618"/>
                <a:gd name="connsiteX1" fmla="*/ 85619 w 85618"/>
                <a:gd name="connsiteY1" fmla="*/ 85619 h 85618"/>
                <a:gd name="connsiteX2" fmla="*/ 0 w 85618"/>
                <a:gd name="connsiteY2" fmla="*/ 85619 h 85618"/>
              </a:gdLst>
              <a:ahLst/>
              <a:cxnLst>
                <a:cxn ang="0">
                  <a:pos x="connsiteX0" y="connsiteY0"/>
                </a:cxn>
                <a:cxn ang="0">
                  <a:pos x="connsiteX1" y="connsiteY1"/>
                </a:cxn>
                <a:cxn ang="0">
                  <a:pos x="connsiteX2" y="connsiteY2"/>
                </a:cxn>
              </a:cxnLst>
              <a:rect l="l" t="t" r="r" b="b"/>
              <a:pathLst>
                <a:path w="85618" h="85618">
                  <a:moveTo>
                    <a:pt x="85619" y="0"/>
                  </a:moveTo>
                  <a:lnTo>
                    <a:pt x="85619" y="85619"/>
                  </a:lnTo>
                  <a:lnTo>
                    <a:pt x="0" y="85619"/>
                  </a:lnTo>
                </a:path>
              </a:pathLst>
            </a:custGeom>
            <a:noFill/>
            <a:ln w="15875" cap="flat">
              <a:solidFill>
                <a:schemeClr val="accent2"/>
              </a:solidFill>
              <a:prstDash val="solid"/>
              <a:round/>
            </a:ln>
          </p:spPr>
          <p:txBody>
            <a:bodyPr rtlCol="0" anchor="ctr"/>
            <a:lstStyle/>
            <a:p>
              <a:endParaRPr lang="en-US" sz="2040"/>
            </a:p>
          </p:txBody>
        </p:sp>
        <p:sp>
          <p:nvSpPr>
            <p:cNvPr id="72" name="Freeform: Shape 71">
              <a:extLst>
                <a:ext uri="{FF2B5EF4-FFF2-40B4-BE49-F238E27FC236}">
                  <a16:creationId xmlns:a16="http://schemas.microsoft.com/office/drawing/2014/main" id="{67E9648C-B173-FE5A-4FCB-D82F7F108C91}"/>
                </a:ext>
              </a:extLst>
            </p:cNvPr>
            <p:cNvSpPr/>
            <p:nvPr/>
          </p:nvSpPr>
          <p:spPr>
            <a:xfrm>
              <a:off x="1350046" y="4193358"/>
              <a:ext cx="534584" cy="535010"/>
            </a:xfrm>
            <a:custGeom>
              <a:avLst/>
              <a:gdLst>
                <a:gd name="connsiteX0" fmla="*/ 470690 w 534584"/>
                <a:gd name="connsiteY0" fmla="*/ 93712 h 535010"/>
                <a:gd name="connsiteX1" fmla="*/ 267505 w 534584"/>
                <a:gd name="connsiteY1" fmla="*/ 0 h 535010"/>
                <a:gd name="connsiteX2" fmla="*/ 0 w 534584"/>
                <a:gd name="connsiteY2" fmla="*/ 267505 h 535010"/>
                <a:gd name="connsiteX3" fmla="*/ 21298 w 534584"/>
                <a:gd name="connsiteY3" fmla="*/ 372292 h 535010"/>
                <a:gd name="connsiteX4" fmla="*/ 21298 w 534584"/>
                <a:gd name="connsiteY4" fmla="*/ 372292 h 535010"/>
                <a:gd name="connsiteX5" fmla="*/ 63895 w 534584"/>
                <a:gd name="connsiteY5" fmla="*/ 441298 h 535010"/>
                <a:gd name="connsiteX6" fmla="*/ 63895 w 534584"/>
                <a:gd name="connsiteY6" fmla="*/ 441298 h 535010"/>
                <a:gd name="connsiteX7" fmla="*/ 267079 w 534584"/>
                <a:gd name="connsiteY7" fmla="*/ 535010 h 535010"/>
                <a:gd name="connsiteX8" fmla="*/ 534584 w 534584"/>
                <a:gd name="connsiteY8" fmla="*/ 267505 h 535010"/>
                <a:gd name="connsiteX9" fmla="*/ 513286 w 534584"/>
                <a:gd name="connsiteY9" fmla="*/ 162718 h 535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4584" h="535010">
                  <a:moveTo>
                    <a:pt x="470690" y="93712"/>
                  </a:moveTo>
                  <a:cubicBezTo>
                    <a:pt x="421704" y="36207"/>
                    <a:pt x="348864" y="0"/>
                    <a:pt x="267505" y="0"/>
                  </a:cubicBezTo>
                  <a:cubicBezTo>
                    <a:pt x="119696" y="0"/>
                    <a:pt x="0" y="119696"/>
                    <a:pt x="0" y="267505"/>
                  </a:cubicBezTo>
                  <a:cubicBezTo>
                    <a:pt x="0" y="304564"/>
                    <a:pt x="7667" y="340345"/>
                    <a:pt x="21298" y="372292"/>
                  </a:cubicBezTo>
                  <a:lnTo>
                    <a:pt x="21298" y="372292"/>
                  </a:lnTo>
                  <a:cubicBezTo>
                    <a:pt x="31947" y="397424"/>
                    <a:pt x="46430" y="420426"/>
                    <a:pt x="63895" y="441298"/>
                  </a:cubicBezTo>
                  <a:lnTo>
                    <a:pt x="63895" y="441298"/>
                  </a:lnTo>
                  <a:cubicBezTo>
                    <a:pt x="112880" y="498803"/>
                    <a:pt x="185720" y="535010"/>
                    <a:pt x="267079" y="535010"/>
                  </a:cubicBezTo>
                  <a:cubicBezTo>
                    <a:pt x="414889" y="535010"/>
                    <a:pt x="534584" y="415314"/>
                    <a:pt x="534584" y="267505"/>
                  </a:cubicBezTo>
                  <a:cubicBezTo>
                    <a:pt x="534584" y="230446"/>
                    <a:pt x="526917" y="194665"/>
                    <a:pt x="513286" y="162718"/>
                  </a:cubicBezTo>
                </a:path>
              </a:pathLst>
            </a:custGeom>
            <a:noFill/>
            <a:ln w="15875" cap="flat">
              <a:solidFill>
                <a:schemeClr val="accent2"/>
              </a:solidFill>
              <a:prstDash val="solid"/>
              <a:round/>
            </a:ln>
          </p:spPr>
          <p:txBody>
            <a:bodyPr rtlCol="0" anchor="ctr"/>
            <a:lstStyle/>
            <a:p>
              <a:endParaRPr lang="en-US" sz="2040"/>
            </a:p>
          </p:txBody>
        </p:sp>
      </p:grpSp>
      <p:sp>
        <p:nvSpPr>
          <p:cNvPr id="315" name="Text Placeholder 2">
            <a:extLst>
              <a:ext uri="{FF2B5EF4-FFF2-40B4-BE49-F238E27FC236}">
                <a16:creationId xmlns:a16="http://schemas.microsoft.com/office/drawing/2014/main" id="{7AB7504B-46D0-13DA-D51E-A30673D0AF1C}"/>
              </a:ext>
            </a:extLst>
          </p:cNvPr>
          <p:cNvSpPr txBox="1">
            <a:spLocks/>
          </p:cNvSpPr>
          <p:nvPr/>
        </p:nvSpPr>
        <p:spPr>
          <a:xfrm>
            <a:off x="642407" y="3385295"/>
            <a:ext cx="1852595" cy="1446550"/>
          </a:xfrm>
          <a:prstGeom prst="rect">
            <a:avLst/>
          </a:prstGeom>
        </p:spPr>
        <p:txBody>
          <a:bodyPr vert="horz" lIns="0" tIns="0" rIns="0" bIns="0" rtlCol="0" anchor="t">
            <a:noAutofit/>
          </a:bodyPr>
          <a:lstStyle>
            <a:lvl1pPr marL="0" indent="0" algn="l" defTabSz="1005821" rtl="0" eaLnBrk="1" latinLnBrk="0" hangingPunct="1">
              <a:lnSpc>
                <a:spcPct val="100000"/>
              </a:lnSpc>
              <a:spcBef>
                <a:spcPts val="0"/>
              </a:spcBef>
              <a:spcAft>
                <a:spcPts val="450"/>
              </a:spcAft>
              <a:buClr>
                <a:schemeClr val="accent2"/>
              </a:buClr>
              <a:buFont typeface="System Font Regular"/>
              <a:buNone/>
              <a:tabLst/>
              <a:defRPr sz="1600" b="1" kern="1200">
                <a:solidFill>
                  <a:srgbClr val="0067B1"/>
                </a:solidFill>
                <a:latin typeface="Calibri" panose="020F0502020204030204" pitchFamily="34" charset="0"/>
                <a:ea typeface="+mn-ea"/>
                <a:cs typeface="Calibri" panose="020F0502020204030204" pitchFamily="34" charset="0"/>
              </a:defRPr>
            </a:lvl1pPr>
            <a:lvl2pPr marL="182880" indent="-182880" algn="l" defTabSz="1005821" rtl="0" eaLnBrk="1" latinLnBrk="0" hangingPunct="1">
              <a:lnSpc>
                <a:spcPct val="100000"/>
              </a:lnSpc>
              <a:spcBef>
                <a:spcPts val="0"/>
              </a:spcBef>
              <a:spcAft>
                <a:spcPts val="450"/>
              </a:spcAft>
              <a:buClr>
                <a:schemeClr val="accent2"/>
              </a:buClr>
              <a:buFont typeface="Tahoma" panose="020B060403050404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2pPr>
            <a:lvl3pPr marL="402336" indent="-219456" algn="l" defTabSz="1005821" rtl="0" eaLnBrk="1" latinLnBrk="0" hangingPunct="1">
              <a:lnSpc>
                <a:spcPct val="100000"/>
              </a:lnSpc>
              <a:spcBef>
                <a:spcPts val="0"/>
              </a:spcBef>
              <a:spcAft>
                <a:spcPts val="450"/>
              </a:spcAft>
              <a:buClr>
                <a:schemeClr val="accent2"/>
              </a:buClr>
              <a:buFont typeface="Calibri" panose="020F050202020403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3pPr>
            <a:lvl4pPr marL="576072"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749808"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a:spcBef>
                <a:spcPts val="600"/>
              </a:spcBef>
              <a:spcAft>
                <a:spcPts val="0"/>
              </a:spcAft>
            </a:pPr>
            <a:r>
              <a:rPr lang="en-US" sz="1800">
                <a:solidFill>
                  <a:schemeClr val="tx2"/>
                </a:solidFill>
              </a:rPr>
              <a:t>KEY SERVICES</a:t>
            </a:r>
          </a:p>
          <a:p>
            <a:pPr marL="0" lvl="1" indent="0">
              <a:spcBef>
                <a:spcPts val="600"/>
              </a:spcBef>
              <a:spcAft>
                <a:spcPts val="0"/>
              </a:spcAft>
              <a:buNone/>
            </a:pPr>
            <a:endParaRPr lang="en-US">
              <a:solidFill>
                <a:srgbClr val="000000"/>
              </a:solidFill>
            </a:endParaRPr>
          </a:p>
        </p:txBody>
      </p:sp>
      <p:sp>
        <p:nvSpPr>
          <p:cNvPr id="318" name="Text Placeholder 9">
            <a:extLst>
              <a:ext uri="{FF2B5EF4-FFF2-40B4-BE49-F238E27FC236}">
                <a16:creationId xmlns:a16="http://schemas.microsoft.com/office/drawing/2014/main" id="{66A27C0A-917A-EB10-2ECE-AD07C445609F}"/>
              </a:ext>
            </a:extLst>
          </p:cNvPr>
          <p:cNvSpPr txBox="1">
            <a:spLocks/>
          </p:cNvSpPr>
          <p:nvPr/>
        </p:nvSpPr>
        <p:spPr>
          <a:xfrm>
            <a:off x="10220842" y="2420199"/>
            <a:ext cx="3137970" cy="4681538"/>
          </a:xfrm>
          <a:prstGeom prst="rect">
            <a:avLst/>
          </a:prstGeom>
          <a:noFill/>
          <a:ln w="38100">
            <a:solidFill>
              <a:srgbClr val="CFD1D1"/>
            </a:solidFill>
            <a:miter lim="800000"/>
          </a:ln>
        </p:spPr>
        <p:txBody>
          <a:bodyPr/>
          <a:lstStyle>
            <a:lvl1pPr marL="0" marR="0" indent="0" algn="l" defTabSz="128016" rtl="0" eaLnBrk="1" fontAlgn="auto" latinLnBrk="0" hangingPunct="1">
              <a:lnSpc>
                <a:spcPct val="100000"/>
              </a:lnSpc>
              <a:spcBef>
                <a:spcPts val="264"/>
              </a:spcBef>
              <a:spcAft>
                <a:spcPts val="0"/>
              </a:spcAft>
              <a:buClrTx/>
              <a:buFontTx/>
              <a:buNone/>
              <a:tabLst/>
              <a:defRPr lang="en-US" sz="1200" b="0" i="0" kern="1200" dirty="0">
                <a:solidFill>
                  <a:schemeClr val="dk1"/>
                </a:solidFill>
                <a:latin typeface="Calibri" panose="020F0502020204030204" pitchFamily="34" charset="0"/>
                <a:ea typeface="+mn-ea"/>
                <a:cs typeface="Calibri" panose="020F0502020204030204" pitchFamily="34" charset="0"/>
              </a:defRPr>
            </a:lvl1pPr>
            <a:lvl2pPr marL="402328" indent="-219452"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2pPr>
            <a:lvl3pPr marL="576061"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3pPr>
            <a:lvl4pPr marL="749793"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923526"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marL="182880" indent="-182880" defTabSz="1005840">
              <a:lnSpc>
                <a:spcPct val="110000"/>
              </a:lnSpc>
              <a:spcBef>
                <a:spcPts val="450"/>
              </a:spcBef>
              <a:spcAft>
                <a:spcPts val="450"/>
              </a:spcAft>
              <a:buClr>
                <a:schemeClr val="accent2"/>
              </a:buClr>
              <a:buFont typeface="System Font Regular"/>
              <a:buNone/>
            </a:pPr>
            <a:r>
              <a:rPr lang="en-US"/>
              <a:t> </a:t>
            </a:r>
          </a:p>
        </p:txBody>
      </p:sp>
      <p:sp>
        <p:nvSpPr>
          <p:cNvPr id="437" name="TextBox 436">
            <a:extLst>
              <a:ext uri="{FF2B5EF4-FFF2-40B4-BE49-F238E27FC236}">
                <a16:creationId xmlns:a16="http://schemas.microsoft.com/office/drawing/2014/main" id="{CF25A073-C01D-7C46-C89E-669331E29D10}"/>
              </a:ext>
            </a:extLst>
          </p:cNvPr>
          <p:cNvSpPr txBox="1"/>
          <p:nvPr/>
        </p:nvSpPr>
        <p:spPr>
          <a:xfrm>
            <a:off x="10220842" y="2466950"/>
            <a:ext cx="3137970" cy="584775"/>
          </a:xfrm>
          <a:prstGeom prst="rect">
            <a:avLst/>
          </a:prstGeom>
          <a:noFill/>
        </p:spPr>
        <p:txBody>
          <a:bodyPr wrap="square">
            <a:spAutoFit/>
          </a:bodyPr>
          <a:lstStyle/>
          <a:p>
            <a:pPr defTabSz="1036174"/>
            <a:r>
              <a:rPr lang="en-US" sz="1600" b="1">
                <a:solidFill>
                  <a:schemeClr val="accent1"/>
                </a:solidFill>
                <a:latin typeface="Calibri" panose="020F0502020204030204" pitchFamily="34" charset="0"/>
                <a:ea typeface="League Spartan" charset="0"/>
                <a:cs typeface="Calibri" panose="020F0502020204030204" pitchFamily="34" charset="0"/>
              </a:rPr>
              <a:t>EXAMPLES OF TYPICAL IMPROVEMENT/SAVINGS </a:t>
            </a:r>
          </a:p>
        </p:txBody>
      </p:sp>
      <p:cxnSp>
        <p:nvCxnSpPr>
          <p:cNvPr id="59" name="Straight Connector 58">
            <a:extLst>
              <a:ext uri="{FF2B5EF4-FFF2-40B4-BE49-F238E27FC236}">
                <a16:creationId xmlns:a16="http://schemas.microsoft.com/office/drawing/2014/main" id="{9A6BA829-C1D5-422F-B566-5151EC40EE55}"/>
              </a:ext>
            </a:extLst>
          </p:cNvPr>
          <p:cNvCxnSpPr>
            <a:cxnSpLocks/>
          </p:cNvCxnSpPr>
          <p:nvPr/>
        </p:nvCxnSpPr>
        <p:spPr>
          <a:xfrm>
            <a:off x="10522392" y="5895547"/>
            <a:ext cx="2432370" cy="0"/>
          </a:xfrm>
          <a:prstGeom prst="line">
            <a:avLst/>
          </a:prstGeom>
          <a:ln>
            <a:solidFill>
              <a:srgbClr val="0067B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30476B07-C7BE-E1BA-D2EB-1A44F4EEB643}"/>
              </a:ext>
            </a:extLst>
          </p:cNvPr>
          <p:cNvCxnSpPr>
            <a:cxnSpLocks/>
          </p:cNvCxnSpPr>
          <p:nvPr/>
        </p:nvCxnSpPr>
        <p:spPr>
          <a:xfrm>
            <a:off x="10522392" y="4980526"/>
            <a:ext cx="2432370" cy="0"/>
          </a:xfrm>
          <a:prstGeom prst="line">
            <a:avLst/>
          </a:prstGeom>
          <a:ln>
            <a:solidFill>
              <a:srgbClr val="0067B1"/>
            </a:solidFill>
          </a:ln>
        </p:spPr>
        <p:style>
          <a:lnRef idx="1">
            <a:schemeClr val="accent1"/>
          </a:lnRef>
          <a:fillRef idx="0">
            <a:schemeClr val="accent1"/>
          </a:fillRef>
          <a:effectRef idx="0">
            <a:schemeClr val="accent1"/>
          </a:effectRef>
          <a:fontRef idx="minor">
            <a:schemeClr val="tx1"/>
          </a:fontRef>
        </p:style>
      </p:cxnSp>
      <p:sp>
        <p:nvSpPr>
          <p:cNvPr id="258" name="Text Placeholder 3">
            <a:extLst>
              <a:ext uri="{FF2B5EF4-FFF2-40B4-BE49-F238E27FC236}">
                <a16:creationId xmlns:a16="http://schemas.microsoft.com/office/drawing/2014/main" id="{D8DF8B3A-FA90-276B-1221-E75B9DB299EA}"/>
              </a:ext>
            </a:extLst>
          </p:cNvPr>
          <p:cNvSpPr txBox="1">
            <a:spLocks/>
          </p:cNvSpPr>
          <p:nvPr/>
        </p:nvSpPr>
        <p:spPr>
          <a:xfrm>
            <a:off x="10481489" y="5056620"/>
            <a:ext cx="2369360" cy="427401"/>
          </a:xfrm>
          <a:prstGeom prst="rect">
            <a:avLst/>
          </a:prstGeom>
        </p:spPr>
        <p:txBody>
          <a:bodyPr vert="horz" lIns="0" tIns="0" rIns="0" bIns="0" rtlCol="0">
            <a:noAutofit/>
          </a:bodyPr>
          <a:lstStyle>
            <a:lvl1pPr marL="182877" indent="-182877" algn="l" defTabSz="1005821" rtl="0" eaLnBrk="1" latinLnBrk="0" hangingPunct="1">
              <a:lnSpc>
                <a:spcPct val="100000"/>
              </a:lnSpc>
              <a:spcBef>
                <a:spcPts val="0"/>
              </a:spcBef>
              <a:spcAft>
                <a:spcPts val="450"/>
              </a:spcAft>
              <a:buClr>
                <a:schemeClr val="accent2"/>
              </a:buClr>
              <a:buFont typeface="System Font Regular"/>
              <a:buChar char="■"/>
              <a:tabLst/>
              <a:defRPr sz="1400" b="0" kern="1200">
                <a:solidFill>
                  <a:schemeClr val="tx1"/>
                </a:solidFill>
                <a:latin typeface="Calibri" panose="020F0502020204030204" pitchFamily="34" charset="0"/>
                <a:ea typeface="+mn-ea"/>
                <a:cs typeface="Calibri" panose="020F0502020204030204" pitchFamily="34" charset="0"/>
              </a:defRPr>
            </a:lvl1pPr>
            <a:lvl2pPr marL="402328" indent="-219452"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2pPr>
            <a:lvl3pPr marL="576061"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3pPr>
            <a:lvl4pPr marL="749793"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923526"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marL="0" indent="0" algn="ctr">
              <a:spcAft>
                <a:spcPts val="200"/>
              </a:spcAft>
              <a:buNone/>
            </a:pPr>
            <a:r>
              <a:rPr lang="en-US" sz="2400" b="1">
                <a:solidFill>
                  <a:schemeClr val="accent3"/>
                </a:solidFill>
              </a:rPr>
              <a:t>	</a:t>
            </a:r>
            <a:r>
              <a:rPr lang="en-US" sz="2400" b="1">
                <a:solidFill>
                  <a:schemeClr val="accent6"/>
                </a:solidFill>
              </a:rPr>
              <a:t>20 – 30%</a:t>
            </a:r>
          </a:p>
          <a:p>
            <a:pPr marL="0" indent="0" algn="ctr">
              <a:buNone/>
            </a:pPr>
            <a:r>
              <a:rPr lang="en-US" sz="1200">
                <a:solidFill>
                  <a:prstClr val="black"/>
                </a:solidFill>
                <a:latin typeface="Calibri" panose="020F0502020204030204" pitchFamily="34" charset="0"/>
                <a:cs typeface="Calibri" panose="020F0502020204030204" pitchFamily="34" charset="0"/>
              </a:rPr>
              <a:t>Increased cash in 6 to 9 months </a:t>
            </a:r>
            <a:endParaRPr lang="en-US"/>
          </a:p>
          <a:p>
            <a:pPr marL="0" indent="0">
              <a:buNone/>
            </a:pPr>
            <a:endParaRPr lang="en-US"/>
          </a:p>
        </p:txBody>
      </p:sp>
      <p:grpSp>
        <p:nvGrpSpPr>
          <p:cNvPr id="261" name="Group 260">
            <a:extLst>
              <a:ext uri="{FF2B5EF4-FFF2-40B4-BE49-F238E27FC236}">
                <a16:creationId xmlns:a16="http://schemas.microsoft.com/office/drawing/2014/main" id="{0ED620CF-FD48-ABE4-BB33-0FB39324D456}"/>
              </a:ext>
            </a:extLst>
          </p:cNvPr>
          <p:cNvGrpSpPr/>
          <p:nvPr/>
        </p:nvGrpSpPr>
        <p:grpSpPr>
          <a:xfrm>
            <a:off x="10715751" y="5090210"/>
            <a:ext cx="795392" cy="316931"/>
            <a:chOff x="11388385" y="4471114"/>
            <a:chExt cx="847699" cy="387059"/>
          </a:xfrm>
        </p:grpSpPr>
        <p:sp>
          <p:nvSpPr>
            <p:cNvPr id="262" name="Text Placeholder 4">
              <a:extLst>
                <a:ext uri="{FF2B5EF4-FFF2-40B4-BE49-F238E27FC236}">
                  <a16:creationId xmlns:a16="http://schemas.microsoft.com/office/drawing/2014/main" id="{DF544E69-C7B8-3B65-5977-55E04C53D7A0}"/>
                </a:ext>
              </a:extLst>
            </p:cNvPr>
            <p:cNvSpPr txBox="1">
              <a:spLocks/>
            </p:cNvSpPr>
            <p:nvPr/>
          </p:nvSpPr>
          <p:spPr>
            <a:xfrm>
              <a:off x="11388385" y="4482293"/>
              <a:ext cx="847699" cy="364701"/>
            </a:xfrm>
            <a:prstGeom prst="roundRect">
              <a:avLst>
                <a:gd name="adj" fmla="val 50000"/>
              </a:avLst>
            </a:prstGeom>
            <a:solidFill>
              <a:schemeClr val="accent6"/>
            </a:solidFill>
            <a:ln w="19050">
              <a:solidFill>
                <a:schemeClr val="bg1"/>
              </a:solidFill>
            </a:ln>
            <a:effectLst>
              <a:outerShdw blurRad="317500" dist="254000" dir="1800000" algn="ctr" rotWithShape="0">
                <a:prstClr val="black">
                  <a:alpha val="25000"/>
                </a:prstClr>
              </a:outerShdw>
            </a:effectLst>
          </p:spPr>
          <p:txBody>
            <a:bodyPr wrap="none" lIns="0" tIns="0" rIns="0" bIns="0" spcCol="91440" anchor="ctr"/>
            <a:lstStyle>
              <a:defPPr>
                <a:defRPr lang="en-US"/>
              </a:defPPr>
              <a:lvl1pPr marL="182880" indent="-182880" defTabSz="1005840">
                <a:lnSpc>
                  <a:spcPct val="100000"/>
                </a:lnSpc>
                <a:spcBef>
                  <a:spcPts val="0"/>
                </a:spcBef>
                <a:spcAft>
                  <a:spcPts val="250"/>
                </a:spcAft>
                <a:buClr>
                  <a:schemeClr val="accent2"/>
                </a:buClr>
                <a:buFont typeface="System Font Regular"/>
                <a:buChar char="■"/>
                <a:tabLst/>
                <a:defRPr sz="1100" b="0" kern="100" spc="-20" baseline="0">
                  <a:latin typeface="Calibri" panose="020F0502020204030204" pitchFamily="34" charset="0"/>
                  <a:cs typeface="Calibri" panose="020F0502020204030204" pitchFamily="34" charset="0"/>
                </a:defRPr>
              </a:lvl1pPr>
              <a:lvl2pPr marL="402336" indent="-219456" defTabSz="1005840">
                <a:lnSpc>
                  <a:spcPct val="100000"/>
                </a:lnSpc>
                <a:spcBef>
                  <a:spcPts val="0"/>
                </a:spcBef>
                <a:spcAft>
                  <a:spcPts val="250"/>
                </a:spcAft>
                <a:buClr>
                  <a:schemeClr val="accent2"/>
                </a:buClr>
                <a:buFont typeface="System Font Regular"/>
                <a:buChar char="—"/>
                <a:tabLst/>
                <a:defRPr sz="1100" kern="100" spc="-20" baseline="0">
                  <a:latin typeface="Calibri" panose="020F0502020204030204" pitchFamily="34" charset="0"/>
                  <a:cs typeface="Calibri" panose="020F0502020204030204" pitchFamily="34" charset="0"/>
                </a:defRPr>
              </a:lvl2pPr>
              <a:lvl3pPr marL="576072" indent="-182880" defTabSz="1005840">
                <a:lnSpc>
                  <a:spcPct val="100000"/>
                </a:lnSpc>
                <a:spcBef>
                  <a:spcPts val="0"/>
                </a:spcBef>
                <a:spcAft>
                  <a:spcPts val="250"/>
                </a:spcAft>
                <a:buClr>
                  <a:schemeClr val="accent2"/>
                </a:buClr>
                <a:buFont typeface="System Font Regular"/>
                <a:buChar char="○"/>
                <a:tabLst/>
                <a:defRPr sz="1100" kern="100" spc="-20" baseline="0">
                  <a:latin typeface="Calibri" panose="020F0502020204030204" pitchFamily="34" charset="0"/>
                  <a:cs typeface="Calibri" panose="020F0502020204030204" pitchFamily="34" charset="0"/>
                </a:defRPr>
              </a:lvl3pPr>
              <a:lvl4pPr marL="0" lvl="3" indent="0" algn="ctr" defTabSz="1005840">
                <a:lnSpc>
                  <a:spcPct val="100000"/>
                </a:lnSpc>
                <a:spcBef>
                  <a:spcPts val="0"/>
                </a:spcBef>
                <a:spcAft>
                  <a:spcPts val="250"/>
                </a:spcAft>
                <a:buClr>
                  <a:schemeClr val="accent2"/>
                </a:buClr>
                <a:buFontTx/>
                <a:buNone/>
                <a:tabLst/>
                <a:defRPr sz="1200" b="1" kern="100" spc="-20" baseline="0">
                  <a:solidFill>
                    <a:schemeClr val="accent3"/>
                  </a:solidFill>
                  <a:latin typeface="Calibri" panose="020F0502020204030204" pitchFamily="34" charset="0"/>
                  <a:cs typeface="Calibri" panose="020F0502020204030204" pitchFamily="34" charset="0"/>
                </a:defRPr>
              </a:lvl4pPr>
              <a:lvl5pPr marL="182880" indent="-182880" defTabSz="1005840">
                <a:lnSpc>
                  <a:spcPct val="100000"/>
                </a:lnSpc>
                <a:spcBef>
                  <a:spcPts val="0"/>
                </a:spcBef>
                <a:spcAft>
                  <a:spcPts val="250"/>
                </a:spcAft>
                <a:buClr>
                  <a:schemeClr val="accent2"/>
                </a:buClr>
                <a:buFont typeface="System Font Regular"/>
                <a:buChar char="■"/>
                <a:tabLst/>
                <a:defRPr sz="1200" b="0" kern="100" spc="-20" baseline="0">
                  <a:latin typeface="Calibri" panose="020F0502020204030204" pitchFamily="34" charset="0"/>
                  <a:cs typeface="Calibri" panose="020F0502020204030204" pitchFamily="34" charset="0"/>
                </a:defRPr>
              </a:lvl5pPr>
              <a:lvl6pPr marL="402336" marR="0" indent="-219456" defTabSz="1005840" fontAlgn="auto">
                <a:lnSpc>
                  <a:spcPct val="100000"/>
                </a:lnSpc>
                <a:spcBef>
                  <a:spcPts val="0"/>
                </a:spcBef>
                <a:spcAft>
                  <a:spcPts val="250"/>
                </a:spcAft>
                <a:buClr>
                  <a:schemeClr val="accent2"/>
                </a:buClr>
                <a:buSzTx/>
                <a:buFont typeface="System Font Regular"/>
                <a:buChar char="—"/>
                <a:tabLst/>
                <a:defRPr sz="1200" kern="100" spc="-20" baseline="0">
                  <a:latin typeface="Calibri" panose="020F0502020204030204" pitchFamily="34" charset="0"/>
                  <a:cs typeface="Calibri" panose="020F0502020204030204" pitchFamily="34" charset="0"/>
                </a:defRPr>
              </a:lvl6pPr>
              <a:lvl7pPr marL="576072" indent="-182880" defTabSz="1005840">
                <a:lnSpc>
                  <a:spcPct val="100000"/>
                </a:lnSpc>
                <a:spcBef>
                  <a:spcPts val="0"/>
                </a:spcBef>
                <a:spcAft>
                  <a:spcPts val="250"/>
                </a:spcAft>
                <a:buClr>
                  <a:schemeClr val="accent2"/>
                </a:buClr>
                <a:buFont typeface="System Font Regular"/>
                <a:buChar char="○"/>
                <a:tabLst/>
                <a:defRPr sz="1200" kern="100" spc="-20" baseline="0">
                  <a:latin typeface="Calibri" panose="020F0502020204030204" pitchFamily="34" charset="0"/>
                  <a:cs typeface="Calibri" panose="020F0502020204030204" pitchFamily="34" charset="0"/>
                </a:defRPr>
              </a:lvl7pPr>
              <a:lvl8pPr marL="0" indent="0" defTabSz="1005840">
                <a:lnSpc>
                  <a:spcPct val="100000"/>
                </a:lnSpc>
                <a:spcBef>
                  <a:spcPts val="0"/>
                </a:spcBef>
                <a:spcAft>
                  <a:spcPts val="250"/>
                </a:spcAft>
                <a:buFontTx/>
                <a:buNone/>
                <a:defRPr sz="1600" b="1" kern="100" spc="-20" baseline="0">
                  <a:solidFill>
                    <a:schemeClr val="accent2"/>
                  </a:solidFill>
                  <a:latin typeface="Calibri" panose="020F0502020204030204" pitchFamily="34" charset="0"/>
                  <a:cs typeface="Calibri" panose="020F0502020204030204" pitchFamily="34" charset="0"/>
                </a:defRPr>
              </a:lvl8pPr>
              <a:lvl9pPr marL="0" indent="0" defTabSz="1005840">
                <a:lnSpc>
                  <a:spcPct val="100000"/>
                </a:lnSpc>
                <a:spcBef>
                  <a:spcPts val="0"/>
                </a:spcBef>
                <a:spcAft>
                  <a:spcPts val="250"/>
                </a:spcAft>
                <a:buFontTx/>
                <a:buNone/>
                <a:defRPr b="1" kern="100" spc="-20" baseline="0">
                  <a:solidFill>
                    <a:schemeClr val="accent2"/>
                  </a:solidFill>
                  <a:latin typeface="Calibri" panose="020F0502020204030204" pitchFamily="34" charset="0"/>
                  <a:cs typeface="Calibri" panose="020F0502020204030204" pitchFamily="34" charset="0"/>
                </a:defRPr>
              </a:lvl9pPr>
            </a:lstStyle>
            <a:p>
              <a:pPr lvl="3"/>
              <a:endParaRPr lang="en-US">
                <a:solidFill>
                  <a:schemeClr val="bg1"/>
                </a:solidFill>
              </a:endParaRPr>
            </a:p>
          </p:txBody>
        </p:sp>
        <p:grpSp>
          <p:nvGrpSpPr>
            <p:cNvPr id="264" name="easyIcon">
              <a:extLst>
                <a:ext uri="{FF2B5EF4-FFF2-40B4-BE49-F238E27FC236}">
                  <a16:creationId xmlns:a16="http://schemas.microsoft.com/office/drawing/2014/main" id="{294B3BF1-2DE2-771C-A19F-A50B4F1E3251}"/>
                </a:ext>
              </a:extLst>
            </p:cNvPr>
            <p:cNvGrpSpPr>
              <a:grpSpLocks noChangeAspect="1"/>
            </p:cNvGrpSpPr>
            <p:nvPr>
              <p:custDataLst>
                <p:tags r:id="rId17"/>
              </p:custDataLst>
            </p:nvPr>
          </p:nvGrpSpPr>
          <p:grpSpPr>
            <a:xfrm>
              <a:off x="11618705" y="4471114"/>
              <a:ext cx="387059" cy="387059"/>
              <a:chOff x="2533773" y="2073975"/>
              <a:chExt cx="714050" cy="714051"/>
            </a:xfrm>
          </p:grpSpPr>
          <p:sp>
            <p:nvSpPr>
              <p:cNvPr id="265" name="Background">
                <a:extLst>
                  <a:ext uri="{FF2B5EF4-FFF2-40B4-BE49-F238E27FC236}">
                    <a16:creationId xmlns:a16="http://schemas.microsoft.com/office/drawing/2014/main" id="{BD08302E-521B-BDFD-03AD-FEED1C875CED}"/>
                  </a:ext>
                </a:extLst>
              </p:cNvPr>
              <p:cNvSpPr/>
              <p:nvPr/>
            </p:nvSpPr>
            <p:spPr>
              <a:xfrm>
                <a:off x="2533773" y="2073975"/>
                <a:ext cx="714050" cy="714051"/>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266" name="Group 265">
                <a:extLst>
                  <a:ext uri="{FF2B5EF4-FFF2-40B4-BE49-F238E27FC236}">
                    <a16:creationId xmlns:a16="http://schemas.microsoft.com/office/drawing/2014/main" id="{07B37EFB-101F-0FFC-66A8-D8E81983CF5F}"/>
                  </a:ext>
                </a:extLst>
              </p:cNvPr>
              <p:cNvGrpSpPr>
                <a:grpSpLocks noChangeAspect="1"/>
              </p:cNvGrpSpPr>
              <p:nvPr/>
            </p:nvGrpSpPr>
            <p:grpSpPr bwMode="gray">
              <a:xfrm>
                <a:off x="2602799" y="2143197"/>
                <a:ext cx="576001" cy="575610"/>
                <a:chOff x="2780147" y="3866076"/>
                <a:chExt cx="1029756" cy="1029052"/>
              </a:xfrm>
              <a:solidFill>
                <a:schemeClr val="accent2"/>
              </a:solidFill>
            </p:grpSpPr>
            <p:sp>
              <p:nvSpPr>
                <p:cNvPr id="267" name="Vector">
                  <a:extLst>
                    <a:ext uri="{FF2B5EF4-FFF2-40B4-BE49-F238E27FC236}">
                      <a16:creationId xmlns:a16="http://schemas.microsoft.com/office/drawing/2014/main" id="{1BE54110-2F1A-F6D1-1EB1-3F647077E46A}"/>
                    </a:ext>
                  </a:extLst>
                </p:cNvPr>
                <p:cNvSpPr/>
                <p:nvPr/>
              </p:nvSpPr>
              <p:spPr bwMode="gray">
                <a:xfrm>
                  <a:off x="2780147" y="3927561"/>
                  <a:ext cx="967567" cy="967567"/>
                </a:xfrm>
                <a:custGeom>
                  <a:avLst/>
                  <a:gdLst>
                    <a:gd name="connsiteX0" fmla="*/ 967216 w 967567"/>
                    <a:gd name="connsiteY0" fmla="*/ 484722 h 967567"/>
                    <a:gd name="connsiteX1" fmla="*/ 920978 w 967567"/>
                    <a:gd name="connsiteY1" fmla="*/ 278835 h 967567"/>
                    <a:gd name="connsiteX2" fmla="*/ 872042 w 967567"/>
                    <a:gd name="connsiteY2" fmla="*/ 327771 h 967567"/>
                    <a:gd name="connsiteX3" fmla="*/ 902740 w 967567"/>
                    <a:gd name="connsiteY3" fmla="*/ 484692 h 967567"/>
                    <a:gd name="connsiteX4" fmla="*/ 484722 w 967567"/>
                    <a:gd name="connsiteY4" fmla="*/ 902711 h 967567"/>
                    <a:gd name="connsiteX5" fmla="*/ 66704 w 967567"/>
                    <a:gd name="connsiteY5" fmla="*/ 484692 h 967567"/>
                    <a:gd name="connsiteX6" fmla="*/ 484722 w 967567"/>
                    <a:gd name="connsiteY6" fmla="*/ 66704 h 967567"/>
                    <a:gd name="connsiteX7" fmla="*/ 641644 w 967567"/>
                    <a:gd name="connsiteY7" fmla="*/ 97372 h 967567"/>
                    <a:gd name="connsiteX8" fmla="*/ 690609 w 967567"/>
                    <a:gd name="connsiteY8" fmla="*/ 48437 h 967567"/>
                    <a:gd name="connsiteX9" fmla="*/ 484722 w 967567"/>
                    <a:gd name="connsiteY9" fmla="*/ 2199 h 967567"/>
                    <a:gd name="connsiteX10" fmla="*/ 2199 w 967567"/>
                    <a:gd name="connsiteY10" fmla="*/ 484692 h 967567"/>
                    <a:gd name="connsiteX11" fmla="*/ 484722 w 967567"/>
                    <a:gd name="connsiteY11" fmla="*/ 967216 h 967567"/>
                    <a:gd name="connsiteX12" fmla="*/ 967216 w 967567"/>
                    <a:gd name="connsiteY12" fmla="*/ 484722 h 967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67567" h="967567">
                      <a:moveTo>
                        <a:pt x="967216" y="484722"/>
                      </a:moveTo>
                      <a:cubicBezTo>
                        <a:pt x="967216" y="411099"/>
                        <a:pt x="950591" y="341316"/>
                        <a:pt x="920978" y="278835"/>
                      </a:cubicBezTo>
                      <a:lnTo>
                        <a:pt x="872042" y="327771"/>
                      </a:lnTo>
                      <a:cubicBezTo>
                        <a:pt x="891775" y="376266"/>
                        <a:pt x="902740" y="429219"/>
                        <a:pt x="902740" y="484692"/>
                      </a:cubicBezTo>
                      <a:cubicBezTo>
                        <a:pt x="902740" y="715179"/>
                        <a:pt x="715208" y="902711"/>
                        <a:pt x="484722" y="902711"/>
                      </a:cubicBezTo>
                      <a:cubicBezTo>
                        <a:pt x="254236" y="902711"/>
                        <a:pt x="66704" y="715179"/>
                        <a:pt x="66704" y="484692"/>
                      </a:cubicBezTo>
                      <a:cubicBezTo>
                        <a:pt x="66704" y="254206"/>
                        <a:pt x="254236" y="66704"/>
                        <a:pt x="484722" y="66704"/>
                      </a:cubicBezTo>
                      <a:cubicBezTo>
                        <a:pt x="540196" y="66704"/>
                        <a:pt x="593177" y="77669"/>
                        <a:pt x="641644" y="97372"/>
                      </a:cubicBezTo>
                      <a:lnTo>
                        <a:pt x="690609" y="48437"/>
                      </a:lnTo>
                      <a:cubicBezTo>
                        <a:pt x="628127" y="18823"/>
                        <a:pt x="558345" y="2199"/>
                        <a:pt x="484722" y="2199"/>
                      </a:cubicBezTo>
                      <a:cubicBezTo>
                        <a:pt x="218670" y="2199"/>
                        <a:pt x="2199" y="218670"/>
                        <a:pt x="2199" y="484692"/>
                      </a:cubicBezTo>
                      <a:cubicBezTo>
                        <a:pt x="2199" y="750744"/>
                        <a:pt x="218641" y="967216"/>
                        <a:pt x="484722" y="967216"/>
                      </a:cubicBezTo>
                      <a:cubicBezTo>
                        <a:pt x="750774" y="967245"/>
                        <a:pt x="967216" y="750803"/>
                        <a:pt x="967216" y="484722"/>
                      </a:cubicBezTo>
                      <a:close/>
                    </a:path>
                  </a:pathLst>
                </a:custGeom>
                <a:solidFill>
                  <a:srgbClr val="FFFFFF"/>
                </a:solidFill>
                <a:ln w="9525" cap="flat">
                  <a:noFill/>
                  <a:prstDash val="solid"/>
                  <a:miter/>
                </a:ln>
              </p:spPr>
              <p:txBody>
                <a:bodyPr rtlCol="0" anchor="ct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8" name="Vector">
                  <a:extLst>
                    <a:ext uri="{FF2B5EF4-FFF2-40B4-BE49-F238E27FC236}">
                      <a16:creationId xmlns:a16="http://schemas.microsoft.com/office/drawing/2014/main" id="{8458C602-6009-2C9C-535D-BAF48EEC9813}"/>
                    </a:ext>
                  </a:extLst>
                </p:cNvPr>
                <p:cNvSpPr/>
                <p:nvPr/>
              </p:nvSpPr>
              <p:spPr bwMode="gray">
                <a:xfrm>
                  <a:off x="3007642" y="4155145"/>
                  <a:ext cx="513104" cy="513104"/>
                </a:xfrm>
                <a:custGeom>
                  <a:avLst/>
                  <a:gdLst>
                    <a:gd name="connsiteX0" fmla="*/ 257197 w 513103"/>
                    <a:gd name="connsiteY0" fmla="*/ 66704 h 513103"/>
                    <a:gd name="connsiteX1" fmla="*/ 302878 w 513103"/>
                    <a:gd name="connsiteY1" fmla="*/ 72480 h 513103"/>
                    <a:gd name="connsiteX2" fmla="*/ 353954 w 513103"/>
                    <a:gd name="connsiteY2" fmla="*/ 21404 h 513103"/>
                    <a:gd name="connsiteX3" fmla="*/ 257168 w 513103"/>
                    <a:gd name="connsiteY3" fmla="*/ 2199 h 513103"/>
                    <a:gd name="connsiteX4" fmla="*/ 2199 w 513103"/>
                    <a:gd name="connsiteY4" fmla="*/ 257138 h 513103"/>
                    <a:gd name="connsiteX5" fmla="*/ 257168 w 513103"/>
                    <a:gd name="connsiteY5" fmla="*/ 512107 h 513103"/>
                    <a:gd name="connsiteX6" fmla="*/ 512136 w 513103"/>
                    <a:gd name="connsiteY6" fmla="*/ 257138 h 513103"/>
                    <a:gd name="connsiteX7" fmla="*/ 492961 w 513103"/>
                    <a:gd name="connsiteY7" fmla="*/ 160440 h 513103"/>
                    <a:gd name="connsiteX8" fmla="*/ 441885 w 513103"/>
                    <a:gd name="connsiteY8" fmla="*/ 211545 h 513103"/>
                    <a:gd name="connsiteX9" fmla="*/ 447632 w 513103"/>
                    <a:gd name="connsiteY9" fmla="*/ 257168 h 513103"/>
                    <a:gd name="connsiteX10" fmla="*/ 257168 w 513103"/>
                    <a:gd name="connsiteY10" fmla="*/ 447632 h 513103"/>
                    <a:gd name="connsiteX11" fmla="*/ 66703 w 513103"/>
                    <a:gd name="connsiteY11" fmla="*/ 257168 h 513103"/>
                    <a:gd name="connsiteX12" fmla="*/ 257197 w 513103"/>
                    <a:gd name="connsiteY12" fmla="*/ 66704 h 513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3103" h="513103">
                      <a:moveTo>
                        <a:pt x="257197" y="66704"/>
                      </a:moveTo>
                      <a:cubicBezTo>
                        <a:pt x="272971" y="66704"/>
                        <a:pt x="288218" y="68844"/>
                        <a:pt x="302878" y="72480"/>
                      </a:cubicBezTo>
                      <a:lnTo>
                        <a:pt x="353954" y="21404"/>
                      </a:lnTo>
                      <a:cubicBezTo>
                        <a:pt x="324076" y="9089"/>
                        <a:pt x="291443" y="2199"/>
                        <a:pt x="257168" y="2199"/>
                      </a:cubicBezTo>
                      <a:cubicBezTo>
                        <a:pt x="116577" y="2199"/>
                        <a:pt x="2199" y="116577"/>
                        <a:pt x="2199" y="257138"/>
                      </a:cubicBezTo>
                      <a:cubicBezTo>
                        <a:pt x="2199" y="397729"/>
                        <a:pt x="116577" y="512107"/>
                        <a:pt x="257168" y="512107"/>
                      </a:cubicBezTo>
                      <a:cubicBezTo>
                        <a:pt x="397758" y="512107"/>
                        <a:pt x="512136" y="397729"/>
                        <a:pt x="512136" y="257138"/>
                      </a:cubicBezTo>
                      <a:cubicBezTo>
                        <a:pt x="512136" y="222892"/>
                        <a:pt x="505246" y="190288"/>
                        <a:pt x="492961" y="160440"/>
                      </a:cubicBezTo>
                      <a:lnTo>
                        <a:pt x="441885" y="211545"/>
                      </a:lnTo>
                      <a:cubicBezTo>
                        <a:pt x="445521" y="226176"/>
                        <a:pt x="447632" y="241423"/>
                        <a:pt x="447632" y="257168"/>
                      </a:cubicBezTo>
                      <a:cubicBezTo>
                        <a:pt x="447632" y="362192"/>
                        <a:pt x="362193" y="447632"/>
                        <a:pt x="257168" y="447632"/>
                      </a:cubicBezTo>
                      <a:cubicBezTo>
                        <a:pt x="152143" y="447632"/>
                        <a:pt x="66703" y="362192"/>
                        <a:pt x="66703" y="257168"/>
                      </a:cubicBezTo>
                      <a:cubicBezTo>
                        <a:pt x="66762" y="152143"/>
                        <a:pt x="152201" y="66704"/>
                        <a:pt x="257197" y="66704"/>
                      </a:cubicBezTo>
                      <a:close/>
                    </a:path>
                  </a:pathLst>
                </a:custGeom>
                <a:solidFill>
                  <a:srgbClr val="FFFFFF"/>
                </a:solidFill>
                <a:ln w="9525" cap="flat">
                  <a:noFill/>
                  <a:prstDash val="solid"/>
                  <a:miter/>
                </a:ln>
              </p:spPr>
              <p:txBody>
                <a:bodyPr rtlCol="0" anchor="ct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9" name="Vector">
                  <a:extLst>
                    <a:ext uri="{FF2B5EF4-FFF2-40B4-BE49-F238E27FC236}">
                      <a16:creationId xmlns:a16="http://schemas.microsoft.com/office/drawing/2014/main" id="{DEAAE298-6673-A797-12F6-38D845813CCB}"/>
                    </a:ext>
                  </a:extLst>
                </p:cNvPr>
                <p:cNvSpPr/>
                <p:nvPr/>
              </p:nvSpPr>
              <p:spPr bwMode="gray">
                <a:xfrm>
                  <a:off x="3211770" y="3866076"/>
                  <a:ext cx="598133" cy="598133"/>
                </a:xfrm>
                <a:custGeom>
                  <a:avLst/>
                  <a:gdLst>
                    <a:gd name="connsiteX0" fmla="*/ 460210 w 598132"/>
                    <a:gd name="connsiteY0" fmla="*/ 2199 h 598132"/>
                    <a:gd name="connsiteX1" fmla="*/ 425055 w 598132"/>
                    <a:gd name="connsiteY1" fmla="*/ 19439 h 598132"/>
                    <a:gd name="connsiteX2" fmla="*/ 251128 w 598132"/>
                    <a:gd name="connsiteY2" fmla="*/ 193367 h 598132"/>
                    <a:gd name="connsiteX3" fmla="*/ 223068 w 598132"/>
                    <a:gd name="connsiteY3" fmla="*/ 330615 h 598132"/>
                    <a:gd name="connsiteX4" fmla="*/ 57907 w 598132"/>
                    <a:gd name="connsiteY4" fmla="*/ 495776 h 598132"/>
                    <a:gd name="connsiteX5" fmla="*/ 53099 w 598132"/>
                    <a:gd name="connsiteY5" fmla="*/ 495307 h 598132"/>
                    <a:gd name="connsiteX6" fmla="*/ 2199 w 598132"/>
                    <a:gd name="connsiteY6" fmla="*/ 546207 h 598132"/>
                    <a:gd name="connsiteX7" fmla="*/ 53099 w 598132"/>
                    <a:gd name="connsiteY7" fmla="*/ 597106 h 598132"/>
                    <a:gd name="connsiteX8" fmla="*/ 103999 w 598132"/>
                    <a:gd name="connsiteY8" fmla="*/ 546207 h 598132"/>
                    <a:gd name="connsiteX9" fmla="*/ 103500 w 598132"/>
                    <a:gd name="connsiteY9" fmla="*/ 541398 h 598132"/>
                    <a:gd name="connsiteX10" fmla="*/ 267664 w 598132"/>
                    <a:gd name="connsiteY10" fmla="*/ 377234 h 598132"/>
                    <a:gd name="connsiteX11" fmla="*/ 405938 w 598132"/>
                    <a:gd name="connsiteY11" fmla="*/ 348178 h 598132"/>
                    <a:gd name="connsiteX12" fmla="*/ 579866 w 598132"/>
                    <a:gd name="connsiteY12" fmla="*/ 174250 h 598132"/>
                    <a:gd name="connsiteX13" fmla="*/ 595523 w 598132"/>
                    <a:gd name="connsiteY13" fmla="*/ 128335 h 598132"/>
                    <a:gd name="connsiteX14" fmla="*/ 548288 w 598132"/>
                    <a:gd name="connsiteY14" fmla="*/ 96728 h 598132"/>
                    <a:gd name="connsiteX15" fmla="*/ 514687 w 598132"/>
                    <a:gd name="connsiteY15" fmla="*/ 84589 h 598132"/>
                    <a:gd name="connsiteX16" fmla="*/ 502549 w 598132"/>
                    <a:gd name="connsiteY16" fmla="*/ 50988 h 598132"/>
                    <a:gd name="connsiteX17" fmla="*/ 460210 w 598132"/>
                    <a:gd name="connsiteY17" fmla="*/ 2199 h 598132"/>
                    <a:gd name="connsiteX18" fmla="*/ 509380 w 598132"/>
                    <a:gd name="connsiteY18" fmla="*/ 153521 h 598132"/>
                    <a:gd name="connsiteX19" fmla="*/ 363248 w 598132"/>
                    <a:gd name="connsiteY19" fmla="*/ 299624 h 598132"/>
                    <a:gd name="connsiteX20" fmla="*/ 287455 w 598132"/>
                    <a:gd name="connsiteY20" fmla="*/ 311615 h 598132"/>
                    <a:gd name="connsiteX21" fmla="*/ 297571 w 598132"/>
                    <a:gd name="connsiteY21" fmla="*/ 238110 h 598132"/>
                    <a:gd name="connsiteX22" fmla="*/ 445755 w 598132"/>
                    <a:gd name="connsiteY22" fmla="*/ 89925 h 598132"/>
                    <a:gd name="connsiteX23" fmla="*/ 469065 w 598132"/>
                    <a:gd name="connsiteY23" fmla="*/ 130182 h 598132"/>
                    <a:gd name="connsiteX24" fmla="*/ 509380 w 598132"/>
                    <a:gd name="connsiteY24" fmla="*/ 153521 h 59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98132" h="598132">
                      <a:moveTo>
                        <a:pt x="460210" y="2199"/>
                      </a:moveTo>
                      <a:cubicBezTo>
                        <a:pt x="444143" y="2199"/>
                        <a:pt x="432444" y="12022"/>
                        <a:pt x="425055" y="19439"/>
                      </a:cubicBezTo>
                      <a:lnTo>
                        <a:pt x="251128" y="193367"/>
                      </a:lnTo>
                      <a:cubicBezTo>
                        <a:pt x="223860" y="220635"/>
                        <a:pt x="222306" y="296603"/>
                        <a:pt x="223068" y="330615"/>
                      </a:cubicBezTo>
                      <a:lnTo>
                        <a:pt x="57907" y="495776"/>
                      </a:lnTo>
                      <a:cubicBezTo>
                        <a:pt x="56295" y="495629"/>
                        <a:pt x="54741" y="495307"/>
                        <a:pt x="53099" y="495307"/>
                      </a:cubicBezTo>
                      <a:cubicBezTo>
                        <a:pt x="24981" y="495307"/>
                        <a:pt x="2199" y="518089"/>
                        <a:pt x="2199" y="546207"/>
                      </a:cubicBezTo>
                      <a:cubicBezTo>
                        <a:pt x="2199" y="574325"/>
                        <a:pt x="24981" y="597106"/>
                        <a:pt x="53099" y="597106"/>
                      </a:cubicBezTo>
                      <a:cubicBezTo>
                        <a:pt x="81217" y="597106"/>
                        <a:pt x="103999" y="574325"/>
                        <a:pt x="103999" y="546207"/>
                      </a:cubicBezTo>
                      <a:cubicBezTo>
                        <a:pt x="103999" y="544565"/>
                        <a:pt x="103647" y="543011"/>
                        <a:pt x="103500" y="541398"/>
                      </a:cubicBezTo>
                      <a:lnTo>
                        <a:pt x="267664" y="377234"/>
                      </a:lnTo>
                      <a:cubicBezTo>
                        <a:pt x="296750" y="375915"/>
                        <a:pt x="383978" y="370109"/>
                        <a:pt x="405938" y="348178"/>
                      </a:cubicBezTo>
                      <a:lnTo>
                        <a:pt x="579866" y="174250"/>
                      </a:lnTo>
                      <a:cubicBezTo>
                        <a:pt x="594907" y="159238"/>
                        <a:pt x="600156" y="143786"/>
                        <a:pt x="595523" y="128335"/>
                      </a:cubicBezTo>
                      <a:cubicBezTo>
                        <a:pt x="588457" y="104908"/>
                        <a:pt x="565235" y="100187"/>
                        <a:pt x="548288" y="96728"/>
                      </a:cubicBezTo>
                      <a:cubicBezTo>
                        <a:pt x="536296" y="94294"/>
                        <a:pt x="521372" y="91274"/>
                        <a:pt x="514687" y="84589"/>
                      </a:cubicBezTo>
                      <a:cubicBezTo>
                        <a:pt x="508002" y="77933"/>
                        <a:pt x="504982" y="63009"/>
                        <a:pt x="502549" y="50988"/>
                      </a:cubicBezTo>
                      <a:cubicBezTo>
                        <a:pt x="499353" y="35155"/>
                        <a:pt x="492668" y="2199"/>
                        <a:pt x="460210" y="2199"/>
                      </a:cubicBezTo>
                      <a:close/>
                      <a:moveTo>
                        <a:pt x="509380" y="153521"/>
                      </a:moveTo>
                      <a:lnTo>
                        <a:pt x="363248" y="299624"/>
                      </a:lnTo>
                      <a:cubicBezTo>
                        <a:pt x="351931" y="303640"/>
                        <a:pt x="317626" y="309035"/>
                        <a:pt x="287455" y="311615"/>
                      </a:cubicBezTo>
                      <a:cubicBezTo>
                        <a:pt x="288159" y="280067"/>
                        <a:pt x="292293" y="247287"/>
                        <a:pt x="297571" y="238110"/>
                      </a:cubicBezTo>
                      <a:lnTo>
                        <a:pt x="445755" y="89925"/>
                      </a:lnTo>
                      <a:cubicBezTo>
                        <a:pt x="450153" y="103589"/>
                        <a:pt x="457044" y="118161"/>
                        <a:pt x="469065" y="130182"/>
                      </a:cubicBezTo>
                      <a:cubicBezTo>
                        <a:pt x="481145" y="142232"/>
                        <a:pt x="495717" y="149152"/>
                        <a:pt x="509380" y="153521"/>
                      </a:cubicBezTo>
                      <a:close/>
                    </a:path>
                  </a:pathLst>
                </a:custGeom>
                <a:solidFill>
                  <a:srgbClr val="FFFFFF"/>
                </a:solidFill>
                <a:ln w="9525" cap="flat">
                  <a:noFill/>
                  <a:prstDash val="solid"/>
                  <a:miter/>
                </a:ln>
              </p:spPr>
              <p:txBody>
                <a:bodyPr rtlCol="0" anchor="ct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sp>
        <p:nvSpPr>
          <p:cNvPr id="53" name="Text Placeholder 3">
            <a:extLst>
              <a:ext uri="{FF2B5EF4-FFF2-40B4-BE49-F238E27FC236}">
                <a16:creationId xmlns:a16="http://schemas.microsoft.com/office/drawing/2014/main" id="{A63A238F-DF14-3784-CE21-9D57B5763EEF}"/>
              </a:ext>
            </a:extLst>
          </p:cNvPr>
          <p:cNvSpPr txBox="1">
            <a:spLocks/>
          </p:cNvSpPr>
          <p:nvPr/>
        </p:nvSpPr>
        <p:spPr>
          <a:xfrm>
            <a:off x="10481489" y="4138829"/>
            <a:ext cx="2369360" cy="427401"/>
          </a:xfrm>
          <a:prstGeom prst="rect">
            <a:avLst/>
          </a:prstGeom>
        </p:spPr>
        <p:txBody>
          <a:bodyPr vert="horz" lIns="0" tIns="0" rIns="0" bIns="0" rtlCol="0">
            <a:noAutofit/>
          </a:bodyPr>
          <a:lstStyle>
            <a:lvl1pPr marL="182877" indent="-182877" algn="l" defTabSz="1005821" rtl="0" eaLnBrk="1" latinLnBrk="0" hangingPunct="1">
              <a:lnSpc>
                <a:spcPct val="100000"/>
              </a:lnSpc>
              <a:spcBef>
                <a:spcPts val="0"/>
              </a:spcBef>
              <a:spcAft>
                <a:spcPts val="450"/>
              </a:spcAft>
              <a:buClr>
                <a:schemeClr val="accent2"/>
              </a:buClr>
              <a:buFont typeface="System Font Regular"/>
              <a:buChar char="■"/>
              <a:tabLst/>
              <a:defRPr sz="1400" b="0" kern="1200">
                <a:solidFill>
                  <a:schemeClr val="tx1"/>
                </a:solidFill>
                <a:latin typeface="Calibri" panose="020F0502020204030204" pitchFamily="34" charset="0"/>
                <a:ea typeface="+mn-ea"/>
                <a:cs typeface="Calibri" panose="020F0502020204030204" pitchFamily="34" charset="0"/>
              </a:defRPr>
            </a:lvl1pPr>
            <a:lvl2pPr marL="402328" indent="-219452"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2pPr>
            <a:lvl3pPr marL="576061"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3pPr>
            <a:lvl4pPr marL="749793"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923526"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marL="0" indent="0" algn="ctr">
              <a:spcAft>
                <a:spcPts val="200"/>
              </a:spcAft>
              <a:buNone/>
            </a:pPr>
            <a:r>
              <a:rPr lang="en-US" sz="2400" b="1" dirty="0">
                <a:solidFill>
                  <a:schemeClr val="accent2"/>
                </a:solidFill>
              </a:rPr>
              <a:t>	1 – 2%</a:t>
            </a:r>
          </a:p>
          <a:p>
            <a:pPr marL="0" indent="0" algn="ctr">
              <a:buNone/>
            </a:pPr>
            <a:r>
              <a:rPr lang="en-US" sz="1200" dirty="0">
                <a:solidFill>
                  <a:prstClr val="black"/>
                </a:solidFill>
                <a:latin typeface="Calibri" panose="020F0502020204030204" pitchFamily="34" charset="0"/>
                <a:cs typeface="Calibri" panose="020F0502020204030204" pitchFamily="34" charset="0"/>
              </a:rPr>
              <a:t>Improve net revenue 1 - 2% through CDM and charge capture initiatives</a:t>
            </a:r>
          </a:p>
          <a:p>
            <a:pPr marL="0" indent="0">
              <a:buNone/>
            </a:pPr>
            <a:endParaRPr lang="en-US" dirty="0"/>
          </a:p>
        </p:txBody>
      </p:sp>
      <p:grpSp>
        <p:nvGrpSpPr>
          <p:cNvPr id="270" name="Group 269">
            <a:extLst>
              <a:ext uri="{FF2B5EF4-FFF2-40B4-BE49-F238E27FC236}">
                <a16:creationId xmlns:a16="http://schemas.microsoft.com/office/drawing/2014/main" id="{042732A7-326D-939D-1FF8-582DD6EBD178}"/>
              </a:ext>
            </a:extLst>
          </p:cNvPr>
          <p:cNvGrpSpPr/>
          <p:nvPr/>
        </p:nvGrpSpPr>
        <p:grpSpPr>
          <a:xfrm>
            <a:off x="10715751" y="4177986"/>
            <a:ext cx="795392" cy="316931"/>
            <a:chOff x="11388385" y="3057738"/>
            <a:chExt cx="847699" cy="387059"/>
          </a:xfrm>
        </p:grpSpPr>
        <p:sp>
          <p:nvSpPr>
            <p:cNvPr id="278" name="Text Placeholder 4">
              <a:extLst>
                <a:ext uri="{FF2B5EF4-FFF2-40B4-BE49-F238E27FC236}">
                  <a16:creationId xmlns:a16="http://schemas.microsoft.com/office/drawing/2014/main" id="{E98C785E-97A5-F6EE-010B-CD9F99752FA6}"/>
                </a:ext>
              </a:extLst>
            </p:cNvPr>
            <p:cNvSpPr txBox="1">
              <a:spLocks/>
            </p:cNvSpPr>
            <p:nvPr/>
          </p:nvSpPr>
          <p:spPr>
            <a:xfrm>
              <a:off x="11388385" y="3068917"/>
              <a:ext cx="847699" cy="364701"/>
            </a:xfrm>
            <a:prstGeom prst="roundRect">
              <a:avLst>
                <a:gd name="adj" fmla="val 50000"/>
              </a:avLst>
            </a:prstGeom>
            <a:solidFill>
              <a:schemeClr val="accent2"/>
            </a:solidFill>
            <a:ln w="19050">
              <a:solidFill>
                <a:schemeClr val="bg1"/>
              </a:solidFill>
            </a:ln>
            <a:effectLst>
              <a:outerShdw blurRad="317500" dist="254000" dir="1800000" algn="ctr" rotWithShape="0">
                <a:prstClr val="black">
                  <a:alpha val="25000"/>
                </a:prstClr>
              </a:outerShdw>
            </a:effectLst>
          </p:spPr>
          <p:txBody>
            <a:bodyPr wrap="none" lIns="0" tIns="0" rIns="0" bIns="0" spcCol="91440" anchor="ctr"/>
            <a:lstStyle>
              <a:defPPr>
                <a:defRPr lang="en-US"/>
              </a:defPPr>
              <a:lvl1pPr marL="182880" indent="-182880" defTabSz="1005840">
                <a:lnSpc>
                  <a:spcPct val="100000"/>
                </a:lnSpc>
                <a:spcBef>
                  <a:spcPts val="0"/>
                </a:spcBef>
                <a:spcAft>
                  <a:spcPts val="250"/>
                </a:spcAft>
                <a:buClr>
                  <a:schemeClr val="accent2"/>
                </a:buClr>
                <a:buFont typeface="System Font Regular"/>
                <a:buChar char="■"/>
                <a:tabLst/>
                <a:defRPr sz="1100" b="0" kern="100" spc="-20" baseline="0">
                  <a:latin typeface="Calibri" panose="020F0502020204030204" pitchFamily="34" charset="0"/>
                  <a:cs typeface="Calibri" panose="020F0502020204030204" pitchFamily="34" charset="0"/>
                </a:defRPr>
              </a:lvl1pPr>
              <a:lvl2pPr marL="402336" indent="-219456" defTabSz="1005840">
                <a:lnSpc>
                  <a:spcPct val="100000"/>
                </a:lnSpc>
                <a:spcBef>
                  <a:spcPts val="0"/>
                </a:spcBef>
                <a:spcAft>
                  <a:spcPts val="250"/>
                </a:spcAft>
                <a:buClr>
                  <a:schemeClr val="accent2"/>
                </a:buClr>
                <a:buFont typeface="System Font Regular"/>
                <a:buChar char="—"/>
                <a:tabLst/>
                <a:defRPr sz="1100" kern="100" spc="-20" baseline="0">
                  <a:latin typeface="Calibri" panose="020F0502020204030204" pitchFamily="34" charset="0"/>
                  <a:cs typeface="Calibri" panose="020F0502020204030204" pitchFamily="34" charset="0"/>
                </a:defRPr>
              </a:lvl2pPr>
              <a:lvl3pPr marL="576072" indent="-182880" defTabSz="1005840">
                <a:lnSpc>
                  <a:spcPct val="100000"/>
                </a:lnSpc>
                <a:spcBef>
                  <a:spcPts val="0"/>
                </a:spcBef>
                <a:spcAft>
                  <a:spcPts val="250"/>
                </a:spcAft>
                <a:buClr>
                  <a:schemeClr val="accent2"/>
                </a:buClr>
                <a:buFont typeface="System Font Regular"/>
                <a:buChar char="○"/>
                <a:tabLst/>
                <a:defRPr sz="1100" kern="100" spc="-20" baseline="0">
                  <a:latin typeface="Calibri" panose="020F0502020204030204" pitchFamily="34" charset="0"/>
                  <a:cs typeface="Calibri" panose="020F0502020204030204" pitchFamily="34" charset="0"/>
                </a:defRPr>
              </a:lvl3pPr>
              <a:lvl4pPr marL="0" lvl="3" indent="0" algn="ctr" defTabSz="1005840">
                <a:lnSpc>
                  <a:spcPct val="100000"/>
                </a:lnSpc>
                <a:spcBef>
                  <a:spcPts val="0"/>
                </a:spcBef>
                <a:spcAft>
                  <a:spcPts val="250"/>
                </a:spcAft>
                <a:buClr>
                  <a:schemeClr val="accent2"/>
                </a:buClr>
                <a:buFontTx/>
                <a:buNone/>
                <a:tabLst/>
                <a:defRPr sz="1200" b="1" kern="100" spc="-20" baseline="0">
                  <a:solidFill>
                    <a:schemeClr val="accent3"/>
                  </a:solidFill>
                  <a:latin typeface="Calibri" panose="020F0502020204030204" pitchFamily="34" charset="0"/>
                  <a:cs typeface="Calibri" panose="020F0502020204030204" pitchFamily="34" charset="0"/>
                </a:defRPr>
              </a:lvl4pPr>
              <a:lvl5pPr marL="182880" indent="-182880" defTabSz="1005840">
                <a:lnSpc>
                  <a:spcPct val="100000"/>
                </a:lnSpc>
                <a:spcBef>
                  <a:spcPts val="0"/>
                </a:spcBef>
                <a:spcAft>
                  <a:spcPts val="250"/>
                </a:spcAft>
                <a:buClr>
                  <a:schemeClr val="accent2"/>
                </a:buClr>
                <a:buFont typeface="System Font Regular"/>
                <a:buChar char="■"/>
                <a:tabLst/>
                <a:defRPr sz="1200" b="0" kern="100" spc="-20" baseline="0">
                  <a:latin typeface="Calibri" panose="020F0502020204030204" pitchFamily="34" charset="0"/>
                  <a:cs typeface="Calibri" panose="020F0502020204030204" pitchFamily="34" charset="0"/>
                </a:defRPr>
              </a:lvl5pPr>
              <a:lvl6pPr marL="402336" marR="0" indent="-219456" defTabSz="1005840" fontAlgn="auto">
                <a:lnSpc>
                  <a:spcPct val="100000"/>
                </a:lnSpc>
                <a:spcBef>
                  <a:spcPts val="0"/>
                </a:spcBef>
                <a:spcAft>
                  <a:spcPts val="250"/>
                </a:spcAft>
                <a:buClr>
                  <a:schemeClr val="accent2"/>
                </a:buClr>
                <a:buSzTx/>
                <a:buFont typeface="System Font Regular"/>
                <a:buChar char="—"/>
                <a:tabLst/>
                <a:defRPr sz="1200" kern="100" spc="-20" baseline="0">
                  <a:latin typeface="Calibri" panose="020F0502020204030204" pitchFamily="34" charset="0"/>
                  <a:cs typeface="Calibri" panose="020F0502020204030204" pitchFamily="34" charset="0"/>
                </a:defRPr>
              </a:lvl6pPr>
              <a:lvl7pPr marL="576072" indent="-182880" defTabSz="1005840">
                <a:lnSpc>
                  <a:spcPct val="100000"/>
                </a:lnSpc>
                <a:spcBef>
                  <a:spcPts val="0"/>
                </a:spcBef>
                <a:spcAft>
                  <a:spcPts val="250"/>
                </a:spcAft>
                <a:buClr>
                  <a:schemeClr val="accent2"/>
                </a:buClr>
                <a:buFont typeface="System Font Regular"/>
                <a:buChar char="○"/>
                <a:tabLst/>
                <a:defRPr sz="1200" kern="100" spc="-20" baseline="0">
                  <a:latin typeface="Calibri" panose="020F0502020204030204" pitchFamily="34" charset="0"/>
                  <a:cs typeface="Calibri" panose="020F0502020204030204" pitchFamily="34" charset="0"/>
                </a:defRPr>
              </a:lvl7pPr>
              <a:lvl8pPr marL="0" indent="0" defTabSz="1005840">
                <a:lnSpc>
                  <a:spcPct val="100000"/>
                </a:lnSpc>
                <a:spcBef>
                  <a:spcPts val="0"/>
                </a:spcBef>
                <a:spcAft>
                  <a:spcPts val="250"/>
                </a:spcAft>
                <a:buFontTx/>
                <a:buNone/>
                <a:defRPr sz="1600" b="1" kern="100" spc="-20" baseline="0">
                  <a:solidFill>
                    <a:schemeClr val="accent2"/>
                  </a:solidFill>
                  <a:latin typeface="Calibri" panose="020F0502020204030204" pitchFamily="34" charset="0"/>
                  <a:cs typeface="Calibri" panose="020F0502020204030204" pitchFamily="34" charset="0"/>
                </a:defRPr>
              </a:lvl8pPr>
              <a:lvl9pPr marL="0" indent="0" defTabSz="1005840">
                <a:lnSpc>
                  <a:spcPct val="100000"/>
                </a:lnSpc>
                <a:spcBef>
                  <a:spcPts val="0"/>
                </a:spcBef>
                <a:spcAft>
                  <a:spcPts val="250"/>
                </a:spcAft>
                <a:buFontTx/>
                <a:buNone/>
                <a:defRPr b="1" kern="100" spc="-20" baseline="0">
                  <a:solidFill>
                    <a:schemeClr val="accent2"/>
                  </a:solidFill>
                  <a:latin typeface="Calibri" panose="020F0502020204030204" pitchFamily="34" charset="0"/>
                  <a:cs typeface="Calibri" panose="020F0502020204030204" pitchFamily="34" charset="0"/>
                </a:defRPr>
              </a:lvl9pPr>
            </a:lstStyle>
            <a:p>
              <a:pPr lvl="3"/>
              <a:endParaRPr lang="en-US">
                <a:solidFill>
                  <a:schemeClr val="bg1"/>
                </a:solidFill>
              </a:endParaRPr>
            </a:p>
          </p:txBody>
        </p:sp>
        <p:grpSp>
          <p:nvGrpSpPr>
            <p:cNvPr id="281" name="easyIcon">
              <a:extLst>
                <a:ext uri="{FF2B5EF4-FFF2-40B4-BE49-F238E27FC236}">
                  <a16:creationId xmlns:a16="http://schemas.microsoft.com/office/drawing/2014/main" id="{677EEA91-1AB9-68D6-A99F-0A1B34996C2D}"/>
                </a:ext>
              </a:extLst>
            </p:cNvPr>
            <p:cNvGrpSpPr>
              <a:grpSpLocks noChangeAspect="1"/>
            </p:cNvGrpSpPr>
            <p:nvPr>
              <p:custDataLst>
                <p:tags r:id="rId16"/>
              </p:custDataLst>
            </p:nvPr>
          </p:nvGrpSpPr>
          <p:grpSpPr>
            <a:xfrm>
              <a:off x="11618705" y="3057738"/>
              <a:ext cx="387059" cy="387059"/>
              <a:chOff x="2533773" y="2073975"/>
              <a:chExt cx="714050" cy="714051"/>
            </a:xfrm>
          </p:grpSpPr>
          <p:sp>
            <p:nvSpPr>
              <p:cNvPr id="282" name="Background">
                <a:extLst>
                  <a:ext uri="{FF2B5EF4-FFF2-40B4-BE49-F238E27FC236}">
                    <a16:creationId xmlns:a16="http://schemas.microsoft.com/office/drawing/2014/main" id="{73F78CEC-D75A-49B6-E7E4-6E4B98238C72}"/>
                  </a:ext>
                </a:extLst>
              </p:cNvPr>
              <p:cNvSpPr/>
              <p:nvPr/>
            </p:nvSpPr>
            <p:spPr>
              <a:xfrm>
                <a:off x="2533773" y="2073975"/>
                <a:ext cx="714050" cy="714051"/>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283" name="Group 282">
                <a:extLst>
                  <a:ext uri="{FF2B5EF4-FFF2-40B4-BE49-F238E27FC236}">
                    <a16:creationId xmlns:a16="http://schemas.microsoft.com/office/drawing/2014/main" id="{09EB54E8-0ED6-00F6-4F20-03BC90DBC2FA}"/>
                  </a:ext>
                </a:extLst>
              </p:cNvPr>
              <p:cNvGrpSpPr>
                <a:grpSpLocks noChangeAspect="1"/>
              </p:cNvGrpSpPr>
              <p:nvPr/>
            </p:nvGrpSpPr>
            <p:grpSpPr bwMode="gray">
              <a:xfrm>
                <a:off x="2602799" y="2143197"/>
                <a:ext cx="576001" cy="575610"/>
                <a:chOff x="2780147" y="3866076"/>
                <a:chExt cx="1029756" cy="1029052"/>
              </a:xfrm>
              <a:solidFill>
                <a:schemeClr val="accent2"/>
              </a:solidFill>
            </p:grpSpPr>
            <p:sp>
              <p:nvSpPr>
                <p:cNvPr id="284" name="Vector">
                  <a:extLst>
                    <a:ext uri="{FF2B5EF4-FFF2-40B4-BE49-F238E27FC236}">
                      <a16:creationId xmlns:a16="http://schemas.microsoft.com/office/drawing/2014/main" id="{5F18D8F7-344A-E7CC-33BE-E383FA07BFB7}"/>
                    </a:ext>
                  </a:extLst>
                </p:cNvPr>
                <p:cNvSpPr/>
                <p:nvPr/>
              </p:nvSpPr>
              <p:spPr bwMode="gray">
                <a:xfrm>
                  <a:off x="2780147" y="3927561"/>
                  <a:ext cx="967567" cy="967567"/>
                </a:xfrm>
                <a:custGeom>
                  <a:avLst/>
                  <a:gdLst>
                    <a:gd name="connsiteX0" fmla="*/ 967216 w 967567"/>
                    <a:gd name="connsiteY0" fmla="*/ 484722 h 967567"/>
                    <a:gd name="connsiteX1" fmla="*/ 920978 w 967567"/>
                    <a:gd name="connsiteY1" fmla="*/ 278835 h 967567"/>
                    <a:gd name="connsiteX2" fmla="*/ 872042 w 967567"/>
                    <a:gd name="connsiteY2" fmla="*/ 327771 h 967567"/>
                    <a:gd name="connsiteX3" fmla="*/ 902740 w 967567"/>
                    <a:gd name="connsiteY3" fmla="*/ 484692 h 967567"/>
                    <a:gd name="connsiteX4" fmla="*/ 484722 w 967567"/>
                    <a:gd name="connsiteY4" fmla="*/ 902711 h 967567"/>
                    <a:gd name="connsiteX5" fmla="*/ 66704 w 967567"/>
                    <a:gd name="connsiteY5" fmla="*/ 484692 h 967567"/>
                    <a:gd name="connsiteX6" fmla="*/ 484722 w 967567"/>
                    <a:gd name="connsiteY6" fmla="*/ 66704 h 967567"/>
                    <a:gd name="connsiteX7" fmla="*/ 641644 w 967567"/>
                    <a:gd name="connsiteY7" fmla="*/ 97372 h 967567"/>
                    <a:gd name="connsiteX8" fmla="*/ 690609 w 967567"/>
                    <a:gd name="connsiteY8" fmla="*/ 48437 h 967567"/>
                    <a:gd name="connsiteX9" fmla="*/ 484722 w 967567"/>
                    <a:gd name="connsiteY9" fmla="*/ 2199 h 967567"/>
                    <a:gd name="connsiteX10" fmla="*/ 2199 w 967567"/>
                    <a:gd name="connsiteY10" fmla="*/ 484692 h 967567"/>
                    <a:gd name="connsiteX11" fmla="*/ 484722 w 967567"/>
                    <a:gd name="connsiteY11" fmla="*/ 967216 h 967567"/>
                    <a:gd name="connsiteX12" fmla="*/ 967216 w 967567"/>
                    <a:gd name="connsiteY12" fmla="*/ 484722 h 967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67567" h="967567">
                      <a:moveTo>
                        <a:pt x="967216" y="484722"/>
                      </a:moveTo>
                      <a:cubicBezTo>
                        <a:pt x="967216" y="411099"/>
                        <a:pt x="950591" y="341316"/>
                        <a:pt x="920978" y="278835"/>
                      </a:cubicBezTo>
                      <a:lnTo>
                        <a:pt x="872042" y="327771"/>
                      </a:lnTo>
                      <a:cubicBezTo>
                        <a:pt x="891775" y="376266"/>
                        <a:pt x="902740" y="429219"/>
                        <a:pt x="902740" y="484692"/>
                      </a:cubicBezTo>
                      <a:cubicBezTo>
                        <a:pt x="902740" y="715179"/>
                        <a:pt x="715208" y="902711"/>
                        <a:pt x="484722" y="902711"/>
                      </a:cubicBezTo>
                      <a:cubicBezTo>
                        <a:pt x="254236" y="902711"/>
                        <a:pt x="66704" y="715179"/>
                        <a:pt x="66704" y="484692"/>
                      </a:cubicBezTo>
                      <a:cubicBezTo>
                        <a:pt x="66704" y="254206"/>
                        <a:pt x="254236" y="66704"/>
                        <a:pt x="484722" y="66704"/>
                      </a:cubicBezTo>
                      <a:cubicBezTo>
                        <a:pt x="540196" y="66704"/>
                        <a:pt x="593177" y="77669"/>
                        <a:pt x="641644" y="97372"/>
                      </a:cubicBezTo>
                      <a:lnTo>
                        <a:pt x="690609" y="48437"/>
                      </a:lnTo>
                      <a:cubicBezTo>
                        <a:pt x="628127" y="18823"/>
                        <a:pt x="558345" y="2199"/>
                        <a:pt x="484722" y="2199"/>
                      </a:cubicBezTo>
                      <a:cubicBezTo>
                        <a:pt x="218670" y="2199"/>
                        <a:pt x="2199" y="218670"/>
                        <a:pt x="2199" y="484692"/>
                      </a:cubicBezTo>
                      <a:cubicBezTo>
                        <a:pt x="2199" y="750744"/>
                        <a:pt x="218641" y="967216"/>
                        <a:pt x="484722" y="967216"/>
                      </a:cubicBezTo>
                      <a:cubicBezTo>
                        <a:pt x="750774" y="967245"/>
                        <a:pt x="967216" y="750803"/>
                        <a:pt x="967216" y="484722"/>
                      </a:cubicBezTo>
                      <a:close/>
                    </a:path>
                  </a:pathLst>
                </a:custGeom>
                <a:solidFill>
                  <a:srgbClr val="FFFFFF"/>
                </a:solidFill>
                <a:ln w="9525" cap="flat">
                  <a:noFill/>
                  <a:prstDash val="solid"/>
                  <a:miter/>
                </a:ln>
              </p:spPr>
              <p:txBody>
                <a:bodyPr rtlCol="0" anchor="ct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5" name="Vector">
                  <a:extLst>
                    <a:ext uri="{FF2B5EF4-FFF2-40B4-BE49-F238E27FC236}">
                      <a16:creationId xmlns:a16="http://schemas.microsoft.com/office/drawing/2014/main" id="{C6133551-1FBE-65D4-D701-971B92924933}"/>
                    </a:ext>
                  </a:extLst>
                </p:cNvPr>
                <p:cNvSpPr/>
                <p:nvPr/>
              </p:nvSpPr>
              <p:spPr bwMode="gray">
                <a:xfrm>
                  <a:off x="3007642" y="4155145"/>
                  <a:ext cx="513104" cy="513104"/>
                </a:xfrm>
                <a:custGeom>
                  <a:avLst/>
                  <a:gdLst>
                    <a:gd name="connsiteX0" fmla="*/ 257197 w 513103"/>
                    <a:gd name="connsiteY0" fmla="*/ 66704 h 513103"/>
                    <a:gd name="connsiteX1" fmla="*/ 302878 w 513103"/>
                    <a:gd name="connsiteY1" fmla="*/ 72480 h 513103"/>
                    <a:gd name="connsiteX2" fmla="*/ 353954 w 513103"/>
                    <a:gd name="connsiteY2" fmla="*/ 21404 h 513103"/>
                    <a:gd name="connsiteX3" fmla="*/ 257168 w 513103"/>
                    <a:gd name="connsiteY3" fmla="*/ 2199 h 513103"/>
                    <a:gd name="connsiteX4" fmla="*/ 2199 w 513103"/>
                    <a:gd name="connsiteY4" fmla="*/ 257138 h 513103"/>
                    <a:gd name="connsiteX5" fmla="*/ 257168 w 513103"/>
                    <a:gd name="connsiteY5" fmla="*/ 512107 h 513103"/>
                    <a:gd name="connsiteX6" fmla="*/ 512136 w 513103"/>
                    <a:gd name="connsiteY6" fmla="*/ 257138 h 513103"/>
                    <a:gd name="connsiteX7" fmla="*/ 492961 w 513103"/>
                    <a:gd name="connsiteY7" fmla="*/ 160440 h 513103"/>
                    <a:gd name="connsiteX8" fmla="*/ 441885 w 513103"/>
                    <a:gd name="connsiteY8" fmla="*/ 211545 h 513103"/>
                    <a:gd name="connsiteX9" fmla="*/ 447632 w 513103"/>
                    <a:gd name="connsiteY9" fmla="*/ 257168 h 513103"/>
                    <a:gd name="connsiteX10" fmla="*/ 257168 w 513103"/>
                    <a:gd name="connsiteY10" fmla="*/ 447632 h 513103"/>
                    <a:gd name="connsiteX11" fmla="*/ 66703 w 513103"/>
                    <a:gd name="connsiteY11" fmla="*/ 257168 h 513103"/>
                    <a:gd name="connsiteX12" fmla="*/ 257197 w 513103"/>
                    <a:gd name="connsiteY12" fmla="*/ 66704 h 513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3103" h="513103">
                      <a:moveTo>
                        <a:pt x="257197" y="66704"/>
                      </a:moveTo>
                      <a:cubicBezTo>
                        <a:pt x="272971" y="66704"/>
                        <a:pt x="288218" y="68844"/>
                        <a:pt x="302878" y="72480"/>
                      </a:cubicBezTo>
                      <a:lnTo>
                        <a:pt x="353954" y="21404"/>
                      </a:lnTo>
                      <a:cubicBezTo>
                        <a:pt x="324076" y="9089"/>
                        <a:pt x="291443" y="2199"/>
                        <a:pt x="257168" y="2199"/>
                      </a:cubicBezTo>
                      <a:cubicBezTo>
                        <a:pt x="116577" y="2199"/>
                        <a:pt x="2199" y="116577"/>
                        <a:pt x="2199" y="257138"/>
                      </a:cubicBezTo>
                      <a:cubicBezTo>
                        <a:pt x="2199" y="397729"/>
                        <a:pt x="116577" y="512107"/>
                        <a:pt x="257168" y="512107"/>
                      </a:cubicBezTo>
                      <a:cubicBezTo>
                        <a:pt x="397758" y="512107"/>
                        <a:pt x="512136" y="397729"/>
                        <a:pt x="512136" y="257138"/>
                      </a:cubicBezTo>
                      <a:cubicBezTo>
                        <a:pt x="512136" y="222892"/>
                        <a:pt x="505246" y="190288"/>
                        <a:pt x="492961" y="160440"/>
                      </a:cubicBezTo>
                      <a:lnTo>
                        <a:pt x="441885" y="211545"/>
                      </a:lnTo>
                      <a:cubicBezTo>
                        <a:pt x="445521" y="226176"/>
                        <a:pt x="447632" y="241423"/>
                        <a:pt x="447632" y="257168"/>
                      </a:cubicBezTo>
                      <a:cubicBezTo>
                        <a:pt x="447632" y="362192"/>
                        <a:pt x="362193" y="447632"/>
                        <a:pt x="257168" y="447632"/>
                      </a:cubicBezTo>
                      <a:cubicBezTo>
                        <a:pt x="152143" y="447632"/>
                        <a:pt x="66703" y="362192"/>
                        <a:pt x="66703" y="257168"/>
                      </a:cubicBezTo>
                      <a:cubicBezTo>
                        <a:pt x="66762" y="152143"/>
                        <a:pt x="152201" y="66704"/>
                        <a:pt x="257197" y="66704"/>
                      </a:cubicBezTo>
                      <a:close/>
                    </a:path>
                  </a:pathLst>
                </a:custGeom>
                <a:solidFill>
                  <a:srgbClr val="FFFFFF"/>
                </a:solidFill>
                <a:ln w="9525" cap="flat">
                  <a:noFill/>
                  <a:prstDash val="solid"/>
                  <a:miter/>
                </a:ln>
              </p:spPr>
              <p:txBody>
                <a:bodyPr rtlCol="0" anchor="ct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6" name="Vector">
                  <a:extLst>
                    <a:ext uri="{FF2B5EF4-FFF2-40B4-BE49-F238E27FC236}">
                      <a16:creationId xmlns:a16="http://schemas.microsoft.com/office/drawing/2014/main" id="{3305D8FB-36F5-39D3-D740-BFA600FA0EA1}"/>
                    </a:ext>
                  </a:extLst>
                </p:cNvPr>
                <p:cNvSpPr/>
                <p:nvPr/>
              </p:nvSpPr>
              <p:spPr bwMode="gray">
                <a:xfrm>
                  <a:off x="3211770" y="3866076"/>
                  <a:ext cx="598133" cy="598133"/>
                </a:xfrm>
                <a:custGeom>
                  <a:avLst/>
                  <a:gdLst>
                    <a:gd name="connsiteX0" fmla="*/ 460210 w 598132"/>
                    <a:gd name="connsiteY0" fmla="*/ 2199 h 598132"/>
                    <a:gd name="connsiteX1" fmla="*/ 425055 w 598132"/>
                    <a:gd name="connsiteY1" fmla="*/ 19439 h 598132"/>
                    <a:gd name="connsiteX2" fmla="*/ 251128 w 598132"/>
                    <a:gd name="connsiteY2" fmla="*/ 193367 h 598132"/>
                    <a:gd name="connsiteX3" fmla="*/ 223068 w 598132"/>
                    <a:gd name="connsiteY3" fmla="*/ 330615 h 598132"/>
                    <a:gd name="connsiteX4" fmla="*/ 57907 w 598132"/>
                    <a:gd name="connsiteY4" fmla="*/ 495776 h 598132"/>
                    <a:gd name="connsiteX5" fmla="*/ 53099 w 598132"/>
                    <a:gd name="connsiteY5" fmla="*/ 495307 h 598132"/>
                    <a:gd name="connsiteX6" fmla="*/ 2199 w 598132"/>
                    <a:gd name="connsiteY6" fmla="*/ 546207 h 598132"/>
                    <a:gd name="connsiteX7" fmla="*/ 53099 w 598132"/>
                    <a:gd name="connsiteY7" fmla="*/ 597106 h 598132"/>
                    <a:gd name="connsiteX8" fmla="*/ 103999 w 598132"/>
                    <a:gd name="connsiteY8" fmla="*/ 546207 h 598132"/>
                    <a:gd name="connsiteX9" fmla="*/ 103500 w 598132"/>
                    <a:gd name="connsiteY9" fmla="*/ 541398 h 598132"/>
                    <a:gd name="connsiteX10" fmla="*/ 267664 w 598132"/>
                    <a:gd name="connsiteY10" fmla="*/ 377234 h 598132"/>
                    <a:gd name="connsiteX11" fmla="*/ 405938 w 598132"/>
                    <a:gd name="connsiteY11" fmla="*/ 348178 h 598132"/>
                    <a:gd name="connsiteX12" fmla="*/ 579866 w 598132"/>
                    <a:gd name="connsiteY12" fmla="*/ 174250 h 598132"/>
                    <a:gd name="connsiteX13" fmla="*/ 595523 w 598132"/>
                    <a:gd name="connsiteY13" fmla="*/ 128335 h 598132"/>
                    <a:gd name="connsiteX14" fmla="*/ 548288 w 598132"/>
                    <a:gd name="connsiteY14" fmla="*/ 96728 h 598132"/>
                    <a:gd name="connsiteX15" fmla="*/ 514687 w 598132"/>
                    <a:gd name="connsiteY15" fmla="*/ 84589 h 598132"/>
                    <a:gd name="connsiteX16" fmla="*/ 502549 w 598132"/>
                    <a:gd name="connsiteY16" fmla="*/ 50988 h 598132"/>
                    <a:gd name="connsiteX17" fmla="*/ 460210 w 598132"/>
                    <a:gd name="connsiteY17" fmla="*/ 2199 h 598132"/>
                    <a:gd name="connsiteX18" fmla="*/ 509380 w 598132"/>
                    <a:gd name="connsiteY18" fmla="*/ 153521 h 598132"/>
                    <a:gd name="connsiteX19" fmla="*/ 363248 w 598132"/>
                    <a:gd name="connsiteY19" fmla="*/ 299624 h 598132"/>
                    <a:gd name="connsiteX20" fmla="*/ 287455 w 598132"/>
                    <a:gd name="connsiteY20" fmla="*/ 311615 h 598132"/>
                    <a:gd name="connsiteX21" fmla="*/ 297571 w 598132"/>
                    <a:gd name="connsiteY21" fmla="*/ 238110 h 598132"/>
                    <a:gd name="connsiteX22" fmla="*/ 445755 w 598132"/>
                    <a:gd name="connsiteY22" fmla="*/ 89925 h 598132"/>
                    <a:gd name="connsiteX23" fmla="*/ 469065 w 598132"/>
                    <a:gd name="connsiteY23" fmla="*/ 130182 h 598132"/>
                    <a:gd name="connsiteX24" fmla="*/ 509380 w 598132"/>
                    <a:gd name="connsiteY24" fmla="*/ 153521 h 59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98132" h="598132">
                      <a:moveTo>
                        <a:pt x="460210" y="2199"/>
                      </a:moveTo>
                      <a:cubicBezTo>
                        <a:pt x="444143" y="2199"/>
                        <a:pt x="432444" y="12022"/>
                        <a:pt x="425055" y="19439"/>
                      </a:cubicBezTo>
                      <a:lnTo>
                        <a:pt x="251128" y="193367"/>
                      </a:lnTo>
                      <a:cubicBezTo>
                        <a:pt x="223860" y="220635"/>
                        <a:pt x="222306" y="296603"/>
                        <a:pt x="223068" y="330615"/>
                      </a:cubicBezTo>
                      <a:lnTo>
                        <a:pt x="57907" y="495776"/>
                      </a:lnTo>
                      <a:cubicBezTo>
                        <a:pt x="56295" y="495629"/>
                        <a:pt x="54741" y="495307"/>
                        <a:pt x="53099" y="495307"/>
                      </a:cubicBezTo>
                      <a:cubicBezTo>
                        <a:pt x="24981" y="495307"/>
                        <a:pt x="2199" y="518089"/>
                        <a:pt x="2199" y="546207"/>
                      </a:cubicBezTo>
                      <a:cubicBezTo>
                        <a:pt x="2199" y="574325"/>
                        <a:pt x="24981" y="597106"/>
                        <a:pt x="53099" y="597106"/>
                      </a:cubicBezTo>
                      <a:cubicBezTo>
                        <a:pt x="81217" y="597106"/>
                        <a:pt x="103999" y="574325"/>
                        <a:pt x="103999" y="546207"/>
                      </a:cubicBezTo>
                      <a:cubicBezTo>
                        <a:pt x="103999" y="544565"/>
                        <a:pt x="103647" y="543011"/>
                        <a:pt x="103500" y="541398"/>
                      </a:cubicBezTo>
                      <a:lnTo>
                        <a:pt x="267664" y="377234"/>
                      </a:lnTo>
                      <a:cubicBezTo>
                        <a:pt x="296750" y="375915"/>
                        <a:pt x="383978" y="370109"/>
                        <a:pt x="405938" y="348178"/>
                      </a:cubicBezTo>
                      <a:lnTo>
                        <a:pt x="579866" y="174250"/>
                      </a:lnTo>
                      <a:cubicBezTo>
                        <a:pt x="594907" y="159238"/>
                        <a:pt x="600156" y="143786"/>
                        <a:pt x="595523" y="128335"/>
                      </a:cubicBezTo>
                      <a:cubicBezTo>
                        <a:pt x="588457" y="104908"/>
                        <a:pt x="565235" y="100187"/>
                        <a:pt x="548288" y="96728"/>
                      </a:cubicBezTo>
                      <a:cubicBezTo>
                        <a:pt x="536296" y="94294"/>
                        <a:pt x="521372" y="91274"/>
                        <a:pt x="514687" y="84589"/>
                      </a:cubicBezTo>
                      <a:cubicBezTo>
                        <a:pt x="508002" y="77933"/>
                        <a:pt x="504982" y="63009"/>
                        <a:pt x="502549" y="50988"/>
                      </a:cubicBezTo>
                      <a:cubicBezTo>
                        <a:pt x="499353" y="35155"/>
                        <a:pt x="492668" y="2199"/>
                        <a:pt x="460210" y="2199"/>
                      </a:cubicBezTo>
                      <a:close/>
                      <a:moveTo>
                        <a:pt x="509380" y="153521"/>
                      </a:moveTo>
                      <a:lnTo>
                        <a:pt x="363248" y="299624"/>
                      </a:lnTo>
                      <a:cubicBezTo>
                        <a:pt x="351931" y="303640"/>
                        <a:pt x="317626" y="309035"/>
                        <a:pt x="287455" y="311615"/>
                      </a:cubicBezTo>
                      <a:cubicBezTo>
                        <a:pt x="288159" y="280067"/>
                        <a:pt x="292293" y="247287"/>
                        <a:pt x="297571" y="238110"/>
                      </a:cubicBezTo>
                      <a:lnTo>
                        <a:pt x="445755" y="89925"/>
                      </a:lnTo>
                      <a:cubicBezTo>
                        <a:pt x="450153" y="103589"/>
                        <a:pt x="457044" y="118161"/>
                        <a:pt x="469065" y="130182"/>
                      </a:cubicBezTo>
                      <a:cubicBezTo>
                        <a:pt x="481145" y="142232"/>
                        <a:pt x="495717" y="149152"/>
                        <a:pt x="509380" y="153521"/>
                      </a:cubicBezTo>
                      <a:close/>
                    </a:path>
                  </a:pathLst>
                </a:custGeom>
                <a:solidFill>
                  <a:srgbClr val="FFFFFF"/>
                </a:solidFill>
                <a:ln w="9525" cap="flat">
                  <a:noFill/>
                  <a:prstDash val="solid"/>
                  <a:miter/>
                </a:ln>
              </p:spPr>
              <p:txBody>
                <a:bodyPr rtlCol="0" anchor="ct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sp>
        <p:nvSpPr>
          <p:cNvPr id="260" name="Text Placeholder 3">
            <a:extLst>
              <a:ext uri="{FF2B5EF4-FFF2-40B4-BE49-F238E27FC236}">
                <a16:creationId xmlns:a16="http://schemas.microsoft.com/office/drawing/2014/main" id="{1C229080-C5EC-6205-729A-A336252EA1BD}"/>
              </a:ext>
            </a:extLst>
          </p:cNvPr>
          <p:cNvSpPr txBox="1">
            <a:spLocks/>
          </p:cNvSpPr>
          <p:nvPr/>
        </p:nvSpPr>
        <p:spPr>
          <a:xfrm>
            <a:off x="10481489" y="5974411"/>
            <a:ext cx="2369360" cy="427401"/>
          </a:xfrm>
          <a:prstGeom prst="rect">
            <a:avLst/>
          </a:prstGeom>
        </p:spPr>
        <p:txBody>
          <a:bodyPr vert="horz" lIns="0" tIns="0" rIns="0" bIns="0" rtlCol="0">
            <a:noAutofit/>
          </a:bodyPr>
          <a:lstStyle>
            <a:lvl1pPr marL="182877" indent="-182877" algn="l" defTabSz="1005821" rtl="0" eaLnBrk="1" latinLnBrk="0" hangingPunct="1">
              <a:lnSpc>
                <a:spcPct val="100000"/>
              </a:lnSpc>
              <a:spcBef>
                <a:spcPts val="0"/>
              </a:spcBef>
              <a:spcAft>
                <a:spcPts val="450"/>
              </a:spcAft>
              <a:buClr>
                <a:schemeClr val="accent2"/>
              </a:buClr>
              <a:buFont typeface="System Font Regular"/>
              <a:buChar char="■"/>
              <a:tabLst/>
              <a:defRPr sz="1400" b="0" kern="1200">
                <a:solidFill>
                  <a:schemeClr val="tx1"/>
                </a:solidFill>
                <a:latin typeface="Calibri" panose="020F0502020204030204" pitchFamily="34" charset="0"/>
                <a:ea typeface="+mn-ea"/>
                <a:cs typeface="Calibri" panose="020F0502020204030204" pitchFamily="34" charset="0"/>
              </a:defRPr>
            </a:lvl1pPr>
            <a:lvl2pPr marL="402328" indent="-219452"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2pPr>
            <a:lvl3pPr marL="576061"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3pPr>
            <a:lvl4pPr marL="749793"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923526"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marL="0" indent="0" algn="ctr">
              <a:spcAft>
                <a:spcPts val="200"/>
              </a:spcAft>
              <a:buNone/>
            </a:pPr>
            <a:r>
              <a:rPr lang="en-US" sz="2400" b="1" dirty="0">
                <a:solidFill>
                  <a:schemeClr val="accent6"/>
                </a:solidFill>
              </a:rPr>
              <a:t>	</a:t>
            </a:r>
            <a:r>
              <a:rPr lang="en-US" sz="2400" b="1" dirty="0">
                <a:solidFill>
                  <a:schemeClr val="accent3"/>
                </a:solidFill>
              </a:rPr>
              <a:t>15 – 30%</a:t>
            </a:r>
          </a:p>
          <a:p>
            <a:pPr marL="0" indent="0" algn="ctr">
              <a:buNone/>
            </a:pPr>
            <a:r>
              <a:rPr lang="en-US" sz="1200" dirty="0">
                <a:solidFill>
                  <a:prstClr val="black"/>
                </a:solidFill>
                <a:latin typeface="Calibri" panose="020F0502020204030204" pitchFamily="34" charset="0"/>
                <a:cs typeface="Calibri" panose="020F0502020204030204" pitchFamily="34" charset="0"/>
              </a:rPr>
              <a:t>Vendor cost savings strategy, contracts and vendor management</a:t>
            </a:r>
          </a:p>
          <a:p>
            <a:pPr marL="0" indent="0">
              <a:buNone/>
            </a:pPr>
            <a:endParaRPr lang="en-US" dirty="0"/>
          </a:p>
          <a:p>
            <a:pPr marL="0" indent="0">
              <a:buNone/>
            </a:pPr>
            <a:endParaRPr lang="en-US" dirty="0"/>
          </a:p>
        </p:txBody>
      </p:sp>
      <p:grpSp>
        <p:nvGrpSpPr>
          <p:cNvPr id="287" name="Group 286">
            <a:extLst>
              <a:ext uri="{FF2B5EF4-FFF2-40B4-BE49-F238E27FC236}">
                <a16:creationId xmlns:a16="http://schemas.microsoft.com/office/drawing/2014/main" id="{F317BF9B-2618-31AA-5479-C5FD53D2D72A}"/>
              </a:ext>
            </a:extLst>
          </p:cNvPr>
          <p:cNvGrpSpPr/>
          <p:nvPr/>
        </p:nvGrpSpPr>
        <p:grpSpPr>
          <a:xfrm>
            <a:off x="10715751" y="6002435"/>
            <a:ext cx="795392" cy="316931"/>
            <a:chOff x="11388385" y="5699593"/>
            <a:chExt cx="847699" cy="387059"/>
          </a:xfrm>
        </p:grpSpPr>
        <p:sp>
          <p:nvSpPr>
            <p:cNvPr id="64" name="Text Placeholder 4">
              <a:extLst>
                <a:ext uri="{FF2B5EF4-FFF2-40B4-BE49-F238E27FC236}">
                  <a16:creationId xmlns:a16="http://schemas.microsoft.com/office/drawing/2014/main" id="{425F2FF8-9E30-32E8-7B0E-A17BDB5D1649}"/>
                </a:ext>
              </a:extLst>
            </p:cNvPr>
            <p:cNvSpPr txBox="1">
              <a:spLocks/>
            </p:cNvSpPr>
            <p:nvPr/>
          </p:nvSpPr>
          <p:spPr>
            <a:xfrm>
              <a:off x="11388385" y="5710772"/>
              <a:ext cx="847699" cy="364701"/>
            </a:xfrm>
            <a:prstGeom prst="roundRect">
              <a:avLst>
                <a:gd name="adj" fmla="val 50000"/>
              </a:avLst>
            </a:prstGeom>
            <a:solidFill>
              <a:schemeClr val="accent3"/>
            </a:solidFill>
            <a:ln w="19050">
              <a:solidFill>
                <a:schemeClr val="bg1"/>
              </a:solidFill>
            </a:ln>
            <a:effectLst>
              <a:outerShdw blurRad="317500" dist="254000" dir="1800000" algn="ctr" rotWithShape="0">
                <a:prstClr val="black">
                  <a:alpha val="25000"/>
                </a:prstClr>
              </a:outerShdw>
            </a:effectLst>
          </p:spPr>
          <p:txBody>
            <a:bodyPr wrap="none" lIns="0" tIns="0" rIns="0" bIns="0" spcCol="91440" anchor="ctr"/>
            <a:lstStyle>
              <a:defPPr>
                <a:defRPr lang="en-US"/>
              </a:defPPr>
              <a:lvl1pPr marL="182880" indent="-182880" defTabSz="1005840">
                <a:lnSpc>
                  <a:spcPct val="100000"/>
                </a:lnSpc>
                <a:spcBef>
                  <a:spcPts val="0"/>
                </a:spcBef>
                <a:spcAft>
                  <a:spcPts val="250"/>
                </a:spcAft>
                <a:buClr>
                  <a:schemeClr val="accent2"/>
                </a:buClr>
                <a:buFont typeface="System Font Regular"/>
                <a:buChar char="■"/>
                <a:tabLst/>
                <a:defRPr sz="1100" b="0" kern="100" spc="-20" baseline="0">
                  <a:latin typeface="Calibri" panose="020F0502020204030204" pitchFamily="34" charset="0"/>
                  <a:cs typeface="Calibri" panose="020F0502020204030204" pitchFamily="34" charset="0"/>
                </a:defRPr>
              </a:lvl1pPr>
              <a:lvl2pPr marL="402336" indent="-219456" defTabSz="1005840">
                <a:lnSpc>
                  <a:spcPct val="100000"/>
                </a:lnSpc>
                <a:spcBef>
                  <a:spcPts val="0"/>
                </a:spcBef>
                <a:spcAft>
                  <a:spcPts val="250"/>
                </a:spcAft>
                <a:buClr>
                  <a:schemeClr val="accent2"/>
                </a:buClr>
                <a:buFont typeface="System Font Regular"/>
                <a:buChar char="—"/>
                <a:tabLst/>
                <a:defRPr sz="1100" kern="100" spc="-20" baseline="0">
                  <a:latin typeface="Calibri" panose="020F0502020204030204" pitchFamily="34" charset="0"/>
                  <a:cs typeface="Calibri" panose="020F0502020204030204" pitchFamily="34" charset="0"/>
                </a:defRPr>
              </a:lvl2pPr>
              <a:lvl3pPr marL="576072" indent="-182880" defTabSz="1005840">
                <a:lnSpc>
                  <a:spcPct val="100000"/>
                </a:lnSpc>
                <a:spcBef>
                  <a:spcPts val="0"/>
                </a:spcBef>
                <a:spcAft>
                  <a:spcPts val="250"/>
                </a:spcAft>
                <a:buClr>
                  <a:schemeClr val="accent2"/>
                </a:buClr>
                <a:buFont typeface="System Font Regular"/>
                <a:buChar char="○"/>
                <a:tabLst/>
                <a:defRPr sz="1100" kern="100" spc="-20" baseline="0">
                  <a:latin typeface="Calibri" panose="020F0502020204030204" pitchFamily="34" charset="0"/>
                  <a:cs typeface="Calibri" panose="020F0502020204030204" pitchFamily="34" charset="0"/>
                </a:defRPr>
              </a:lvl3pPr>
              <a:lvl4pPr marL="0" lvl="3" indent="0" algn="ctr" defTabSz="1005840">
                <a:lnSpc>
                  <a:spcPct val="100000"/>
                </a:lnSpc>
                <a:spcBef>
                  <a:spcPts val="0"/>
                </a:spcBef>
                <a:spcAft>
                  <a:spcPts val="250"/>
                </a:spcAft>
                <a:buClr>
                  <a:schemeClr val="accent2"/>
                </a:buClr>
                <a:buFontTx/>
                <a:buNone/>
                <a:tabLst/>
                <a:defRPr sz="1200" b="1" kern="100" spc="-20" baseline="0">
                  <a:solidFill>
                    <a:schemeClr val="accent3"/>
                  </a:solidFill>
                  <a:latin typeface="Calibri" panose="020F0502020204030204" pitchFamily="34" charset="0"/>
                  <a:cs typeface="Calibri" panose="020F0502020204030204" pitchFamily="34" charset="0"/>
                </a:defRPr>
              </a:lvl4pPr>
              <a:lvl5pPr marL="182880" indent="-182880" defTabSz="1005840">
                <a:lnSpc>
                  <a:spcPct val="100000"/>
                </a:lnSpc>
                <a:spcBef>
                  <a:spcPts val="0"/>
                </a:spcBef>
                <a:spcAft>
                  <a:spcPts val="250"/>
                </a:spcAft>
                <a:buClr>
                  <a:schemeClr val="accent2"/>
                </a:buClr>
                <a:buFont typeface="System Font Regular"/>
                <a:buChar char="■"/>
                <a:tabLst/>
                <a:defRPr sz="1200" b="0" kern="100" spc="-20" baseline="0">
                  <a:latin typeface="Calibri" panose="020F0502020204030204" pitchFamily="34" charset="0"/>
                  <a:cs typeface="Calibri" panose="020F0502020204030204" pitchFamily="34" charset="0"/>
                </a:defRPr>
              </a:lvl5pPr>
              <a:lvl6pPr marL="402336" marR="0" indent="-219456" defTabSz="1005840" fontAlgn="auto">
                <a:lnSpc>
                  <a:spcPct val="100000"/>
                </a:lnSpc>
                <a:spcBef>
                  <a:spcPts val="0"/>
                </a:spcBef>
                <a:spcAft>
                  <a:spcPts val="250"/>
                </a:spcAft>
                <a:buClr>
                  <a:schemeClr val="accent2"/>
                </a:buClr>
                <a:buSzTx/>
                <a:buFont typeface="System Font Regular"/>
                <a:buChar char="—"/>
                <a:tabLst/>
                <a:defRPr sz="1200" kern="100" spc="-20" baseline="0">
                  <a:latin typeface="Calibri" panose="020F0502020204030204" pitchFamily="34" charset="0"/>
                  <a:cs typeface="Calibri" panose="020F0502020204030204" pitchFamily="34" charset="0"/>
                </a:defRPr>
              </a:lvl6pPr>
              <a:lvl7pPr marL="576072" indent="-182880" defTabSz="1005840">
                <a:lnSpc>
                  <a:spcPct val="100000"/>
                </a:lnSpc>
                <a:spcBef>
                  <a:spcPts val="0"/>
                </a:spcBef>
                <a:spcAft>
                  <a:spcPts val="250"/>
                </a:spcAft>
                <a:buClr>
                  <a:schemeClr val="accent2"/>
                </a:buClr>
                <a:buFont typeface="System Font Regular"/>
                <a:buChar char="○"/>
                <a:tabLst/>
                <a:defRPr sz="1200" kern="100" spc="-20" baseline="0">
                  <a:latin typeface="Calibri" panose="020F0502020204030204" pitchFamily="34" charset="0"/>
                  <a:cs typeface="Calibri" panose="020F0502020204030204" pitchFamily="34" charset="0"/>
                </a:defRPr>
              </a:lvl7pPr>
              <a:lvl8pPr marL="0" indent="0" defTabSz="1005840">
                <a:lnSpc>
                  <a:spcPct val="100000"/>
                </a:lnSpc>
                <a:spcBef>
                  <a:spcPts val="0"/>
                </a:spcBef>
                <a:spcAft>
                  <a:spcPts val="250"/>
                </a:spcAft>
                <a:buFontTx/>
                <a:buNone/>
                <a:defRPr sz="1600" b="1" kern="100" spc="-20" baseline="0">
                  <a:solidFill>
                    <a:schemeClr val="accent2"/>
                  </a:solidFill>
                  <a:latin typeface="Calibri" panose="020F0502020204030204" pitchFamily="34" charset="0"/>
                  <a:cs typeface="Calibri" panose="020F0502020204030204" pitchFamily="34" charset="0"/>
                </a:defRPr>
              </a:lvl8pPr>
              <a:lvl9pPr marL="0" indent="0" defTabSz="1005840">
                <a:lnSpc>
                  <a:spcPct val="100000"/>
                </a:lnSpc>
                <a:spcBef>
                  <a:spcPts val="0"/>
                </a:spcBef>
                <a:spcAft>
                  <a:spcPts val="250"/>
                </a:spcAft>
                <a:buFontTx/>
                <a:buNone/>
                <a:defRPr b="1" kern="100" spc="-20" baseline="0">
                  <a:solidFill>
                    <a:schemeClr val="accent2"/>
                  </a:solidFill>
                  <a:latin typeface="Calibri" panose="020F0502020204030204" pitchFamily="34" charset="0"/>
                  <a:cs typeface="Calibri" panose="020F0502020204030204" pitchFamily="34" charset="0"/>
                </a:defRPr>
              </a:lvl9pPr>
            </a:lstStyle>
            <a:p>
              <a:pPr lvl="3"/>
              <a:endParaRPr lang="en-US">
                <a:solidFill>
                  <a:schemeClr val="bg1"/>
                </a:solidFill>
              </a:endParaRPr>
            </a:p>
          </p:txBody>
        </p:sp>
        <p:grpSp>
          <p:nvGrpSpPr>
            <p:cNvPr id="65" name="easyIcon">
              <a:extLst>
                <a:ext uri="{FF2B5EF4-FFF2-40B4-BE49-F238E27FC236}">
                  <a16:creationId xmlns:a16="http://schemas.microsoft.com/office/drawing/2014/main" id="{BC032930-ACE6-C68F-461F-97A8166D2265}"/>
                </a:ext>
              </a:extLst>
            </p:cNvPr>
            <p:cNvGrpSpPr>
              <a:grpSpLocks noChangeAspect="1"/>
            </p:cNvGrpSpPr>
            <p:nvPr>
              <p:custDataLst>
                <p:tags r:id="rId15"/>
              </p:custDataLst>
            </p:nvPr>
          </p:nvGrpSpPr>
          <p:grpSpPr>
            <a:xfrm>
              <a:off x="11618705" y="5699593"/>
              <a:ext cx="387059" cy="387059"/>
              <a:chOff x="2533773" y="2073975"/>
              <a:chExt cx="714050" cy="714051"/>
            </a:xfrm>
          </p:grpSpPr>
          <p:sp>
            <p:nvSpPr>
              <p:cNvPr id="66" name="Background">
                <a:extLst>
                  <a:ext uri="{FF2B5EF4-FFF2-40B4-BE49-F238E27FC236}">
                    <a16:creationId xmlns:a16="http://schemas.microsoft.com/office/drawing/2014/main" id="{CC878F02-3E45-3450-41A0-7502C7A36ADD}"/>
                  </a:ext>
                </a:extLst>
              </p:cNvPr>
              <p:cNvSpPr/>
              <p:nvPr/>
            </p:nvSpPr>
            <p:spPr>
              <a:xfrm>
                <a:off x="2533773" y="2073975"/>
                <a:ext cx="714050" cy="714051"/>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69" name="Group 68">
                <a:extLst>
                  <a:ext uri="{FF2B5EF4-FFF2-40B4-BE49-F238E27FC236}">
                    <a16:creationId xmlns:a16="http://schemas.microsoft.com/office/drawing/2014/main" id="{286F85F4-3A13-0751-1CB3-A6311792088A}"/>
                  </a:ext>
                </a:extLst>
              </p:cNvPr>
              <p:cNvGrpSpPr>
                <a:grpSpLocks noChangeAspect="1"/>
              </p:cNvGrpSpPr>
              <p:nvPr/>
            </p:nvGrpSpPr>
            <p:grpSpPr bwMode="gray">
              <a:xfrm>
                <a:off x="2602799" y="2143197"/>
                <a:ext cx="576001" cy="575610"/>
                <a:chOff x="2780147" y="3866076"/>
                <a:chExt cx="1029756" cy="1029052"/>
              </a:xfrm>
              <a:solidFill>
                <a:schemeClr val="accent2"/>
              </a:solidFill>
            </p:grpSpPr>
            <p:sp>
              <p:nvSpPr>
                <p:cNvPr id="70" name="Vector">
                  <a:extLst>
                    <a:ext uri="{FF2B5EF4-FFF2-40B4-BE49-F238E27FC236}">
                      <a16:creationId xmlns:a16="http://schemas.microsoft.com/office/drawing/2014/main" id="{6EE13BFE-5F9F-4D7D-56F3-479110AE7C7B}"/>
                    </a:ext>
                  </a:extLst>
                </p:cNvPr>
                <p:cNvSpPr/>
                <p:nvPr/>
              </p:nvSpPr>
              <p:spPr bwMode="gray">
                <a:xfrm>
                  <a:off x="2780147" y="3927561"/>
                  <a:ext cx="967567" cy="967567"/>
                </a:xfrm>
                <a:custGeom>
                  <a:avLst/>
                  <a:gdLst>
                    <a:gd name="connsiteX0" fmla="*/ 967216 w 967567"/>
                    <a:gd name="connsiteY0" fmla="*/ 484722 h 967567"/>
                    <a:gd name="connsiteX1" fmla="*/ 920978 w 967567"/>
                    <a:gd name="connsiteY1" fmla="*/ 278835 h 967567"/>
                    <a:gd name="connsiteX2" fmla="*/ 872042 w 967567"/>
                    <a:gd name="connsiteY2" fmla="*/ 327771 h 967567"/>
                    <a:gd name="connsiteX3" fmla="*/ 902740 w 967567"/>
                    <a:gd name="connsiteY3" fmla="*/ 484692 h 967567"/>
                    <a:gd name="connsiteX4" fmla="*/ 484722 w 967567"/>
                    <a:gd name="connsiteY4" fmla="*/ 902711 h 967567"/>
                    <a:gd name="connsiteX5" fmla="*/ 66704 w 967567"/>
                    <a:gd name="connsiteY5" fmla="*/ 484692 h 967567"/>
                    <a:gd name="connsiteX6" fmla="*/ 484722 w 967567"/>
                    <a:gd name="connsiteY6" fmla="*/ 66704 h 967567"/>
                    <a:gd name="connsiteX7" fmla="*/ 641644 w 967567"/>
                    <a:gd name="connsiteY7" fmla="*/ 97372 h 967567"/>
                    <a:gd name="connsiteX8" fmla="*/ 690609 w 967567"/>
                    <a:gd name="connsiteY8" fmla="*/ 48437 h 967567"/>
                    <a:gd name="connsiteX9" fmla="*/ 484722 w 967567"/>
                    <a:gd name="connsiteY9" fmla="*/ 2199 h 967567"/>
                    <a:gd name="connsiteX10" fmla="*/ 2199 w 967567"/>
                    <a:gd name="connsiteY10" fmla="*/ 484692 h 967567"/>
                    <a:gd name="connsiteX11" fmla="*/ 484722 w 967567"/>
                    <a:gd name="connsiteY11" fmla="*/ 967216 h 967567"/>
                    <a:gd name="connsiteX12" fmla="*/ 967216 w 967567"/>
                    <a:gd name="connsiteY12" fmla="*/ 484722 h 967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67567" h="967567">
                      <a:moveTo>
                        <a:pt x="967216" y="484722"/>
                      </a:moveTo>
                      <a:cubicBezTo>
                        <a:pt x="967216" y="411099"/>
                        <a:pt x="950591" y="341316"/>
                        <a:pt x="920978" y="278835"/>
                      </a:cubicBezTo>
                      <a:lnTo>
                        <a:pt x="872042" y="327771"/>
                      </a:lnTo>
                      <a:cubicBezTo>
                        <a:pt x="891775" y="376266"/>
                        <a:pt x="902740" y="429219"/>
                        <a:pt x="902740" y="484692"/>
                      </a:cubicBezTo>
                      <a:cubicBezTo>
                        <a:pt x="902740" y="715179"/>
                        <a:pt x="715208" y="902711"/>
                        <a:pt x="484722" y="902711"/>
                      </a:cubicBezTo>
                      <a:cubicBezTo>
                        <a:pt x="254236" y="902711"/>
                        <a:pt x="66704" y="715179"/>
                        <a:pt x="66704" y="484692"/>
                      </a:cubicBezTo>
                      <a:cubicBezTo>
                        <a:pt x="66704" y="254206"/>
                        <a:pt x="254236" y="66704"/>
                        <a:pt x="484722" y="66704"/>
                      </a:cubicBezTo>
                      <a:cubicBezTo>
                        <a:pt x="540196" y="66704"/>
                        <a:pt x="593177" y="77669"/>
                        <a:pt x="641644" y="97372"/>
                      </a:cubicBezTo>
                      <a:lnTo>
                        <a:pt x="690609" y="48437"/>
                      </a:lnTo>
                      <a:cubicBezTo>
                        <a:pt x="628127" y="18823"/>
                        <a:pt x="558345" y="2199"/>
                        <a:pt x="484722" y="2199"/>
                      </a:cubicBezTo>
                      <a:cubicBezTo>
                        <a:pt x="218670" y="2199"/>
                        <a:pt x="2199" y="218670"/>
                        <a:pt x="2199" y="484692"/>
                      </a:cubicBezTo>
                      <a:cubicBezTo>
                        <a:pt x="2199" y="750744"/>
                        <a:pt x="218641" y="967216"/>
                        <a:pt x="484722" y="967216"/>
                      </a:cubicBezTo>
                      <a:cubicBezTo>
                        <a:pt x="750774" y="967245"/>
                        <a:pt x="967216" y="750803"/>
                        <a:pt x="967216" y="484722"/>
                      </a:cubicBezTo>
                      <a:close/>
                    </a:path>
                  </a:pathLst>
                </a:custGeom>
                <a:solidFill>
                  <a:srgbClr val="FFFFFF"/>
                </a:solidFill>
                <a:ln w="9525" cap="flat">
                  <a:noFill/>
                  <a:prstDash val="solid"/>
                  <a:miter/>
                </a:ln>
              </p:spPr>
              <p:txBody>
                <a:bodyPr rtlCol="0" anchor="ct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1" name="Vector">
                  <a:extLst>
                    <a:ext uri="{FF2B5EF4-FFF2-40B4-BE49-F238E27FC236}">
                      <a16:creationId xmlns:a16="http://schemas.microsoft.com/office/drawing/2014/main" id="{E6671311-B216-B98B-1115-0A10CCA184CC}"/>
                    </a:ext>
                  </a:extLst>
                </p:cNvPr>
                <p:cNvSpPr/>
                <p:nvPr/>
              </p:nvSpPr>
              <p:spPr bwMode="gray">
                <a:xfrm>
                  <a:off x="3007642" y="4155145"/>
                  <a:ext cx="513104" cy="513104"/>
                </a:xfrm>
                <a:custGeom>
                  <a:avLst/>
                  <a:gdLst>
                    <a:gd name="connsiteX0" fmla="*/ 257197 w 513103"/>
                    <a:gd name="connsiteY0" fmla="*/ 66704 h 513103"/>
                    <a:gd name="connsiteX1" fmla="*/ 302878 w 513103"/>
                    <a:gd name="connsiteY1" fmla="*/ 72480 h 513103"/>
                    <a:gd name="connsiteX2" fmla="*/ 353954 w 513103"/>
                    <a:gd name="connsiteY2" fmla="*/ 21404 h 513103"/>
                    <a:gd name="connsiteX3" fmla="*/ 257168 w 513103"/>
                    <a:gd name="connsiteY3" fmla="*/ 2199 h 513103"/>
                    <a:gd name="connsiteX4" fmla="*/ 2199 w 513103"/>
                    <a:gd name="connsiteY4" fmla="*/ 257138 h 513103"/>
                    <a:gd name="connsiteX5" fmla="*/ 257168 w 513103"/>
                    <a:gd name="connsiteY5" fmla="*/ 512107 h 513103"/>
                    <a:gd name="connsiteX6" fmla="*/ 512136 w 513103"/>
                    <a:gd name="connsiteY6" fmla="*/ 257138 h 513103"/>
                    <a:gd name="connsiteX7" fmla="*/ 492961 w 513103"/>
                    <a:gd name="connsiteY7" fmla="*/ 160440 h 513103"/>
                    <a:gd name="connsiteX8" fmla="*/ 441885 w 513103"/>
                    <a:gd name="connsiteY8" fmla="*/ 211545 h 513103"/>
                    <a:gd name="connsiteX9" fmla="*/ 447632 w 513103"/>
                    <a:gd name="connsiteY9" fmla="*/ 257168 h 513103"/>
                    <a:gd name="connsiteX10" fmla="*/ 257168 w 513103"/>
                    <a:gd name="connsiteY10" fmla="*/ 447632 h 513103"/>
                    <a:gd name="connsiteX11" fmla="*/ 66703 w 513103"/>
                    <a:gd name="connsiteY11" fmla="*/ 257168 h 513103"/>
                    <a:gd name="connsiteX12" fmla="*/ 257197 w 513103"/>
                    <a:gd name="connsiteY12" fmla="*/ 66704 h 513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3103" h="513103">
                      <a:moveTo>
                        <a:pt x="257197" y="66704"/>
                      </a:moveTo>
                      <a:cubicBezTo>
                        <a:pt x="272971" y="66704"/>
                        <a:pt x="288218" y="68844"/>
                        <a:pt x="302878" y="72480"/>
                      </a:cubicBezTo>
                      <a:lnTo>
                        <a:pt x="353954" y="21404"/>
                      </a:lnTo>
                      <a:cubicBezTo>
                        <a:pt x="324076" y="9089"/>
                        <a:pt x="291443" y="2199"/>
                        <a:pt x="257168" y="2199"/>
                      </a:cubicBezTo>
                      <a:cubicBezTo>
                        <a:pt x="116577" y="2199"/>
                        <a:pt x="2199" y="116577"/>
                        <a:pt x="2199" y="257138"/>
                      </a:cubicBezTo>
                      <a:cubicBezTo>
                        <a:pt x="2199" y="397729"/>
                        <a:pt x="116577" y="512107"/>
                        <a:pt x="257168" y="512107"/>
                      </a:cubicBezTo>
                      <a:cubicBezTo>
                        <a:pt x="397758" y="512107"/>
                        <a:pt x="512136" y="397729"/>
                        <a:pt x="512136" y="257138"/>
                      </a:cubicBezTo>
                      <a:cubicBezTo>
                        <a:pt x="512136" y="222892"/>
                        <a:pt x="505246" y="190288"/>
                        <a:pt x="492961" y="160440"/>
                      </a:cubicBezTo>
                      <a:lnTo>
                        <a:pt x="441885" y="211545"/>
                      </a:lnTo>
                      <a:cubicBezTo>
                        <a:pt x="445521" y="226176"/>
                        <a:pt x="447632" y="241423"/>
                        <a:pt x="447632" y="257168"/>
                      </a:cubicBezTo>
                      <a:cubicBezTo>
                        <a:pt x="447632" y="362192"/>
                        <a:pt x="362193" y="447632"/>
                        <a:pt x="257168" y="447632"/>
                      </a:cubicBezTo>
                      <a:cubicBezTo>
                        <a:pt x="152143" y="447632"/>
                        <a:pt x="66703" y="362192"/>
                        <a:pt x="66703" y="257168"/>
                      </a:cubicBezTo>
                      <a:cubicBezTo>
                        <a:pt x="66762" y="152143"/>
                        <a:pt x="152201" y="66704"/>
                        <a:pt x="257197" y="66704"/>
                      </a:cubicBezTo>
                      <a:close/>
                    </a:path>
                  </a:pathLst>
                </a:custGeom>
                <a:solidFill>
                  <a:srgbClr val="FFFFFF"/>
                </a:solidFill>
                <a:ln w="9525" cap="flat">
                  <a:noFill/>
                  <a:prstDash val="solid"/>
                  <a:miter/>
                </a:ln>
              </p:spPr>
              <p:txBody>
                <a:bodyPr rtlCol="0" anchor="ct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5" name="Vector">
                  <a:extLst>
                    <a:ext uri="{FF2B5EF4-FFF2-40B4-BE49-F238E27FC236}">
                      <a16:creationId xmlns:a16="http://schemas.microsoft.com/office/drawing/2014/main" id="{638BE178-3B79-8BC8-D7F1-3B8DC01B8895}"/>
                    </a:ext>
                  </a:extLst>
                </p:cNvPr>
                <p:cNvSpPr/>
                <p:nvPr/>
              </p:nvSpPr>
              <p:spPr bwMode="gray">
                <a:xfrm>
                  <a:off x="3211770" y="3866076"/>
                  <a:ext cx="598133" cy="598133"/>
                </a:xfrm>
                <a:custGeom>
                  <a:avLst/>
                  <a:gdLst>
                    <a:gd name="connsiteX0" fmla="*/ 460210 w 598132"/>
                    <a:gd name="connsiteY0" fmla="*/ 2199 h 598132"/>
                    <a:gd name="connsiteX1" fmla="*/ 425055 w 598132"/>
                    <a:gd name="connsiteY1" fmla="*/ 19439 h 598132"/>
                    <a:gd name="connsiteX2" fmla="*/ 251128 w 598132"/>
                    <a:gd name="connsiteY2" fmla="*/ 193367 h 598132"/>
                    <a:gd name="connsiteX3" fmla="*/ 223068 w 598132"/>
                    <a:gd name="connsiteY3" fmla="*/ 330615 h 598132"/>
                    <a:gd name="connsiteX4" fmla="*/ 57907 w 598132"/>
                    <a:gd name="connsiteY4" fmla="*/ 495776 h 598132"/>
                    <a:gd name="connsiteX5" fmla="*/ 53099 w 598132"/>
                    <a:gd name="connsiteY5" fmla="*/ 495307 h 598132"/>
                    <a:gd name="connsiteX6" fmla="*/ 2199 w 598132"/>
                    <a:gd name="connsiteY6" fmla="*/ 546207 h 598132"/>
                    <a:gd name="connsiteX7" fmla="*/ 53099 w 598132"/>
                    <a:gd name="connsiteY7" fmla="*/ 597106 h 598132"/>
                    <a:gd name="connsiteX8" fmla="*/ 103999 w 598132"/>
                    <a:gd name="connsiteY8" fmla="*/ 546207 h 598132"/>
                    <a:gd name="connsiteX9" fmla="*/ 103500 w 598132"/>
                    <a:gd name="connsiteY9" fmla="*/ 541398 h 598132"/>
                    <a:gd name="connsiteX10" fmla="*/ 267664 w 598132"/>
                    <a:gd name="connsiteY10" fmla="*/ 377234 h 598132"/>
                    <a:gd name="connsiteX11" fmla="*/ 405938 w 598132"/>
                    <a:gd name="connsiteY11" fmla="*/ 348178 h 598132"/>
                    <a:gd name="connsiteX12" fmla="*/ 579866 w 598132"/>
                    <a:gd name="connsiteY12" fmla="*/ 174250 h 598132"/>
                    <a:gd name="connsiteX13" fmla="*/ 595523 w 598132"/>
                    <a:gd name="connsiteY13" fmla="*/ 128335 h 598132"/>
                    <a:gd name="connsiteX14" fmla="*/ 548288 w 598132"/>
                    <a:gd name="connsiteY14" fmla="*/ 96728 h 598132"/>
                    <a:gd name="connsiteX15" fmla="*/ 514687 w 598132"/>
                    <a:gd name="connsiteY15" fmla="*/ 84589 h 598132"/>
                    <a:gd name="connsiteX16" fmla="*/ 502549 w 598132"/>
                    <a:gd name="connsiteY16" fmla="*/ 50988 h 598132"/>
                    <a:gd name="connsiteX17" fmla="*/ 460210 w 598132"/>
                    <a:gd name="connsiteY17" fmla="*/ 2199 h 598132"/>
                    <a:gd name="connsiteX18" fmla="*/ 509380 w 598132"/>
                    <a:gd name="connsiteY18" fmla="*/ 153521 h 598132"/>
                    <a:gd name="connsiteX19" fmla="*/ 363248 w 598132"/>
                    <a:gd name="connsiteY19" fmla="*/ 299624 h 598132"/>
                    <a:gd name="connsiteX20" fmla="*/ 287455 w 598132"/>
                    <a:gd name="connsiteY20" fmla="*/ 311615 h 598132"/>
                    <a:gd name="connsiteX21" fmla="*/ 297571 w 598132"/>
                    <a:gd name="connsiteY21" fmla="*/ 238110 h 598132"/>
                    <a:gd name="connsiteX22" fmla="*/ 445755 w 598132"/>
                    <a:gd name="connsiteY22" fmla="*/ 89925 h 598132"/>
                    <a:gd name="connsiteX23" fmla="*/ 469065 w 598132"/>
                    <a:gd name="connsiteY23" fmla="*/ 130182 h 598132"/>
                    <a:gd name="connsiteX24" fmla="*/ 509380 w 598132"/>
                    <a:gd name="connsiteY24" fmla="*/ 153521 h 59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98132" h="598132">
                      <a:moveTo>
                        <a:pt x="460210" y="2199"/>
                      </a:moveTo>
                      <a:cubicBezTo>
                        <a:pt x="444143" y="2199"/>
                        <a:pt x="432444" y="12022"/>
                        <a:pt x="425055" y="19439"/>
                      </a:cubicBezTo>
                      <a:lnTo>
                        <a:pt x="251128" y="193367"/>
                      </a:lnTo>
                      <a:cubicBezTo>
                        <a:pt x="223860" y="220635"/>
                        <a:pt x="222306" y="296603"/>
                        <a:pt x="223068" y="330615"/>
                      </a:cubicBezTo>
                      <a:lnTo>
                        <a:pt x="57907" y="495776"/>
                      </a:lnTo>
                      <a:cubicBezTo>
                        <a:pt x="56295" y="495629"/>
                        <a:pt x="54741" y="495307"/>
                        <a:pt x="53099" y="495307"/>
                      </a:cubicBezTo>
                      <a:cubicBezTo>
                        <a:pt x="24981" y="495307"/>
                        <a:pt x="2199" y="518089"/>
                        <a:pt x="2199" y="546207"/>
                      </a:cubicBezTo>
                      <a:cubicBezTo>
                        <a:pt x="2199" y="574325"/>
                        <a:pt x="24981" y="597106"/>
                        <a:pt x="53099" y="597106"/>
                      </a:cubicBezTo>
                      <a:cubicBezTo>
                        <a:pt x="81217" y="597106"/>
                        <a:pt x="103999" y="574325"/>
                        <a:pt x="103999" y="546207"/>
                      </a:cubicBezTo>
                      <a:cubicBezTo>
                        <a:pt x="103999" y="544565"/>
                        <a:pt x="103647" y="543011"/>
                        <a:pt x="103500" y="541398"/>
                      </a:cubicBezTo>
                      <a:lnTo>
                        <a:pt x="267664" y="377234"/>
                      </a:lnTo>
                      <a:cubicBezTo>
                        <a:pt x="296750" y="375915"/>
                        <a:pt x="383978" y="370109"/>
                        <a:pt x="405938" y="348178"/>
                      </a:cubicBezTo>
                      <a:lnTo>
                        <a:pt x="579866" y="174250"/>
                      </a:lnTo>
                      <a:cubicBezTo>
                        <a:pt x="594907" y="159238"/>
                        <a:pt x="600156" y="143786"/>
                        <a:pt x="595523" y="128335"/>
                      </a:cubicBezTo>
                      <a:cubicBezTo>
                        <a:pt x="588457" y="104908"/>
                        <a:pt x="565235" y="100187"/>
                        <a:pt x="548288" y="96728"/>
                      </a:cubicBezTo>
                      <a:cubicBezTo>
                        <a:pt x="536296" y="94294"/>
                        <a:pt x="521372" y="91274"/>
                        <a:pt x="514687" y="84589"/>
                      </a:cubicBezTo>
                      <a:cubicBezTo>
                        <a:pt x="508002" y="77933"/>
                        <a:pt x="504982" y="63009"/>
                        <a:pt x="502549" y="50988"/>
                      </a:cubicBezTo>
                      <a:cubicBezTo>
                        <a:pt x="499353" y="35155"/>
                        <a:pt x="492668" y="2199"/>
                        <a:pt x="460210" y="2199"/>
                      </a:cubicBezTo>
                      <a:close/>
                      <a:moveTo>
                        <a:pt x="509380" y="153521"/>
                      </a:moveTo>
                      <a:lnTo>
                        <a:pt x="363248" y="299624"/>
                      </a:lnTo>
                      <a:cubicBezTo>
                        <a:pt x="351931" y="303640"/>
                        <a:pt x="317626" y="309035"/>
                        <a:pt x="287455" y="311615"/>
                      </a:cubicBezTo>
                      <a:cubicBezTo>
                        <a:pt x="288159" y="280067"/>
                        <a:pt x="292293" y="247287"/>
                        <a:pt x="297571" y="238110"/>
                      </a:cubicBezTo>
                      <a:lnTo>
                        <a:pt x="445755" y="89925"/>
                      </a:lnTo>
                      <a:cubicBezTo>
                        <a:pt x="450153" y="103589"/>
                        <a:pt x="457044" y="118161"/>
                        <a:pt x="469065" y="130182"/>
                      </a:cubicBezTo>
                      <a:cubicBezTo>
                        <a:pt x="481145" y="142232"/>
                        <a:pt x="495717" y="149152"/>
                        <a:pt x="509380" y="153521"/>
                      </a:cubicBezTo>
                      <a:close/>
                    </a:path>
                  </a:pathLst>
                </a:custGeom>
                <a:solidFill>
                  <a:srgbClr val="FFFFFF"/>
                </a:solidFill>
                <a:ln w="9525" cap="flat">
                  <a:noFill/>
                  <a:prstDash val="solid"/>
                  <a:miter/>
                </a:ln>
              </p:spPr>
              <p:txBody>
                <a:bodyPr rtlCol="0" anchor="ct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cxnSp>
        <p:nvCxnSpPr>
          <p:cNvPr id="78" name="Straight Connector 77">
            <a:extLst>
              <a:ext uri="{FF2B5EF4-FFF2-40B4-BE49-F238E27FC236}">
                <a16:creationId xmlns:a16="http://schemas.microsoft.com/office/drawing/2014/main" id="{03BC996E-475A-9F7E-A53E-FB2C79DA4238}"/>
              </a:ext>
            </a:extLst>
          </p:cNvPr>
          <p:cNvCxnSpPr>
            <a:cxnSpLocks/>
          </p:cNvCxnSpPr>
          <p:nvPr/>
        </p:nvCxnSpPr>
        <p:spPr>
          <a:xfrm>
            <a:off x="10540762" y="4065505"/>
            <a:ext cx="2432370" cy="0"/>
          </a:xfrm>
          <a:prstGeom prst="line">
            <a:avLst/>
          </a:prstGeom>
          <a:ln>
            <a:solidFill>
              <a:srgbClr val="0067B1"/>
            </a:solidFill>
          </a:ln>
        </p:spPr>
        <p:style>
          <a:lnRef idx="1">
            <a:schemeClr val="accent1"/>
          </a:lnRef>
          <a:fillRef idx="0">
            <a:schemeClr val="accent1"/>
          </a:fillRef>
          <a:effectRef idx="0">
            <a:schemeClr val="accent1"/>
          </a:effectRef>
          <a:fontRef idx="minor">
            <a:schemeClr val="tx1"/>
          </a:fontRef>
        </p:style>
      </p:cxnSp>
      <p:sp>
        <p:nvSpPr>
          <p:cNvPr id="76" name="Text Placeholder 3">
            <a:extLst>
              <a:ext uri="{FF2B5EF4-FFF2-40B4-BE49-F238E27FC236}">
                <a16:creationId xmlns:a16="http://schemas.microsoft.com/office/drawing/2014/main" id="{D2B9AF8B-DB22-A24D-A95D-3691AB12581B}"/>
              </a:ext>
            </a:extLst>
          </p:cNvPr>
          <p:cNvSpPr txBox="1">
            <a:spLocks/>
          </p:cNvSpPr>
          <p:nvPr/>
        </p:nvSpPr>
        <p:spPr>
          <a:xfrm>
            <a:off x="10481489" y="3221038"/>
            <a:ext cx="2369360" cy="427401"/>
          </a:xfrm>
          <a:prstGeom prst="rect">
            <a:avLst/>
          </a:prstGeom>
        </p:spPr>
        <p:txBody>
          <a:bodyPr vert="horz" lIns="0" tIns="0" rIns="0" bIns="0" rtlCol="0">
            <a:noAutofit/>
          </a:bodyPr>
          <a:lstStyle>
            <a:lvl1pPr marL="182877" indent="-182877" algn="l" defTabSz="1005821" rtl="0" eaLnBrk="1" latinLnBrk="0" hangingPunct="1">
              <a:lnSpc>
                <a:spcPct val="100000"/>
              </a:lnSpc>
              <a:spcBef>
                <a:spcPts val="0"/>
              </a:spcBef>
              <a:spcAft>
                <a:spcPts val="450"/>
              </a:spcAft>
              <a:buClr>
                <a:schemeClr val="accent2"/>
              </a:buClr>
              <a:buFont typeface="System Font Regular"/>
              <a:buChar char="■"/>
              <a:tabLst/>
              <a:defRPr sz="1400" b="0" kern="1200">
                <a:solidFill>
                  <a:schemeClr val="tx1"/>
                </a:solidFill>
                <a:latin typeface="Calibri" panose="020F0502020204030204" pitchFamily="34" charset="0"/>
                <a:ea typeface="+mn-ea"/>
                <a:cs typeface="Calibri" panose="020F0502020204030204" pitchFamily="34" charset="0"/>
              </a:defRPr>
            </a:lvl1pPr>
            <a:lvl2pPr marL="402328" indent="-219452"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2pPr>
            <a:lvl3pPr marL="576061"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3pPr>
            <a:lvl4pPr marL="749793"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923526"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marL="0" indent="0" algn="ctr">
              <a:spcAft>
                <a:spcPts val="200"/>
              </a:spcAft>
              <a:buNone/>
            </a:pPr>
            <a:r>
              <a:rPr lang="en-US" sz="2400" b="1" dirty="0">
                <a:solidFill>
                  <a:schemeClr val="accent2"/>
                </a:solidFill>
              </a:rPr>
              <a:t>	</a:t>
            </a:r>
            <a:r>
              <a:rPr lang="en-US" sz="2400" b="1" dirty="0">
                <a:solidFill>
                  <a:schemeClr val="tx2"/>
                </a:solidFill>
              </a:rPr>
              <a:t>75 – 95%</a:t>
            </a:r>
          </a:p>
          <a:p>
            <a:pPr marL="0" indent="0" algn="ctr">
              <a:buNone/>
            </a:pPr>
            <a:r>
              <a:rPr lang="en-US" sz="1200" dirty="0">
                <a:solidFill>
                  <a:prstClr val="black"/>
                </a:solidFill>
                <a:latin typeface="Calibri" panose="020F0502020204030204" pitchFamily="34" charset="0"/>
                <a:cs typeface="Calibri" panose="020F0502020204030204" pitchFamily="34" charset="0"/>
              </a:rPr>
              <a:t>Increase appointments scheduled with first call resolution </a:t>
            </a:r>
          </a:p>
          <a:p>
            <a:pPr marL="0" indent="0">
              <a:buNone/>
            </a:pPr>
            <a:endParaRPr lang="en-US" dirty="0"/>
          </a:p>
        </p:txBody>
      </p:sp>
      <p:grpSp>
        <p:nvGrpSpPr>
          <p:cNvPr id="79" name="Group 78">
            <a:extLst>
              <a:ext uri="{FF2B5EF4-FFF2-40B4-BE49-F238E27FC236}">
                <a16:creationId xmlns:a16="http://schemas.microsoft.com/office/drawing/2014/main" id="{34548122-665F-7605-AF63-43F2B109E705}"/>
              </a:ext>
            </a:extLst>
          </p:cNvPr>
          <p:cNvGrpSpPr/>
          <p:nvPr/>
        </p:nvGrpSpPr>
        <p:grpSpPr>
          <a:xfrm>
            <a:off x="10715751" y="3265762"/>
            <a:ext cx="795392" cy="316931"/>
            <a:chOff x="11388385" y="3057738"/>
            <a:chExt cx="847699" cy="387059"/>
          </a:xfrm>
        </p:grpSpPr>
        <p:sp>
          <p:nvSpPr>
            <p:cNvPr id="80" name="Text Placeholder 4">
              <a:extLst>
                <a:ext uri="{FF2B5EF4-FFF2-40B4-BE49-F238E27FC236}">
                  <a16:creationId xmlns:a16="http://schemas.microsoft.com/office/drawing/2014/main" id="{BB70DCBE-0F77-B906-C613-D567E65EE609}"/>
                </a:ext>
              </a:extLst>
            </p:cNvPr>
            <p:cNvSpPr txBox="1">
              <a:spLocks/>
            </p:cNvSpPr>
            <p:nvPr/>
          </p:nvSpPr>
          <p:spPr>
            <a:xfrm>
              <a:off x="11388385" y="3068917"/>
              <a:ext cx="847699" cy="364701"/>
            </a:xfrm>
            <a:prstGeom prst="roundRect">
              <a:avLst>
                <a:gd name="adj" fmla="val 50000"/>
              </a:avLst>
            </a:prstGeom>
            <a:solidFill>
              <a:schemeClr val="tx2"/>
            </a:solidFill>
            <a:ln w="19050">
              <a:solidFill>
                <a:schemeClr val="bg1"/>
              </a:solidFill>
            </a:ln>
            <a:effectLst>
              <a:outerShdw blurRad="317500" dist="254000" dir="1800000" algn="ctr" rotWithShape="0">
                <a:prstClr val="black">
                  <a:alpha val="25000"/>
                </a:prstClr>
              </a:outerShdw>
            </a:effectLst>
          </p:spPr>
          <p:txBody>
            <a:bodyPr wrap="none" lIns="0" tIns="0" rIns="0" bIns="0" spcCol="91440" anchor="ctr"/>
            <a:lstStyle>
              <a:defPPr>
                <a:defRPr lang="en-US"/>
              </a:defPPr>
              <a:lvl1pPr marL="182880" indent="-182880" defTabSz="1005840">
                <a:lnSpc>
                  <a:spcPct val="100000"/>
                </a:lnSpc>
                <a:spcBef>
                  <a:spcPts val="0"/>
                </a:spcBef>
                <a:spcAft>
                  <a:spcPts val="250"/>
                </a:spcAft>
                <a:buClr>
                  <a:schemeClr val="accent2"/>
                </a:buClr>
                <a:buFont typeface="System Font Regular"/>
                <a:buChar char="■"/>
                <a:tabLst/>
                <a:defRPr sz="1100" b="0" kern="100" spc="-20" baseline="0">
                  <a:latin typeface="Calibri" panose="020F0502020204030204" pitchFamily="34" charset="0"/>
                  <a:cs typeface="Calibri" panose="020F0502020204030204" pitchFamily="34" charset="0"/>
                </a:defRPr>
              </a:lvl1pPr>
              <a:lvl2pPr marL="402336" indent="-219456" defTabSz="1005840">
                <a:lnSpc>
                  <a:spcPct val="100000"/>
                </a:lnSpc>
                <a:spcBef>
                  <a:spcPts val="0"/>
                </a:spcBef>
                <a:spcAft>
                  <a:spcPts val="250"/>
                </a:spcAft>
                <a:buClr>
                  <a:schemeClr val="accent2"/>
                </a:buClr>
                <a:buFont typeface="System Font Regular"/>
                <a:buChar char="—"/>
                <a:tabLst/>
                <a:defRPr sz="1100" kern="100" spc="-20" baseline="0">
                  <a:latin typeface="Calibri" panose="020F0502020204030204" pitchFamily="34" charset="0"/>
                  <a:cs typeface="Calibri" panose="020F0502020204030204" pitchFamily="34" charset="0"/>
                </a:defRPr>
              </a:lvl2pPr>
              <a:lvl3pPr marL="576072" indent="-182880" defTabSz="1005840">
                <a:lnSpc>
                  <a:spcPct val="100000"/>
                </a:lnSpc>
                <a:spcBef>
                  <a:spcPts val="0"/>
                </a:spcBef>
                <a:spcAft>
                  <a:spcPts val="250"/>
                </a:spcAft>
                <a:buClr>
                  <a:schemeClr val="accent2"/>
                </a:buClr>
                <a:buFont typeface="System Font Regular"/>
                <a:buChar char="○"/>
                <a:tabLst/>
                <a:defRPr sz="1100" kern="100" spc="-20" baseline="0">
                  <a:latin typeface="Calibri" panose="020F0502020204030204" pitchFamily="34" charset="0"/>
                  <a:cs typeface="Calibri" panose="020F0502020204030204" pitchFamily="34" charset="0"/>
                </a:defRPr>
              </a:lvl3pPr>
              <a:lvl4pPr marL="0" lvl="3" indent="0" algn="ctr" defTabSz="1005840">
                <a:lnSpc>
                  <a:spcPct val="100000"/>
                </a:lnSpc>
                <a:spcBef>
                  <a:spcPts val="0"/>
                </a:spcBef>
                <a:spcAft>
                  <a:spcPts val="250"/>
                </a:spcAft>
                <a:buClr>
                  <a:schemeClr val="accent2"/>
                </a:buClr>
                <a:buFontTx/>
                <a:buNone/>
                <a:tabLst/>
                <a:defRPr sz="1200" b="1" kern="100" spc="-20" baseline="0">
                  <a:solidFill>
                    <a:schemeClr val="accent3"/>
                  </a:solidFill>
                  <a:latin typeface="Calibri" panose="020F0502020204030204" pitchFamily="34" charset="0"/>
                  <a:cs typeface="Calibri" panose="020F0502020204030204" pitchFamily="34" charset="0"/>
                </a:defRPr>
              </a:lvl4pPr>
              <a:lvl5pPr marL="182880" indent="-182880" defTabSz="1005840">
                <a:lnSpc>
                  <a:spcPct val="100000"/>
                </a:lnSpc>
                <a:spcBef>
                  <a:spcPts val="0"/>
                </a:spcBef>
                <a:spcAft>
                  <a:spcPts val="250"/>
                </a:spcAft>
                <a:buClr>
                  <a:schemeClr val="accent2"/>
                </a:buClr>
                <a:buFont typeface="System Font Regular"/>
                <a:buChar char="■"/>
                <a:tabLst/>
                <a:defRPr sz="1200" b="0" kern="100" spc="-20" baseline="0">
                  <a:latin typeface="Calibri" panose="020F0502020204030204" pitchFamily="34" charset="0"/>
                  <a:cs typeface="Calibri" panose="020F0502020204030204" pitchFamily="34" charset="0"/>
                </a:defRPr>
              </a:lvl5pPr>
              <a:lvl6pPr marL="402336" marR="0" indent="-219456" defTabSz="1005840" fontAlgn="auto">
                <a:lnSpc>
                  <a:spcPct val="100000"/>
                </a:lnSpc>
                <a:spcBef>
                  <a:spcPts val="0"/>
                </a:spcBef>
                <a:spcAft>
                  <a:spcPts val="250"/>
                </a:spcAft>
                <a:buClr>
                  <a:schemeClr val="accent2"/>
                </a:buClr>
                <a:buSzTx/>
                <a:buFont typeface="System Font Regular"/>
                <a:buChar char="—"/>
                <a:tabLst/>
                <a:defRPr sz="1200" kern="100" spc="-20" baseline="0">
                  <a:latin typeface="Calibri" panose="020F0502020204030204" pitchFamily="34" charset="0"/>
                  <a:cs typeface="Calibri" panose="020F0502020204030204" pitchFamily="34" charset="0"/>
                </a:defRPr>
              </a:lvl6pPr>
              <a:lvl7pPr marL="576072" indent="-182880" defTabSz="1005840">
                <a:lnSpc>
                  <a:spcPct val="100000"/>
                </a:lnSpc>
                <a:spcBef>
                  <a:spcPts val="0"/>
                </a:spcBef>
                <a:spcAft>
                  <a:spcPts val="250"/>
                </a:spcAft>
                <a:buClr>
                  <a:schemeClr val="accent2"/>
                </a:buClr>
                <a:buFont typeface="System Font Regular"/>
                <a:buChar char="○"/>
                <a:tabLst/>
                <a:defRPr sz="1200" kern="100" spc="-20" baseline="0">
                  <a:latin typeface="Calibri" panose="020F0502020204030204" pitchFamily="34" charset="0"/>
                  <a:cs typeface="Calibri" panose="020F0502020204030204" pitchFamily="34" charset="0"/>
                </a:defRPr>
              </a:lvl7pPr>
              <a:lvl8pPr marL="0" indent="0" defTabSz="1005840">
                <a:lnSpc>
                  <a:spcPct val="100000"/>
                </a:lnSpc>
                <a:spcBef>
                  <a:spcPts val="0"/>
                </a:spcBef>
                <a:spcAft>
                  <a:spcPts val="250"/>
                </a:spcAft>
                <a:buFontTx/>
                <a:buNone/>
                <a:defRPr sz="1600" b="1" kern="100" spc="-20" baseline="0">
                  <a:solidFill>
                    <a:schemeClr val="accent2"/>
                  </a:solidFill>
                  <a:latin typeface="Calibri" panose="020F0502020204030204" pitchFamily="34" charset="0"/>
                  <a:cs typeface="Calibri" panose="020F0502020204030204" pitchFamily="34" charset="0"/>
                </a:defRPr>
              </a:lvl8pPr>
              <a:lvl9pPr marL="0" indent="0" defTabSz="1005840">
                <a:lnSpc>
                  <a:spcPct val="100000"/>
                </a:lnSpc>
                <a:spcBef>
                  <a:spcPts val="0"/>
                </a:spcBef>
                <a:spcAft>
                  <a:spcPts val="250"/>
                </a:spcAft>
                <a:buFontTx/>
                <a:buNone/>
                <a:defRPr b="1" kern="100" spc="-20" baseline="0">
                  <a:solidFill>
                    <a:schemeClr val="accent2"/>
                  </a:solidFill>
                  <a:latin typeface="Calibri" panose="020F0502020204030204" pitchFamily="34" charset="0"/>
                  <a:cs typeface="Calibri" panose="020F0502020204030204" pitchFamily="34" charset="0"/>
                </a:defRPr>
              </a:lvl9pPr>
            </a:lstStyle>
            <a:p>
              <a:pPr lvl="3"/>
              <a:endParaRPr lang="en-US">
                <a:solidFill>
                  <a:schemeClr val="bg1"/>
                </a:solidFill>
              </a:endParaRPr>
            </a:p>
          </p:txBody>
        </p:sp>
        <p:grpSp>
          <p:nvGrpSpPr>
            <p:cNvPr id="81" name="easyIcon">
              <a:extLst>
                <a:ext uri="{FF2B5EF4-FFF2-40B4-BE49-F238E27FC236}">
                  <a16:creationId xmlns:a16="http://schemas.microsoft.com/office/drawing/2014/main" id="{564AF575-657A-4FCC-A3AD-95645BBE287F}"/>
                </a:ext>
              </a:extLst>
            </p:cNvPr>
            <p:cNvGrpSpPr>
              <a:grpSpLocks noChangeAspect="1"/>
            </p:cNvGrpSpPr>
            <p:nvPr>
              <p:custDataLst>
                <p:tags r:id="rId14"/>
              </p:custDataLst>
            </p:nvPr>
          </p:nvGrpSpPr>
          <p:grpSpPr>
            <a:xfrm>
              <a:off x="11618705" y="3057738"/>
              <a:ext cx="387059" cy="387059"/>
              <a:chOff x="2533773" y="2073975"/>
              <a:chExt cx="714050" cy="714051"/>
            </a:xfrm>
          </p:grpSpPr>
          <p:sp>
            <p:nvSpPr>
              <p:cNvPr id="83" name="Background">
                <a:extLst>
                  <a:ext uri="{FF2B5EF4-FFF2-40B4-BE49-F238E27FC236}">
                    <a16:creationId xmlns:a16="http://schemas.microsoft.com/office/drawing/2014/main" id="{8C6DB286-A980-4A4E-213A-1D8D71CB2E70}"/>
                  </a:ext>
                </a:extLst>
              </p:cNvPr>
              <p:cNvSpPr/>
              <p:nvPr/>
            </p:nvSpPr>
            <p:spPr>
              <a:xfrm>
                <a:off x="2533773" y="2073975"/>
                <a:ext cx="714050" cy="714051"/>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84" name="Group 83">
                <a:extLst>
                  <a:ext uri="{FF2B5EF4-FFF2-40B4-BE49-F238E27FC236}">
                    <a16:creationId xmlns:a16="http://schemas.microsoft.com/office/drawing/2014/main" id="{5F04241A-0730-841C-145D-C81EBED5CDB9}"/>
                  </a:ext>
                </a:extLst>
              </p:cNvPr>
              <p:cNvGrpSpPr>
                <a:grpSpLocks noChangeAspect="1"/>
              </p:cNvGrpSpPr>
              <p:nvPr/>
            </p:nvGrpSpPr>
            <p:grpSpPr bwMode="gray">
              <a:xfrm>
                <a:off x="2602799" y="2143197"/>
                <a:ext cx="576001" cy="575610"/>
                <a:chOff x="2780147" y="3866076"/>
                <a:chExt cx="1029756" cy="1029052"/>
              </a:xfrm>
              <a:solidFill>
                <a:schemeClr val="accent2"/>
              </a:solidFill>
            </p:grpSpPr>
            <p:sp>
              <p:nvSpPr>
                <p:cNvPr id="85" name="Vector">
                  <a:extLst>
                    <a:ext uri="{FF2B5EF4-FFF2-40B4-BE49-F238E27FC236}">
                      <a16:creationId xmlns:a16="http://schemas.microsoft.com/office/drawing/2014/main" id="{55D67CC5-AA69-BF86-7E91-AF67F242FFCA}"/>
                    </a:ext>
                  </a:extLst>
                </p:cNvPr>
                <p:cNvSpPr/>
                <p:nvPr/>
              </p:nvSpPr>
              <p:spPr bwMode="gray">
                <a:xfrm>
                  <a:off x="2780147" y="3927561"/>
                  <a:ext cx="967567" cy="967567"/>
                </a:xfrm>
                <a:custGeom>
                  <a:avLst/>
                  <a:gdLst>
                    <a:gd name="connsiteX0" fmla="*/ 967216 w 967567"/>
                    <a:gd name="connsiteY0" fmla="*/ 484722 h 967567"/>
                    <a:gd name="connsiteX1" fmla="*/ 920978 w 967567"/>
                    <a:gd name="connsiteY1" fmla="*/ 278835 h 967567"/>
                    <a:gd name="connsiteX2" fmla="*/ 872042 w 967567"/>
                    <a:gd name="connsiteY2" fmla="*/ 327771 h 967567"/>
                    <a:gd name="connsiteX3" fmla="*/ 902740 w 967567"/>
                    <a:gd name="connsiteY3" fmla="*/ 484692 h 967567"/>
                    <a:gd name="connsiteX4" fmla="*/ 484722 w 967567"/>
                    <a:gd name="connsiteY4" fmla="*/ 902711 h 967567"/>
                    <a:gd name="connsiteX5" fmla="*/ 66704 w 967567"/>
                    <a:gd name="connsiteY5" fmla="*/ 484692 h 967567"/>
                    <a:gd name="connsiteX6" fmla="*/ 484722 w 967567"/>
                    <a:gd name="connsiteY6" fmla="*/ 66704 h 967567"/>
                    <a:gd name="connsiteX7" fmla="*/ 641644 w 967567"/>
                    <a:gd name="connsiteY7" fmla="*/ 97372 h 967567"/>
                    <a:gd name="connsiteX8" fmla="*/ 690609 w 967567"/>
                    <a:gd name="connsiteY8" fmla="*/ 48437 h 967567"/>
                    <a:gd name="connsiteX9" fmla="*/ 484722 w 967567"/>
                    <a:gd name="connsiteY9" fmla="*/ 2199 h 967567"/>
                    <a:gd name="connsiteX10" fmla="*/ 2199 w 967567"/>
                    <a:gd name="connsiteY10" fmla="*/ 484692 h 967567"/>
                    <a:gd name="connsiteX11" fmla="*/ 484722 w 967567"/>
                    <a:gd name="connsiteY11" fmla="*/ 967216 h 967567"/>
                    <a:gd name="connsiteX12" fmla="*/ 967216 w 967567"/>
                    <a:gd name="connsiteY12" fmla="*/ 484722 h 967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67567" h="967567">
                      <a:moveTo>
                        <a:pt x="967216" y="484722"/>
                      </a:moveTo>
                      <a:cubicBezTo>
                        <a:pt x="967216" y="411099"/>
                        <a:pt x="950591" y="341316"/>
                        <a:pt x="920978" y="278835"/>
                      </a:cubicBezTo>
                      <a:lnTo>
                        <a:pt x="872042" y="327771"/>
                      </a:lnTo>
                      <a:cubicBezTo>
                        <a:pt x="891775" y="376266"/>
                        <a:pt x="902740" y="429219"/>
                        <a:pt x="902740" y="484692"/>
                      </a:cubicBezTo>
                      <a:cubicBezTo>
                        <a:pt x="902740" y="715179"/>
                        <a:pt x="715208" y="902711"/>
                        <a:pt x="484722" y="902711"/>
                      </a:cubicBezTo>
                      <a:cubicBezTo>
                        <a:pt x="254236" y="902711"/>
                        <a:pt x="66704" y="715179"/>
                        <a:pt x="66704" y="484692"/>
                      </a:cubicBezTo>
                      <a:cubicBezTo>
                        <a:pt x="66704" y="254206"/>
                        <a:pt x="254236" y="66704"/>
                        <a:pt x="484722" y="66704"/>
                      </a:cubicBezTo>
                      <a:cubicBezTo>
                        <a:pt x="540196" y="66704"/>
                        <a:pt x="593177" y="77669"/>
                        <a:pt x="641644" y="97372"/>
                      </a:cubicBezTo>
                      <a:lnTo>
                        <a:pt x="690609" y="48437"/>
                      </a:lnTo>
                      <a:cubicBezTo>
                        <a:pt x="628127" y="18823"/>
                        <a:pt x="558345" y="2199"/>
                        <a:pt x="484722" y="2199"/>
                      </a:cubicBezTo>
                      <a:cubicBezTo>
                        <a:pt x="218670" y="2199"/>
                        <a:pt x="2199" y="218670"/>
                        <a:pt x="2199" y="484692"/>
                      </a:cubicBezTo>
                      <a:cubicBezTo>
                        <a:pt x="2199" y="750744"/>
                        <a:pt x="218641" y="967216"/>
                        <a:pt x="484722" y="967216"/>
                      </a:cubicBezTo>
                      <a:cubicBezTo>
                        <a:pt x="750774" y="967245"/>
                        <a:pt x="967216" y="750803"/>
                        <a:pt x="967216" y="484722"/>
                      </a:cubicBezTo>
                      <a:close/>
                    </a:path>
                  </a:pathLst>
                </a:custGeom>
                <a:solidFill>
                  <a:srgbClr val="FFFFFF"/>
                </a:solidFill>
                <a:ln w="9525" cap="flat">
                  <a:noFill/>
                  <a:prstDash val="solid"/>
                  <a:miter/>
                </a:ln>
              </p:spPr>
              <p:txBody>
                <a:bodyPr rtlCol="0" anchor="ct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6" name="Vector">
                  <a:extLst>
                    <a:ext uri="{FF2B5EF4-FFF2-40B4-BE49-F238E27FC236}">
                      <a16:creationId xmlns:a16="http://schemas.microsoft.com/office/drawing/2014/main" id="{7B325280-244A-5053-714D-43F4AB5F37C4}"/>
                    </a:ext>
                  </a:extLst>
                </p:cNvPr>
                <p:cNvSpPr/>
                <p:nvPr/>
              </p:nvSpPr>
              <p:spPr bwMode="gray">
                <a:xfrm>
                  <a:off x="3007642" y="4155145"/>
                  <a:ext cx="513104" cy="513104"/>
                </a:xfrm>
                <a:custGeom>
                  <a:avLst/>
                  <a:gdLst>
                    <a:gd name="connsiteX0" fmla="*/ 257197 w 513103"/>
                    <a:gd name="connsiteY0" fmla="*/ 66704 h 513103"/>
                    <a:gd name="connsiteX1" fmla="*/ 302878 w 513103"/>
                    <a:gd name="connsiteY1" fmla="*/ 72480 h 513103"/>
                    <a:gd name="connsiteX2" fmla="*/ 353954 w 513103"/>
                    <a:gd name="connsiteY2" fmla="*/ 21404 h 513103"/>
                    <a:gd name="connsiteX3" fmla="*/ 257168 w 513103"/>
                    <a:gd name="connsiteY3" fmla="*/ 2199 h 513103"/>
                    <a:gd name="connsiteX4" fmla="*/ 2199 w 513103"/>
                    <a:gd name="connsiteY4" fmla="*/ 257138 h 513103"/>
                    <a:gd name="connsiteX5" fmla="*/ 257168 w 513103"/>
                    <a:gd name="connsiteY5" fmla="*/ 512107 h 513103"/>
                    <a:gd name="connsiteX6" fmla="*/ 512136 w 513103"/>
                    <a:gd name="connsiteY6" fmla="*/ 257138 h 513103"/>
                    <a:gd name="connsiteX7" fmla="*/ 492961 w 513103"/>
                    <a:gd name="connsiteY7" fmla="*/ 160440 h 513103"/>
                    <a:gd name="connsiteX8" fmla="*/ 441885 w 513103"/>
                    <a:gd name="connsiteY8" fmla="*/ 211545 h 513103"/>
                    <a:gd name="connsiteX9" fmla="*/ 447632 w 513103"/>
                    <a:gd name="connsiteY9" fmla="*/ 257168 h 513103"/>
                    <a:gd name="connsiteX10" fmla="*/ 257168 w 513103"/>
                    <a:gd name="connsiteY10" fmla="*/ 447632 h 513103"/>
                    <a:gd name="connsiteX11" fmla="*/ 66703 w 513103"/>
                    <a:gd name="connsiteY11" fmla="*/ 257168 h 513103"/>
                    <a:gd name="connsiteX12" fmla="*/ 257197 w 513103"/>
                    <a:gd name="connsiteY12" fmla="*/ 66704 h 513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3103" h="513103">
                      <a:moveTo>
                        <a:pt x="257197" y="66704"/>
                      </a:moveTo>
                      <a:cubicBezTo>
                        <a:pt x="272971" y="66704"/>
                        <a:pt x="288218" y="68844"/>
                        <a:pt x="302878" y="72480"/>
                      </a:cubicBezTo>
                      <a:lnTo>
                        <a:pt x="353954" y="21404"/>
                      </a:lnTo>
                      <a:cubicBezTo>
                        <a:pt x="324076" y="9089"/>
                        <a:pt x="291443" y="2199"/>
                        <a:pt x="257168" y="2199"/>
                      </a:cubicBezTo>
                      <a:cubicBezTo>
                        <a:pt x="116577" y="2199"/>
                        <a:pt x="2199" y="116577"/>
                        <a:pt x="2199" y="257138"/>
                      </a:cubicBezTo>
                      <a:cubicBezTo>
                        <a:pt x="2199" y="397729"/>
                        <a:pt x="116577" y="512107"/>
                        <a:pt x="257168" y="512107"/>
                      </a:cubicBezTo>
                      <a:cubicBezTo>
                        <a:pt x="397758" y="512107"/>
                        <a:pt x="512136" y="397729"/>
                        <a:pt x="512136" y="257138"/>
                      </a:cubicBezTo>
                      <a:cubicBezTo>
                        <a:pt x="512136" y="222892"/>
                        <a:pt x="505246" y="190288"/>
                        <a:pt x="492961" y="160440"/>
                      </a:cubicBezTo>
                      <a:lnTo>
                        <a:pt x="441885" y="211545"/>
                      </a:lnTo>
                      <a:cubicBezTo>
                        <a:pt x="445521" y="226176"/>
                        <a:pt x="447632" y="241423"/>
                        <a:pt x="447632" y="257168"/>
                      </a:cubicBezTo>
                      <a:cubicBezTo>
                        <a:pt x="447632" y="362192"/>
                        <a:pt x="362193" y="447632"/>
                        <a:pt x="257168" y="447632"/>
                      </a:cubicBezTo>
                      <a:cubicBezTo>
                        <a:pt x="152143" y="447632"/>
                        <a:pt x="66703" y="362192"/>
                        <a:pt x="66703" y="257168"/>
                      </a:cubicBezTo>
                      <a:cubicBezTo>
                        <a:pt x="66762" y="152143"/>
                        <a:pt x="152201" y="66704"/>
                        <a:pt x="257197" y="66704"/>
                      </a:cubicBezTo>
                      <a:close/>
                    </a:path>
                  </a:pathLst>
                </a:custGeom>
                <a:solidFill>
                  <a:srgbClr val="FFFFFF"/>
                </a:solidFill>
                <a:ln w="9525" cap="flat">
                  <a:noFill/>
                  <a:prstDash val="solid"/>
                  <a:miter/>
                </a:ln>
              </p:spPr>
              <p:txBody>
                <a:bodyPr rtlCol="0" anchor="ct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7" name="Vector">
                  <a:extLst>
                    <a:ext uri="{FF2B5EF4-FFF2-40B4-BE49-F238E27FC236}">
                      <a16:creationId xmlns:a16="http://schemas.microsoft.com/office/drawing/2014/main" id="{82A110AE-891F-E5C2-E762-83693948000D}"/>
                    </a:ext>
                  </a:extLst>
                </p:cNvPr>
                <p:cNvSpPr/>
                <p:nvPr/>
              </p:nvSpPr>
              <p:spPr bwMode="gray">
                <a:xfrm>
                  <a:off x="3211770" y="3866076"/>
                  <a:ext cx="598133" cy="598133"/>
                </a:xfrm>
                <a:custGeom>
                  <a:avLst/>
                  <a:gdLst>
                    <a:gd name="connsiteX0" fmla="*/ 460210 w 598132"/>
                    <a:gd name="connsiteY0" fmla="*/ 2199 h 598132"/>
                    <a:gd name="connsiteX1" fmla="*/ 425055 w 598132"/>
                    <a:gd name="connsiteY1" fmla="*/ 19439 h 598132"/>
                    <a:gd name="connsiteX2" fmla="*/ 251128 w 598132"/>
                    <a:gd name="connsiteY2" fmla="*/ 193367 h 598132"/>
                    <a:gd name="connsiteX3" fmla="*/ 223068 w 598132"/>
                    <a:gd name="connsiteY3" fmla="*/ 330615 h 598132"/>
                    <a:gd name="connsiteX4" fmla="*/ 57907 w 598132"/>
                    <a:gd name="connsiteY4" fmla="*/ 495776 h 598132"/>
                    <a:gd name="connsiteX5" fmla="*/ 53099 w 598132"/>
                    <a:gd name="connsiteY5" fmla="*/ 495307 h 598132"/>
                    <a:gd name="connsiteX6" fmla="*/ 2199 w 598132"/>
                    <a:gd name="connsiteY6" fmla="*/ 546207 h 598132"/>
                    <a:gd name="connsiteX7" fmla="*/ 53099 w 598132"/>
                    <a:gd name="connsiteY7" fmla="*/ 597106 h 598132"/>
                    <a:gd name="connsiteX8" fmla="*/ 103999 w 598132"/>
                    <a:gd name="connsiteY8" fmla="*/ 546207 h 598132"/>
                    <a:gd name="connsiteX9" fmla="*/ 103500 w 598132"/>
                    <a:gd name="connsiteY9" fmla="*/ 541398 h 598132"/>
                    <a:gd name="connsiteX10" fmla="*/ 267664 w 598132"/>
                    <a:gd name="connsiteY10" fmla="*/ 377234 h 598132"/>
                    <a:gd name="connsiteX11" fmla="*/ 405938 w 598132"/>
                    <a:gd name="connsiteY11" fmla="*/ 348178 h 598132"/>
                    <a:gd name="connsiteX12" fmla="*/ 579866 w 598132"/>
                    <a:gd name="connsiteY12" fmla="*/ 174250 h 598132"/>
                    <a:gd name="connsiteX13" fmla="*/ 595523 w 598132"/>
                    <a:gd name="connsiteY13" fmla="*/ 128335 h 598132"/>
                    <a:gd name="connsiteX14" fmla="*/ 548288 w 598132"/>
                    <a:gd name="connsiteY14" fmla="*/ 96728 h 598132"/>
                    <a:gd name="connsiteX15" fmla="*/ 514687 w 598132"/>
                    <a:gd name="connsiteY15" fmla="*/ 84589 h 598132"/>
                    <a:gd name="connsiteX16" fmla="*/ 502549 w 598132"/>
                    <a:gd name="connsiteY16" fmla="*/ 50988 h 598132"/>
                    <a:gd name="connsiteX17" fmla="*/ 460210 w 598132"/>
                    <a:gd name="connsiteY17" fmla="*/ 2199 h 598132"/>
                    <a:gd name="connsiteX18" fmla="*/ 509380 w 598132"/>
                    <a:gd name="connsiteY18" fmla="*/ 153521 h 598132"/>
                    <a:gd name="connsiteX19" fmla="*/ 363248 w 598132"/>
                    <a:gd name="connsiteY19" fmla="*/ 299624 h 598132"/>
                    <a:gd name="connsiteX20" fmla="*/ 287455 w 598132"/>
                    <a:gd name="connsiteY20" fmla="*/ 311615 h 598132"/>
                    <a:gd name="connsiteX21" fmla="*/ 297571 w 598132"/>
                    <a:gd name="connsiteY21" fmla="*/ 238110 h 598132"/>
                    <a:gd name="connsiteX22" fmla="*/ 445755 w 598132"/>
                    <a:gd name="connsiteY22" fmla="*/ 89925 h 598132"/>
                    <a:gd name="connsiteX23" fmla="*/ 469065 w 598132"/>
                    <a:gd name="connsiteY23" fmla="*/ 130182 h 598132"/>
                    <a:gd name="connsiteX24" fmla="*/ 509380 w 598132"/>
                    <a:gd name="connsiteY24" fmla="*/ 153521 h 59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98132" h="598132">
                      <a:moveTo>
                        <a:pt x="460210" y="2199"/>
                      </a:moveTo>
                      <a:cubicBezTo>
                        <a:pt x="444143" y="2199"/>
                        <a:pt x="432444" y="12022"/>
                        <a:pt x="425055" y="19439"/>
                      </a:cubicBezTo>
                      <a:lnTo>
                        <a:pt x="251128" y="193367"/>
                      </a:lnTo>
                      <a:cubicBezTo>
                        <a:pt x="223860" y="220635"/>
                        <a:pt x="222306" y="296603"/>
                        <a:pt x="223068" y="330615"/>
                      </a:cubicBezTo>
                      <a:lnTo>
                        <a:pt x="57907" y="495776"/>
                      </a:lnTo>
                      <a:cubicBezTo>
                        <a:pt x="56295" y="495629"/>
                        <a:pt x="54741" y="495307"/>
                        <a:pt x="53099" y="495307"/>
                      </a:cubicBezTo>
                      <a:cubicBezTo>
                        <a:pt x="24981" y="495307"/>
                        <a:pt x="2199" y="518089"/>
                        <a:pt x="2199" y="546207"/>
                      </a:cubicBezTo>
                      <a:cubicBezTo>
                        <a:pt x="2199" y="574325"/>
                        <a:pt x="24981" y="597106"/>
                        <a:pt x="53099" y="597106"/>
                      </a:cubicBezTo>
                      <a:cubicBezTo>
                        <a:pt x="81217" y="597106"/>
                        <a:pt x="103999" y="574325"/>
                        <a:pt x="103999" y="546207"/>
                      </a:cubicBezTo>
                      <a:cubicBezTo>
                        <a:pt x="103999" y="544565"/>
                        <a:pt x="103647" y="543011"/>
                        <a:pt x="103500" y="541398"/>
                      </a:cubicBezTo>
                      <a:lnTo>
                        <a:pt x="267664" y="377234"/>
                      </a:lnTo>
                      <a:cubicBezTo>
                        <a:pt x="296750" y="375915"/>
                        <a:pt x="383978" y="370109"/>
                        <a:pt x="405938" y="348178"/>
                      </a:cubicBezTo>
                      <a:lnTo>
                        <a:pt x="579866" y="174250"/>
                      </a:lnTo>
                      <a:cubicBezTo>
                        <a:pt x="594907" y="159238"/>
                        <a:pt x="600156" y="143786"/>
                        <a:pt x="595523" y="128335"/>
                      </a:cubicBezTo>
                      <a:cubicBezTo>
                        <a:pt x="588457" y="104908"/>
                        <a:pt x="565235" y="100187"/>
                        <a:pt x="548288" y="96728"/>
                      </a:cubicBezTo>
                      <a:cubicBezTo>
                        <a:pt x="536296" y="94294"/>
                        <a:pt x="521372" y="91274"/>
                        <a:pt x="514687" y="84589"/>
                      </a:cubicBezTo>
                      <a:cubicBezTo>
                        <a:pt x="508002" y="77933"/>
                        <a:pt x="504982" y="63009"/>
                        <a:pt x="502549" y="50988"/>
                      </a:cubicBezTo>
                      <a:cubicBezTo>
                        <a:pt x="499353" y="35155"/>
                        <a:pt x="492668" y="2199"/>
                        <a:pt x="460210" y="2199"/>
                      </a:cubicBezTo>
                      <a:close/>
                      <a:moveTo>
                        <a:pt x="509380" y="153521"/>
                      </a:moveTo>
                      <a:lnTo>
                        <a:pt x="363248" y="299624"/>
                      </a:lnTo>
                      <a:cubicBezTo>
                        <a:pt x="351931" y="303640"/>
                        <a:pt x="317626" y="309035"/>
                        <a:pt x="287455" y="311615"/>
                      </a:cubicBezTo>
                      <a:cubicBezTo>
                        <a:pt x="288159" y="280067"/>
                        <a:pt x="292293" y="247287"/>
                        <a:pt x="297571" y="238110"/>
                      </a:cubicBezTo>
                      <a:lnTo>
                        <a:pt x="445755" y="89925"/>
                      </a:lnTo>
                      <a:cubicBezTo>
                        <a:pt x="450153" y="103589"/>
                        <a:pt x="457044" y="118161"/>
                        <a:pt x="469065" y="130182"/>
                      </a:cubicBezTo>
                      <a:cubicBezTo>
                        <a:pt x="481145" y="142232"/>
                        <a:pt x="495717" y="149152"/>
                        <a:pt x="509380" y="153521"/>
                      </a:cubicBezTo>
                      <a:close/>
                    </a:path>
                  </a:pathLst>
                </a:custGeom>
                <a:solidFill>
                  <a:srgbClr val="FFFFFF"/>
                </a:solidFill>
                <a:ln w="9525" cap="flat">
                  <a:noFill/>
                  <a:prstDash val="solid"/>
                  <a:miter/>
                </a:ln>
              </p:spPr>
              <p:txBody>
                <a:bodyPr rtlCol="0" anchor="ct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sp>
        <p:nvSpPr>
          <p:cNvPr id="88" name="Rectangle 87">
            <a:extLst>
              <a:ext uri="{FF2B5EF4-FFF2-40B4-BE49-F238E27FC236}">
                <a16:creationId xmlns:a16="http://schemas.microsoft.com/office/drawing/2014/main" id="{86ED7938-7889-E4F4-702B-2F725A60AE96}"/>
              </a:ext>
            </a:extLst>
          </p:cNvPr>
          <p:cNvSpPr>
            <a:spLocks/>
          </p:cNvSpPr>
          <p:nvPr/>
        </p:nvSpPr>
        <p:spPr>
          <a:xfrm>
            <a:off x="6229264" y="3735458"/>
            <a:ext cx="1150374" cy="530942"/>
          </a:xfrm>
          <a:prstGeom prst="rect">
            <a:avLst/>
          </a:prstGeom>
          <a:no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prstTxWarp prst="textArchUp">
              <a:avLst>
                <a:gd name="adj" fmla="val 11292774"/>
              </a:avLst>
            </a:prstTxWarp>
            <a:noAutofit/>
          </a:bodyPr>
          <a:lstStyle/>
          <a:p>
            <a:pPr marL="0" marR="0" lvl="0" indent="0" algn="ctr" defTabSz="457200" rtl="0" eaLnBrk="1" fontAlgn="auto" latinLnBrk="0" hangingPunct="1">
              <a:lnSpc>
                <a:spcPct val="85000"/>
              </a:lnSpc>
              <a:spcBef>
                <a:spcPts val="0"/>
              </a:spcBef>
              <a:spcAft>
                <a:spcPts val="0"/>
              </a:spcAft>
              <a:buClrTx/>
              <a:buSzTx/>
              <a:buFontTx/>
              <a:buNone/>
              <a:tabLst/>
              <a:defRPr/>
            </a:pPr>
            <a:r>
              <a:rPr kumimoji="0" lang="en-US" sz="600" b="1" i="0" u="none" strike="noStrike" kern="1200" cap="all" spc="100" normalizeH="0" baseline="0" noProof="0">
                <a:ln>
                  <a:noFill/>
                </a:ln>
                <a:solidFill>
                  <a:schemeClr val="bg1">
                    <a:lumMod val="50000"/>
                  </a:schemeClr>
                </a:solidFill>
                <a:effectLst/>
                <a:uLnTx/>
                <a:uFillTx/>
                <a:latin typeface="Calibri" panose="020F0502020204030204" pitchFamily="34" charset="0"/>
                <a:ea typeface="+mn-ea"/>
                <a:cs typeface="Calibri" panose="020F0502020204030204" pitchFamily="34" charset="0"/>
              </a:rPr>
              <a:t>  Information Technology  </a:t>
            </a:r>
            <a:endParaRPr kumimoji="0" lang="en-US" sz="600" b="1" i="0" u="none" strike="noStrike" kern="1200" cap="all" spc="100" normalizeH="0" baseline="0" noProof="0" dirty="0">
              <a:ln>
                <a:noFill/>
              </a:ln>
              <a:solidFill>
                <a:schemeClr val="bg1">
                  <a:lumMod val="50000"/>
                </a:schemeClr>
              </a:solidFill>
              <a:effectLst/>
              <a:uLnTx/>
              <a:uFillTx/>
              <a:latin typeface="Calibri" panose="020F0502020204030204" pitchFamily="34" charset="0"/>
              <a:ea typeface="+mn-ea"/>
              <a:cs typeface="Calibri" panose="020F0502020204030204" pitchFamily="34" charset="0"/>
            </a:endParaRPr>
          </a:p>
        </p:txBody>
      </p:sp>
      <p:sp>
        <p:nvSpPr>
          <p:cNvPr id="89" name="Rectangle 88">
            <a:extLst>
              <a:ext uri="{FF2B5EF4-FFF2-40B4-BE49-F238E27FC236}">
                <a16:creationId xmlns:a16="http://schemas.microsoft.com/office/drawing/2014/main" id="{E96D2C0E-AAE8-E082-F06B-9AB88AD6AA21}"/>
              </a:ext>
            </a:extLst>
          </p:cNvPr>
          <p:cNvSpPr>
            <a:spLocks/>
          </p:cNvSpPr>
          <p:nvPr/>
        </p:nvSpPr>
        <p:spPr>
          <a:xfrm>
            <a:off x="6262465" y="4871897"/>
            <a:ext cx="1083972" cy="530942"/>
          </a:xfrm>
          <a:prstGeom prst="rect">
            <a:avLst/>
          </a:prstGeom>
          <a:no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prstTxWarp prst="textArchDown">
              <a:avLst>
                <a:gd name="adj" fmla="val 1832858"/>
              </a:avLst>
            </a:prstTxWarp>
            <a:noAutofit/>
          </a:bodyPr>
          <a:lstStyle/>
          <a:p>
            <a:pPr marL="0" marR="0" lvl="0" indent="0" algn="ctr" defTabSz="457200" rtl="0" eaLnBrk="1" fontAlgn="auto" latinLnBrk="0" hangingPunct="1">
              <a:lnSpc>
                <a:spcPct val="85000"/>
              </a:lnSpc>
              <a:spcBef>
                <a:spcPts val="0"/>
              </a:spcBef>
              <a:spcAft>
                <a:spcPts val="0"/>
              </a:spcAft>
              <a:buClrTx/>
              <a:buSzTx/>
              <a:buFontTx/>
              <a:buNone/>
              <a:tabLst/>
              <a:defRPr/>
            </a:pPr>
            <a:r>
              <a:rPr lang="en-US" sz="1000" b="1" spc="100">
                <a:solidFill>
                  <a:schemeClr val="bg1">
                    <a:lumMod val="50000"/>
                  </a:schemeClr>
                </a:solidFill>
                <a:latin typeface="Calibri" panose="020F0502020204030204" pitchFamily="34" charset="0"/>
                <a:cs typeface="Calibri" panose="020F0502020204030204" pitchFamily="34" charset="0"/>
              </a:rPr>
              <a:t>PLATFORM OPTIMIZATION</a:t>
            </a:r>
            <a:endParaRPr kumimoji="0" lang="en-US" sz="1000" b="1" i="0" u="none" strike="noStrike" kern="1200" spc="100" normalizeH="0" baseline="0" noProof="0" dirty="0">
              <a:ln>
                <a:noFill/>
              </a:ln>
              <a:solidFill>
                <a:schemeClr val="bg1">
                  <a:lumMod val="50000"/>
                </a:schemeClr>
              </a:solidFill>
              <a:effectLst/>
              <a:uLnTx/>
              <a:uFillTx/>
              <a:latin typeface="Calibri" panose="020F0502020204030204" pitchFamily="34" charset="0"/>
              <a:ea typeface="+mn-ea"/>
              <a:cs typeface="Calibri" panose="020F0502020204030204" pitchFamily="34" charset="0"/>
            </a:endParaRPr>
          </a:p>
        </p:txBody>
      </p:sp>
      <p:sp>
        <p:nvSpPr>
          <p:cNvPr id="8" name="Slide Number Placeholder 7">
            <a:extLst>
              <a:ext uri="{FF2B5EF4-FFF2-40B4-BE49-F238E27FC236}">
                <a16:creationId xmlns:a16="http://schemas.microsoft.com/office/drawing/2014/main" id="{14D405E4-D316-9FC6-312D-D9EC340D1741}"/>
              </a:ext>
            </a:extLst>
          </p:cNvPr>
          <p:cNvSpPr>
            <a:spLocks noGrp="1"/>
          </p:cNvSpPr>
          <p:nvPr>
            <p:ph type="sldNum" sz="quarter" idx="4"/>
          </p:nvPr>
        </p:nvSpPr>
        <p:spPr/>
        <p:txBody>
          <a:bodyPr/>
          <a:lstStyle/>
          <a:p>
            <a:fld id="{495CDFE8-06BB-8C4A-81DE-67EF32F50FC9}" type="slidenum">
              <a:rPr lang="en-US" smtClean="0"/>
              <a:pPr/>
              <a:t>8</a:t>
            </a:fld>
            <a:endParaRPr lang="en-US" dirty="0"/>
          </a:p>
        </p:txBody>
      </p:sp>
      <p:sp>
        <p:nvSpPr>
          <p:cNvPr id="288" name="TextBox 287">
            <a:extLst>
              <a:ext uri="{FF2B5EF4-FFF2-40B4-BE49-F238E27FC236}">
                <a16:creationId xmlns:a16="http://schemas.microsoft.com/office/drawing/2014/main" id="{943FA5BB-FE9D-1ACD-E893-E1E553C4CDFA}"/>
              </a:ext>
            </a:extLst>
          </p:cNvPr>
          <p:cNvSpPr txBox="1"/>
          <p:nvPr/>
        </p:nvSpPr>
        <p:spPr>
          <a:xfrm>
            <a:off x="461611" y="3747201"/>
            <a:ext cx="2804109" cy="2960674"/>
          </a:xfrm>
          <a:prstGeom prst="rect">
            <a:avLst/>
          </a:prstGeom>
          <a:solidFill>
            <a:srgbClr val="F5F5F7"/>
          </a:solidFill>
          <a:ln>
            <a:noFill/>
          </a:ln>
        </p:spPr>
        <p:txBody>
          <a:bodyPr wrap="square" anchor="ctr">
            <a:noAutofit/>
          </a:bodyPr>
          <a:lstStyle/>
          <a:p>
            <a:pPr marL="285750" marR="0" lvl="1" indent="-285750" defTabSz="1005821" rtl="0" eaLnBrk="1" fontAlgn="auto" latinLnBrk="0" hangingPunct="1">
              <a:lnSpc>
                <a:spcPct val="100000"/>
              </a:lnSpc>
              <a:spcBef>
                <a:spcPts val="0"/>
              </a:spcBef>
              <a:spcAft>
                <a:spcPts val="0"/>
              </a:spcAft>
              <a:buClr>
                <a:srgbClr val="0067B1"/>
              </a:buClr>
              <a:buSzPct val="100000"/>
              <a:buFont typeface="Wingdings" panose="05000000000000000000" pitchFamily="2" charset="2"/>
              <a:buChar char="Ø"/>
              <a:tabLst/>
              <a:defRPr/>
            </a:pPr>
            <a:r>
              <a:rPr kumimoji="0" lang="en-US" sz="1400" b="1" i="0" u="none" strike="noStrike" kern="1200" cap="none" spc="0" normalizeH="0" baseline="0" noProof="0" dirty="0">
                <a:ln>
                  <a:noFill/>
                </a:ln>
                <a:solidFill>
                  <a:srgbClr val="0067B1"/>
                </a:solidFill>
                <a:effectLst/>
                <a:uLnTx/>
                <a:uFillTx/>
                <a:latin typeface="Calibri" panose="020F0502020204030204" pitchFamily="34" charset="0"/>
                <a:ea typeface="+mn-ea"/>
                <a:cs typeface="Calibri" panose="020F0502020204030204" pitchFamily="34" charset="0"/>
              </a:rPr>
              <a:t>Revenue Enhancement</a:t>
            </a:r>
          </a:p>
          <a:p>
            <a:pPr marL="285750" marR="0" lvl="1" indent="-285750" defTabSz="1005821" rtl="0" eaLnBrk="1" fontAlgn="auto" latinLnBrk="0" hangingPunct="1">
              <a:lnSpc>
                <a:spcPct val="100000"/>
              </a:lnSpc>
              <a:spcBef>
                <a:spcPts val="0"/>
              </a:spcBef>
              <a:spcAft>
                <a:spcPts val="0"/>
              </a:spcAft>
              <a:buClr>
                <a:srgbClr val="0067B1"/>
              </a:buClr>
              <a:buSzPct val="100000"/>
              <a:buFont typeface="Wingdings" panose="05000000000000000000" pitchFamily="2" charset="2"/>
              <a:buChar char="Ø"/>
              <a:tabLst/>
              <a:defRPr/>
            </a:pPr>
            <a:endParaRPr kumimoji="0" lang="en-US" sz="1400" b="1" i="0" u="none" strike="noStrike" kern="1200" cap="none" spc="0" normalizeH="0" baseline="0" noProof="0" dirty="0">
              <a:ln>
                <a:noFill/>
              </a:ln>
              <a:solidFill>
                <a:srgbClr val="0067B1"/>
              </a:solidFill>
              <a:effectLst/>
              <a:uLnTx/>
              <a:uFillTx/>
              <a:latin typeface="Calibri" panose="020F0502020204030204" pitchFamily="34" charset="0"/>
              <a:ea typeface="+mn-ea"/>
              <a:cs typeface="Calibri" panose="020F0502020204030204" pitchFamily="34" charset="0"/>
            </a:endParaRPr>
          </a:p>
          <a:p>
            <a:pPr marL="285750" marR="0" lvl="1" indent="-285750" defTabSz="1005821" rtl="0" eaLnBrk="1" fontAlgn="auto" latinLnBrk="0" hangingPunct="1">
              <a:lnSpc>
                <a:spcPct val="100000"/>
              </a:lnSpc>
              <a:spcBef>
                <a:spcPts val="0"/>
              </a:spcBef>
              <a:spcAft>
                <a:spcPts val="0"/>
              </a:spcAft>
              <a:buClr>
                <a:srgbClr val="0067B1"/>
              </a:buClr>
              <a:buSzPct val="100000"/>
              <a:buFont typeface="Wingdings" panose="05000000000000000000" pitchFamily="2" charset="2"/>
              <a:buChar char="Ø"/>
              <a:tabLst/>
              <a:defRPr/>
            </a:pPr>
            <a:r>
              <a:rPr lang="en-US" sz="1400" b="1" dirty="0">
                <a:solidFill>
                  <a:srgbClr val="0067B1"/>
                </a:solidFill>
                <a:latin typeface="Calibri" panose="020F0502020204030204" pitchFamily="34" charset="0"/>
                <a:cs typeface="Calibri" panose="020F0502020204030204" pitchFamily="34" charset="0"/>
              </a:rPr>
              <a:t>Outsourcing, Vendor Management and Automation</a:t>
            </a:r>
          </a:p>
          <a:p>
            <a:pPr marL="285750" marR="0" lvl="1" indent="-285750" defTabSz="1005821" rtl="0" eaLnBrk="1" fontAlgn="auto" latinLnBrk="0" hangingPunct="1">
              <a:lnSpc>
                <a:spcPct val="100000"/>
              </a:lnSpc>
              <a:spcBef>
                <a:spcPts val="0"/>
              </a:spcBef>
              <a:spcAft>
                <a:spcPts val="0"/>
              </a:spcAft>
              <a:buClr>
                <a:srgbClr val="0067B1"/>
              </a:buClr>
              <a:buSzPct val="100000"/>
              <a:buFont typeface="Wingdings" panose="05000000000000000000" pitchFamily="2" charset="2"/>
              <a:buChar char="Ø"/>
              <a:tabLst/>
              <a:defRPr/>
            </a:pPr>
            <a:endParaRPr lang="en-US" sz="1400" b="1" dirty="0">
              <a:solidFill>
                <a:srgbClr val="0067B1"/>
              </a:solidFill>
              <a:latin typeface="Calibri" panose="020F0502020204030204" pitchFamily="34" charset="0"/>
              <a:cs typeface="Calibri" panose="020F0502020204030204" pitchFamily="34" charset="0"/>
            </a:endParaRPr>
          </a:p>
          <a:p>
            <a:pPr marL="285750" marR="0" lvl="1" indent="-285750" defTabSz="1005821" rtl="0" eaLnBrk="1" fontAlgn="auto" latinLnBrk="0" hangingPunct="1">
              <a:lnSpc>
                <a:spcPct val="100000"/>
              </a:lnSpc>
              <a:spcBef>
                <a:spcPts val="0"/>
              </a:spcBef>
              <a:spcAft>
                <a:spcPts val="0"/>
              </a:spcAft>
              <a:buClr>
                <a:srgbClr val="0067B1"/>
              </a:buClr>
              <a:buSzPct val="100000"/>
              <a:buFont typeface="Wingdings" panose="05000000000000000000" pitchFamily="2" charset="2"/>
              <a:buChar char="Ø"/>
              <a:tabLst/>
              <a:defRPr/>
            </a:pPr>
            <a:r>
              <a:rPr kumimoji="0" lang="en-US" sz="1400" b="1" i="0" u="none" strike="noStrike" kern="1200" cap="none" spc="0" normalizeH="0" baseline="0" noProof="0" dirty="0">
                <a:ln>
                  <a:noFill/>
                </a:ln>
                <a:solidFill>
                  <a:srgbClr val="0067B1"/>
                </a:solidFill>
                <a:effectLst/>
                <a:uLnTx/>
                <a:uFillTx/>
                <a:latin typeface="Calibri" panose="020F0502020204030204" pitchFamily="34" charset="0"/>
                <a:ea typeface="+mn-ea"/>
                <a:cs typeface="Calibri" panose="020F0502020204030204" pitchFamily="34" charset="0"/>
              </a:rPr>
              <a:t>FTI Healthcare Managed Services</a:t>
            </a:r>
          </a:p>
          <a:p>
            <a:pPr marL="285750" marR="0" lvl="1" indent="-285750" defTabSz="1005821" rtl="0" eaLnBrk="1" fontAlgn="auto" latinLnBrk="0" hangingPunct="1">
              <a:lnSpc>
                <a:spcPct val="100000"/>
              </a:lnSpc>
              <a:spcBef>
                <a:spcPts val="0"/>
              </a:spcBef>
              <a:spcAft>
                <a:spcPts val="0"/>
              </a:spcAft>
              <a:buClr>
                <a:srgbClr val="0067B1"/>
              </a:buClr>
              <a:buSzPct val="100000"/>
              <a:buFont typeface="Wingdings" panose="05000000000000000000" pitchFamily="2" charset="2"/>
              <a:buChar char="Ø"/>
              <a:tabLst/>
              <a:defRPr/>
            </a:pPr>
            <a:endParaRPr kumimoji="0" lang="en-US" sz="1400" b="1" i="0" u="none" strike="noStrike" kern="1200" cap="none" spc="0" normalizeH="0" baseline="0" noProof="0" dirty="0">
              <a:ln>
                <a:noFill/>
              </a:ln>
              <a:solidFill>
                <a:srgbClr val="0067B1"/>
              </a:solidFill>
              <a:effectLst/>
              <a:uLnTx/>
              <a:uFillTx/>
              <a:latin typeface="Calibri" panose="020F0502020204030204" pitchFamily="34" charset="0"/>
              <a:ea typeface="+mn-ea"/>
              <a:cs typeface="Calibri" panose="020F0502020204030204" pitchFamily="34" charset="0"/>
            </a:endParaRPr>
          </a:p>
          <a:p>
            <a:pPr marL="285750" marR="0" lvl="1" indent="-285750" defTabSz="1005821" rtl="0" eaLnBrk="1" fontAlgn="auto" latinLnBrk="0" hangingPunct="1">
              <a:lnSpc>
                <a:spcPct val="100000"/>
              </a:lnSpc>
              <a:spcBef>
                <a:spcPts val="0"/>
              </a:spcBef>
              <a:spcAft>
                <a:spcPts val="0"/>
              </a:spcAft>
              <a:buClr>
                <a:srgbClr val="0067B1"/>
              </a:buClr>
              <a:buSzPct val="100000"/>
              <a:buFont typeface="Wingdings" panose="05000000000000000000" pitchFamily="2" charset="2"/>
              <a:buChar char="Ø"/>
              <a:tabLst/>
              <a:defRPr/>
            </a:pPr>
            <a:r>
              <a:rPr lang="en-US" sz="1400" b="1" dirty="0">
                <a:solidFill>
                  <a:srgbClr val="0067B1"/>
                </a:solidFill>
                <a:latin typeface="Calibri" panose="020F0502020204030204" pitchFamily="34" charset="0"/>
                <a:cs typeface="Calibri" panose="020F0502020204030204" pitchFamily="34" charset="0"/>
              </a:rPr>
              <a:t>KPI Optimization, Dashboarding and Reporting</a:t>
            </a:r>
          </a:p>
          <a:p>
            <a:pPr marL="285750" marR="0" lvl="1" indent="-285750" defTabSz="1005821" rtl="0" eaLnBrk="1" fontAlgn="auto" latinLnBrk="0" hangingPunct="1">
              <a:lnSpc>
                <a:spcPct val="100000"/>
              </a:lnSpc>
              <a:spcBef>
                <a:spcPts val="0"/>
              </a:spcBef>
              <a:spcAft>
                <a:spcPts val="0"/>
              </a:spcAft>
              <a:buClr>
                <a:srgbClr val="0067B1"/>
              </a:buClr>
              <a:buSzPct val="100000"/>
              <a:buFont typeface="Wingdings" panose="05000000000000000000" pitchFamily="2" charset="2"/>
              <a:buChar char="Ø"/>
              <a:tabLst/>
              <a:defRPr/>
            </a:pPr>
            <a:endParaRPr kumimoji="0" lang="en-US" sz="1400" b="1" i="0" u="none" strike="noStrike" kern="1200" cap="none" spc="0" normalizeH="0" baseline="0" noProof="0" dirty="0">
              <a:ln>
                <a:noFill/>
              </a:ln>
              <a:solidFill>
                <a:srgbClr val="0067B1"/>
              </a:solidFill>
              <a:effectLst/>
              <a:uLnTx/>
              <a:uFillTx/>
              <a:latin typeface="Calibri" panose="020F0502020204030204" pitchFamily="34" charset="0"/>
              <a:ea typeface="+mn-ea"/>
              <a:cs typeface="Calibri" panose="020F0502020204030204" pitchFamily="34" charset="0"/>
            </a:endParaRPr>
          </a:p>
          <a:p>
            <a:pPr marL="285750" marR="0" lvl="1" indent="-285750" defTabSz="1005821" rtl="0" eaLnBrk="1" fontAlgn="auto" latinLnBrk="0" hangingPunct="1">
              <a:lnSpc>
                <a:spcPct val="100000"/>
              </a:lnSpc>
              <a:spcBef>
                <a:spcPts val="0"/>
              </a:spcBef>
              <a:spcAft>
                <a:spcPts val="0"/>
              </a:spcAft>
              <a:buClr>
                <a:srgbClr val="0067B1"/>
              </a:buClr>
              <a:buSzPct val="100000"/>
              <a:buFont typeface="Wingdings" panose="05000000000000000000" pitchFamily="2" charset="2"/>
              <a:buChar char="Ø"/>
              <a:tabLst/>
              <a:defRPr/>
            </a:pPr>
            <a:r>
              <a:rPr kumimoji="0" lang="en-US" sz="1400" b="1" i="0" u="none" strike="noStrike" kern="1200" cap="none" spc="0" normalizeH="0" baseline="0" noProof="0" dirty="0">
                <a:ln>
                  <a:noFill/>
                </a:ln>
                <a:solidFill>
                  <a:srgbClr val="0067B1"/>
                </a:solidFill>
                <a:effectLst/>
                <a:uLnTx/>
                <a:uFillTx/>
                <a:latin typeface="Calibri" panose="020F0502020204030204" pitchFamily="34" charset="0"/>
                <a:ea typeface="+mn-ea"/>
                <a:cs typeface="Calibri" panose="020F0502020204030204" pitchFamily="34" charset="0"/>
              </a:rPr>
              <a:t>Patient Experience</a:t>
            </a:r>
          </a:p>
        </p:txBody>
      </p:sp>
    </p:spTree>
    <p:custDataLst>
      <p:tags r:id="rId1"/>
    </p:custDataLst>
    <p:extLst>
      <p:ext uri="{BB962C8B-B14F-4D97-AF65-F5344CB8AC3E}">
        <p14:creationId xmlns:p14="http://schemas.microsoft.com/office/powerpoint/2010/main" val="1201222625"/>
      </p:ext>
    </p:extLst>
  </p:cSld>
  <p:clrMapOvr>
    <a:masterClrMapping/>
  </p:clrMapOvr>
  <p:extLst>
    <p:ext uri="{6950BFC3-D8DA-4A85-94F7-54DA5524770B}">
      <p188:commentRel xmlns:p188="http://schemas.microsoft.com/office/powerpoint/2018/8/main" r:id="rId20"/>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C83B3-8007-4636-B35F-85587BA07BEB}"/>
              </a:ext>
            </a:extLst>
          </p:cNvPr>
          <p:cNvSpPr>
            <a:spLocks noGrp="1"/>
          </p:cNvSpPr>
          <p:nvPr>
            <p:ph type="title"/>
          </p:nvPr>
        </p:nvSpPr>
        <p:spPr/>
        <p:txBody>
          <a:bodyPr/>
          <a:lstStyle/>
          <a:p>
            <a:r>
              <a:rPr lang="en-US"/>
              <a:t>Physician Enterprise | Performance Drivers</a:t>
            </a:r>
          </a:p>
        </p:txBody>
      </p:sp>
      <p:sp>
        <p:nvSpPr>
          <p:cNvPr id="4" name="Text Placeholder 3">
            <a:extLst>
              <a:ext uri="{FF2B5EF4-FFF2-40B4-BE49-F238E27FC236}">
                <a16:creationId xmlns:a16="http://schemas.microsoft.com/office/drawing/2014/main" id="{074B4D0D-AD04-4349-B944-A13B7B3FD358}"/>
              </a:ext>
            </a:extLst>
          </p:cNvPr>
          <p:cNvSpPr>
            <a:spLocks noGrp="1"/>
          </p:cNvSpPr>
          <p:nvPr>
            <p:ph type="body" sz="quarter" idx="14"/>
          </p:nvPr>
        </p:nvSpPr>
        <p:spPr/>
        <p:txBody>
          <a:bodyPr/>
          <a:lstStyle/>
          <a:p>
            <a:r>
              <a:rPr lang="en-US" dirty="0"/>
              <a:t>Our experts will assess the overall physician practice structure, financial drivers and operational processes to identify opportunities for increased patient satisfaction, revenue enhancement and cost effectiveness.</a:t>
            </a:r>
          </a:p>
        </p:txBody>
      </p:sp>
      <p:graphicFrame>
        <p:nvGraphicFramePr>
          <p:cNvPr id="3" name="Table 7">
            <a:extLst>
              <a:ext uri="{FF2B5EF4-FFF2-40B4-BE49-F238E27FC236}">
                <a16:creationId xmlns:a16="http://schemas.microsoft.com/office/drawing/2014/main" id="{D8574137-2D82-485B-EC06-4E628352A7D6}"/>
              </a:ext>
            </a:extLst>
          </p:cNvPr>
          <p:cNvGraphicFramePr>
            <a:graphicFrameLocks noGrp="1"/>
          </p:cNvGraphicFramePr>
          <p:nvPr/>
        </p:nvGraphicFramePr>
        <p:xfrm>
          <a:off x="3429001" y="3004564"/>
          <a:ext cx="9929813" cy="3966464"/>
        </p:xfrm>
        <a:graphic>
          <a:graphicData uri="http://schemas.openxmlformats.org/drawingml/2006/table">
            <a:tbl>
              <a:tblPr firstRow="1" bandRow="1">
                <a:tableStyleId>{5C22544A-7EE6-4342-B048-85BDC9FD1C3A}</a:tableStyleId>
              </a:tblPr>
              <a:tblGrid>
                <a:gridCol w="2283326">
                  <a:extLst>
                    <a:ext uri="{9D8B030D-6E8A-4147-A177-3AD203B41FA5}">
                      <a16:colId xmlns:a16="http://schemas.microsoft.com/office/drawing/2014/main" val="1480329986"/>
                    </a:ext>
                  </a:extLst>
                </a:gridCol>
                <a:gridCol w="265503">
                  <a:extLst>
                    <a:ext uri="{9D8B030D-6E8A-4147-A177-3AD203B41FA5}">
                      <a16:colId xmlns:a16="http://schemas.microsoft.com/office/drawing/2014/main" val="1689345592"/>
                    </a:ext>
                  </a:extLst>
                </a:gridCol>
                <a:gridCol w="2283326">
                  <a:extLst>
                    <a:ext uri="{9D8B030D-6E8A-4147-A177-3AD203B41FA5}">
                      <a16:colId xmlns:a16="http://schemas.microsoft.com/office/drawing/2014/main" val="2697799734"/>
                    </a:ext>
                  </a:extLst>
                </a:gridCol>
                <a:gridCol w="265503">
                  <a:extLst>
                    <a:ext uri="{9D8B030D-6E8A-4147-A177-3AD203B41FA5}">
                      <a16:colId xmlns:a16="http://schemas.microsoft.com/office/drawing/2014/main" val="925324372"/>
                    </a:ext>
                  </a:extLst>
                </a:gridCol>
                <a:gridCol w="2283326">
                  <a:extLst>
                    <a:ext uri="{9D8B030D-6E8A-4147-A177-3AD203B41FA5}">
                      <a16:colId xmlns:a16="http://schemas.microsoft.com/office/drawing/2014/main" val="287420078"/>
                    </a:ext>
                  </a:extLst>
                </a:gridCol>
                <a:gridCol w="265503">
                  <a:extLst>
                    <a:ext uri="{9D8B030D-6E8A-4147-A177-3AD203B41FA5}">
                      <a16:colId xmlns:a16="http://schemas.microsoft.com/office/drawing/2014/main" val="899614733"/>
                    </a:ext>
                  </a:extLst>
                </a:gridCol>
                <a:gridCol w="2283326">
                  <a:extLst>
                    <a:ext uri="{9D8B030D-6E8A-4147-A177-3AD203B41FA5}">
                      <a16:colId xmlns:a16="http://schemas.microsoft.com/office/drawing/2014/main" val="3050131379"/>
                    </a:ext>
                  </a:extLst>
                </a:gridCol>
              </a:tblGrid>
              <a:tr h="2333093">
                <a:tc>
                  <a:txBody>
                    <a:bodyPr/>
                    <a:lstStyle/>
                    <a:p>
                      <a:pPr>
                        <a:lnSpc>
                          <a:spcPct val="90000"/>
                        </a:lnSpc>
                        <a:spcAft>
                          <a:spcPts val="200"/>
                        </a:spcAft>
                      </a:pPr>
                      <a:r>
                        <a:rPr lang="en-US" sz="1600" b="1" dirty="0">
                          <a:solidFill>
                            <a:schemeClr val="accent2"/>
                          </a:solidFill>
                          <a:latin typeface="Calibri" panose="020F0502020204030204" pitchFamily="34" charset="0"/>
                          <a:cs typeface="Calibri" panose="020F0502020204030204" pitchFamily="34" charset="0"/>
                        </a:rPr>
                        <a:t>Call Center Optimization</a:t>
                      </a:r>
                    </a:p>
                    <a:p>
                      <a:pPr>
                        <a:lnSpc>
                          <a:spcPct val="90000"/>
                        </a:lnSpc>
                        <a:spcAft>
                          <a:spcPts val="200"/>
                        </a:spcAft>
                      </a:pPr>
                      <a:endParaRPr lang="en-US" sz="1200" dirty="0">
                        <a:solidFill>
                          <a:schemeClr val="tx1"/>
                        </a:solidFill>
                        <a:latin typeface="Calibri" panose="020F0502020204030204" pitchFamily="34" charset="0"/>
                        <a:cs typeface="Calibri" panose="020F0502020204030204" pitchFamily="34" charset="0"/>
                      </a:endParaRPr>
                    </a:p>
                    <a:p>
                      <a:pPr marL="285750" marR="0" lvl="0" indent="-285750" algn="l" defTabSz="1005821" rtl="0" eaLnBrk="1" fontAlgn="auto" latinLnBrk="0" hangingPunct="1">
                        <a:lnSpc>
                          <a:spcPct val="90000"/>
                        </a:lnSpc>
                        <a:spcBef>
                          <a:spcPts val="0"/>
                        </a:spcBef>
                        <a:spcAft>
                          <a:spcPts val="200"/>
                        </a:spcAft>
                        <a:buClr>
                          <a:srgbClr val="0067B1"/>
                        </a:buClr>
                        <a:buSzPct val="100000"/>
                        <a:buFont typeface="Tahoma" panose="020B0604030504040204" pitchFamily="34" charset="0"/>
                        <a:buChar char="■"/>
                        <a:tabLst/>
                        <a:defRPr/>
                      </a:pPr>
                      <a:r>
                        <a:rPr lang="en-US" sz="1200" dirty="0">
                          <a:solidFill>
                            <a:schemeClr val="tx1"/>
                          </a:solidFill>
                          <a:latin typeface="Calibri" panose="020F0502020204030204" pitchFamily="34" charset="0"/>
                          <a:cs typeface="Calibri" panose="020F0502020204030204" pitchFamily="34" charset="0"/>
                        </a:rPr>
                        <a:t>Access Centers</a:t>
                      </a:r>
                    </a:p>
                    <a:p>
                      <a:pPr marL="285750" indent="-285750">
                        <a:lnSpc>
                          <a:spcPct val="90000"/>
                        </a:lnSpc>
                        <a:spcAft>
                          <a:spcPts val="200"/>
                        </a:spcAft>
                        <a:buClr>
                          <a:srgbClr val="0067B1"/>
                        </a:buClr>
                        <a:buSzPct val="100000"/>
                        <a:buFont typeface="Tahoma" panose="020B0604030504040204" pitchFamily="34" charset="0"/>
                        <a:buChar char="■"/>
                      </a:pPr>
                      <a:r>
                        <a:rPr lang="en-US" sz="1200" dirty="0">
                          <a:solidFill>
                            <a:schemeClr val="tx1"/>
                          </a:solidFill>
                          <a:latin typeface="Calibri" panose="020F0502020204030204" pitchFamily="34" charset="0"/>
                          <a:cs typeface="Calibri" panose="020F0502020204030204" pitchFamily="34" charset="0"/>
                        </a:rPr>
                        <a:t>Scheduling Practice and Protocols</a:t>
                      </a:r>
                    </a:p>
                    <a:p>
                      <a:pPr marL="285750" indent="-285750">
                        <a:lnSpc>
                          <a:spcPct val="90000"/>
                        </a:lnSpc>
                        <a:spcAft>
                          <a:spcPts val="200"/>
                        </a:spcAft>
                        <a:buClr>
                          <a:srgbClr val="0067B1"/>
                        </a:buClr>
                        <a:buSzPct val="100000"/>
                        <a:buFont typeface="Tahoma" panose="020B0604030504040204" pitchFamily="34" charset="0"/>
                        <a:buChar char="■"/>
                      </a:pPr>
                      <a:r>
                        <a:rPr lang="en-US" sz="1200" dirty="0">
                          <a:solidFill>
                            <a:schemeClr val="tx1"/>
                          </a:solidFill>
                          <a:latin typeface="Calibri" panose="020F0502020204030204" pitchFamily="34" charset="0"/>
                          <a:cs typeface="Calibri" panose="020F0502020204030204" pitchFamily="34" charset="0"/>
                        </a:rPr>
                        <a:t>Template Management</a:t>
                      </a:r>
                    </a:p>
                    <a:p>
                      <a:pPr marL="285750" indent="-285750">
                        <a:lnSpc>
                          <a:spcPct val="90000"/>
                        </a:lnSpc>
                        <a:spcAft>
                          <a:spcPts val="200"/>
                        </a:spcAft>
                        <a:buClr>
                          <a:srgbClr val="0067B1"/>
                        </a:buClr>
                        <a:buSzPct val="100000"/>
                        <a:buFont typeface="Tahoma" panose="020B0604030504040204" pitchFamily="34" charset="0"/>
                        <a:buChar char="■"/>
                      </a:pPr>
                      <a:r>
                        <a:rPr lang="en-US" sz="1200" dirty="0">
                          <a:solidFill>
                            <a:schemeClr val="tx1"/>
                          </a:solidFill>
                          <a:latin typeface="Calibri" panose="020F0502020204030204" pitchFamily="34" charset="0"/>
                          <a:cs typeface="Calibri" panose="020F0502020204030204" pitchFamily="34" charset="0"/>
                        </a:rPr>
                        <a:t>Customer Access Center Operations and Development</a:t>
                      </a:r>
                    </a:p>
                    <a:p>
                      <a:pPr marL="285750" indent="-285750">
                        <a:lnSpc>
                          <a:spcPct val="90000"/>
                        </a:lnSpc>
                        <a:spcAft>
                          <a:spcPts val="200"/>
                        </a:spcAft>
                        <a:buClr>
                          <a:srgbClr val="0067B1"/>
                        </a:buClr>
                        <a:buSzPct val="100000"/>
                        <a:buFont typeface="Tahoma" panose="020B0604030504040204" pitchFamily="34" charset="0"/>
                        <a:buChar char="■"/>
                      </a:pPr>
                      <a:r>
                        <a:rPr lang="en-US" sz="1200" dirty="0">
                          <a:solidFill>
                            <a:schemeClr val="tx1"/>
                          </a:solidFill>
                          <a:latin typeface="Calibri" panose="020F0502020204030204" pitchFamily="34" charset="0"/>
                          <a:cs typeface="Calibri" panose="020F0502020204030204" pitchFamily="34" charset="0"/>
                        </a:rPr>
                        <a:t>Strategic Planning</a:t>
                      </a:r>
                    </a:p>
                  </a:txBody>
                  <a:tcPr marL="0" marR="0" marT="0" marB="640080">
                    <a:lnL w="0" cmpd="sng">
                      <a:noFill/>
                    </a:lnL>
                    <a:lnR w="12700" cmpd="sng">
                      <a:noFill/>
                    </a:lnR>
                    <a:lnT w="0" cmpd="sng">
                      <a:noFill/>
                    </a:lnT>
                    <a:lnB w="12700" cmpd="sng">
                      <a:noFill/>
                    </a:lnB>
                    <a:lnTlToBr w="12700" cmpd="sng">
                      <a:noFill/>
                      <a:prstDash val="solid"/>
                    </a:lnTlToBr>
                    <a:lnBlToTr w="12700" cmpd="sng">
                      <a:noFill/>
                      <a:prstDash val="solid"/>
                    </a:lnBlToTr>
                    <a:noFill/>
                  </a:tcPr>
                </a:tc>
                <a:tc>
                  <a:txBody>
                    <a:bodyPr/>
                    <a:lstStyle/>
                    <a:p>
                      <a:pPr marL="285750" indent="-285750">
                        <a:lnSpc>
                          <a:spcPct val="90000"/>
                        </a:lnSpc>
                        <a:spcAft>
                          <a:spcPts val="200"/>
                        </a:spcAft>
                        <a:buClr>
                          <a:srgbClr val="0067B1"/>
                        </a:buClr>
                        <a:buSzPct val="100000"/>
                        <a:buFont typeface="Tahoma" panose="020B0604030504040204" pitchFamily="34" charset="0"/>
                        <a:buChar char="■"/>
                      </a:pPr>
                      <a:endParaRPr lang="en-US" sz="1400">
                        <a:latin typeface="Calibri" panose="020F0502020204030204" pitchFamily="34" charset="0"/>
                        <a:cs typeface="Calibri" panose="020F0502020204030204" pitchFamily="34" charset="0"/>
                      </a:endParaRPr>
                    </a:p>
                  </a:txBody>
                  <a:tcPr marL="0" marR="0" marT="0" marB="640080">
                    <a:lnL w="12700" cmpd="sng">
                      <a:noFill/>
                    </a:lnL>
                    <a:lnR w="12700" cmpd="sng">
                      <a:noFill/>
                    </a:lnR>
                    <a:lnT w="0" cmpd="sng">
                      <a:noFill/>
                    </a:lnT>
                    <a:lnB w="12700" cmpd="sng">
                      <a:noFill/>
                    </a:lnB>
                    <a:lnTlToBr w="12700" cmpd="sng">
                      <a:noFill/>
                      <a:prstDash val="solid"/>
                    </a:lnTlToBr>
                    <a:lnBlToTr w="12700" cmpd="sng">
                      <a:noFill/>
                      <a:prstDash val="solid"/>
                    </a:lnBlToTr>
                    <a:noFill/>
                  </a:tcPr>
                </a:tc>
                <a:tc>
                  <a:txBody>
                    <a:bodyPr/>
                    <a:lstStyle/>
                    <a:p>
                      <a:pPr>
                        <a:lnSpc>
                          <a:spcPct val="90000"/>
                        </a:lnSpc>
                        <a:spcAft>
                          <a:spcPts val="200"/>
                        </a:spcAft>
                      </a:pPr>
                      <a:r>
                        <a:rPr lang="en-US" sz="1600" b="1">
                          <a:solidFill>
                            <a:schemeClr val="accent2"/>
                          </a:solidFill>
                          <a:latin typeface="Calibri" panose="020F0502020204030204" pitchFamily="34" charset="0"/>
                          <a:cs typeface="Calibri" panose="020F0502020204030204" pitchFamily="34" charset="0"/>
                        </a:rPr>
                        <a:t>Physician Compensation Evaluation and Design</a:t>
                      </a:r>
                    </a:p>
                    <a:p>
                      <a:pPr marL="285750" marR="0" lvl="0" indent="-285750" algn="l" defTabSz="1005821" rtl="0" eaLnBrk="1" fontAlgn="auto" latinLnBrk="0" hangingPunct="1">
                        <a:lnSpc>
                          <a:spcPct val="90000"/>
                        </a:lnSpc>
                        <a:spcBef>
                          <a:spcPts val="0"/>
                        </a:spcBef>
                        <a:spcAft>
                          <a:spcPts val="200"/>
                        </a:spcAft>
                        <a:buClr>
                          <a:srgbClr val="0067B1"/>
                        </a:buClr>
                        <a:buSzPct val="100000"/>
                        <a:buFont typeface="Tahoma" panose="020B0604030504040204" pitchFamily="34" charset="0"/>
                        <a:buChar char="■"/>
                        <a:tabLst/>
                        <a:defRPr/>
                      </a:pPr>
                      <a:r>
                        <a:rPr lang="en-US" sz="1200">
                          <a:solidFill>
                            <a:schemeClr val="tx1"/>
                          </a:solidFill>
                          <a:latin typeface="Calibri" panose="020F0502020204030204" pitchFamily="34" charset="0"/>
                          <a:cs typeface="Calibri" panose="020F0502020204030204" pitchFamily="34" charset="0"/>
                        </a:rPr>
                        <a:t>Operating Model</a:t>
                      </a:r>
                    </a:p>
                    <a:p>
                      <a:pPr marL="285750" indent="-285750">
                        <a:lnSpc>
                          <a:spcPct val="90000"/>
                        </a:lnSpc>
                        <a:spcAft>
                          <a:spcPts val="200"/>
                        </a:spcAft>
                        <a:buClr>
                          <a:srgbClr val="0067B1"/>
                        </a:buClr>
                        <a:buSzPct val="100000"/>
                        <a:buFont typeface="Tahoma" panose="020B0604030504040204" pitchFamily="34" charset="0"/>
                        <a:buChar char="■"/>
                      </a:pPr>
                      <a:r>
                        <a:rPr lang="en-US" sz="1200">
                          <a:solidFill>
                            <a:schemeClr val="tx1"/>
                          </a:solidFill>
                          <a:latin typeface="Calibri" panose="020F0502020204030204" pitchFamily="34" charset="0"/>
                          <a:cs typeface="Calibri" panose="020F0502020204030204" pitchFamily="34" charset="0"/>
                        </a:rPr>
                        <a:t>Service Analysis</a:t>
                      </a:r>
                    </a:p>
                    <a:p>
                      <a:pPr marL="285750" indent="-285750">
                        <a:lnSpc>
                          <a:spcPct val="90000"/>
                        </a:lnSpc>
                        <a:spcAft>
                          <a:spcPts val="200"/>
                        </a:spcAft>
                        <a:buClr>
                          <a:srgbClr val="0067B1"/>
                        </a:buClr>
                        <a:buSzPct val="100000"/>
                        <a:buFont typeface="Tahoma" panose="020B0604030504040204" pitchFamily="34" charset="0"/>
                        <a:buChar char="■"/>
                      </a:pPr>
                      <a:r>
                        <a:rPr lang="en-US" sz="1200">
                          <a:solidFill>
                            <a:schemeClr val="tx1"/>
                          </a:solidFill>
                          <a:latin typeface="Calibri" panose="020F0502020204030204" pitchFamily="34" charset="0"/>
                          <a:cs typeface="Calibri" panose="020F0502020204030204" pitchFamily="34" charset="0"/>
                        </a:rPr>
                        <a:t>Market/Service Forecasting and Financial Analysis</a:t>
                      </a:r>
                    </a:p>
                    <a:p>
                      <a:pPr marL="285750" indent="-285750">
                        <a:lnSpc>
                          <a:spcPct val="90000"/>
                        </a:lnSpc>
                        <a:spcAft>
                          <a:spcPts val="200"/>
                        </a:spcAft>
                        <a:buClr>
                          <a:srgbClr val="0067B1"/>
                        </a:buClr>
                        <a:buSzPct val="100000"/>
                        <a:buFont typeface="Tahoma" panose="020B0604030504040204" pitchFamily="34" charset="0"/>
                        <a:buChar char="■"/>
                      </a:pPr>
                      <a:r>
                        <a:rPr lang="en-US" sz="1200">
                          <a:solidFill>
                            <a:schemeClr val="tx1"/>
                          </a:solidFill>
                          <a:latin typeface="Calibri" panose="020F0502020204030204" pitchFamily="34" charset="0"/>
                          <a:cs typeface="Calibri" panose="020F0502020204030204" pitchFamily="34" charset="0"/>
                        </a:rPr>
                        <a:t>Incentive Compensation Plan Development</a:t>
                      </a:r>
                    </a:p>
                    <a:p>
                      <a:pPr marL="0" indent="0">
                        <a:lnSpc>
                          <a:spcPct val="90000"/>
                        </a:lnSpc>
                        <a:spcAft>
                          <a:spcPts val="200"/>
                        </a:spcAft>
                        <a:buClr>
                          <a:srgbClr val="0067B1"/>
                        </a:buClr>
                        <a:buSzPct val="100000"/>
                        <a:buFont typeface="Tahoma" panose="020B0604030504040204" pitchFamily="34" charset="0"/>
                        <a:buNone/>
                      </a:pPr>
                      <a:endParaRPr lang="en-US" sz="1200">
                        <a:solidFill>
                          <a:schemeClr val="tx1"/>
                        </a:solidFill>
                        <a:latin typeface="Calibri" panose="020F0502020204030204" pitchFamily="34" charset="0"/>
                        <a:cs typeface="Calibri" panose="020F0502020204030204" pitchFamily="34" charset="0"/>
                      </a:endParaRPr>
                    </a:p>
                    <a:p>
                      <a:pPr marL="0" indent="0">
                        <a:lnSpc>
                          <a:spcPct val="90000"/>
                        </a:lnSpc>
                        <a:spcAft>
                          <a:spcPts val="200"/>
                        </a:spcAft>
                        <a:buClr>
                          <a:srgbClr val="0067B1"/>
                        </a:buClr>
                        <a:buSzPct val="100000"/>
                        <a:buFont typeface="Tahoma" panose="020B0604030504040204" pitchFamily="34" charset="0"/>
                        <a:buNone/>
                      </a:pPr>
                      <a:endParaRPr lang="en-US" sz="1200">
                        <a:solidFill>
                          <a:schemeClr val="tx1"/>
                        </a:solidFill>
                        <a:latin typeface="Calibri" panose="020F0502020204030204" pitchFamily="34" charset="0"/>
                        <a:cs typeface="Calibri" panose="020F0502020204030204" pitchFamily="34" charset="0"/>
                      </a:endParaRPr>
                    </a:p>
                  </a:txBody>
                  <a:tcPr marL="0" marR="0" marT="0" marB="640080">
                    <a:lnL w="12700" cmpd="sng">
                      <a:noFill/>
                    </a:lnL>
                    <a:lnR w="12700" cmpd="sng">
                      <a:noFill/>
                    </a:lnR>
                    <a:lnT w="0" cmpd="sng">
                      <a:noFill/>
                    </a:lnT>
                    <a:lnB w="12700" cmpd="sng">
                      <a:noFill/>
                    </a:lnB>
                    <a:lnTlToBr w="12700" cmpd="sng">
                      <a:noFill/>
                      <a:prstDash val="solid"/>
                    </a:lnTlToBr>
                    <a:lnBlToTr w="12700" cmpd="sng">
                      <a:noFill/>
                      <a:prstDash val="solid"/>
                    </a:lnBlToTr>
                    <a:noFill/>
                  </a:tcPr>
                </a:tc>
                <a:tc>
                  <a:txBody>
                    <a:bodyPr/>
                    <a:lstStyle/>
                    <a:p>
                      <a:pPr>
                        <a:lnSpc>
                          <a:spcPct val="90000"/>
                        </a:lnSpc>
                        <a:spcAft>
                          <a:spcPts val="200"/>
                        </a:spcAft>
                      </a:pPr>
                      <a:endParaRPr lang="en-US" sz="1400"/>
                    </a:p>
                  </a:txBody>
                  <a:tcPr marL="0" marR="0" marT="0" marB="640080">
                    <a:lnL w="12700" cmpd="sng">
                      <a:noFill/>
                    </a:lnL>
                    <a:lnR w="12700" cmpd="sng">
                      <a:noFill/>
                    </a:lnR>
                    <a:lnT w="0" cmpd="sng">
                      <a:noFill/>
                    </a:lnT>
                    <a:lnB w="12700" cmpd="sng">
                      <a:noFill/>
                    </a:lnB>
                    <a:lnTlToBr w="12700" cmpd="sng">
                      <a:noFill/>
                      <a:prstDash val="solid"/>
                    </a:lnTlToBr>
                    <a:lnBlToTr w="12700" cmpd="sng">
                      <a:noFill/>
                      <a:prstDash val="solid"/>
                    </a:lnBlToTr>
                    <a:noFill/>
                  </a:tcPr>
                </a:tc>
                <a:tc>
                  <a:txBody>
                    <a:bodyPr/>
                    <a:lstStyle/>
                    <a:p>
                      <a:pPr>
                        <a:lnSpc>
                          <a:spcPct val="90000"/>
                        </a:lnSpc>
                        <a:spcAft>
                          <a:spcPts val="200"/>
                        </a:spcAft>
                      </a:pPr>
                      <a:r>
                        <a:rPr lang="en-US" sz="1600" b="1">
                          <a:solidFill>
                            <a:schemeClr val="accent2"/>
                          </a:solidFill>
                          <a:latin typeface="Calibri" panose="020F0502020204030204" pitchFamily="34" charset="0"/>
                          <a:cs typeface="Calibri" panose="020F0502020204030204" pitchFamily="34" charset="0"/>
                        </a:rPr>
                        <a:t>IT Platform Optimization</a:t>
                      </a:r>
                    </a:p>
                    <a:p>
                      <a:pPr>
                        <a:lnSpc>
                          <a:spcPct val="90000"/>
                        </a:lnSpc>
                        <a:spcAft>
                          <a:spcPts val="200"/>
                        </a:spcAft>
                      </a:pPr>
                      <a:endParaRPr lang="en-US" sz="1600" b="1">
                        <a:solidFill>
                          <a:schemeClr val="accent2"/>
                        </a:solidFill>
                        <a:latin typeface="Calibri" panose="020F0502020204030204" pitchFamily="34" charset="0"/>
                        <a:cs typeface="Calibri" panose="020F0502020204030204" pitchFamily="34" charset="0"/>
                      </a:endParaRPr>
                    </a:p>
                    <a:p>
                      <a:pPr marL="285750" indent="-285750">
                        <a:lnSpc>
                          <a:spcPct val="90000"/>
                        </a:lnSpc>
                        <a:spcAft>
                          <a:spcPts val="200"/>
                        </a:spcAft>
                        <a:buClr>
                          <a:srgbClr val="0067B1"/>
                        </a:buClr>
                        <a:buSzPct val="100000"/>
                        <a:buFont typeface="Tahoma" panose="020B0604030504040204" pitchFamily="34" charset="0"/>
                        <a:buChar char="■"/>
                      </a:pPr>
                      <a:r>
                        <a:rPr lang="en-US" sz="1200">
                          <a:solidFill>
                            <a:schemeClr val="tx1"/>
                          </a:solidFill>
                          <a:latin typeface="Calibri" panose="020F0502020204030204" pitchFamily="34" charset="0"/>
                          <a:cs typeface="Calibri" panose="020F0502020204030204" pitchFamily="34" charset="0"/>
                        </a:rPr>
                        <a:t>EHR Optimization</a:t>
                      </a:r>
                    </a:p>
                    <a:p>
                      <a:pPr marL="285750" indent="-285750">
                        <a:lnSpc>
                          <a:spcPct val="90000"/>
                        </a:lnSpc>
                        <a:spcAft>
                          <a:spcPts val="200"/>
                        </a:spcAft>
                        <a:buClr>
                          <a:srgbClr val="0067B1"/>
                        </a:buClr>
                        <a:buSzPct val="100000"/>
                        <a:buFont typeface="Tahoma" panose="020B0604030504040204" pitchFamily="34" charset="0"/>
                        <a:buChar char="■"/>
                      </a:pPr>
                      <a:r>
                        <a:rPr lang="en-US" sz="1200">
                          <a:solidFill>
                            <a:schemeClr val="tx1"/>
                          </a:solidFill>
                          <a:latin typeface="Calibri" panose="020F0502020204030204" pitchFamily="34" charset="0"/>
                          <a:cs typeface="Calibri" panose="020F0502020204030204" pitchFamily="34" charset="0"/>
                        </a:rPr>
                        <a:t>Intelligent Automation</a:t>
                      </a:r>
                    </a:p>
                    <a:p>
                      <a:pPr marL="285750" indent="-285750">
                        <a:lnSpc>
                          <a:spcPct val="90000"/>
                        </a:lnSpc>
                        <a:spcAft>
                          <a:spcPts val="200"/>
                        </a:spcAft>
                        <a:buClr>
                          <a:srgbClr val="0067B1"/>
                        </a:buClr>
                        <a:buSzPct val="100000"/>
                        <a:buFont typeface="Tahoma" panose="020B0604030504040204" pitchFamily="34" charset="0"/>
                        <a:buChar char="■"/>
                      </a:pPr>
                      <a:r>
                        <a:rPr lang="en-US" sz="1200">
                          <a:solidFill>
                            <a:schemeClr val="tx1"/>
                          </a:solidFill>
                          <a:latin typeface="Calibri" panose="020F0502020204030204" pitchFamily="34" charset="0"/>
                          <a:cs typeface="Calibri" panose="020F0502020204030204" pitchFamily="34" charset="0"/>
                        </a:rPr>
                        <a:t>Auto Authorization</a:t>
                      </a:r>
                    </a:p>
                    <a:p>
                      <a:pPr marL="285750" indent="-285750">
                        <a:lnSpc>
                          <a:spcPct val="90000"/>
                        </a:lnSpc>
                        <a:spcAft>
                          <a:spcPts val="200"/>
                        </a:spcAft>
                        <a:buClr>
                          <a:srgbClr val="0067B1"/>
                        </a:buClr>
                        <a:buSzPct val="100000"/>
                        <a:buFont typeface="Tahoma" panose="020B0604030504040204" pitchFamily="34" charset="0"/>
                        <a:buChar char="■"/>
                      </a:pPr>
                      <a:r>
                        <a:rPr lang="en-US" sz="1200">
                          <a:solidFill>
                            <a:schemeClr val="tx1"/>
                          </a:solidFill>
                          <a:latin typeface="Calibri" panose="020F0502020204030204" pitchFamily="34" charset="0"/>
                          <a:cs typeface="Calibri" panose="020F0502020204030204" pitchFamily="34" charset="0"/>
                        </a:rPr>
                        <a:t>Analytics and Visualization</a:t>
                      </a:r>
                    </a:p>
                    <a:p>
                      <a:pPr marL="285750" indent="-285750">
                        <a:lnSpc>
                          <a:spcPct val="90000"/>
                        </a:lnSpc>
                        <a:spcAft>
                          <a:spcPts val="200"/>
                        </a:spcAft>
                        <a:buClr>
                          <a:srgbClr val="0067B1"/>
                        </a:buClr>
                        <a:buSzPct val="100000"/>
                        <a:buFont typeface="Tahoma" panose="020B0604030504040204" pitchFamily="34" charset="0"/>
                        <a:buChar char="■"/>
                      </a:pPr>
                      <a:r>
                        <a:rPr lang="en-US" sz="1200">
                          <a:solidFill>
                            <a:schemeClr val="tx1"/>
                          </a:solidFill>
                          <a:latin typeface="Calibri" panose="020F0502020204030204" pitchFamily="34" charset="0"/>
                          <a:cs typeface="Calibri" panose="020F0502020204030204" pitchFamily="34" charset="0"/>
                        </a:rPr>
                        <a:t>Clinical Automation</a:t>
                      </a:r>
                    </a:p>
                    <a:p>
                      <a:pPr marL="285750" indent="-285750">
                        <a:lnSpc>
                          <a:spcPct val="90000"/>
                        </a:lnSpc>
                        <a:spcAft>
                          <a:spcPts val="200"/>
                        </a:spcAft>
                        <a:buClr>
                          <a:srgbClr val="0067B1"/>
                        </a:buClr>
                        <a:buSzPct val="100000"/>
                        <a:buFont typeface="Tahoma" panose="020B0604030504040204" pitchFamily="34" charset="0"/>
                        <a:buChar char="■"/>
                      </a:pPr>
                      <a:r>
                        <a:rPr lang="en-US" sz="1200">
                          <a:solidFill>
                            <a:schemeClr val="tx1"/>
                          </a:solidFill>
                          <a:latin typeface="Calibri" panose="020F0502020204030204" pitchFamily="34" charset="0"/>
                          <a:cs typeface="Calibri" panose="020F0502020204030204" pitchFamily="34" charset="0"/>
                        </a:rPr>
                        <a:t>Patient Engagement Tools</a:t>
                      </a:r>
                    </a:p>
                  </a:txBody>
                  <a:tcPr marL="0" marR="0" marT="0" marB="640080">
                    <a:lnL w="12700" cmpd="sng">
                      <a:noFill/>
                    </a:lnL>
                    <a:lnR w="12700" cmpd="sng">
                      <a:noFill/>
                    </a:lnR>
                    <a:lnT w="0" cmpd="sng">
                      <a:noFill/>
                    </a:lnT>
                    <a:lnB w="12700" cmpd="sng">
                      <a:noFill/>
                    </a:lnB>
                    <a:lnTlToBr w="12700" cmpd="sng">
                      <a:noFill/>
                      <a:prstDash val="solid"/>
                    </a:lnTlToBr>
                    <a:lnBlToTr w="12700" cmpd="sng">
                      <a:noFill/>
                      <a:prstDash val="solid"/>
                    </a:lnBlToTr>
                    <a:noFill/>
                  </a:tcPr>
                </a:tc>
                <a:tc>
                  <a:txBody>
                    <a:bodyPr/>
                    <a:lstStyle/>
                    <a:p>
                      <a:pPr>
                        <a:lnSpc>
                          <a:spcPct val="90000"/>
                        </a:lnSpc>
                        <a:spcAft>
                          <a:spcPts val="200"/>
                        </a:spcAft>
                      </a:pPr>
                      <a:endParaRPr lang="en-US" sz="1400"/>
                    </a:p>
                  </a:txBody>
                  <a:tcPr marL="0" marR="0" marT="0" marB="640080">
                    <a:lnL w="12700" cmpd="sng">
                      <a:noFill/>
                    </a:lnL>
                    <a:lnR w="12700" cmpd="sng">
                      <a:noFill/>
                    </a:lnR>
                    <a:lnT w="0" cmpd="sng">
                      <a:noFill/>
                    </a:lnT>
                    <a:lnB w="12700" cmpd="sng">
                      <a:noFill/>
                    </a:lnB>
                    <a:lnTlToBr w="12700" cmpd="sng">
                      <a:noFill/>
                      <a:prstDash val="solid"/>
                    </a:lnTlToBr>
                    <a:lnBlToTr w="12700" cmpd="sng">
                      <a:noFill/>
                      <a:prstDash val="solid"/>
                    </a:lnBlToTr>
                    <a:noFill/>
                  </a:tcPr>
                </a:tc>
                <a:tc>
                  <a:txBody>
                    <a:bodyPr/>
                    <a:lstStyle/>
                    <a:p>
                      <a:pPr>
                        <a:lnSpc>
                          <a:spcPct val="90000"/>
                        </a:lnSpc>
                        <a:spcAft>
                          <a:spcPts val="200"/>
                        </a:spcAft>
                      </a:pPr>
                      <a:r>
                        <a:rPr lang="en-US" sz="1600" b="1">
                          <a:solidFill>
                            <a:schemeClr val="accent2"/>
                          </a:solidFill>
                          <a:latin typeface="Calibri" panose="020F0502020204030204" pitchFamily="34" charset="0"/>
                          <a:cs typeface="Calibri" panose="020F0502020204030204" pitchFamily="34" charset="0"/>
                        </a:rPr>
                        <a:t>Revenue Cycle Operations and Patient Access</a:t>
                      </a:r>
                    </a:p>
                    <a:p>
                      <a:pPr marL="285750" indent="-285750">
                        <a:lnSpc>
                          <a:spcPct val="90000"/>
                        </a:lnSpc>
                        <a:spcAft>
                          <a:spcPts val="200"/>
                        </a:spcAft>
                        <a:buClr>
                          <a:srgbClr val="0067B1"/>
                        </a:buClr>
                        <a:buSzPct val="100000"/>
                        <a:buFont typeface="Tahoma" panose="020B0604030504040204" pitchFamily="34" charset="0"/>
                        <a:buChar char="■"/>
                      </a:pPr>
                      <a:r>
                        <a:rPr lang="en-US" sz="1200">
                          <a:solidFill>
                            <a:schemeClr val="tx1"/>
                          </a:solidFill>
                          <a:latin typeface="Calibri" panose="020F0502020204030204" pitchFamily="34" charset="0"/>
                          <a:cs typeface="Calibri" panose="020F0502020204030204" pitchFamily="34" charset="0"/>
                        </a:rPr>
                        <a:t>Optimized Revenue Cycle Processes</a:t>
                      </a:r>
                    </a:p>
                    <a:p>
                      <a:pPr marL="548640" lvl="1" indent="-285750" algn="l" defTabSz="1005756" rtl="0" eaLnBrk="1" latinLnBrk="0" hangingPunct="1">
                        <a:lnSpc>
                          <a:spcPct val="90000"/>
                        </a:lnSpc>
                        <a:spcAft>
                          <a:spcPts val="200"/>
                        </a:spcAft>
                        <a:buClr>
                          <a:srgbClr val="0067B1"/>
                        </a:buClr>
                        <a:buSzPct val="100000"/>
                        <a:buFont typeface="Calibri" panose="020F0502020204030204" pitchFamily="34" charset="0"/>
                        <a:buChar char="—"/>
                      </a:pPr>
                      <a:r>
                        <a:rPr lang="en-US" sz="1200">
                          <a:solidFill>
                            <a:schemeClr val="tx1"/>
                          </a:solidFill>
                          <a:latin typeface="Calibri" panose="020F0502020204030204" pitchFamily="34" charset="0"/>
                          <a:cs typeface="Calibri" panose="020F0502020204030204" pitchFamily="34" charset="0"/>
                        </a:rPr>
                        <a:t>Eligibility/Authorizations</a:t>
                      </a:r>
                    </a:p>
                    <a:p>
                      <a:pPr marL="548640" lvl="1" indent="-285750" algn="l" defTabSz="1005756" rtl="0" eaLnBrk="1" latinLnBrk="0" hangingPunct="1">
                        <a:lnSpc>
                          <a:spcPct val="90000"/>
                        </a:lnSpc>
                        <a:spcAft>
                          <a:spcPts val="200"/>
                        </a:spcAft>
                        <a:buClr>
                          <a:srgbClr val="0067B1"/>
                        </a:buClr>
                        <a:buSzPct val="100000"/>
                        <a:buFont typeface="Calibri" panose="020F0502020204030204" pitchFamily="34" charset="0"/>
                        <a:buChar char="—"/>
                      </a:pPr>
                      <a:r>
                        <a:rPr lang="en-US" sz="1200">
                          <a:solidFill>
                            <a:schemeClr val="tx1"/>
                          </a:solidFill>
                          <a:latin typeface="Calibri" panose="020F0502020204030204" pitchFamily="34" charset="0"/>
                          <a:cs typeface="Calibri" panose="020F0502020204030204" pitchFamily="34" charset="0"/>
                        </a:rPr>
                        <a:t>Credentialing</a:t>
                      </a:r>
                    </a:p>
                    <a:p>
                      <a:pPr marL="548640" lvl="1" indent="-285750" algn="l" defTabSz="1005756" rtl="0" eaLnBrk="1" latinLnBrk="0" hangingPunct="1">
                        <a:lnSpc>
                          <a:spcPct val="90000"/>
                        </a:lnSpc>
                        <a:spcAft>
                          <a:spcPts val="200"/>
                        </a:spcAft>
                        <a:buClr>
                          <a:srgbClr val="0067B1"/>
                        </a:buClr>
                        <a:buSzPct val="100000"/>
                        <a:buFont typeface="Calibri" panose="020F0502020204030204" pitchFamily="34" charset="0"/>
                        <a:buChar char="—"/>
                      </a:pPr>
                      <a:r>
                        <a:rPr lang="en-US" sz="1200">
                          <a:solidFill>
                            <a:schemeClr val="tx1"/>
                          </a:solidFill>
                          <a:latin typeface="Calibri" panose="020F0502020204030204" pitchFamily="34" charset="0"/>
                          <a:cs typeface="Calibri" panose="020F0502020204030204" pitchFamily="34" charset="0"/>
                        </a:rPr>
                        <a:t>Coding/Billing</a:t>
                      </a:r>
                    </a:p>
                    <a:p>
                      <a:pPr marL="548640" lvl="1" indent="-285750" algn="l" defTabSz="1005756" rtl="0" eaLnBrk="1" latinLnBrk="0" hangingPunct="1">
                        <a:lnSpc>
                          <a:spcPct val="90000"/>
                        </a:lnSpc>
                        <a:spcAft>
                          <a:spcPts val="200"/>
                        </a:spcAft>
                        <a:buClr>
                          <a:srgbClr val="0067B1"/>
                        </a:buClr>
                        <a:buSzPct val="100000"/>
                        <a:buFont typeface="Calibri" panose="020F0502020204030204" pitchFamily="34" charset="0"/>
                        <a:buChar char="—"/>
                      </a:pPr>
                      <a:r>
                        <a:rPr lang="en-US" sz="1200">
                          <a:solidFill>
                            <a:schemeClr val="tx1"/>
                          </a:solidFill>
                          <a:latin typeface="Calibri" panose="020F0502020204030204" pitchFamily="34" charset="0"/>
                          <a:cs typeface="Calibri" panose="020F0502020204030204" pitchFamily="34" charset="0"/>
                        </a:rPr>
                        <a:t>Denial Management</a:t>
                      </a:r>
                    </a:p>
                    <a:p>
                      <a:pPr marL="548640" lvl="1" indent="-285750" algn="l" defTabSz="1005756" rtl="0" eaLnBrk="1" latinLnBrk="0" hangingPunct="1">
                        <a:lnSpc>
                          <a:spcPct val="90000"/>
                        </a:lnSpc>
                        <a:spcAft>
                          <a:spcPts val="200"/>
                        </a:spcAft>
                        <a:buClr>
                          <a:srgbClr val="0067B1"/>
                        </a:buClr>
                        <a:buSzPct val="100000"/>
                        <a:buFont typeface="Calibri" panose="020F0502020204030204" pitchFamily="34" charset="0"/>
                        <a:buChar char="—"/>
                      </a:pPr>
                      <a:r>
                        <a:rPr lang="en-US" sz="1200">
                          <a:solidFill>
                            <a:schemeClr val="tx1"/>
                          </a:solidFill>
                          <a:latin typeface="Calibri" panose="020F0502020204030204" pitchFamily="34" charset="0"/>
                          <a:cs typeface="Calibri" panose="020F0502020204030204" pitchFamily="34" charset="0"/>
                        </a:rPr>
                        <a:t>A/R Strategy</a:t>
                      </a:r>
                    </a:p>
                  </a:txBody>
                  <a:tcPr marL="0" marR="0" marT="0" marB="640080">
                    <a:lnL w="12700" cmpd="sng">
                      <a:noFill/>
                    </a:lnL>
                    <a:lnR w="0" cmpd="sng">
                      <a:noFill/>
                    </a:lnR>
                    <a:lnT w="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1731277"/>
                  </a:ext>
                </a:extLst>
              </a:tr>
              <a:tr h="1391479">
                <a:tc>
                  <a:txBody>
                    <a:bodyPr/>
                    <a:lstStyle/>
                    <a:p>
                      <a:pPr>
                        <a:lnSpc>
                          <a:spcPct val="90000"/>
                        </a:lnSpc>
                        <a:spcAft>
                          <a:spcPts val="200"/>
                        </a:spcAft>
                      </a:pPr>
                      <a:r>
                        <a:rPr lang="en-US" sz="1600" b="1">
                          <a:solidFill>
                            <a:schemeClr val="accent2"/>
                          </a:solidFill>
                          <a:latin typeface="Calibri" panose="020F0502020204030204" pitchFamily="34" charset="0"/>
                          <a:cs typeface="Calibri" panose="020F0502020204030204" pitchFamily="34" charset="0"/>
                        </a:rPr>
                        <a:t>Workforce and Governance</a:t>
                      </a:r>
                    </a:p>
                    <a:p>
                      <a:pPr marL="285750" indent="-285750">
                        <a:lnSpc>
                          <a:spcPct val="90000"/>
                        </a:lnSpc>
                        <a:spcAft>
                          <a:spcPts val="200"/>
                        </a:spcAft>
                        <a:buClr>
                          <a:srgbClr val="0067B1"/>
                        </a:buClr>
                        <a:buSzPct val="100000"/>
                        <a:buFont typeface="Tahoma" panose="020B0604030504040204" pitchFamily="34" charset="0"/>
                        <a:buChar char="■"/>
                      </a:pPr>
                      <a:r>
                        <a:rPr lang="en-US" sz="1200">
                          <a:solidFill>
                            <a:schemeClr val="tx1"/>
                          </a:solidFill>
                          <a:latin typeface="Calibri" panose="020F0502020204030204" pitchFamily="34" charset="0"/>
                          <a:cs typeface="Calibri" panose="020F0502020204030204" pitchFamily="34" charset="0"/>
                        </a:rPr>
                        <a:t>Medical Group Organization Structure</a:t>
                      </a:r>
                    </a:p>
                    <a:p>
                      <a:pPr marL="285750" indent="-285750">
                        <a:lnSpc>
                          <a:spcPct val="90000"/>
                        </a:lnSpc>
                        <a:spcAft>
                          <a:spcPts val="200"/>
                        </a:spcAft>
                        <a:buClr>
                          <a:srgbClr val="0067B1"/>
                        </a:buClr>
                        <a:buSzPct val="100000"/>
                        <a:buFont typeface="Tahoma" panose="020B0604030504040204" pitchFamily="34" charset="0"/>
                        <a:buChar char="■"/>
                      </a:pPr>
                      <a:r>
                        <a:rPr lang="en-US" sz="1200">
                          <a:solidFill>
                            <a:schemeClr val="tx1"/>
                          </a:solidFill>
                          <a:latin typeface="Calibri" panose="020F0502020204030204" pitchFamily="34" charset="0"/>
                          <a:cs typeface="Calibri" panose="020F0502020204030204" pitchFamily="34" charset="0"/>
                        </a:rPr>
                        <a:t>Optimize Operating Model</a:t>
                      </a:r>
                    </a:p>
                    <a:p>
                      <a:pPr marL="285750" indent="-285750">
                        <a:lnSpc>
                          <a:spcPct val="90000"/>
                        </a:lnSpc>
                        <a:spcAft>
                          <a:spcPts val="200"/>
                        </a:spcAft>
                        <a:buClr>
                          <a:srgbClr val="0067B1"/>
                        </a:buClr>
                        <a:buSzPct val="100000"/>
                        <a:buFont typeface="Tahoma" panose="020B0604030504040204" pitchFamily="34" charset="0"/>
                        <a:buChar char="■"/>
                      </a:pPr>
                      <a:r>
                        <a:rPr lang="en-US" sz="1200">
                          <a:solidFill>
                            <a:schemeClr val="tx1"/>
                          </a:solidFill>
                          <a:latin typeface="Calibri" panose="020F0502020204030204" pitchFamily="34" charset="0"/>
                          <a:cs typeface="Calibri" panose="020F0502020204030204" pitchFamily="34" charset="0"/>
                        </a:rPr>
                        <a:t>Management Reporting</a:t>
                      </a:r>
                    </a:p>
                    <a:p>
                      <a:pPr marL="285750" indent="-285750">
                        <a:lnSpc>
                          <a:spcPct val="90000"/>
                        </a:lnSpc>
                        <a:spcAft>
                          <a:spcPts val="200"/>
                        </a:spcAft>
                        <a:buClr>
                          <a:srgbClr val="0067B1"/>
                        </a:buClr>
                        <a:buSzPct val="100000"/>
                        <a:buFont typeface="Tahoma" panose="020B0604030504040204" pitchFamily="34" charset="0"/>
                        <a:buChar char="■"/>
                      </a:pPr>
                      <a:r>
                        <a:rPr lang="en-US" sz="1200">
                          <a:solidFill>
                            <a:schemeClr val="tx1"/>
                          </a:solidFill>
                          <a:latin typeface="Calibri" panose="020F0502020204030204" pitchFamily="34" charset="0"/>
                          <a:cs typeface="Calibri" panose="020F0502020204030204" pitchFamily="34" charset="0"/>
                        </a:rPr>
                        <a:t>Policies and Procedures</a:t>
                      </a:r>
                    </a:p>
                  </a:txBody>
                  <a:tcPr marL="0" marR="0" marT="0" marB="0">
                    <a:lnL w="0" cmpd="sng">
                      <a:noFill/>
                    </a:lnL>
                    <a:lnR w="12700" cmpd="sng">
                      <a:noFill/>
                    </a:lnR>
                    <a:lnT w="12700" cmpd="sng">
                      <a:noFill/>
                    </a:lnT>
                    <a:lnB w="0" cmpd="sng">
                      <a:noFill/>
                    </a:lnB>
                    <a:lnTlToBr w="12700" cmpd="sng">
                      <a:noFill/>
                      <a:prstDash val="solid"/>
                    </a:lnTlToBr>
                    <a:lnBlToTr w="12700" cmpd="sng">
                      <a:noFill/>
                      <a:prstDash val="solid"/>
                    </a:lnBlToTr>
                    <a:noFill/>
                  </a:tcPr>
                </a:tc>
                <a:tc>
                  <a:txBody>
                    <a:bodyPr/>
                    <a:lstStyle/>
                    <a:p>
                      <a:pPr>
                        <a:lnSpc>
                          <a:spcPct val="90000"/>
                        </a:lnSpc>
                        <a:spcAft>
                          <a:spcPts val="200"/>
                        </a:spcAft>
                      </a:pPr>
                      <a:endParaRPr lang="en-US" sz="1400"/>
                    </a:p>
                  </a:txBody>
                  <a:tcPr marL="0" marR="0" marT="0" marB="0">
                    <a:lnL w="12700" cmpd="sng">
                      <a:noFill/>
                    </a:lnL>
                    <a:lnR w="12700" cmpd="sng">
                      <a:noFill/>
                    </a:lnR>
                    <a:lnT w="12700" cmpd="sng">
                      <a:noFill/>
                    </a:lnT>
                    <a:lnB w="0" cmpd="sng">
                      <a:noFill/>
                    </a:lnB>
                    <a:lnTlToBr w="12700" cmpd="sng">
                      <a:noFill/>
                      <a:prstDash val="solid"/>
                    </a:lnTlToBr>
                    <a:lnBlToTr w="12700" cmpd="sng">
                      <a:noFill/>
                      <a:prstDash val="solid"/>
                    </a:lnBlToTr>
                    <a:noFill/>
                  </a:tcPr>
                </a:tc>
                <a:tc>
                  <a:txBody>
                    <a:bodyPr/>
                    <a:lstStyle/>
                    <a:p>
                      <a:pPr>
                        <a:lnSpc>
                          <a:spcPct val="90000"/>
                        </a:lnSpc>
                        <a:spcAft>
                          <a:spcPts val="200"/>
                        </a:spcAft>
                      </a:pPr>
                      <a:r>
                        <a:rPr lang="en-US" sz="1600" b="1">
                          <a:solidFill>
                            <a:schemeClr val="accent2"/>
                          </a:solidFill>
                          <a:latin typeface="Calibri" panose="020F0502020204030204" pitchFamily="34" charset="0"/>
                          <a:cs typeface="Calibri" panose="020F0502020204030204" pitchFamily="34" charset="0"/>
                        </a:rPr>
                        <a:t>Physician Alignment</a:t>
                      </a:r>
                    </a:p>
                    <a:p>
                      <a:pPr>
                        <a:lnSpc>
                          <a:spcPct val="90000"/>
                        </a:lnSpc>
                        <a:spcAft>
                          <a:spcPts val="200"/>
                        </a:spcAft>
                      </a:pPr>
                      <a:endParaRPr lang="en-US" sz="1600" b="1">
                        <a:solidFill>
                          <a:schemeClr val="accent2"/>
                        </a:solidFill>
                        <a:latin typeface="Calibri" panose="020F0502020204030204" pitchFamily="34" charset="0"/>
                        <a:cs typeface="Calibri" panose="020F0502020204030204" pitchFamily="34" charset="0"/>
                      </a:endParaRPr>
                    </a:p>
                    <a:p>
                      <a:pPr marL="285750" indent="-285750" algn="l" defTabSz="1005756" rtl="0" eaLnBrk="1" latinLnBrk="0" hangingPunct="1">
                        <a:lnSpc>
                          <a:spcPct val="90000"/>
                        </a:lnSpc>
                        <a:spcAft>
                          <a:spcPts val="200"/>
                        </a:spcAft>
                        <a:buClr>
                          <a:srgbClr val="0067B1"/>
                        </a:buClr>
                        <a:buSzPct val="100000"/>
                        <a:buFont typeface="Tahoma" panose="020B0604030504040204" pitchFamily="34" charset="0"/>
                        <a:buChar char="■"/>
                      </a:pPr>
                      <a:r>
                        <a:rPr lang="en-US" sz="1200">
                          <a:latin typeface="Calibri" panose="020F0502020204030204" pitchFamily="34" charset="0"/>
                          <a:cs typeface="Calibri" panose="020F0502020204030204" pitchFamily="34" charset="0"/>
                        </a:rPr>
                        <a:t>Aligned Provider Clinical Effort, Productivity, Patient Access and Contractual Expectations</a:t>
                      </a:r>
                    </a:p>
                    <a:p>
                      <a:pPr marL="285750" indent="-285750" algn="l" defTabSz="1005756" rtl="0" eaLnBrk="1" latinLnBrk="0" hangingPunct="1">
                        <a:lnSpc>
                          <a:spcPct val="90000"/>
                        </a:lnSpc>
                        <a:spcAft>
                          <a:spcPts val="200"/>
                        </a:spcAft>
                        <a:buClr>
                          <a:srgbClr val="0067B1"/>
                        </a:buClr>
                        <a:buSzPct val="100000"/>
                        <a:buFont typeface="Tahoma" panose="020B0604030504040204" pitchFamily="34" charset="0"/>
                        <a:buChar char="■"/>
                      </a:pPr>
                      <a:r>
                        <a:rPr lang="en-US" sz="1200">
                          <a:latin typeface="Calibri" panose="020F0502020204030204" pitchFamily="34" charset="0"/>
                          <a:cs typeface="Calibri" panose="020F0502020204030204" pitchFamily="34" charset="0"/>
                        </a:rPr>
                        <a:t>Aligned Provider Productivity and Compensation</a:t>
                      </a:r>
                    </a:p>
                  </a:txBody>
                  <a:tcPr marL="0" marR="0" marT="0" marB="0">
                    <a:lnL w="12700" cmpd="sng">
                      <a:noFill/>
                    </a:lnL>
                    <a:lnR w="12700" cmpd="sng">
                      <a:noFill/>
                    </a:lnR>
                    <a:lnT w="12700" cmpd="sng">
                      <a:noFill/>
                    </a:lnT>
                    <a:lnB w="0" cmpd="sng">
                      <a:noFill/>
                    </a:lnB>
                    <a:lnTlToBr w="12700" cmpd="sng">
                      <a:noFill/>
                      <a:prstDash val="solid"/>
                    </a:lnTlToBr>
                    <a:lnBlToTr w="12700" cmpd="sng">
                      <a:noFill/>
                      <a:prstDash val="solid"/>
                    </a:lnBlToTr>
                    <a:noFill/>
                  </a:tcPr>
                </a:tc>
                <a:tc>
                  <a:txBody>
                    <a:bodyPr/>
                    <a:lstStyle/>
                    <a:p>
                      <a:pPr>
                        <a:lnSpc>
                          <a:spcPct val="90000"/>
                        </a:lnSpc>
                        <a:spcAft>
                          <a:spcPts val="200"/>
                        </a:spcAft>
                      </a:pPr>
                      <a:endParaRPr lang="en-US" sz="1400"/>
                    </a:p>
                  </a:txBody>
                  <a:tcPr marL="0" marR="0" marT="0" marB="0">
                    <a:lnL w="12700" cmpd="sng">
                      <a:noFill/>
                    </a:lnL>
                    <a:lnR w="12700" cmpd="sng">
                      <a:noFill/>
                    </a:lnR>
                    <a:lnT w="12700" cmpd="sng">
                      <a:noFill/>
                    </a:lnT>
                    <a:lnB w="0" cmpd="sng">
                      <a:noFill/>
                    </a:lnB>
                    <a:lnTlToBr w="12700" cmpd="sng">
                      <a:noFill/>
                      <a:prstDash val="solid"/>
                    </a:lnTlToBr>
                    <a:lnBlToTr w="12700" cmpd="sng">
                      <a:noFill/>
                      <a:prstDash val="solid"/>
                    </a:lnBlToTr>
                    <a:noFill/>
                  </a:tcPr>
                </a:tc>
                <a:tc>
                  <a:txBody>
                    <a:bodyPr/>
                    <a:lstStyle/>
                    <a:p>
                      <a:pPr>
                        <a:lnSpc>
                          <a:spcPct val="90000"/>
                        </a:lnSpc>
                        <a:spcAft>
                          <a:spcPts val="200"/>
                        </a:spcAft>
                      </a:pPr>
                      <a:r>
                        <a:rPr lang="en-US" sz="1600" b="1">
                          <a:solidFill>
                            <a:schemeClr val="accent2"/>
                          </a:solidFill>
                          <a:latin typeface="Calibri" panose="020F0502020204030204" pitchFamily="34" charset="0"/>
                          <a:cs typeface="Calibri" panose="020F0502020204030204" pitchFamily="34" charset="0"/>
                        </a:rPr>
                        <a:t>Regulatory Compliance Strategy and Planning</a:t>
                      </a:r>
                    </a:p>
                    <a:p>
                      <a:pPr marL="283464" indent="-283464" algn="l" defTabSz="1005821" rtl="0" eaLnBrk="1" latinLnBrk="0" hangingPunct="1">
                        <a:lnSpc>
                          <a:spcPct val="90000"/>
                        </a:lnSpc>
                        <a:spcAft>
                          <a:spcPts val="200"/>
                        </a:spcAft>
                        <a:buClr>
                          <a:srgbClr val="0067B1"/>
                        </a:buClr>
                        <a:buSzPct val="100000"/>
                        <a:buFont typeface="Tahoma" panose="020B0604030504040204" pitchFamily="34" charset="0"/>
                        <a:buChar char="■"/>
                      </a:pPr>
                      <a:r>
                        <a:rPr lang="en-US" sz="1200">
                          <a:latin typeface="Calibri" panose="020F0502020204030204" pitchFamily="34" charset="0"/>
                          <a:cs typeface="Calibri" panose="020F0502020204030204" pitchFamily="34" charset="0"/>
                        </a:rPr>
                        <a:t>Core Practice Functions and Workflows</a:t>
                      </a:r>
                    </a:p>
                    <a:p>
                      <a:pPr marL="285750" indent="-285750" algn="l" defTabSz="1005756" rtl="0" eaLnBrk="1" latinLnBrk="0" hangingPunct="1">
                        <a:lnSpc>
                          <a:spcPct val="90000"/>
                        </a:lnSpc>
                        <a:spcAft>
                          <a:spcPts val="200"/>
                        </a:spcAft>
                        <a:buClr>
                          <a:srgbClr val="0067B1"/>
                        </a:buClr>
                        <a:buSzPct val="100000"/>
                        <a:buFont typeface="Tahoma" panose="020B0604030504040204" pitchFamily="34" charset="0"/>
                        <a:buChar char="■"/>
                      </a:pPr>
                      <a:r>
                        <a:rPr lang="en-US" sz="1200">
                          <a:latin typeface="Calibri" panose="020F0502020204030204" pitchFamily="34" charset="0"/>
                          <a:cs typeface="Calibri" panose="020F0502020204030204" pitchFamily="34" charset="0"/>
                        </a:rPr>
                        <a:t>Policies and Procedures</a:t>
                      </a:r>
                    </a:p>
                    <a:p>
                      <a:pPr marL="285750" indent="-285750" algn="l" defTabSz="1005756" rtl="0" eaLnBrk="1" latinLnBrk="0" hangingPunct="1">
                        <a:lnSpc>
                          <a:spcPct val="90000"/>
                        </a:lnSpc>
                        <a:spcAft>
                          <a:spcPts val="200"/>
                        </a:spcAft>
                        <a:buClr>
                          <a:srgbClr val="0067B1"/>
                        </a:buClr>
                        <a:buSzPct val="100000"/>
                        <a:buFont typeface="Tahoma" panose="020B0604030504040204" pitchFamily="34" charset="0"/>
                        <a:buChar char="■"/>
                      </a:pPr>
                      <a:endParaRPr lang="en-US" sz="1400">
                        <a:latin typeface="Calibri" panose="020F0502020204030204" pitchFamily="34" charset="0"/>
                        <a:cs typeface="Calibri" panose="020F0502020204030204" pitchFamily="34" charset="0"/>
                      </a:endParaRPr>
                    </a:p>
                    <a:p>
                      <a:pPr>
                        <a:lnSpc>
                          <a:spcPct val="90000"/>
                        </a:lnSpc>
                        <a:spcAft>
                          <a:spcPts val="200"/>
                        </a:spcAft>
                      </a:pPr>
                      <a:endParaRPr lang="en-US" sz="1400"/>
                    </a:p>
                  </a:txBody>
                  <a:tcPr marL="0" marR="0" marT="0" marB="0">
                    <a:lnL w="12700" cmpd="sng">
                      <a:noFill/>
                    </a:lnL>
                    <a:lnR w="12700" cmpd="sng">
                      <a:noFill/>
                    </a:lnR>
                    <a:lnT w="12700" cmpd="sng">
                      <a:noFill/>
                    </a:lnT>
                    <a:lnB w="0" cmpd="sng">
                      <a:noFill/>
                    </a:lnB>
                    <a:lnTlToBr w="12700" cmpd="sng">
                      <a:noFill/>
                      <a:prstDash val="solid"/>
                    </a:lnTlToBr>
                    <a:lnBlToTr w="12700" cmpd="sng">
                      <a:noFill/>
                      <a:prstDash val="solid"/>
                    </a:lnBlToTr>
                    <a:noFill/>
                  </a:tcPr>
                </a:tc>
                <a:tc>
                  <a:txBody>
                    <a:bodyPr/>
                    <a:lstStyle/>
                    <a:p>
                      <a:pPr>
                        <a:lnSpc>
                          <a:spcPct val="90000"/>
                        </a:lnSpc>
                        <a:spcAft>
                          <a:spcPts val="200"/>
                        </a:spcAft>
                      </a:pPr>
                      <a:endParaRPr lang="en-US" sz="1400"/>
                    </a:p>
                  </a:txBody>
                  <a:tcPr marL="0" marR="0" marT="0" marB="0">
                    <a:lnL w="12700" cmpd="sng">
                      <a:noFill/>
                    </a:lnL>
                    <a:lnR w="12700" cmpd="sng">
                      <a:noFill/>
                    </a:lnR>
                    <a:lnT w="12700" cmpd="sng">
                      <a:noFill/>
                    </a:lnT>
                    <a:lnB w="0" cmpd="sng">
                      <a:noFill/>
                    </a:lnB>
                    <a:lnTlToBr w="12700" cmpd="sng">
                      <a:noFill/>
                      <a:prstDash val="solid"/>
                    </a:lnTlToBr>
                    <a:lnBlToTr w="12700" cmpd="sng">
                      <a:noFill/>
                      <a:prstDash val="solid"/>
                    </a:lnBlToTr>
                    <a:noFill/>
                  </a:tcPr>
                </a:tc>
                <a:tc>
                  <a:txBody>
                    <a:bodyPr/>
                    <a:lstStyle/>
                    <a:p>
                      <a:pPr marL="0" marR="0" lvl="0" indent="0" algn="l" defTabSz="1005821" rtl="0" eaLnBrk="1" fontAlgn="auto" latinLnBrk="0" hangingPunct="1">
                        <a:lnSpc>
                          <a:spcPct val="90000"/>
                        </a:lnSpc>
                        <a:spcBef>
                          <a:spcPts val="0"/>
                        </a:spcBef>
                        <a:spcAft>
                          <a:spcPts val="200"/>
                        </a:spcAft>
                        <a:buClrTx/>
                        <a:buSzTx/>
                        <a:buFontTx/>
                        <a:buNone/>
                        <a:tabLst/>
                        <a:defRPr/>
                      </a:pPr>
                      <a:r>
                        <a:rPr kumimoji="0" lang="en-US" sz="1600" b="1" i="0" u="none" strike="noStrike" kern="1200" cap="none" spc="0" normalizeH="0" baseline="0" noProof="0" dirty="0">
                          <a:ln>
                            <a:noFill/>
                          </a:ln>
                          <a:solidFill>
                            <a:srgbClr val="0067B1"/>
                          </a:solidFill>
                          <a:effectLst/>
                          <a:uLnTx/>
                          <a:uFillTx/>
                          <a:latin typeface="Calibri" panose="020F0502020204030204" pitchFamily="34" charset="0"/>
                          <a:ea typeface="+mj-ea"/>
                          <a:cs typeface="Calibri" panose="020F0502020204030204" pitchFamily="34" charset="0"/>
                        </a:rPr>
                        <a:t>Referral Management </a:t>
                      </a:r>
                    </a:p>
                    <a:p>
                      <a:pPr marL="0" marR="0" lvl="0" indent="0" algn="l" defTabSz="1005821" rtl="0" eaLnBrk="1" fontAlgn="auto" latinLnBrk="0" hangingPunct="1">
                        <a:lnSpc>
                          <a:spcPct val="90000"/>
                        </a:lnSpc>
                        <a:spcBef>
                          <a:spcPts val="0"/>
                        </a:spcBef>
                        <a:spcAft>
                          <a:spcPts val="200"/>
                        </a:spcAft>
                        <a:buClrTx/>
                        <a:buSzTx/>
                        <a:buFontTx/>
                        <a:buNone/>
                        <a:tabLst/>
                        <a:defRPr/>
                      </a:pPr>
                      <a:endParaRPr kumimoji="0" lang="en-US" sz="1600" b="1" i="0" u="none" strike="noStrike" kern="1200" cap="none" spc="0" normalizeH="0" baseline="0" noProof="0" dirty="0">
                        <a:ln>
                          <a:noFill/>
                        </a:ln>
                        <a:solidFill>
                          <a:srgbClr val="0067B1"/>
                        </a:solidFill>
                        <a:effectLst/>
                        <a:uLnTx/>
                        <a:uFillTx/>
                        <a:latin typeface="Calibri" panose="020F0502020204030204" pitchFamily="34" charset="0"/>
                        <a:ea typeface="+mj-ea"/>
                        <a:cs typeface="Calibri" panose="020F0502020204030204" pitchFamily="34" charset="0"/>
                      </a:endParaRPr>
                    </a:p>
                    <a:p>
                      <a:pPr marL="285750" marR="0" lvl="0" indent="-285750" algn="l" defTabSz="1005821" rtl="0" eaLnBrk="1" fontAlgn="auto" latinLnBrk="0" hangingPunct="1">
                        <a:lnSpc>
                          <a:spcPct val="90000"/>
                        </a:lnSpc>
                        <a:spcBef>
                          <a:spcPts val="0"/>
                        </a:spcBef>
                        <a:spcAft>
                          <a:spcPts val="200"/>
                        </a:spcAft>
                        <a:buClr>
                          <a:srgbClr val="0067B1"/>
                        </a:buClr>
                        <a:buSzPct val="100000"/>
                        <a:buFont typeface="Tahoma" panose="020B060403050404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j-ea"/>
                          <a:cs typeface="Calibri" panose="020F0502020204030204" pitchFamily="34" charset="0"/>
                        </a:rPr>
                        <a:t>Processes to Support Continuum of Care</a:t>
                      </a:r>
                    </a:p>
                    <a:p>
                      <a:pPr marL="285750" marR="0" lvl="0" indent="-285750" algn="l" defTabSz="1005821" rtl="0" eaLnBrk="1" fontAlgn="auto" latinLnBrk="0" hangingPunct="1">
                        <a:lnSpc>
                          <a:spcPct val="90000"/>
                        </a:lnSpc>
                        <a:spcBef>
                          <a:spcPts val="0"/>
                        </a:spcBef>
                        <a:spcAft>
                          <a:spcPts val="200"/>
                        </a:spcAft>
                        <a:buClr>
                          <a:srgbClr val="0067B1"/>
                        </a:buClr>
                        <a:buSzPct val="100000"/>
                        <a:buFont typeface="Tahoma" panose="020B060403050404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j-ea"/>
                          <a:cs typeface="Calibri" panose="020F0502020204030204" pitchFamily="34" charset="0"/>
                        </a:rPr>
                        <a:t>Referral Leakage Measurement and Monitoring</a:t>
                      </a:r>
                    </a:p>
                  </a:txBody>
                  <a:tcPr marL="0" marR="0" marT="0" marB="0">
                    <a:lnL w="12700" cmpd="sng">
                      <a:noFill/>
                    </a:lnL>
                    <a:lnR w="0" cmpd="sng">
                      <a:noFill/>
                    </a:lnR>
                    <a:lnT w="12700" cmpd="sng">
                      <a:noFill/>
                    </a:lnT>
                    <a:lnB w="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42649012"/>
                  </a:ext>
                </a:extLst>
              </a:tr>
            </a:tbl>
          </a:graphicData>
        </a:graphic>
      </p:graphicFrame>
      <p:pic>
        <p:nvPicPr>
          <p:cNvPr id="12" name="Picture 11">
            <a:extLst>
              <a:ext uri="{FF2B5EF4-FFF2-40B4-BE49-F238E27FC236}">
                <a16:creationId xmlns:a16="http://schemas.microsoft.com/office/drawing/2014/main" id="{497F677B-5ADC-7390-D298-F43FE75E377A}"/>
              </a:ext>
            </a:extLst>
          </p:cNvPr>
          <p:cNvPicPr>
            <a:picLocks noChangeAspect="1"/>
          </p:cNvPicPr>
          <p:nvPr/>
        </p:nvPicPr>
        <p:blipFill>
          <a:blip r:embed="rId5"/>
          <a:srcRect/>
          <a:stretch/>
        </p:blipFill>
        <p:spPr>
          <a:xfrm>
            <a:off x="3429001" y="4920218"/>
            <a:ext cx="625410" cy="550600"/>
          </a:xfrm>
          <a:prstGeom prst="rect">
            <a:avLst/>
          </a:prstGeom>
        </p:spPr>
      </p:pic>
      <p:pic>
        <p:nvPicPr>
          <p:cNvPr id="20" name="Picture 19">
            <a:extLst>
              <a:ext uri="{FF2B5EF4-FFF2-40B4-BE49-F238E27FC236}">
                <a16:creationId xmlns:a16="http://schemas.microsoft.com/office/drawing/2014/main" id="{F92D0C60-C749-8716-E0C1-0ADD44009D65}"/>
              </a:ext>
            </a:extLst>
          </p:cNvPr>
          <p:cNvPicPr>
            <a:picLocks noChangeAspect="1"/>
          </p:cNvPicPr>
          <p:nvPr/>
        </p:nvPicPr>
        <p:blipFill>
          <a:blip r:embed="rId6"/>
          <a:srcRect/>
          <a:stretch/>
        </p:blipFill>
        <p:spPr>
          <a:xfrm>
            <a:off x="6014007" y="4920218"/>
            <a:ext cx="553247" cy="550600"/>
          </a:xfrm>
          <a:prstGeom prst="rect">
            <a:avLst/>
          </a:prstGeom>
        </p:spPr>
      </p:pic>
      <p:pic>
        <p:nvPicPr>
          <p:cNvPr id="22" name="Picture 21">
            <a:extLst>
              <a:ext uri="{FF2B5EF4-FFF2-40B4-BE49-F238E27FC236}">
                <a16:creationId xmlns:a16="http://schemas.microsoft.com/office/drawing/2014/main" id="{70AA6F2F-E134-24F7-47BD-E9C6FE5092F6}"/>
              </a:ext>
            </a:extLst>
          </p:cNvPr>
          <p:cNvPicPr>
            <a:picLocks noChangeAspect="1"/>
          </p:cNvPicPr>
          <p:nvPr/>
        </p:nvPicPr>
        <p:blipFill>
          <a:blip r:embed="rId7"/>
          <a:srcRect/>
          <a:stretch/>
        </p:blipFill>
        <p:spPr>
          <a:xfrm>
            <a:off x="11039693" y="4920218"/>
            <a:ext cx="581189" cy="550600"/>
          </a:xfrm>
          <a:prstGeom prst="rect">
            <a:avLst/>
          </a:prstGeom>
        </p:spPr>
      </p:pic>
      <p:pic>
        <p:nvPicPr>
          <p:cNvPr id="23" name="Picture 22">
            <a:extLst>
              <a:ext uri="{FF2B5EF4-FFF2-40B4-BE49-F238E27FC236}">
                <a16:creationId xmlns:a16="http://schemas.microsoft.com/office/drawing/2014/main" id="{55EB425C-E04B-7776-F8C1-01EDFC8A4552}"/>
              </a:ext>
            </a:extLst>
          </p:cNvPr>
          <p:cNvPicPr>
            <a:picLocks noChangeAspect="1"/>
          </p:cNvPicPr>
          <p:nvPr/>
        </p:nvPicPr>
        <p:blipFill>
          <a:blip r:embed="rId8"/>
          <a:srcRect/>
          <a:stretch/>
        </p:blipFill>
        <p:spPr>
          <a:xfrm>
            <a:off x="8526850" y="4920217"/>
            <a:ext cx="521482" cy="550601"/>
          </a:xfrm>
          <a:prstGeom prst="rect">
            <a:avLst/>
          </a:prstGeom>
        </p:spPr>
      </p:pic>
      <p:pic>
        <p:nvPicPr>
          <p:cNvPr id="24" name="Picture 23">
            <a:extLst>
              <a:ext uri="{FF2B5EF4-FFF2-40B4-BE49-F238E27FC236}">
                <a16:creationId xmlns:a16="http://schemas.microsoft.com/office/drawing/2014/main" id="{A7767ABA-9AF3-A6E6-FA0B-EA5E12DEE53E}"/>
              </a:ext>
            </a:extLst>
          </p:cNvPr>
          <p:cNvPicPr>
            <a:picLocks noChangeAspect="1"/>
          </p:cNvPicPr>
          <p:nvPr/>
        </p:nvPicPr>
        <p:blipFill>
          <a:blip r:embed="rId9"/>
          <a:srcRect/>
          <a:stretch/>
        </p:blipFill>
        <p:spPr>
          <a:xfrm>
            <a:off x="5942902" y="2400376"/>
            <a:ext cx="558618" cy="550600"/>
          </a:xfrm>
          <a:prstGeom prst="rect">
            <a:avLst/>
          </a:prstGeom>
        </p:spPr>
      </p:pic>
      <p:pic>
        <p:nvPicPr>
          <p:cNvPr id="5" name="Picture 4">
            <a:extLst>
              <a:ext uri="{FF2B5EF4-FFF2-40B4-BE49-F238E27FC236}">
                <a16:creationId xmlns:a16="http://schemas.microsoft.com/office/drawing/2014/main" id="{77D33A1B-608A-377E-6F06-7A1E8DA21F22}"/>
              </a:ext>
            </a:extLst>
          </p:cNvPr>
          <p:cNvPicPr>
            <a:picLocks noChangeAspect="1"/>
          </p:cNvPicPr>
          <p:nvPr/>
        </p:nvPicPr>
        <p:blipFill>
          <a:blip r:embed="rId10"/>
          <a:stretch>
            <a:fillRect/>
          </a:stretch>
        </p:blipFill>
        <p:spPr>
          <a:xfrm>
            <a:off x="3429001" y="2307808"/>
            <a:ext cx="698805" cy="643168"/>
          </a:xfrm>
          <a:prstGeom prst="rect">
            <a:avLst/>
          </a:prstGeom>
        </p:spPr>
      </p:pic>
      <p:pic>
        <p:nvPicPr>
          <p:cNvPr id="7" name="Picture 6">
            <a:extLst>
              <a:ext uri="{FF2B5EF4-FFF2-40B4-BE49-F238E27FC236}">
                <a16:creationId xmlns:a16="http://schemas.microsoft.com/office/drawing/2014/main" id="{E7C1E557-3FB1-5AC0-998E-6509FF39CA73}"/>
              </a:ext>
            </a:extLst>
          </p:cNvPr>
          <p:cNvPicPr>
            <a:picLocks noChangeAspect="1"/>
          </p:cNvPicPr>
          <p:nvPr/>
        </p:nvPicPr>
        <p:blipFill>
          <a:blip r:embed="rId11"/>
          <a:stretch>
            <a:fillRect/>
          </a:stretch>
        </p:blipFill>
        <p:spPr>
          <a:xfrm>
            <a:off x="8571925" y="2282826"/>
            <a:ext cx="661386" cy="614563"/>
          </a:xfrm>
          <a:prstGeom prst="rect">
            <a:avLst/>
          </a:prstGeom>
        </p:spPr>
      </p:pic>
      <p:pic>
        <p:nvPicPr>
          <p:cNvPr id="9" name="Picture 8">
            <a:extLst>
              <a:ext uri="{FF2B5EF4-FFF2-40B4-BE49-F238E27FC236}">
                <a16:creationId xmlns:a16="http://schemas.microsoft.com/office/drawing/2014/main" id="{BF3E862A-FF5D-28A7-70EF-F7B28AE29772}"/>
              </a:ext>
            </a:extLst>
          </p:cNvPr>
          <p:cNvPicPr>
            <a:picLocks noChangeAspect="1"/>
          </p:cNvPicPr>
          <p:nvPr/>
        </p:nvPicPr>
        <p:blipFill>
          <a:blip r:embed="rId12"/>
          <a:srcRect/>
          <a:stretch/>
        </p:blipFill>
        <p:spPr>
          <a:xfrm>
            <a:off x="10945639" y="2235587"/>
            <a:ext cx="616737" cy="619717"/>
          </a:xfrm>
          <a:prstGeom prst="rect">
            <a:avLst/>
          </a:prstGeom>
        </p:spPr>
      </p:pic>
      <p:graphicFrame>
        <p:nvGraphicFramePr>
          <p:cNvPr id="13" name="Content Placeholder 12">
            <a:extLst>
              <a:ext uri="{FF2B5EF4-FFF2-40B4-BE49-F238E27FC236}">
                <a16:creationId xmlns:a16="http://schemas.microsoft.com/office/drawing/2014/main" id="{A7A5F5F6-0ED6-DC7B-832B-3FE281A0ED36}"/>
              </a:ext>
            </a:extLst>
          </p:cNvPr>
          <p:cNvGraphicFramePr>
            <a:graphicFrameLocks/>
          </p:cNvGraphicFramePr>
          <p:nvPr>
            <p:custDataLst>
              <p:tags r:id="rId2"/>
            </p:custDataLst>
          </p:nvPr>
        </p:nvGraphicFramePr>
        <p:xfrm>
          <a:off x="454026" y="2282824"/>
          <a:ext cx="2549115" cy="5254979"/>
        </p:xfrm>
        <a:graphic>
          <a:graphicData uri="http://schemas.openxmlformats.org/drawingml/2006/table">
            <a:tbl>
              <a:tblPr>
                <a:tableStyleId>{2D5ABB26-0587-4C30-8999-92F81FD0307C}</a:tableStyleId>
              </a:tblPr>
              <a:tblGrid>
                <a:gridCol w="2549115">
                  <a:extLst>
                    <a:ext uri="{9D8B030D-6E8A-4147-A177-3AD203B41FA5}">
                      <a16:colId xmlns:a16="http://schemas.microsoft.com/office/drawing/2014/main" val="104768429"/>
                    </a:ext>
                  </a:extLst>
                </a:gridCol>
              </a:tblGrid>
              <a:tr h="518387">
                <a:tc>
                  <a:txBody>
                    <a:bodyPr/>
                    <a:lstStyle/>
                    <a:p>
                      <a:pPr marL="0" algn="l" defTabSz="1005840" rtl="0" eaLnBrk="1" latinLnBrk="0" hangingPunct="1">
                        <a:lnSpc>
                          <a:spcPct val="90000"/>
                        </a:lnSpc>
                        <a:buNone/>
                      </a:pPr>
                      <a:r>
                        <a:rPr lang="en-US" sz="1600" b="1" spc="-10">
                          <a:solidFill>
                            <a:schemeClr val="tx2"/>
                          </a:solidFill>
                          <a:latin typeface="Calibri" panose="020F0502020204030204" pitchFamily="34" charset="0"/>
                        </a:rPr>
                        <a:t>HOW WE CAN HELP</a:t>
                      </a:r>
                    </a:p>
                  </a:txBody>
                  <a:tcPr marT="36576" marB="36576" anchor="b">
                    <a:lnL w="38100">
                      <a:solidFill>
                        <a:schemeClr val="accent2"/>
                      </a:solidFill>
                    </a:lnL>
                    <a:lnR w="38100">
                      <a:solidFill>
                        <a:schemeClr val="accent2"/>
                      </a:solidFill>
                    </a:lnR>
                    <a:lnT w="38100">
                      <a:solidFill>
                        <a:schemeClr val="accent2"/>
                      </a:solidFill>
                    </a:lnT>
                    <a:lnB w="38100">
                      <a:solidFill>
                        <a:schemeClr val="accent2"/>
                      </a:solidFill>
                    </a:lnB>
                    <a:solidFill>
                      <a:srgbClr val="FFFFFF"/>
                    </a:solidFill>
                  </a:tcPr>
                </a:tc>
                <a:extLst>
                  <a:ext uri="{0D108BD9-81ED-4DB2-BD59-A6C34878D82A}">
                    <a16:rowId xmlns:a16="http://schemas.microsoft.com/office/drawing/2014/main" val="690599961"/>
                  </a:ext>
                </a:extLst>
              </a:tr>
              <a:tr h="4609682">
                <a:tc>
                  <a:txBody>
                    <a:bodyPr/>
                    <a:lstStyle/>
                    <a:p>
                      <a:pPr marL="182880" lvl="1" indent="-182880" algn="l" defTabSz="1005840" rtl="0" eaLnBrk="1" latinLnBrk="0" hangingPunct="1">
                        <a:spcAft>
                          <a:spcPts val="400"/>
                        </a:spcAft>
                        <a:buClr>
                          <a:srgbClr val="0067B1"/>
                        </a:buClr>
                        <a:buSzPct val="100000"/>
                        <a:buFont typeface="Tahoma" panose="020B0604030504040204" pitchFamily="34" charset="0"/>
                        <a:buChar char="■"/>
                      </a:pPr>
                      <a:endParaRPr lang="en-US" sz="1400" b="0" kern="1200" dirty="0">
                        <a:solidFill>
                          <a:srgbClr val="000000"/>
                        </a:solidFill>
                        <a:latin typeface="Calibri" panose="020F0502020204030204" pitchFamily="34" charset="0"/>
                        <a:ea typeface="+mn-ea"/>
                        <a:cs typeface="+mn-cs"/>
                      </a:endParaRPr>
                    </a:p>
                    <a:p>
                      <a:pPr marL="182880" lvl="1" indent="-182880" algn="l" defTabSz="1005840" rtl="0" eaLnBrk="1" latinLnBrk="0" hangingPunct="1">
                        <a:spcAft>
                          <a:spcPts val="400"/>
                        </a:spcAft>
                        <a:buClr>
                          <a:srgbClr val="0067B1"/>
                        </a:buClr>
                        <a:buSzPct val="100000"/>
                        <a:buFont typeface="Tahoma" panose="020B0604030504040204" pitchFamily="34" charset="0"/>
                        <a:buChar char="■"/>
                      </a:pPr>
                      <a:r>
                        <a:rPr lang="en-US" sz="1400" b="0" kern="1200" dirty="0">
                          <a:solidFill>
                            <a:srgbClr val="000000"/>
                          </a:solidFill>
                          <a:latin typeface="Calibri" panose="020F0502020204030204" pitchFamily="34" charset="0"/>
                          <a:ea typeface="+mn-ea"/>
                          <a:cs typeface="+mn-cs"/>
                        </a:rPr>
                        <a:t>Schedule Template Optimization</a:t>
                      </a:r>
                    </a:p>
                    <a:p>
                      <a:pPr marL="182880" marR="0" lvl="1" indent="-182880" algn="l" defTabSz="1005840" rtl="0" eaLnBrk="1" fontAlgn="auto" latinLnBrk="0" hangingPunct="1">
                        <a:lnSpc>
                          <a:spcPct val="100000"/>
                        </a:lnSpc>
                        <a:spcBef>
                          <a:spcPts val="0"/>
                        </a:spcBef>
                        <a:spcAft>
                          <a:spcPts val="400"/>
                        </a:spcAft>
                        <a:buClr>
                          <a:srgbClr val="0067B1"/>
                        </a:buClr>
                        <a:buSzPct val="100000"/>
                        <a:buFont typeface="Tahoma" panose="020B0604030504040204" pitchFamily="34" charset="0"/>
                        <a:buChar char="■"/>
                        <a:tabLst/>
                        <a:defRPr/>
                      </a:pPr>
                      <a:r>
                        <a:rPr lang="en-US" sz="1400" b="0" kern="1200" dirty="0">
                          <a:solidFill>
                            <a:srgbClr val="000000"/>
                          </a:solidFill>
                          <a:latin typeface="Calibri" panose="020F0502020204030204" pitchFamily="34" charset="0"/>
                          <a:ea typeface="+mn-ea"/>
                          <a:cs typeface="+mn-cs"/>
                        </a:rPr>
                        <a:t>Provider Contract and Compensation Redesign</a:t>
                      </a:r>
                    </a:p>
                    <a:p>
                      <a:pPr marL="182880" marR="0" lvl="1" indent="-182880" algn="l" defTabSz="1005840" rtl="0" eaLnBrk="1" fontAlgn="auto" latinLnBrk="0" hangingPunct="1">
                        <a:lnSpc>
                          <a:spcPct val="100000"/>
                        </a:lnSpc>
                        <a:spcBef>
                          <a:spcPts val="0"/>
                        </a:spcBef>
                        <a:spcAft>
                          <a:spcPts val="400"/>
                        </a:spcAft>
                        <a:buClr>
                          <a:srgbClr val="0067B1"/>
                        </a:buClr>
                        <a:buSzPct val="100000"/>
                        <a:buFont typeface="Tahoma" panose="020B0604030504040204" pitchFamily="34" charset="0"/>
                        <a:buChar char="■"/>
                        <a:tabLst/>
                        <a:defRPr/>
                      </a:pPr>
                      <a:r>
                        <a:rPr lang="en-US" sz="1400" b="0" kern="1200" dirty="0">
                          <a:solidFill>
                            <a:srgbClr val="000000"/>
                          </a:solidFill>
                          <a:latin typeface="Calibri" panose="020F0502020204030204" pitchFamily="34" charset="0"/>
                          <a:ea typeface="+mn-ea"/>
                          <a:cs typeface="+mn-cs"/>
                        </a:rPr>
                        <a:t>Non-provider Staffing Optimization</a:t>
                      </a:r>
                    </a:p>
                    <a:p>
                      <a:pPr marL="182880" lvl="1" indent="-182880" algn="l" defTabSz="1005840" rtl="0" eaLnBrk="1" latinLnBrk="0" hangingPunct="1">
                        <a:spcAft>
                          <a:spcPts val="400"/>
                        </a:spcAft>
                        <a:buClr>
                          <a:srgbClr val="0067B1"/>
                        </a:buClr>
                        <a:buSzPct val="100000"/>
                        <a:buFont typeface="Tahoma" panose="020B0604030504040204" pitchFamily="34" charset="0"/>
                        <a:buChar char="■"/>
                      </a:pPr>
                      <a:r>
                        <a:rPr lang="en-US" sz="1400" b="0" kern="1200" dirty="0">
                          <a:solidFill>
                            <a:srgbClr val="000000"/>
                          </a:solidFill>
                          <a:latin typeface="Calibri" panose="020F0502020204030204" pitchFamily="34" charset="0"/>
                          <a:ea typeface="+mn-ea"/>
                          <a:cs typeface="+mn-cs"/>
                        </a:rPr>
                        <a:t>Referrals Management</a:t>
                      </a:r>
                    </a:p>
                    <a:p>
                      <a:pPr marL="182880" lvl="1" indent="-182880" algn="l" defTabSz="1005840" rtl="0" eaLnBrk="1" latinLnBrk="0" hangingPunct="1">
                        <a:spcAft>
                          <a:spcPts val="400"/>
                        </a:spcAft>
                        <a:buClr>
                          <a:srgbClr val="0067B1"/>
                        </a:buClr>
                        <a:buSzPct val="100000"/>
                        <a:buFont typeface="Tahoma" panose="020B0604030504040204" pitchFamily="34" charset="0"/>
                        <a:buChar char="■"/>
                      </a:pPr>
                      <a:r>
                        <a:rPr lang="en-US" sz="1400" b="0" kern="1200" dirty="0">
                          <a:solidFill>
                            <a:srgbClr val="000000"/>
                          </a:solidFill>
                          <a:latin typeface="Calibri" panose="020F0502020204030204" pitchFamily="34" charset="0"/>
                          <a:ea typeface="+mn-ea"/>
                          <a:cs typeface="+mn-cs"/>
                        </a:rPr>
                        <a:t>Customer Access Center Readiness</a:t>
                      </a:r>
                    </a:p>
                    <a:p>
                      <a:pPr marL="182880" lvl="1" indent="-182880" algn="l" defTabSz="1005840" rtl="0" eaLnBrk="1" latinLnBrk="0" hangingPunct="1">
                        <a:spcAft>
                          <a:spcPts val="400"/>
                        </a:spcAft>
                        <a:buClr>
                          <a:srgbClr val="0067B1"/>
                        </a:buClr>
                        <a:buSzPct val="100000"/>
                        <a:buFont typeface="Tahoma" panose="020B0604030504040204" pitchFamily="34" charset="0"/>
                        <a:buChar char="■"/>
                      </a:pPr>
                      <a:r>
                        <a:rPr lang="en-US" sz="1400" b="0" kern="1200" dirty="0">
                          <a:solidFill>
                            <a:srgbClr val="000000"/>
                          </a:solidFill>
                          <a:latin typeface="Calibri" panose="020F0502020204030204" pitchFamily="34" charset="0"/>
                          <a:ea typeface="+mn-ea"/>
                          <a:cs typeface="+mn-cs"/>
                        </a:rPr>
                        <a:t>Operational Dashboard Implementation</a:t>
                      </a:r>
                    </a:p>
                    <a:p>
                      <a:pPr marL="182880" lvl="1" indent="-182880" algn="l" defTabSz="1005840" rtl="0" eaLnBrk="1" latinLnBrk="0" hangingPunct="1">
                        <a:spcAft>
                          <a:spcPts val="400"/>
                        </a:spcAft>
                        <a:buClr>
                          <a:srgbClr val="0067B1"/>
                        </a:buClr>
                        <a:buSzPct val="100000"/>
                        <a:buFont typeface="Tahoma" panose="020B0604030504040204" pitchFamily="34" charset="0"/>
                        <a:buChar char="■"/>
                      </a:pPr>
                      <a:r>
                        <a:rPr lang="en-US" sz="1400" b="0" kern="1200" dirty="0">
                          <a:solidFill>
                            <a:srgbClr val="000000"/>
                          </a:solidFill>
                          <a:latin typeface="Calibri" panose="020F0502020204030204" pitchFamily="34" charset="0"/>
                          <a:ea typeface="+mn-ea"/>
                          <a:cs typeface="+mn-cs"/>
                        </a:rPr>
                        <a:t>Standardized Practice Workflows</a:t>
                      </a:r>
                    </a:p>
                    <a:p>
                      <a:pPr marL="182880" lvl="1" indent="-182880" algn="l" defTabSz="1005840" rtl="0" eaLnBrk="1" latinLnBrk="0" hangingPunct="1">
                        <a:spcAft>
                          <a:spcPts val="400"/>
                        </a:spcAft>
                        <a:buClr>
                          <a:srgbClr val="0067B1"/>
                        </a:buClr>
                        <a:buSzPct val="100000"/>
                        <a:buFont typeface="Tahoma" panose="020B0604030504040204" pitchFamily="34" charset="0"/>
                        <a:buChar char="■"/>
                      </a:pPr>
                      <a:r>
                        <a:rPr lang="en-US" sz="1400" b="0" kern="1200" dirty="0">
                          <a:solidFill>
                            <a:srgbClr val="000000"/>
                          </a:solidFill>
                          <a:latin typeface="Calibri" panose="020F0502020204030204" pitchFamily="34" charset="0"/>
                          <a:ea typeface="+mn-ea"/>
                          <a:cs typeface="+mn-cs"/>
                        </a:rPr>
                        <a:t>Policy and Procedure Design</a:t>
                      </a:r>
                    </a:p>
                    <a:p>
                      <a:pPr marL="182880" lvl="1" indent="-182880" algn="l" defTabSz="1005840" rtl="0" eaLnBrk="1" latinLnBrk="0" hangingPunct="1">
                        <a:spcAft>
                          <a:spcPts val="400"/>
                        </a:spcAft>
                        <a:buClr>
                          <a:srgbClr val="0067B1"/>
                        </a:buClr>
                        <a:buSzPct val="100000"/>
                        <a:buFont typeface="Tahoma" panose="020B0604030504040204" pitchFamily="34" charset="0"/>
                        <a:buChar char="■"/>
                      </a:pPr>
                      <a:r>
                        <a:rPr lang="en-US" sz="1400" b="0" kern="1200" dirty="0">
                          <a:solidFill>
                            <a:srgbClr val="000000"/>
                          </a:solidFill>
                          <a:latin typeface="Calibri" panose="020F0502020204030204" pitchFamily="34" charset="0"/>
                          <a:ea typeface="+mn-ea"/>
                          <a:cs typeface="+mn-cs"/>
                        </a:rPr>
                        <a:t>Medical Group Integration</a:t>
                      </a:r>
                    </a:p>
                    <a:p>
                      <a:pPr marL="182880" lvl="1" indent="-182880" algn="l" defTabSz="1005840" rtl="0" eaLnBrk="1" latinLnBrk="0" hangingPunct="1">
                        <a:spcAft>
                          <a:spcPts val="400"/>
                        </a:spcAft>
                        <a:buClr>
                          <a:srgbClr val="0067B1"/>
                        </a:buClr>
                        <a:buSzPct val="100000"/>
                        <a:buFont typeface="Tahoma" panose="020B0604030504040204" pitchFamily="34" charset="0"/>
                        <a:buChar char="■"/>
                      </a:pPr>
                      <a:r>
                        <a:rPr lang="en-US" sz="1400" b="0" kern="1200" dirty="0">
                          <a:solidFill>
                            <a:srgbClr val="000000"/>
                          </a:solidFill>
                          <a:latin typeface="Calibri" panose="020F0502020204030204" pitchFamily="34" charset="0"/>
                          <a:ea typeface="+mn-ea"/>
                          <a:cs typeface="+mn-cs"/>
                        </a:rPr>
                        <a:t>Interim Management</a:t>
                      </a:r>
                    </a:p>
                    <a:p>
                      <a:pPr marL="182880" lvl="1" indent="-182880" algn="l" defTabSz="1005840" rtl="0" eaLnBrk="1" latinLnBrk="0" hangingPunct="1">
                        <a:spcAft>
                          <a:spcPts val="400"/>
                        </a:spcAft>
                        <a:buClr>
                          <a:srgbClr val="0067B1"/>
                        </a:buClr>
                        <a:buSzPct val="100000"/>
                        <a:buFont typeface="Tahoma" panose="020B0604030504040204" pitchFamily="34" charset="0"/>
                        <a:buChar char="■"/>
                      </a:pPr>
                      <a:endParaRPr lang="en-US" sz="1400" b="0" kern="1200" dirty="0">
                        <a:solidFill>
                          <a:srgbClr val="000000"/>
                        </a:solidFill>
                        <a:latin typeface="Calibri" panose="020F0502020204030204" pitchFamily="34" charset="0"/>
                        <a:ea typeface="+mn-ea"/>
                        <a:cs typeface="+mn-cs"/>
                      </a:endParaRPr>
                    </a:p>
                    <a:p>
                      <a:pPr marL="182880" lvl="1" indent="-182880" algn="l" defTabSz="1005840" rtl="0" eaLnBrk="1" latinLnBrk="0" hangingPunct="1">
                        <a:spcAft>
                          <a:spcPts val="400"/>
                        </a:spcAft>
                        <a:buClr>
                          <a:srgbClr val="0067B1"/>
                        </a:buClr>
                        <a:buSzPct val="100000"/>
                        <a:buFont typeface="Tahoma" panose="020B0604030504040204" pitchFamily="34" charset="0"/>
                        <a:buChar char="■"/>
                      </a:pPr>
                      <a:endParaRPr lang="en-US" sz="1400" b="0" kern="1200" dirty="0">
                        <a:solidFill>
                          <a:srgbClr val="000000"/>
                        </a:solidFill>
                        <a:latin typeface="Calibri" panose="020F0502020204030204" pitchFamily="34" charset="0"/>
                        <a:ea typeface="+mn-ea"/>
                        <a:cs typeface="+mn-cs"/>
                      </a:endParaRPr>
                    </a:p>
                  </a:txBody>
                  <a:tcPr marT="36576" marB="36576">
                    <a:lnT w="38100" cap="flat" cmpd="sng" algn="ctr">
                      <a:solidFill>
                        <a:schemeClr val="accent2"/>
                      </a:solidFill>
                      <a:prstDash val="solid"/>
                      <a:round/>
                      <a:headEnd type="none" w="med" len="med"/>
                      <a:tailEnd type="none" w="med" len="med"/>
                    </a:lnT>
                    <a:solidFill>
                      <a:srgbClr val="FFFFFF"/>
                    </a:solidFill>
                  </a:tcPr>
                </a:tc>
                <a:extLst>
                  <a:ext uri="{0D108BD9-81ED-4DB2-BD59-A6C34878D82A}">
                    <a16:rowId xmlns:a16="http://schemas.microsoft.com/office/drawing/2014/main" val="2277992427"/>
                  </a:ext>
                </a:extLst>
              </a:tr>
            </a:tbl>
          </a:graphicData>
        </a:graphic>
      </p:graphicFrame>
      <p:pic>
        <p:nvPicPr>
          <p:cNvPr id="35" name="Picture 34">
            <a:extLst>
              <a:ext uri="{FF2B5EF4-FFF2-40B4-BE49-F238E27FC236}">
                <a16:creationId xmlns:a16="http://schemas.microsoft.com/office/drawing/2014/main" id="{F8E1E6D5-D54C-15C0-876A-0E4208B3CF58}"/>
              </a:ext>
            </a:extLst>
          </p:cNvPr>
          <p:cNvPicPr>
            <a:picLocks noChangeAspect="1"/>
          </p:cNvPicPr>
          <p:nvPr/>
        </p:nvPicPr>
        <p:blipFill>
          <a:blip r:embed="rId13"/>
          <a:stretch>
            <a:fillRect/>
          </a:stretch>
        </p:blipFill>
        <p:spPr>
          <a:xfrm>
            <a:off x="552574" y="2387874"/>
            <a:ext cx="635000" cy="108415"/>
          </a:xfrm>
          <a:prstGeom prst="rect">
            <a:avLst/>
          </a:prstGeom>
        </p:spPr>
      </p:pic>
      <p:sp>
        <p:nvSpPr>
          <p:cNvPr id="8" name="Slide Number Placeholder 7">
            <a:extLst>
              <a:ext uri="{FF2B5EF4-FFF2-40B4-BE49-F238E27FC236}">
                <a16:creationId xmlns:a16="http://schemas.microsoft.com/office/drawing/2014/main" id="{BACE61A2-8A40-645B-1A2D-36E038F0BD8B}"/>
              </a:ext>
            </a:extLst>
          </p:cNvPr>
          <p:cNvSpPr>
            <a:spLocks noGrp="1"/>
          </p:cNvSpPr>
          <p:nvPr>
            <p:ph type="sldNum" sz="quarter" idx="4"/>
          </p:nvPr>
        </p:nvSpPr>
        <p:spPr/>
        <p:txBody>
          <a:bodyPr/>
          <a:lstStyle/>
          <a:p>
            <a:fld id="{495CDFE8-06BB-8C4A-81DE-67EF32F50FC9}" type="slidenum">
              <a:rPr lang="en-US" smtClean="0"/>
              <a:pPr/>
              <a:t>9</a:t>
            </a:fld>
            <a:endParaRPr lang="en-US" dirty="0"/>
          </a:p>
        </p:txBody>
      </p:sp>
    </p:spTree>
    <p:custDataLst>
      <p:tags r:id="rId1"/>
    </p:custDataLst>
    <p:extLst>
      <p:ext uri="{BB962C8B-B14F-4D97-AF65-F5344CB8AC3E}">
        <p14:creationId xmlns:p14="http://schemas.microsoft.com/office/powerpoint/2010/main" val="2695113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1B0DC0-F868-40D9-ABC0-BCCBEEC607DF}"/>
              </a:ext>
            </a:extLst>
          </p:cNvPr>
          <p:cNvSpPr>
            <a:spLocks noGrp="1"/>
          </p:cNvSpPr>
          <p:nvPr>
            <p:ph type="title"/>
          </p:nvPr>
        </p:nvSpPr>
        <p:spPr>
          <a:xfrm>
            <a:off x="457200" y="685800"/>
            <a:ext cx="12902184" cy="685800"/>
          </a:xfrm>
        </p:spPr>
        <p:txBody>
          <a:bodyPr/>
          <a:lstStyle/>
          <a:p>
            <a:r>
              <a:rPr lang="en-US"/>
              <a:t>Digital Health, Information and Technology Overview</a:t>
            </a:r>
          </a:p>
        </p:txBody>
      </p:sp>
      <p:sp>
        <p:nvSpPr>
          <p:cNvPr id="248" name="Text Placeholder 247">
            <a:extLst>
              <a:ext uri="{FF2B5EF4-FFF2-40B4-BE49-F238E27FC236}">
                <a16:creationId xmlns:a16="http://schemas.microsoft.com/office/drawing/2014/main" id="{967E1E1E-7F87-86AA-D69E-4B0A845D1148}"/>
              </a:ext>
            </a:extLst>
          </p:cNvPr>
          <p:cNvSpPr>
            <a:spLocks noGrp="1"/>
          </p:cNvSpPr>
          <p:nvPr>
            <p:ph type="body" sz="quarter" idx="14"/>
          </p:nvPr>
        </p:nvSpPr>
        <p:spPr/>
        <p:txBody>
          <a:bodyPr/>
          <a:lstStyle/>
          <a:p>
            <a:r>
              <a:rPr lang="en-US"/>
              <a:t>Our experts lead the integration of technology and data-driven strategies with clinical and business operations. We collaborate with clients, deploying digital tools, telehealth solutions, data analytics, artificial intelligence and patient engagement platforms. </a:t>
            </a:r>
          </a:p>
        </p:txBody>
      </p:sp>
      <p:sp>
        <p:nvSpPr>
          <p:cNvPr id="150" name="Text Placeholder 2">
            <a:extLst>
              <a:ext uri="{FF2B5EF4-FFF2-40B4-BE49-F238E27FC236}">
                <a16:creationId xmlns:a16="http://schemas.microsoft.com/office/drawing/2014/main" id="{87D31214-349F-2AB5-99F2-0653394B8379}"/>
              </a:ext>
            </a:extLst>
          </p:cNvPr>
          <p:cNvSpPr txBox="1">
            <a:spLocks/>
          </p:cNvSpPr>
          <p:nvPr/>
        </p:nvSpPr>
        <p:spPr>
          <a:xfrm>
            <a:off x="457200" y="3948644"/>
            <a:ext cx="2749795" cy="1446550"/>
          </a:xfrm>
          <a:prstGeom prst="rect">
            <a:avLst/>
          </a:prstGeom>
        </p:spPr>
        <p:txBody>
          <a:bodyPr vert="horz" lIns="0" tIns="0" rIns="0" bIns="0" rtlCol="0" anchor="t">
            <a:noAutofit/>
          </a:bodyPr>
          <a:lstStyle>
            <a:lvl1pPr marL="0" indent="0" algn="l" defTabSz="1005821" rtl="0" eaLnBrk="1" latinLnBrk="0" hangingPunct="1">
              <a:lnSpc>
                <a:spcPct val="100000"/>
              </a:lnSpc>
              <a:spcBef>
                <a:spcPts val="0"/>
              </a:spcBef>
              <a:spcAft>
                <a:spcPts val="450"/>
              </a:spcAft>
              <a:buClr>
                <a:schemeClr val="accent2"/>
              </a:buClr>
              <a:buFont typeface="System Font Regular"/>
              <a:buNone/>
              <a:tabLst/>
              <a:defRPr sz="1600" b="1" kern="1200">
                <a:solidFill>
                  <a:srgbClr val="0067B1"/>
                </a:solidFill>
                <a:latin typeface="Calibri" panose="020F0502020204030204" pitchFamily="34" charset="0"/>
                <a:ea typeface="+mn-ea"/>
                <a:cs typeface="Calibri" panose="020F0502020204030204" pitchFamily="34" charset="0"/>
              </a:defRPr>
            </a:lvl1pPr>
            <a:lvl2pPr marL="182880" indent="-182880" algn="l" defTabSz="1005821" rtl="0" eaLnBrk="1" latinLnBrk="0" hangingPunct="1">
              <a:lnSpc>
                <a:spcPct val="100000"/>
              </a:lnSpc>
              <a:spcBef>
                <a:spcPts val="0"/>
              </a:spcBef>
              <a:spcAft>
                <a:spcPts val="450"/>
              </a:spcAft>
              <a:buClr>
                <a:schemeClr val="accent2"/>
              </a:buClr>
              <a:buFont typeface="Tahoma" panose="020B060403050404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2pPr>
            <a:lvl3pPr marL="402336" indent="-219456" algn="l" defTabSz="1005821" rtl="0" eaLnBrk="1" latinLnBrk="0" hangingPunct="1">
              <a:lnSpc>
                <a:spcPct val="100000"/>
              </a:lnSpc>
              <a:spcBef>
                <a:spcPts val="0"/>
              </a:spcBef>
              <a:spcAft>
                <a:spcPts val="450"/>
              </a:spcAft>
              <a:buClr>
                <a:schemeClr val="accent2"/>
              </a:buClr>
              <a:buFont typeface="Calibri" panose="020F050202020403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3pPr>
            <a:lvl4pPr marL="576072"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749808"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a:spcBef>
                <a:spcPts val="600"/>
              </a:spcBef>
              <a:spcAft>
                <a:spcPts val="0"/>
              </a:spcAft>
            </a:pPr>
            <a:r>
              <a:rPr lang="en-US" sz="1400"/>
              <a:t>Health IT and Office of the CIO</a:t>
            </a:r>
            <a:endParaRPr lang="en-US" sz="1800"/>
          </a:p>
          <a:p>
            <a:pPr lvl="1">
              <a:spcBef>
                <a:spcPts val="300"/>
              </a:spcBef>
              <a:spcAft>
                <a:spcPts val="0"/>
              </a:spcAft>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IT Strategic Planning</a:t>
            </a:r>
          </a:p>
          <a:p>
            <a:pPr lvl="1">
              <a:spcBef>
                <a:spcPts val="300"/>
              </a:spcBef>
              <a:spcAft>
                <a:spcPts val="0"/>
              </a:spcAft>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Performance Improvement and Modernization</a:t>
            </a:r>
          </a:p>
          <a:p>
            <a:pPr lvl="1">
              <a:spcBef>
                <a:spcPts val="300"/>
              </a:spcBef>
              <a:spcAft>
                <a:spcPts val="0"/>
              </a:spcAft>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Cost Savings and Expense Reduction</a:t>
            </a:r>
          </a:p>
          <a:p>
            <a:pPr lvl="1">
              <a:spcBef>
                <a:spcPts val="300"/>
              </a:spcBef>
              <a:spcAft>
                <a:spcPts val="0"/>
              </a:spcAft>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Data and Cloud Strategies</a:t>
            </a:r>
          </a:p>
          <a:p>
            <a:pPr lvl="1">
              <a:spcBef>
                <a:spcPts val="300"/>
              </a:spcBef>
              <a:spcAft>
                <a:spcPts val="0"/>
              </a:spcAft>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Cybersecurity Prevention and Response</a:t>
            </a:r>
          </a:p>
          <a:p>
            <a:pPr lvl="1">
              <a:spcBef>
                <a:spcPts val="300"/>
              </a:spcBef>
              <a:spcAft>
                <a:spcPts val="0"/>
              </a:spcAft>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Data and Analytics, AI/ML Strategy and Implementation</a:t>
            </a:r>
          </a:p>
          <a:p>
            <a:pPr marL="0" lvl="1" indent="0">
              <a:spcBef>
                <a:spcPts val="600"/>
              </a:spcBef>
              <a:spcAft>
                <a:spcPts val="0"/>
              </a:spcAft>
              <a:buNone/>
            </a:pPr>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endParaRPr>
          </a:p>
          <a:p>
            <a:pPr lvl="1">
              <a:spcBef>
                <a:spcPts val="600"/>
              </a:spcBef>
              <a:spcAft>
                <a:spcPts val="0"/>
              </a:spcAft>
            </a:pPr>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endParaRPr>
          </a:p>
          <a:p>
            <a:pPr lvl="1">
              <a:spcBef>
                <a:spcPts val="600"/>
              </a:spcBef>
              <a:spcAft>
                <a:spcPts val="0"/>
              </a:spcAft>
            </a:pPr>
            <a:endPar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endParaRPr>
          </a:p>
          <a:p>
            <a:pPr lvl="1">
              <a:spcBef>
                <a:spcPts val="600"/>
              </a:spcBef>
              <a:spcAft>
                <a:spcPts val="0"/>
              </a:spcAft>
            </a:pPr>
            <a:endParaRPr lang="en-US" sz="1200">
              <a:solidFill>
                <a:srgbClr val="000000"/>
              </a:solidFill>
            </a:endParaRPr>
          </a:p>
          <a:p>
            <a:pPr marL="0" lvl="1" indent="0">
              <a:spcBef>
                <a:spcPts val="600"/>
              </a:spcBef>
              <a:spcAft>
                <a:spcPts val="0"/>
              </a:spcAft>
              <a:buNone/>
            </a:pPr>
            <a:endParaRPr lang="en-US">
              <a:solidFill>
                <a:srgbClr val="000000"/>
              </a:solidFill>
            </a:endParaRPr>
          </a:p>
        </p:txBody>
      </p:sp>
      <p:sp>
        <p:nvSpPr>
          <p:cNvPr id="151" name="Text Placeholder 2">
            <a:extLst>
              <a:ext uri="{FF2B5EF4-FFF2-40B4-BE49-F238E27FC236}">
                <a16:creationId xmlns:a16="http://schemas.microsoft.com/office/drawing/2014/main" id="{0734ED04-E558-C1DF-32F8-C395A6C39499}"/>
              </a:ext>
            </a:extLst>
          </p:cNvPr>
          <p:cNvSpPr txBox="1">
            <a:spLocks/>
          </p:cNvSpPr>
          <p:nvPr/>
        </p:nvSpPr>
        <p:spPr>
          <a:xfrm>
            <a:off x="3878280" y="3948644"/>
            <a:ext cx="2749795" cy="1446550"/>
          </a:xfrm>
          <a:prstGeom prst="rect">
            <a:avLst/>
          </a:prstGeom>
        </p:spPr>
        <p:txBody>
          <a:bodyPr vert="horz" lIns="0" tIns="0" rIns="0" bIns="0" rtlCol="0" anchor="t">
            <a:noAutofit/>
          </a:bodyPr>
          <a:lstStyle>
            <a:lvl1pPr marL="0" indent="0" algn="l" defTabSz="1005821" rtl="0" eaLnBrk="1" latinLnBrk="0" hangingPunct="1">
              <a:lnSpc>
                <a:spcPct val="100000"/>
              </a:lnSpc>
              <a:spcBef>
                <a:spcPts val="0"/>
              </a:spcBef>
              <a:spcAft>
                <a:spcPts val="450"/>
              </a:spcAft>
              <a:buClr>
                <a:schemeClr val="accent2"/>
              </a:buClr>
              <a:buFont typeface="System Font Regular"/>
              <a:buNone/>
              <a:tabLst/>
              <a:defRPr sz="1600" b="1" kern="1200">
                <a:solidFill>
                  <a:srgbClr val="0067B1"/>
                </a:solidFill>
                <a:latin typeface="Calibri" panose="020F0502020204030204" pitchFamily="34" charset="0"/>
                <a:ea typeface="+mn-ea"/>
                <a:cs typeface="Calibri" panose="020F0502020204030204" pitchFamily="34" charset="0"/>
              </a:defRPr>
            </a:lvl1pPr>
            <a:lvl2pPr marL="182880" indent="-182880" algn="l" defTabSz="1005821" rtl="0" eaLnBrk="1" latinLnBrk="0" hangingPunct="1">
              <a:lnSpc>
                <a:spcPct val="100000"/>
              </a:lnSpc>
              <a:spcBef>
                <a:spcPts val="0"/>
              </a:spcBef>
              <a:spcAft>
                <a:spcPts val="450"/>
              </a:spcAft>
              <a:buClr>
                <a:schemeClr val="accent2"/>
              </a:buClr>
              <a:buFont typeface="Tahoma" panose="020B060403050404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2pPr>
            <a:lvl3pPr marL="402336" indent="-219456" algn="l" defTabSz="1005821" rtl="0" eaLnBrk="1" latinLnBrk="0" hangingPunct="1">
              <a:lnSpc>
                <a:spcPct val="100000"/>
              </a:lnSpc>
              <a:spcBef>
                <a:spcPts val="0"/>
              </a:spcBef>
              <a:spcAft>
                <a:spcPts val="450"/>
              </a:spcAft>
              <a:buClr>
                <a:schemeClr val="accent2"/>
              </a:buClr>
              <a:buFont typeface="Calibri" panose="020F050202020403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3pPr>
            <a:lvl4pPr marL="576072"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749808"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a:spcBef>
                <a:spcPts val="600"/>
              </a:spcBef>
              <a:spcAft>
                <a:spcPts val="0"/>
              </a:spcAft>
            </a:pPr>
            <a:r>
              <a:rPr lang="en-US" sz="1400"/>
              <a:t>Healthcare Innovation</a:t>
            </a:r>
          </a:p>
          <a:p>
            <a:pPr lvl="1">
              <a:spcBef>
                <a:spcPts val="300"/>
              </a:spcBef>
              <a:spcAft>
                <a:spcPts val="0"/>
              </a:spcAft>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Develop an Innovation Center of Excellence </a:t>
            </a:r>
          </a:p>
          <a:p>
            <a:pPr lvl="1">
              <a:spcBef>
                <a:spcPts val="300"/>
              </a:spcBef>
              <a:spcAft>
                <a:spcPts val="0"/>
              </a:spcAft>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Commercialization Goals</a:t>
            </a:r>
          </a:p>
          <a:p>
            <a:pPr lvl="1">
              <a:spcBef>
                <a:spcPts val="300"/>
              </a:spcBef>
              <a:spcAft>
                <a:spcPts val="0"/>
              </a:spcAft>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Applied Innovative Strategies such as; AI, Digital Front Door, Remote Patient Monitoring, Hospital at Home, Ambient and Artificial Intelligence, Workforce Optimizations and more</a:t>
            </a:r>
          </a:p>
          <a:p>
            <a:pPr lvl="1">
              <a:spcBef>
                <a:spcPts val="600"/>
              </a:spcBef>
              <a:spcAft>
                <a:spcPts val="0"/>
              </a:spcAft>
            </a:pPr>
            <a:endParaRPr lang="en-US" sz="1200">
              <a:solidFill>
                <a:srgbClr val="000000"/>
              </a:solidFill>
            </a:endParaRPr>
          </a:p>
          <a:p>
            <a:pPr marL="0" lvl="1" indent="0">
              <a:spcBef>
                <a:spcPts val="600"/>
              </a:spcBef>
              <a:spcAft>
                <a:spcPts val="0"/>
              </a:spcAft>
              <a:buNone/>
            </a:pPr>
            <a:endParaRPr lang="en-US">
              <a:solidFill>
                <a:srgbClr val="000000"/>
              </a:solidFill>
            </a:endParaRPr>
          </a:p>
        </p:txBody>
      </p:sp>
      <p:sp>
        <p:nvSpPr>
          <p:cNvPr id="152" name="Text Placeholder 2">
            <a:extLst>
              <a:ext uri="{FF2B5EF4-FFF2-40B4-BE49-F238E27FC236}">
                <a16:creationId xmlns:a16="http://schemas.microsoft.com/office/drawing/2014/main" id="{C82C514F-D01F-B8FB-A7D3-ACF53E5F5C35}"/>
              </a:ext>
            </a:extLst>
          </p:cNvPr>
          <p:cNvSpPr txBox="1">
            <a:spLocks/>
          </p:cNvSpPr>
          <p:nvPr/>
        </p:nvSpPr>
        <p:spPr>
          <a:xfrm>
            <a:off x="7299360" y="3948644"/>
            <a:ext cx="2952471" cy="1446550"/>
          </a:xfrm>
          <a:prstGeom prst="rect">
            <a:avLst/>
          </a:prstGeom>
        </p:spPr>
        <p:txBody>
          <a:bodyPr vert="horz" lIns="0" tIns="0" rIns="0" bIns="0" rtlCol="0" anchor="t">
            <a:noAutofit/>
          </a:bodyPr>
          <a:lstStyle>
            <a:lvl1pPr marL="0" indent="0" algn="l" defTabSz="1005821" rtl="0" eaLnBrk="1" latinLnBrk="0" hangingPunct="1">
              <a:lnSpc>
                <a:spcPct val="100000"/>
              </a:lnSpc>
              <a:spcBef>
                <a:spcPts val="0"/>
              </a:spcBef>
              <a:spcAft>
                <a:spcPts val="450"/>
              </a:spcAft>
              <a:buClr>
                <a:schemeClr val="accent2"/>
              </a:buClr>
              <a:buFont typeface="System Font Regular"/>
              <a:buNone/>
              <a:tabLst/>
              <a:defRPr sz="1600" b="1" kern="1200">
                <a:solidFill>
                  <a:srgbClr val="0067B1"/>
                </a:solidFill>
                <a:latin typeface="Calibri" panose="020F0502020204030204" pitchFamily="34" charset="0"/>
                <a:ea typeface="+mn-ea"/>
                <a:cs typeface="Calibri" panose="020F0502020204030204" pitchFamily="34" charset="0"/>
              </a:defRPr>
            </a:lvl1pPr>
            <a:lvl2pPr marL="182880" indent="-182880" algn="l" defTabSz="1005821" rtl="0" eaLnBrk="1" latinLnBrk="0" hangingPunct="1">
              <a:lnSpc>
                <a:spcPct val="100000"/>
              </a:lnSpc>
              <a:spcBef>
                <a:spcPts val="0"/>
              </a:spcBef>
              <a:spcAft>
                <a:spcPts val="450"/>
              </a:spcAft>
              <a:buClr>
                <a:schemeClr val="accent2"/>
              </a:buClr>
              <a:buFont typeface="Tahoma" panose="020B060403050404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2pPr>
            <a:lvl3pPr marL="402336" indent="-219456" algn="l" defTabSz="1005821" rtl="0" eaLnBrk="1" latinLnBrk="0" hangingPunct="1">
              <a:lnSpc>
                <a:spcPct val="100000"/>
              </a:lnSpc>
              <a:spcBef>
                <a:spcPts val="0"/>
              </a:spcBef>
              <a:spcAft>
                <a:spcPts val="450"/>
              </a:spcAft>
              <a:buClr>
                <a:schemeClr val="accent2"/>
              </a:buClr>
              <a:buFont typeface="Calibri" panose="020F050202020403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3pPr>
            <a:lvl4pPr marL="576072"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749808"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a:spcBef>
                <a:spcPts val="600"/>
              </a:spcBef>
              <a:spcAft>
                <a:spcPts val="0"/>
              </a:spcAft>
            </a:pPr>
            <a:r>
              <a:rPr lang="en-US" sz="1400"/>
              <a:t>Health IT Platforms</a:t>
            </a:r>
          </a:p>
          <a:p>
            <a:pPr lvl="1">
              <a:spcBef>
                <a:spcPts val="300"/>
              </a:spcBef>
              <a:spcAft>
                <a:spcPts val="0"/>
              </a:spcAft>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Design, Build, Selection, Planning, Implementation and Optimization</a:t>
            </a:r>
          </a:p>
          <a:p>
            <a:pPr lvl="1">
              <a:spcBef>
                <a:spcPts val="300"/>
              </a:spcBef>
              <a:spcAft>
                <a:spcPts val="0"/>
              </a:spcAft>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EMR, including Epic, Cerner, Athena, Allscripts, </a:t>
            </a:r>
            <a:r>
              <a:rPr kumimoji="0" lang="en-US" sz="1200" b="0" i="0" u="none" strike="noStrike" kern="1200" cap="none" spc="0" normalizeH="0" baseline="0" noProof="0" err="1">
                <a:ln>
                  <a:noFill/>
                </a:ln>
                <a:solidFill>
                  <a:srgbClr val="000000"/>
                </a:solidFill>
                <a:effectLst/>
                <a:uLnTx/>
                <a:uFillTx/>
                <a:latin typeface="Calibri" panose="020F0502020204030204"/>
                <a:ea typeface="+mn-ea"/>
                <a:cs typeface="+mn-cs"/>
              </a:rPr>
              <a:t>eCW</a:t>
            </a: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 and more</a:t>
            </a:r>
          </a:p>
          <a:p>
            <a:pPr lvl="1">
              <a:spcBef>
                <a:spcPts val="300"/>
              </a:spcBef>
              <a:spcAft>
                <a:spcPts val="0"/>
              </a:spcAft>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ERP Systems</a:t>
            </a:r>
          </a:p>
          <a:p>
            <a:pPr lvl="1">
              <a:spcBef>
                <a:spcPts val="300"/>
              </a:spcBef>
              <a:spcAft>
                <a:spcPts val="0"/>
              </a:spcAft>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Data Warehouse </a:t>
            </a:r>
          </a:p>
          <a:p>
            <a:pPr lvl="1">
              <a:spcBef>
                <a:spcPts val="300"/>
              </a:spcBef>
              <a:spcAft>
                <a:spcPts val="0"/>
              </a:spcAft>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Automation (RPA)</a:t>
            </a:r>
          </a:p>
          <a:p>
            <a:pPr lvl="1">
              <a:spcBef>
                <a:spcPts val="300"/>
              </a:spcBef>
              <a:spcAft>
                <a:spcPts val="0"/>
              </a:spcAft>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Artificial Intelligence</a:t>
            </a:r>
          </a:p>
          <a:p>
            <a:pPr lvl="1">
              <a:spcBef>
                <a:spcPts val="300"/>
              </a:spcBef>
              <a:spcAft>
                <a:spcPts val="0"/>
              </a:spcAft>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Revenue Cycle</a:t>
            </a:r>
            <a:endParaRPr lang="en-US">
              <a:solidFill>
                <a:srgbClr val="000000"/>
              </a:solidFill>
            </a:endParaRPr>
          </a:p>
        </p:txBody>
      </p:sp>
      <p:sp>
        <p:nvSpPr>
          <p:cNvPr id="153" name="Text Placeholder 2">
            <a:extLst>
              <a:ext uri="{FF2B5EF4-FFF2-40B4-BE49-F238E27FC236}">
                <a16:creationId xmlns:a16="http://schemas.microsoft.com/office/drawing/2014/main" id="{3A66CCC2-70BE-76B5-F12A-42ECD4F0A0CB}"/>
              </a:ext>
            </a:extLst>
          </p:cNvPr>
          <p:cNvSpPr txBox="1">
            <a:spLocks/>
          </p:cNvSpPr>
          <p:nvPr/>
        </p:nvSpPr>
        <p:spPr>
          <a:xfrm>
            <a:off x="10720440" y="3948644"/>
            <a:ext cx="2749795" cy="1446550"/>
          </a:xfrm>
          <a:prstGeom prst="rect">
            <a:avLst/>
          </a:prstGeom>
        </p:spPr>
        <p:txBody>
          <a:bodyPr vert="horz" lIns="0" tIns="0" rIns="0" bIns="0" rtlCol="0" anchor="t">
            <a:noAutofit/>
          </a:bodyPr>
          <a:lstStyle>
            <a:lvl1pPr marL="0" indent="0" algn="l" defTabSz="1005821" rtl="0" eaLnBrk="1" latinLnBrk="0" hangingPunct="1">
              <a:lnSpc>
                <a:spcPct val="100000"/>
              </a:lnSpc>
              <a:spcBef>
                <a:spcPts val="0"/>
              </a:spcBef>
              <a:spcAft>
                <a:spcPts val="450"/>
              </a:spcAft>
              <a:buClr>
                <a:schemeClr val="accent2"/>
              </a:buClr>
              <a:buFont typeface="System Font Regular"/>
              <a:buNone/>
              <a:tabLst/>
              <a:defRPr sz="1600" b="1" kern="1200">
                <a:solidFill>
                  <a:srgbClr val="0067B1"/>
                </a:solidFill>
                <a:latin typeface="Calibri" panose="020F0502020204030204" pitchFamily="34" charset="0"/>
                <a:ea typeface="+mn-ea"/>
                <a:cs typeface="Calibri" panose="020F0502020204030204" pitchFamily="34" charset="0"/>
              </a:defRPr>
            </a:lvl1pPr>
            <a:lvl2pPr marL="182880" indent="-182880" algn="l" defTabSz="1005821" rtl="0" eaLnBrk="1" latinLnBrk="0" hangingPunct="1">
              <a:lnSpc>
                <a:spcPct val="100000"/>
              </a:lnSpc>
              <a:spcBef>
                <a:spcPts val="0"/>
              </a:spcBef>
              <a:spcAft>
                <a:spcPts val="450"/>
              </a:spcAft>
              <a:buClr>
                <a:schemeClr val="accent2"/>
              </a:buClr>
              <a:buFont typeface="Tahoma" panose="020B060403050404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2pPr>
            <a:lvl3pPr marL="402336" indent="-219456" algn="l" defTabSz="1005821" rtl="0" eaLnBrk="1" latinLnBrk="0" hangingPunct="1">
              <a:lnSpc>
                <a:spcPct val="100000"/>
              </a:lnSpc>
              <a:spcBef>
                <a:spcPts val="0"/>
              </a:spcBef>
              <a:spcAft>
                <a:spcPts val="450"/>
              </a:spcAft>
              <a:buClr>
                <a:schemeClr val="accent2"/>
              </a:buClr>
              <a:buFont typeface="Calibri" panose="020F0502020204030204" pitchFamily="34" charset="0"/>
              <a:buChar char="—"/>
              <a:tabLst/>
              <a:defRPr sz="1400" kern="1200">
                <a:solidFill>
                  <a:schemeClr val="tx1"/>
                </a:solidFill>
                <a:latin typeface="Calibri" panose="020F0502020204030204" pitchFamily="34" charset="0"/>
                <a:ea typeface="+mn-ea"/>
                <a:cs typeface="Calibri" panose="020F0502020204030204" pitchFamily="34" charset="0"/>
              </a:defRPr>
            </a:lvl3pPr>
            <a:lvl4pPr marL="576072"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4pPr>
            <a:lvl5pPr marL="749808" indent="-173733" algn="l" defTabSz="1005821" rtl="0" eaLnBrk="1" latinLnBrk="0" hangingPunct="1">
              <a:lnSpc>
                <a:spcPct val="100000"/>
              </a:lnSpc>
              <a:spcBef>
                <a:spcPts val="0"/>
              </a:spcBef>
              <a:spcAft>
                <a:spcPts val="450"/>
              </a:spcAft>
              <a:buClr>
                <a:schemeClr val="accent2"/>
              </a:buClr>
              <a:buFont typeface="System Font Regular"/>
              <a:buChar char="○"/>
              <a:tabLst/>
              <a:defRPr sz="1400" kern="1200">
                <a:solidFill>
                  <a:schemeClr val="tx1"/>
                </a:solidFill>
                <a:latin typeface="Calibri" panose="020F0502020204030204" pitchFamily="34" charset="0"/>
                <a:ea typeface="+mn-ea"/>
                <a:cs typeface="Calibri" panose="020F0502020204030204" pitchFamily="34" charset="0"/>
              </a:defRPr>
            </a:lvl5pPr>
            <a:lvl6pPr marL="801673" marR="0" indent="-139697" algn="l" defTabSz="1005821" rtl="0" eaLnBrk="1" fontAlgn="auto" latinLnBrk="0" hangingPunct="1">
              <a:lnSpc>
                <a:spcPct val="110000"/>
              </a:lnSpc>
              <a:spcBef>
                <a:spcPts val="550"/>
              </a:spcBef>
              <a:spcAft>
                <a:spcPts val="0"/>
              </a:spcAft>
              <a:buClrTx/>
              <a:buSzTx/>
              <a:buFont typeface="System Font Regular"/>
              <a:buChar char="–"/>
              <a:tabLst/>
              <a:defRPr sz="1200" kern="1200">
                <a:solidFill>
                  <a:schemeClr val="tx2"/>
                </a:solidFill>
                <a:latin typeface="+mn-lt"/>
                <a:ea typeface="+mn-ea"/>
                <a:cs typeface="+mn-cs"/>
              </a:defRPr>
            </a:lvl6pPr>
            <a:lvl7pPr marL="1035030" indent="-171447" algn="l" defTabSz="1005821" rtl="0" eaLnBrk="1" latinLnBrk="0" hangingPunct="1">
              <a:lnSpc>
                <a:spcPct val="110000"/>
              </a:lnSpc>
              <a:spcBef>
                <a:spcPts val="550"/>
              </a:spcBef>
              <a:buFont typeface="System Font Regular"/>
              <a:buChar char="–"/>
              <a:tabLst/>
              <a:defRPr sz="1200" kern="1200">
                <a:solidFill>
                  <a:schemeClr val="tx2"/>
                </a:solidFill>
                <a:latin typeface="+mn-lt"/>
                <a:ea typeface="+mn-ea"/>
                <a:cs typeface="+mn-cs"/>
              </a:defRPr>
            </a:lvl7pPr>
            <a:lvl8pPr marL="377182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738" indent="-251455" algn="l" defTabSz="1005821"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a:lstStyle>
          <a:p>
            <a:pPr>
              <a:spcBef>
                <a:spcPts val="600"/>
              </a:spcBef>
              <a:spcAft>
                <a:spcPts val="0"/>
              </a:spcAft>
            </a:pPr>
            <a:r>
              <a:rPr lang="en-US" sz="1400"/>
              <a:t>Digital Health</a:t>
            </a:r>
          </a:p>
          <a:p>
            <a:pPr lvl="1">
              <a:spcBef>
                <a:spcPts val="300"/>
              </a:spcBef>
              <a:spcAft>
                <a:spcPts val="0"/>
              </a:spcAft>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Overall Strategy and Prioritization</a:t>
            </a:r>
          </a:p>
          <a:p>
            <a:pPr lvl="1">
              <a:spcBef>
                <a:spcPts val="300"/>
              </a:spcBef>
              <a:spcAft>
                <a:spcPts val="0"/>
              </a:spcAft>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Digital Health Assessment</a:t>
            </a:r>
          </a:p>
          <a:p>
            <a:pPr lvl="1">
              <a:spcBef>
                <a:spcPts val="300"/>
              </a:spcBef>
              <a:spcAft>
                <a:spcPts val="0"/>
              </a:spcAft>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HIMSS Digital Health Indicator and Maturity Models</a:t>
            </a:r>
          </a:p>
          <a:p>
            <a:pPr lvl="1">
              <a:spcBef>
                <a:spcPts val="300"/>
              </a:spcBef>
              <a:spcAft>
                <a:spcPts val="0"/>
              </a:spcAft>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Digital Health Implementation</a:t>
            </a:r>
          </a:p>
          <a:p>
            <a:pPr lvl="1">
              <a:spcBef>
                <a:spcPts val="300"/>
              </a:spcBef>
              <a:spcAft>
                <a:spcPts val="0"/>
              </a:spcAft>
            </a:pPr>
            <a:r>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t>Artificial Intelligence Strategy</a:t>
            </a:r>
            <a:endParaRPr lang="en-US">
              <a:solidFill>
                <a:srgbClr val="000000"/>
              </a:solidFill>
            </a:endParaRPr>
          </a:p>
        </p:txBody>
      </p:sp>
      <p:grpSp>
        <p:nvGrpSpPr>
          <p:cNvPr id="254" name="Group 253">
            <a:extLst>
              <a:ext uri="{FF2B5EF4-FFF2-40B4-BE49-F238E27FC236}">
                <a16:creationId xmlns:a16="http://schemas.microsoft.com/office/drawing/2014/main" id="{CD8ED2BD-6C60-6A0D-BEF4-B3F38A5E0BC9}"/>
              </a:ext>
            </a:extLst>
          </p:cNvPr>
          <p:cNvGrpSpPr/>
          <p:nvPr/>
        </p:nvGrpSpPr>
        <p:grpSpPr>
          <a:xfrm>
            <a:off x="754473" y="2250454"/>
            <a:ext cx="1581184" cy="1581185"/>
            <a:chOff x="754473" y="2250454"/>
            <a:chExt cx="1581184" cy="1581185"/>
          </a:xfrm>
        </p:grpSpPr>
        <p:grpSp>
          <p:nvGrpSpPr>
            <p:cNvPr id="154" name="Group 153">
              <a:extLst>
                <a:ext uri="{FF2B5EF4-FFF2-40B4-BE49-F238E27FC236}">
                  <a16:creationId xmlns:a16="http://schemas.microsoft.com/office/drawing/2014/main" id="{076C48D9-5D5E-CFA4-0E61-63DBACFF50B5}"/>
                </a:ext>
              </a:extLst>
            </p:cNvPr>
            <p:cNvGrpSpPr/>
            <p:nvPr/>
          </p:nvGrpSpPr>
          <p:grpSpPr>
            <a:xfrm>
              <a:off x="754473" y="2250454"/>
              <a:ext cx="1581184" cy="1581185"/>
              <a:chOff x="1178589" y="2543177"/>
              <a:chExt cx="1581184" cy="1581185"/>
            </a:xfrm>
          </p:grpSpPr>
          <p:sp>
            <p:nvSpPr>
              <p:cNvPr id="155" name="Ellipse 19">
                <a:extLst>
                  <a:ext uri="{FF2B5EF4-FFF2-40B4-BE49-F238E27FC236}">
                    <a16:creationId xmlns:a16="http://schemas.microsoft.com/office/drawing/2014/main" id="{1AB72B27-3F6B-9761-330A-D20743F0BEE7}"/>
                  </a:ext>
                </a:extLst>
              </p:cNvPr>
              <p:cNvSpPr>
                <a:spLocks noChangeAspect="1"/>
              </p:cNvSpPr>
              <p:nvPr/>
            </p:nvSpPr>
            <p:spPr bwMode="gray">
              <a:xfrm>
                <a:off x="1178589" y="2543177"/>
                <a:ext cx="1581184" cy="1581185"/>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1133"/>
                  </a:spcAft>
                </a:pPr>
                <a:endParaRPr lang="en-US" sz="2040"/>
              </a:p>
            </p:txBody>
          </p:sp>
          <p:sp>
            <p:nvSpPr>
              <p:cNvPr id="156" name="Ellipse 20">
                <a:extLst>
                  <a:ext uri="{FF2B5EF4-FFF2-40B4-BE49-F238E27FC236}">
                    <a16:creationId xmlns:a16="http://schemas.microsoft.com/office/drawing/2014/main" id="{17E09441-068B-C4AB-0CBF-0B2E5C1D7BD4}"/>
                  </a:ext>
                </a:extLst>
              </p:cNvPr>
              <p:cNvSpPr>
                <a:spLocks noChangeAspect="1"/>
              </p:cNvSpPr>
              <p:nvPr/>
            </p:nvSpPr>
            <p:spPr bwMode="gray">
              <a:xfrm>
                <a:off x="1324707" y="2689295"/>
                <a:ext cx="1288947" cy="1288948"/>
              </a:xfrm>
              <a:prstGeom prst="ellipse">
                <a:avLst/>
              </a:prstGeom>
              <a:solidFill>
                <a:schemeClr val="tx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1133"/>
                  </a:spcAft>
                </a:pPr>
                <a:endParaRPr lang="en-US" sz="2040">
                  <a:solidFill>
                    <a:schemeClr val="bg1"/>
                  </a:solidFill>
                </a:endParaRPr>
              </a:p>
            </p:txBody>
          </p:sp>
        </p:grpSp>
        <p:grpSp>
          <p:nvGrpSpPr>
            <p:cNvPr id="166" name="easyIcon">
              <a:extLst>
                <a:ext uri="{FF2B5EF4-FFF2-40B4-BE49-F238E27FC236}">
                  <a16:creationId xmlns:a16="http://schemas.microsoft.com/office/drawing/2014/main" id="{D65BB18E-1BC7-CB5B-6C98-A7D5577E20DF}"/>
                </a:ext>
              </a:extLst>
            </p:cNvPr>
            <p:cNvGrpSpPr>
              <a:grpSpLocks noChangeAspect="1"/>
            </p:cNvGrpSpPr>
            <p:nvPr>
              <p:custDataLst>
                <p:tags r:id="rId6"/>
              </p:custDataLst>
            </p:nvPr>
          </p:nvGrpSpPr>
          <p:grpSpPr>
            <a:xfrm>
              <a:off x="1185065" y="2667618"/>
              <a:ext cx="720000" cy="720000"/>
              <a:chOff x="4714921" y="2078592"/>
              <a:chExt cx="714050" cy="714050"/>
            </a:xfrm>
          </p:grpSpPr>
          <p:sp>
            <p:nvSpPr>
              <p:cNvPr id="167" name="Background">
                <a:extLst>
                  <a:ext uri="{FF2B5EF4-FFF2-40B4-BE49-F238E27FC236}">
                    <a16:creationId xmlns:a16="http://schemas.microsoft.com/office/drawing/2014/main" id="{73510DA6-916B-FC47-5751-E5BD596E0ED5}"/>
                  </a:ext>
                </a:extLst>
              </p:cNvPr>
              <p:cNvSpPr/>
              <p:nvPr/>
            </p:nvSpPr>
            <p:spPr>
              <a:xfrm>
                <a:off x="4714921" y="2078592"/>
                <a:ext cx="714050" cy="714050"/>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168" name="Group 167">
                <a:extLst>
                  <a:ext uri="{FF2B5EF4-FFF2-40B4-BE49-F238E27FC236}">
                    <a16:creationId xmlns:a16="http://schemas.microsoft.com/office/drawing/2014/main" id="{2472CD71-8DA8-201B-4124-55FA21E63172}"/>
                  </a:ext>
                </a:extLst>
              </p:cNvPr>
              <p:cNvGrpSpPr>
                <a:grpSpLocks noChangeAspect="1"/>
              </p:cNvGrpSpPr>
              <p:nvPr/>
            </p:nvGrpSpPr>
            <p:grpSpPr bwMode="gray">
              <a:xfrm>
                <a:off x="4783948" y="2158426"/>
                <a:ext cx="576001" cy="554387"/>
                <a:chOff x="3662363" y="2789238"/>
                <a:chExt cx="2284412" cy="2198688"/>
              </a:xfrm>
            </p:grpSpPr>
            <p:sp>
              <p:nvSpPr>
                <p:cNvPr id="169" name="Vector">
                  <a:extLst>
                    <a:ext uri="{FF2B5EF4-FFF2-40B4-BE49-F238E27FC236}">
                      <a16:creationId xmlns:a16="http://schemas.microsoft.com/office/drawing/2014/main" id="{3517E751-6833-4C53-BF59-8DF600B82EAA}"/>
                    </a:ext>
                  </a:extLst>
                </p:cNvPr>
                <p:cNvSpPr>
                  <a:spLocks noEditPoints="1"/>
                </p:cNvSpPr>
                <p:nvPr/>
              </p:nvSpPr>
              <p:spPr bwMode="gray">
                <a:xfrm>
                  <a:off x="4587875" y="4554538"/>
                  <a:ext cx="433388" cy="433388"/>
                </a:xfrm>
                <a:custGeom>
                  <a:avLst/>
                  <a:gdLst>
                    <a:gd name="T0" fmla="*/ 534 w 1069"/>
                    <a:gd name="T1" fmla="*/ 0 h 1069"/>
                    <a:gd name="T2" fmla="*/ 0 w 1069"/>
                    <a:gd name="T3" fmla="*/ 535 h 1069"/>
                    <a:gd name="T4" fmla="*/ 534 w 1069"/>
                    <a:gd name="T5" fmla="*/ 1069 h 1069"/>
                    <a:gd name="T6" fmla="*/ 1069 w 1069"/>
                    <a:gd name="T7" fmla="*/ 535 h 1069"/>
                    <a:gd name="T8" fmla="*/ 534 w 1069"/>
                    <a:gd name="T9" fmla="*/ 0 h 1069"/>
                    <a:gd name="T10" fmla="*/ 534 w 1069"/>
                    <a:gd name="T11" fmla="*/ 829 h 1069"/>
                    <a:gd name="T12" fmla="*/ 240 w 1069"/>
                    <a:gd name="T13" fmla="*/ 535 h 1069"/>
                    <a:gd name="T14" fmla="*/ 534 w 1069"/>
                    <a:gd name="T15" fmla="*/ 240 h 1069"/>
                    <a:gd name="T16" fmla="*/ 829 w 1069"/>
                    <a:gd name="T17" fmla="*/ 535 h 1069"/>
                    <a:gd name="T18" fmla="*/ 534 w 1069"/>
                    <a:gd name="T19" fmla="*/ 829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9" h="1069">
                      <a:moveTo>
                        <a:pt x="534" y="0"/>
                      </a:moveTo>
                      <a:cubicBezTo>
                        <a:pt x="240" y="0"/>
                        <a:pt x="0" y="240"/>
                        <a:pt x="0" y="535"/>
                      </a:cubicBezTo>
                      <a:cubicBezTo>
                        <a:pt x="0" y="829"/>
                        <a:pt x="240" y="1069"/>
                        <a:pt x="534" y="1069"/>
                      </a:cubicBezTo>
                      <a:cubicBezTo>
                        <a:pt x="829" y="1069"/>
                        <a:pt x="1069" y="829"/>
                        <a:pt x="1069" y="535"/>
                      </a:cubicBezTo>
                      <a:cubicBezTo>
                        <a:pt x="1069" y="240"/>
                        <a:pt x="829" y="0"/>
                        <a:pt x="534" y="0"/>
                      </a:cubicBezTo>
                      <a:close/>
                      <a:moveTo>
                        <a:pt x="534" y="829"/>
                      </a:moveTo>
                      <a:cubicBezTo>
                        <a:pt x="372" y="829"/>
                        <a:pt x="240" y="697"/>
                        <a:pt x="240" y="535"/>
                      </a:cubicBezTo>
                      <a:cubicBezTo>
                        <a:pt x="240" y="372"/>
                        <a:pt x="372" y="240"/>
                        <a:pt x="534" y="240"/>
                      </a:cubicBezTo>
                      <a:cubicBezTo>
                        <a:pt x="697" y="240"/>
                        <a:pt x="829" y="372"/>
                        <a:pt x="829" y="535"/>
                      </a:cubicBezTo>
                      <a:cubicBezTo>
                        <a:pt x="829" y="697"/>
                        <a:pt x="697" y="829"/>
                        <a:pt x="534" y="829"/>
                      </a:cubicBezTo>
                      <a:close/>
                    </a:path>
                  </a:pathLst>
                </a:custGeom>
                <a:solidFill>
                  <a:srgbClr val="FFFFFF"/>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0" name="Vector">
                  <a:extLst>
                    <a:ext uri="{FF2B5EF4-FFF2-40B4-BE49-F238E27FC236}">
                      <a16:creationId xmlns:a16="http://schemas.microsoft.com/office/drawing/2014/main" id="{604CEF90-E2B7-04CE-6365-98B2614CE66A}"/>
                    </a:ext>
                  </a:extLst>
                </p:cNvPr>
                <p:cNvSpPr>
                  <a:spLocks noEditPoints="1"/>
                </p:cNvSpPr>
                <p:nvPr/>
              </p:nvSpPr>
              <p:spPr bwMode="gray">
                <a:xfrm>
                  <a:off x="4587875" y="2789238"/>
                  <a:ext cx="433388" cy="433388"/>
                </a:xfrm>
                <a:custGeom>
                  <a:avLst/>
                  <a:gdLst>
                    <a:gd name="T0" fmla="*/ 534 w 1069"/>
                    <a:gd name="T1" fmla="*/ 1068 h 1068"/>
                    <a:gd name="T2" fmla="*/ 1069 w 1069"/>
                    <a:gd name="T3" fmla="*/ 534 h 1068"/>
                    <a:gd name="T4" fmla="*/ 534 w 1069"/>
                    <a:gd name="T5" fmla="*/ 0 h 1068"/>
                    <a:gd name="T6" fmla="*/ 0 w 1069"/>
                    <a:gd name="T7" fmla="*/ 534 h 1068"/>
                    <a:gd name="T8" fmla="*/ 534 w 1069"/>
                    <a:gd name="T9" fmla="*/ 1068 h 1068"/>
                    <a:gd name="T10" fmla="*/ 534 w 1069"/>
                    <a:gd name="T11" fmla="*/ 240 h 1068"/>
                    <a:gd name="T12" fmla="*/ 829 w 1069"/>
                    <a:gd name="T13" fmla="*/ 534 h 1068"/>
                    <a:gd name="T14" fmla="*/ 534 w 1069"/>
                    <a:gd name="T15" fmla="*/ 828 h 1068"/>
                    <a:gd name="T16" fmla="*/ 240 w 1069"/>
                    <a:gd name="T17" fmla="*/ 534 h 1068"/>
                    <a:gd name="T18" fmla="*/ 534 w 1069"/>
                    <a:gd name="T19" fmla="*/ 240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9" h="1068">
                      <a:moveTo>
                        <a:pt x="534" y="1068"/>
                      </a:moveTo>
                      <a:cubicBezTo>
                        <a:pt x="829" y="1068"/>
                        <a:pt x="1069" y="829"/>
                        <a:pt x="1069" y="534"/>
                      </a:cubicBezTo>
                      <a:cubicBezTo>
                        <a:pt x="1069" y="239"/>
                        <a:pt x="829" y="0"/>
                        <a:pt x="534" y="0"/>
                      </a:cubicBezTo>
                      <a:cubicBezTo>
                        <a:pt x="240" y="0"/>
                        <a:pt x="0" y="239"/>
                        <a:pt x="0" y="534"/>
                      </a:cubicBezTo>
                      <a:cubicBezTo>
                        <a:pt x="0" y="829"/>
                        <a:pt x="240" y="1068"/>
                        <a:pt x="534" y="1068"/>
                      </a:cubicBezTo>
                      <a:close/>
                      <a:moveTo>
                        <a:pt x="534" y="240"/>
                      </a:moveTo>
                      <a:cubicBezTo>
                        <a:pt x="697" y="240"/>
                        <a:pt x="829" y="372"/>
                        <a:pt x="829" y="534"/>
                      </a:cubicBezTo>
                      <a:cubicBezTo>
                        <a:pt x="829" y="696"/>
                        <a:pt x="697" y="828"/>
                        <a:pt x="534" y="828"/>
                      </a:cubicBezTo>
                      <a:cubicBezTo>
                        <a:pt x="372" y="828"/>
                        <a:pt x="240" y="696"/>
                        <a:pt x="240" y="534"/>
                      </a:cubicBezTo>
                      <a:cubicBezTo>
                        <a:pt x="240" y="372"/>
                        <a:pt x="372" y="240"/>
                        <a:pt x="534" y="240"/>
                      </a:cubicBezTo>
                      <a:close/>
                    </a:path>
                  </a:pathLst>
                </a:custGeom>
                <a:solidFill>
                  <a:srgbClr val="FFFFFF"/>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1" name="Vector">
                  <a:extLst>
                    <a:ext uri="{FF2B5EF4-FFF2-40B4-BE49-F238E27FC236}">
                      <a16:creationId xmlns:a16="http://schemas.microsoft.com/office/drawing/2014/main" id="{BC64FA1A-4A36-3148-1A83-C31D010016C1}"/>
                    </a:ext>
                  </a:extLst>
                </p:cNvPr>
                <p:cNvSpPr>
                  <a:spLocks noEditPoints="1"/>
                </p:cNvSpPr>
                <p:nvPr/>
              </p:nvSpPr>
              <p:spPr bwMode="gray">
                <a:xfrm>
                  <a:off x="4587875" y="3965575"/>
                  <a:ext cx="433388" cy="433388"/>
                </a:xfrm>
                <a:custGeom>
                  <a:avLst/>
                  <a:gdLst>
                    <a:gd name="T0" fmla="*/ 534 w 1069"/>
                    <a:gd name="T1" fmla="*/ 0 h 1069"/>
                    <a:gd name="T2" fmla="*/ 0 w 1069"/>
                    <a:gd name="T3" fmla="*/ 534 h 1069"/>
                    <a:gd name="T4" fmla="*/ 534 w 1069"/>
                    <a:gd name="T5" fmla="*/ 1069 h 1069"/>
                    <a:gd name="T6" fmla="*/ 1069 w 1069"/>
                    <a:gd name="T7" fmla="*/ 534 h 1069"/>
                    <a:gd name="T8" fmla="*/ 534 w 1069"/>
                    <a:gd name="T9" fmla="*/ 0 h 1069"/>
                    <a:gd name="T10" fmla="*/ 534 w 1069"/>
                    <a:gd name="T11" fmla="*/ 829 h 1069"/>
                    <a:gd name="T12" fmla="*/ 240 w 1069"/>
                    <a:gd name="T13" fmla="*/ 534 h 1069"/>
                    <a:gd name="T14" fmla="*/ 534 w 1069"/>
                    <a:gd name="T15" fmla="*/ 240 h 1069"/>
                    <a:gd name="T16" fmla="*/ 829 w 1069"/>
                    <a:gd name="T17" fmla="*/ 534 h 1069"/>
                    <a:gd name="T18" fmla="*/ 534 w 1069"/>
                    <a:gd name="T19" fmla="*/ 829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9" h="1069">
                      <a:moveTo>
                        <a:pt x="534" y="0"/>
                      </a:moveTo>
                      <a:cubicBezTo>
                        <a:pt x="240" y="0"/>
                        <a:pt x="0" y="240"/>
                        <a:pt x="0" y="534"/>
                      </a:cubicBezTo>
                      <a:cubicBezTo>
                        <a:pt x="0" y="829"/>
                        <a:pt x="240" y="1069"/>
                        <a:pt x="534" y="1069"/>
                      </a:cubicBezTo>
                      <a:cubicBezTo>
                        <a:pt x="829" y="1069"/>
                        <a:pt x="1069" y="829"/>
                        <a:pt x="1069" y="534"/>
                      </a:cubicBezTo>
                      <a:cubicBezTo>
                        <a:pt x="1069" y="240"/>
                        <a:pt x="829" y="0"/>
                        <a:pt x="534" y="0"/>
                      </a:cubicBezTo>
                      <a:close/>
                      <a:moveTo>
                        <a:pt x="534" y="829"/>
                      </a:moveTo>
                      <a:cubicBezTo>
                        <a:pt x="372" y="829"/>
                        <a:pt x="240" y="697"/>
                        <a:pt x="240" y="534"/>
                      </a:cubicBezTo>
                      <a:cubicBezTo>
                        <a:pt x="240" y="372"/>
                        <a:pt x="372" y="240"/>
                        <a:pt x="534" y="240"/>
                      </a:cubicBezTo>
                      <a:cubicBezTo>
                        <a:pt x="697" y="240"/>
                        <a:pt x="829" y="372"/>
                        <a:pt x="829" y="534"/>
                      </a:cubicBezTo>
                      <a:cubicBezTo>
                        <a:pt x="829" y="697"/>
                        <a:pt x="697" y="829"/>
                        <a:pt x="534" y="829"/>
                      </a:cubicBezTo>
                      <a:close/>
                    </a:path>
                  </a:pathLst>
                </a:custGeom>
                <a:solidFill>
                  <a:srgbClr val="FFFFFF"/>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2" name="Vector">
                  <a:extLst>
                    <a:ext uri="{FF2B5EF4-FFF2-40B4-BE49-F238E27FC236}">
                      <a16:creationId xmlns:a16="http://schemas.microsoft.com/office/drawing/2014/main" id="{F2C49C46-E2C3-08AD-AE2A-9E40A93F917B}"/>
                    </a:ext>
                  </a:extLst>
                </p:cNvPr>
                <p:cNvSpPr>
                  <a:spLocks noEditPoints="1"/>
                </p:cNvSpPr>
                <p:nvPr/>
              </p:nvSpPr>
              <p:spPr bwMode="gray">
                <a:xfrm>
                  <a:off x="3998913" y="3965575"/>
                  <a:ext cx="433388" cy="433388"/>
                </a:xfrm>
                <a:custGeom>
                  <a:avLst/>
                  <a:gdLst>
                    <a:gd name="T0" fmla="*/ 534 w 1068"/>
                    <a:gd name="T1" fmla="*/ 0 h 1069"/>
                    <a:gd name="T2" fmla="*/ 0 w 1068"/>
                    <a:gd name="T3" fmla="*/ 534 h 1069"/>
                    <a:gd name="T4" fmla="*/ 534 w 1068"/>
                    <a:gd name="T5" fmla="*/ 1069 h 1069"/>
                    <a:gd name="T6" fmla="*/ 1068 w 1068"/>
                    <a:gd name="T7" fmla="*/ 534 h 1069"/>
                    <a:gd name="T8" fmla="*/ 534 w 1068"/>
                    <a:gd name="T9" fmla="*/ 0 h 1069"/>
                    <a:gd name="T10" fmla="*/ 534 w 1068"/>
                    <a:gd name="T11" fmla="*/ 829 h 1069"/>
                    <a:gd name="T12" fmla="*/ 240 w 1068"/>
                    <a:gd name="T13" fmla="*/ 534 h 1069"/>
                    <a:gd name="T14" fmla="*/ 534 w 1068"/>
                    <a:gd name="T15" fmla="*/ 240 h 1069"/>
                    <a:gd name="T16" fmla="*/ 828 w 1068"/>
                    <a:gd name="T17" fmla="*/ 534 h 1069"/>
                    <a:gd name="T18" fmla="*/ 534 w 1068"/>
                    <a:gd name="T19" fmla="*/ 829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8" h="1069">
                      <a:moveTo>
                        <a:pt x="534" y="0"/>
                      </a:moveTo>
                      <a:cubicBezTo>
                        <a:pt x="240" y="0"/>
                        <a:pt x="0" y="240"/>
                        <a:pt x="0" y="534"/>
                      </a:cubicBezTo>
                      <a:cubicBezTo>
                        <a:pt x="0" y="829"/>
                        <a:pt x="240" y="1069"/>
                        <a:pt x="534" y="1069"/>
                      </a:cubicBezTo>
                      <a:cubicBezTo>
                        <a:pt x="829" y="1069"/>
                        <a:pt x="1068" y="829"/>
                        <a:pt x="1068" y="534"/>
                      </a:cubicBezTo>
                      <a:cubicBezTo>
                        <a:pt x="1068" y="240"/>
                        <a:pt x="829" y="0"/>
                        <a:pt x="534" y="0"/>
                      </a:cubicBezTo>
                      <a:close/>
                      <a:moveTo>
                        <a:pt x="534" y="829"/>
                      </a:moveTo>
                      <a:cubicBezTo>
                        <a:pt x="372" y="829"/>
                        <a:pt x="240" y="697"/>
                        <a:pt x="240" y="534"/>
                      </a:cubicBezTo>
                      <a:cubicBezTo>
                        <a:pt x="240" y="372"/>
                        <a:pt x="372" y="240"/>
                        <a:pt x="534" y="240"/>
                      </a:cubicBezTo>
                      <a:cubicBezTo>
                        <a:pt x="696" y="240"/>
                        <a:pt x="828" y="372"/>
                        <a:pt x="828" y="534"/>
                      </a:cubicBezTo>
                      <a:cubicBezTo>
                        <a:pt x="828" y="697"/>
                        <a:pt x="696" y="829"/>
                        <a:pt x="534" y="829"/>
                      </a:cubicBezTo>
                      <a:close/>
                    </a:path>
                  </a:pathLst>
                </a:custGeom>
                <a:solidFill>
                  <a:srgbClr val="FFFFFF"/>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3" name="Vector">
                  <a:extLst>
                    <a:ext uri="{FF2B5EF4-FFF2-40B4-BE49-F238E27FC236}">
                      <a16:creationId xmlns:a16="http://schemas.microsoft.com/office/drawing/2014/main" id="{09ED38FF-40C9-0148-816C-B1B24D6DABF6}"/>
                    </a:ext>
                  </a:extLst>
                </p:cNvPr>
                <p:cNvSpPr>
                  <a:spLocks noEditPoints="1"/>
                </p:cNvSpPr>
                <p:nvPr/>
              </p:nvSpPr>
              <p:spPr bwMode="gray">
                <a:xfrm>
                  <a:off x="5176838" y="3965575"/>
                  <a:ext cx="433388" cy="433388"/>
                </a:xfrm>
                <a:custGeom>
                  <a:avLst/>
                  <a:gdLst>
                    <a:gd name="T0" fmla="*/ 535 w 1069"/>
                    <a:gd name="T1" fmla="*/ 0 h 1069"/>
                    <a:gd name="T2" fmla="*/ 0 w 1069"/>
                    <a:gd name="T3" fmla="*/ 534 h 1069"/>
                    <a:gd name="T4" fmla="*/ 535 w 1069"/>
                    <a:gd name="T5" fmla="*/ 1069 h 1069"/>
                    <a:gd name="T6" fmla="*/ 1069 w 1069"/>
                    <a:gd name="T7" fmla="*/ 534 h 1069"/>
                    <a:gd name="T8" fmla="*/ 535 w 1069"/>
                    <a:gd name="T9" fmla="*/ 0 h 1069"/>
                    <a:gd name="T10" fmla="*/ 535 w 1069"/>
                    <a:gd name="T11" fmla="*/ 829 h 1069"/>
                    <a:gd name="T12" fmla="*/ 240 w 1069"/>
                    <a:gd name="T13" fmla="*/ 534 h 1069"/>
                    <a:gd name="T14" fmla="*/ 535 w 1069"/>
                    <a:gd name="T15" fmla="*/ 240 h 1069"/>
                    <a:gd name="T16" fmla="*/ 829 w 1069"/>
                    <a:gd name="T17" fmla="*/ 534 h 1069"/>
                    <a:gd name="T18" fmla="*/ 535 w 1069"/>
                    <a:gd name="T19" fmla="*/ 829 h 10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9" h="1069">
                      <a:moveTo>
                        <a:pt x="535" y="0"/>
                      </a:moveTo>
                      <a:cubicBezTo>
                        <a:pt x="240" y="0"/>
                        <a:pt x="0" y="240"/>
                        <a:pt x="0" y="534"/>
                      </a:cubicBezTo>
                      <a:cubicBezTo>
                        <a:pt x="0" y="829"/>
                        <a:pt x="240" y="1069"/>
                        <a:pt x="535" y="1069"/>
                      </a:cubicBezTo>
                      <a:cubicBezTo>
                        <a:pt x="829" y="1069"/>
                        <a:pt x="1069" y="829"/>
                        <a:pt x="1069" y="534"/>
                      </a:cubicBezTo>
                      <a:cubicBezTo>
                        <a:pt x="1069" y="240"/>
                        <a:pt x="829" y="0"/>
                        <a:pt x="535" y="0"/>
                      </a:cubicBezTo>
                      <a:close/>
                      <a:moveTo>
                        <a:pt x="535" y="829"/>
                      </a:moveTo>
                      <a:cubicBezTo>
                        <a:pt x="372" y="829"/>
                        <a:pt x="240" y="697"/>
                        <a:pt x="240" y="534"/>
                      </a:cubicBezTo>
                      <a:cubicBezTo>
                        <a:pt x="240" y="372"/>
                        <a:pt x="372" y="240"/>
                        <a:pt x="535" y="240"/>
                      </a:cubicBezTo>
                      <a:cubicBezTo>
                        <a:pt x="697" y="240"/>
                        <a:pt x="829" y="372"/>
                        <a:pt x="829" y="534"/>
                      </a:cubicBezTo>
                      <a:cubicBezTo>
                        <a:pt x="829" y="697"/>
                        <a:pt x="697" y="829"/>
                        <a:pt x="535" y="829"/>
                      </a:cubicBezTo>
                      <a:close/>
                    </a:path>
                  </a:pathLst>
                </a:custGeom>
                <a:solidFill>
                  <a:srgbClr val="FFFFFF"/>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4" name="Vector">
                  <a:extLst>
                    <a:ext uri="{FF2B5EF4-FFF2-40B4-BE49-F238E27FC236}">
                      <a16:creationId xmlns:a16="http://schemas.microsoft.com/office/drawing/2014/main" id="{6271C0AF-25A4-841B-0C65-F9E2F8B828B6}"/>
                    </a:ext>
                  </a:extLst>
                </p:cNvPr>
                <p:cNvSpPr>
                  <a:spLocks/>
                </p:cNvSpPr>
                <p:nvPr/>
              </p:nvSpPr>
              <p:spPr bwMode="gray">
                <a:xfrm>
                  <a:off x="3994150" y="3371850"/>
                  <a:ext cx="442913" cy="439738"/>
                </a:xfrm>
                <a:custGeom>
                  <a:avLst/>
                  <a:gdLst>
                    <a:gd name="T0" fmla="*/ 1045 w 1092"/>
                    <a:gd name="T1" fmla="*/ 47 h 1081"/>
                    <a:gd name="T2" fmla="*/ 876 w 1092"/>
                    <a:gd name="T3" fmla="*/ 47 h 1081"/>
                    <a:gd name="T4" fmla="*/ 546 w 1092"/>
                    <a:gd name="T5" fmla="*/ 377 h 1081"/>
                    <a:gd name="T6" fmla="*/ 217 w 1092"/>
                    <a:gd name="T7" fmla="*/ 47 h 1081"/>
                    <a:gd name="T8" fmla="*/ 47 w 1092"/>
                    <a:gd name="T9" fmla="*/ 47 h 1081"/>
                    <a:gd name="T10" fmla="*/ 47 w 1092"/>
                    <a:gd name="T11" fmla="*/ 217 h 1081"/>
                    <a:gd name="T12" fmla="*/ 376 w 1092"/>
                    <a:gd name="T13" fmla="*/ 546 h 1081"/>
                    <a:gd name="T14" fmla="*/ 47 w 1092"/>
                    <a:gd name="T15" fmla="*/ 876 h 1081"/>
                    <a:gd name="T16" fmla="*/ 47 w 1092"/>
                    <a:gd name="T17" fmla="*/ 1045 h 1081"/>
                    <a:gd name="T18" fmla="*/ 132 w 1092"/>
                    <a:gd name="T19" fmla="*/ 1081 h 1081"/>
                    <a:gd name="T20" fmla="*/ 217 w 1092"/>
                    <a:gd name="T21" fmla="*/ 1045 h 1081"/>
                    <a:gd name="T22" fmla="*/ 546 w 1092"/>
                    <a:gd name="T23" fmla="*/ 716 h 1081"/>
                    <a:gd name="T24" fmla="*/ 876 w 1092"/>
                    <a:gd name="T25" fmla="*/ 1045 h 1081"/>
                    <a:gd name="T26" fmla="*/ 960 w 1092"/>
                    <a:gd name="T27" fmla="*/ 1081 h 1081"/>
                    <a:gd name="T28" fmla="*/ 1045 w 1092"/>
                    <a:gd name="T29" fmla="*/ 1045 h 1081"/>
                    <a:gd name="T30" fmla="*/ 1045 w 1092"/>
                    <a:gd name="T31" fmla="*/ 876 h 1081"/>
                    <a:gd name="T32" fmla="*/ 716 w 1092"/>
                    <a:gd name="T33" fmla="*/ 546 h 1081"/>
                    <a:gd name="T34" fmla="*/ 1045 w 1092"/>
                    <a:gd name="T35" fmla="*/ 217 h 1081"/>
                    <a:gd name="T36" fmla="*/ 1045 w 1092"/>
                    <a:gd name="T37" fmla="*/ 47 h 10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92" h="1081">
                      <a:moveTo>
                        <a:pt x="1045" y="47"/>
                      </a:moveTo>
                      <a:cubicBezTo>
                        <a:pt x="998" y="0"/>
                        <a:pt x="922" y="0"/>
                        <a:pt x="876" y="47"/>
                      </a:cubicBezTo>
                      <a:cubicBezTo>
                        <a:pt x="546" y="377"/>
                        <a:pt x="546" y="377"/>
                        <a:pt x="546" y="377"/>
                      </a:cubicBezTo>
                      <a:cubicBezTo>
                        <a:pt x="217" y="47"/>
                        <a:pt x="217" y="47"/>
                        <a:pt x="217" y="47"/>
                      </a:cubicBezTo>
                      <a:cubicBezTo>
                        <a:pt x="170" y="0"/>
                        <a:pt x="94" y="0"/>
                        <a:pt x="47" y="47"/>
                      </a:cubicBezTo>
                      <a:cubicBezTo>
                        <a:pt x="0" y="94"/>
                        <a:pt x="0" y="170"/>
                        <a:pt x="47" y="217"/>
                      </a:cubicBezTo>
                      <a:cubicBezTo>
                        <a:pt x="376" y="546"/>
                        <a:pt x="376" y="546"/>
                        <a:pt x="376" y="546"/>
                      </a:cubicBezTo>
                      <a:cubicBezTo>
                        <a:pt x="47" y="876"/>
                        <a:pt x="47" y="876"/>
                        <a:pt x="47" y="876"/>
                      </a:cubicBezTo>
                      <a:cubicBezTo>
                        <a:pt x="0" y="923"/>
                        <a:pt x="0" y="999"/>
                        <a:pt x="47" y="1045"/>
                      </a:cubicBezTo>
                      <a:cubicBezTo>
                        <a:pt x="70" y="1069"/>
                        <a:pt x="101" y="1081"/>
                        <a:pt x="132" y="1081"/>
                      </a:cubicBezTo>
                      <a:cubicBezTo>
                        <a:pt x="163" y="1081"/>
                        <a:pt x="193" y="1069"/>
                        <a:pt x="217" y="1045"/>
                      </a:cubicBezTo>
                      <a:cubicBezTo>
                        <a:pt x="546" y="716"/>
                        <a:pt x="546" y="716"/>
                        <a:pt x="546" y="716"/>
                      </a:cubicBezTo>
                      <a:cubicBezTo>
                        <a:pt x="876" y="1045"/>
                        <a:pt x="876" y="1045"/>
                        <a:pt x="876" y="1045"/>
                      </a:cubicBezTo>
                      <a:cubicBezTo>
                        <a:pt x="899" y="1069"/>
                        <a:pt x="930" y="1081"/>
                        <a:pt x="960" y="1081"/>
                      </a:cubicBezTo>
                      <a:cubicBezTo>
                        <a:pt x="991" y="1081"/>
                        <a:pt x="1022" y="1069"/>
                        <a:pt x="1045" y="1045"/>
                      </a:cubicBezTo>
                      <a:cubicBezTo>
                        <a:pt x="1092" y="999"/>
                        <a:pt x="1092" y="923"/>
                        <a:pt x="1045" y="876"/>
                      </a:cubicBezTo>
                      <a:cubicBezTo>
                        <a:pt x="716" y="546"/>
                        <a:pt x="716" y="546"/>
                        <a:pt x="716" y="546"/>
                      </a:cubicBezTo>
                      <a:cubicBezTo>
                        <a:pt x="1045" y="217"/>
                        <a:pt x="1045" y="217"/>
                        <a:pt x="1045" y="217"/>
                      </a:cubicBezTo>
                      <a:cubicBezTo>
                        <a:pt x="1092" y="170"/>
                        <a:pt x="1092" y="94"/>
                        <a:pt x="1045" y="47"/>
                      </a:cubicBezTo>
                      <a:close/>
                    </a:path>
                  </a:pathLst>
                </a:custGeom>
                <a:solidFill>
                  <a:srgbClr val="FFFFFF"/>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5" name="Vector">
                  <a:extLst>
                    <a:ext uri="{FF2B5EF4-FFF2-40B4-BE49-F238E27FC236}">
                      <a16:creationId xmlns:a16="http://schemas.microsoft.com/office/drawing/2014/main" id="{24594159-B64F-6829-C479-C9C4C8CA9E2F}"/>
                    </a:ext>
                  </a:extLst>
                </p:cNvPr>
                <p:cNvSpPr>
                  <a:spLocks/>
                </p:cNvSpPr>
                <p:nvPr/>
              </p:nvSpPr>
              <p:spPr bwMode="gray">
                <a:xfrm>
                  <a:off x="4583113" y="3371850"/>
                  <a:ext cx="442913" cy="439738"/>
                </a:xfrm>
                <a:custGeom>
                  <a:avLst/>
                  <a:gdLst>
                    <a:gd name="T0" fmla="*/ 1046 w 1092"/>
                    <a:gd name="T1" fmla="*/ 47 h 1081"/>
                    <a:gd name="T2" fmla="*/ 876 w 1092"/>
                    <a:gd name="T3" fmla="*/ 47 h 1081"/>
                    <a:gd name="T4" fmla="*/ 546 w 1092"/>
                    <a:gd name="T5" fmla="*/ 377 h 1081"/>
                    <a:gd name="T6" fmla="*/ 217 w 1092"/>
                    <a:gd name="T7" fmla="*/ 47 h 1081"/>
                    <a:gd name="T8" fmla="*/ 47 w 1092"/>
                    <a:gd name="T9" fmla="*/ 47 h 1081"/>
                    <a:gd name="T10" fmla="*/ 47 w 1092"/>
                    <a:gd name="T11" fmla="*/ 217 h 1081"/>
                    <a:gd name="T12" fmla="*/ 377 w 1092"/>
                    <a:gd name="T13" fmla="*/ 546 h 1081"/>
                    <a:gd name="T14" fmla="*/ 47 w 1092"/>
                    <a:gd name="T15" fmla="*/ 876 h 1081"/>
                    <a:gd name="T16" fmla="*/ 47 w 1092"/>
                    <a:gd name="T17" fmla="*/ 1045 h 1081"/>
                    <a:gd name="T18" fmla="*/ 132 w 1092"/>
                    <a:gd name="T19" fmla="*/ 1081 h 1081"/>
                    <a:gd name="T20" fmla="*/ 217 w 1092"/>
                    <a:gd name="T21" fmla="*/ 1045 h 1081"/>
                    <a:gd name="T22" fmla="*/ 546 w 1092"/>
                    <a:gd name="T23" fmla="*/ 716 h 1081"/>
                    <a:gd name="T24" fmla="*/ 876 w 1092"/>
                    <a:gd name="T25" fmla="*/ 1045 h 1081"/>
                    <a:gd name="T26" fmla="*/ 961 w 1092"/>
                    <a:gd name="T27" fmla="*/ 1081 h 1081"/>
                    <a:gd name="T28" fmla="*/ 1046 w 1092"/>
                    <a:gd name="T29" fmla="*/ 1045 h 1081"/>
                    <a:gd name="T30" fmla="*/ 1046 w 1092"/>
                    <a:gd name="T31" fmla="*/ 876 h 1081"/>
                    <a:gd name="T32" fmla="*/ 716 w 1092"/>
                    <a:gd name="T33" fmla="*/ 546 h 1081"/>
                    <a:gd name="T34" fmla="*/ 1046 w 1092"/>
                    <a:gd name="T35" fmla="*/ 217 h 1081"/>
                    <a:gd name="T36" fmla="*/ 1046 w 1092"/>
                    <a:gd name="T37" fmla="*/ 47 h 10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92" h="1081">
                      <a:moveTo>
                        <a:pt x="1046" y="47"/>
                      </a:moveTo>
                      <a:cubicBezTo>
                        <a:pt x="999" y="0"/>
                        <a:pt x="923" y="0"/>
                        <a:pt x="876" y="47"/>
                      </a:cubicBezTo>
                      <a:cubicBezTo>
                        <a:pt x="546" y="377"/>
                        <a:pt x="546" y="377"/>
                        <a:pt x="546" y="377"/>
                      </a:cubicBezTo>
                      <a:cubicBezTo>
                        <a:pt x="217" y="47"/>
                        <a:pt x="217" y="47"/>
                        <a:pt x="217" y="47"/>
                      </a:cubicBezTo>
                      <a:cubicBezTo>
                        <a:pt x="170" y="0"/>
                        <a:pt x="94" y="0"/>
                        <a:pt x="47" y="47"/>
                      </a:cubicBezTo>
                      <a:cubicBezTo>
                        <a:pt x="0" y="94"/>
                        <a:pt x="0" y="170"/>
                        <a:pt x="47" y="217"/>
                      </a:cubicBezTo>
                      <a:cubicBezTo>
                        <a:pt x="377" y="546"/>
                        <a:pt x="377" y="546"/>
                        <a:pt x="377" y="546"/>
                      </a:cubicBezTo>
                      <a:cubicBezTo>
                        <a:pt x="47" y="876"/>
                        <a:pt x="47" y="876"/>
                        <a:pt x="47" y="876"/>
                      </a:cubicBezTo>
                      <a:cubicBezTo>
                        <a:pt x="0" y="923"/>
                        <a:pt x="0" y="999"/>
                        <a:pt x="47" y="1045"/>
                      </a:cubicBezTo>
                      <a:cubicBezTo>
                        <a:pt x="71" y="1069"/>
                        <a:pt x="101" y="1081"/>
                        <a:pt x="132" y="1081"/>
                      </a:cubicBezTo>
                      <a:cubicBezTo>
                        <a:pt x="163" y="1081"/>
                        <a:pt x="193" y="1069"/>
                        <a:pt x="217" y="1045"/>
                      </a:cubicBezTo>
                      <a:cubicBezTo>
                        <a:pt x="546" y="716"/>
                        <a:pt x="546" y="716"/>
                        <a:pt x="546" y="716"/>
                      </a:cubicBezTo>
                      <a:cubicBezTo>
                        <a:pt x="876" y="1045"/>
                        <a:pt x="876" y="1045"/>
                        <a:pt x="876" y="1045"/>
                      </a:cubicBezTo>
                      <a:cubicBezTo>
                        <a:pt x="899" y="1069"/>
                        <a:pt x="930" y="1081"/>
                        <a:pt x="961" y="1081"/>
                      </a:cubicBezTo>
                      <a:cubicBezTo>
                        <a:pt x="991" y="1081"/>
                        <a:pt x="1022" y="1069"/>
                        <a:pt x="1046" y="1045"/>
                      </a:cubicBezTo>
                      <a:cubicBezTo>
                        <a:pt x="1092" y="999"/>
                        <a:pt x="1092" y="923"/>
                        <a:pt x="1046" y="876"/>
                      </a:cubicBezTo>
                      <a:cubicBezTo>
                        <a:pt x="716" y="546"/>
                        <a:pt x="716" y="546"/>
                        <a:pt x="716" y="546"/>
                      </a:cubicBezTo>
                      <a:cubicBezTo>
                        <a:pt x="1046" y="217"/>
                        <a:pt x="1046" y="217"/>
                        <a:pt x="1046" y="217"/>
                      </a:cubicBezTo>
                      <a:cubicBezTo>
                        <a:pt x="1092" y="170"/>
                        <a:pt x="1092" y="94"/>
                        <a:pt x="1046" y="47"/>
                      </a:cubicBezTo>
                      <a:close/>
                    </a:path>
                  </a:pathLst>
                </a:custGeom>
                <a:solidFill>
                  <a:srgbClr val="FFFFFF"/>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6" name="Vector">
                  <a:extLst>
                    <a:ext uri="{FF2B5EF4-FFF2-40B4-BE49-F238E27FC236}">
                      <a16:creationId xmlns:a16="http://schemas.microsoft.com/office/drawing/2014/main" id="{CF731D6C-EA7B-28C8-0031-6E6EB7E8C5F9}"/>
                    </a:ext>
                  </a:extLst>
                </p:cNvPr>
                <p:cNvSpPr>
                  <a:spLocks/>
                </p:cNvSpPr>
                <p:nvPr/>
              </p:nvSpPr>
              <p:spPr bwMode="gray">
                <a:xfrm>
                  <a:off x="5172075" y="3371850"/>
                  <a:ext cx="442913" cy="439738"/>
                </a:xfrm>
                <a:custGeom>
                  <a:avLst/>
                  <a:gdLst>
                    <a:gd name="T0" fmla="*/ 47 w 1093"/>
                    <a:gd name="T1" fmla="*/ 1045 h 1081"/>
                    <a:gd name="T2" fmla="*/ 132 w 1093"/>
                    <a:gd name="T3" fmla="*/ 1081 h 1081"/>
                    <a:gd name="T4" fmla="*/ 217 w 1093"/>
                    <a:gd name="T5" fmla="*/ 1045 h 1081"/>
                    <a:gd name="T6" fmla="*/ 547 w 1093"/>
                    <a:gd name="T7" fmla="*/ 716 h 1081"/>
                    <a:gd name="T8" fmla="*/ 876 w 1093"/>
                    <a:gd name="T9" fmla="*/ 1045 h 1081"/>
                    <a:gd name="T10" fmla="*/ 961 w 1093"/>
                    <a:gd name="T11" fmla="*/ 1081 h 1081"/>
                    <a:gd name="T12" fmla="*/ 1046 w 1093"/>
                    <a:gd name="T13" fmla="*/ 1045 h 1081"/>
                    <a:gd name="T14" fmla="*/ 1046 w 1093"/>
                    <a:gd name="T15" fmla="*/ 876 h 1081"/>
                    <a:gd name="T16" fmla="*/ 716 w 1093"/>
                    <a:gd name="T17" fmla="*/ 546 h 1081"/>
                    <a:gd name="T18" fmla="*/ 1046 w 1093"/>
                    <a:gd name="T19" fmla="*/ 217 h 1081"/>
                    <a:gd name="T20" fmla="*/ 1046 w 1093"/>
                    <a:gd name="T21" fmla="*/ 47 h 1081"/>
                    <a:gd name="T22" fmla="*/ 876 w 1093"/>
                    <a:gd name="T23" fmla="*/ 47 h 1081"/>
                    <a:gd name="T24" fmla="*/ 547 w 1093"/>
                    <a:gd name="T25" fmla="*/ 377 h 1081"/>
                    <a:gd name="T26" fmla="*/ 217 w 1093"/>
                    <a:gd name="T27" fmla="*/ 47 h 1081"/>
                    <a:gd name="T28" fmla="*/ 47 w 1093"/>
                    <a:gd name="T29" fmla="*/ 47 h 1081"/>
                    <a:gd name="T30" fmla="*/ 47 w 1093"/>
                    <a:gd name="T31" fmla="*/ 217 h 1081"/>
                    <a:gd name="T32" fmla="*/ 377 w 1093"/>
                    <a:gd name="T33" fmla="*/ 546 h 1081"/>
                    <a:gd name="T34" fmla="*/ 47 w 1093"/>
                    <a:gd name="T35" fmla="*/ 876 h 1081"/>
                    <a:gd name="T36" fmla="*/ 47 w 1093"/>
                    <a:gd name="T37" fmla="*/ 1045 h 10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93" h="1081">
                      <a:moveTo>
                        <a:pt x="47" y="1045"/>
                      </a:moveTo>
                      <a:cubicBezTo>
                        <a:pt x="71" y="1069"/>
                        <a:pt x="101" y="1081"/>
                        <a:pt x="132" y="1081"/>
                      </a:cubicBezTo>
                      <a:cubicBezTo>
                        <a:pt x="163" y="1081"/>
                        <a:pt x="194" y="1069"/>
                        <a:pt x="217" y="1045"/>
                      </a:cubicBezTo>
                      <a:cubicBezTo>
                        <a:pt x="547" y="716"/>
                        <a:pt x="547" y="716"/>
                        <a:pt x="547" y="716"/>
                      </a:cubicBezTo>
                      <a:cubicBezTo>
                        <a:pt x="876" y="1045"/>
                        <a:pt x="876" y="1045"/>
                        <a:pt x="876" y="1045"/>
                      </a:cubicBezTo>
                      <a:cubicBezTo>
                        <a:pt x="899" y="1069"/>
                        <a:pt x="930" y="1081"/>
                        <a:pt x="961" y="1081"/>
                      </a:cubicBezTo>
                      <a:cubicBezTo>
                        <a:pt x="992" y="1081"/>
                        <a:pt x="1022" y="1069"/>
                        <a:pt x="1046" y="1045"/>
                      </a:cubicBezTo>
                      <a:cubicBezTo>
                        <a:pt x="1093" y="999"/>
                        <a:pt x="1093" y="923"/>
                        <a:pt x="1046" y="876"/>
                      </a:cubicBezTo>
                      <a:cubicBezTo>
                        <a:pt x="716" y="546"/>
                        <a:pt x="716" y="546"/>
                        <a:pt x="716" y="546"/>
                      </a:cubicBezTo>
                      <a:cubicBezTo>
                        <a:pt x="1046" y="217"/>
                        <a:pt x="1046" y="217"/>
                        <a:pt x="1046" y="217"/>
                      </a:cubicBezTo>
                      <a:cubicBezTo>
                        <a:pt x="1093" y="170"/>
                        <a:pt x="1093" y="94"/>
                        <a:pt x="1046" y="47"/>
                      </a:cubicBezTo>
                      <a:cubicBezTo>
                        <a:pt x="999" y="0"/>
                        <a:pt x="923" y="0"/>
                        <a:pt x="876" y="47"/>
                      </a:cubicBezTo>
                      <a:cubicBezTo>
                        <a:pt x="547" y="377"/>
                        <a:pt x="547" y="377"/>
                        <a:pt x="547" y="377"/>
                      </a:cubicBezTo>
                      <a:cubicBezTo>
                        <a:pt x="217" y="47"/>
                        <a:pt x="217" y="47"/>
                        <a:pt x="217" y="47"/>
                      </a:cubicBezTo>
                      <a:cubicBezTo>
                        <a:pt x="170" y="0"/>
                        <a:pt x="94" y="0"/>
                        <a:pt x="47" y="47"/>
                      </a:cubicBezTo>
                      <a:cubicBezTo>
                        <a:pt x="0" y="94"/>
                        <a:pt x="0" y="170"/>
                        <a:pt x="47" y="217"/>
                      </a:cubicBezTo>
                      <a:cubicBezTo>
                        <a:pt x="377" y="546"/>
                        <a:pt x="377" y="546"/>
                        <a:pt x="377" y="546"/>
                      </a:cubicBezTo>
                      <a:cubicBezTo>
                        <a:pt x="47" y="876"/>
                        <a:pt x="47" y="876"/>
                        <a:pt x="47" y="876"/>
                      </a:cubicBezTo>
                      <a:cubicBezTo>
                        <a:pt x="0" y="923"/>
                        <a:pt x="0" y="999"/>
                        <a:pt x="47" y="1045"/>
                      </a:cubicBezTo>
                      <a:close/>
                    </a:path>
                  </a:pathLst>
                </a:custGeom>
                <a:solidFill>
                  <a:srgbClr val="FFFFFF"/>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7" name="Vector">
                  <a:extLst>
                    <a:ext uri="{FF2B5EF4-FFF2-40B4-BE49-F238E27FC236}">
                      <a16:creationId xmlns:a16="http://schemas.microsoft.com/office/drawing/2014/main" id="{88C9A64E-1442-F270-98F3-20465A2CDABE}"/>
                    </a:ext>
                  </a:extLst>
                </p:cNvPr>
                <p:cNvSpPr>
                  <a:spLocks/>
                </p:cNvSpPr>
                <p:nvPr/>
              </p:nvSpPr>
              <p:spPr bwMode="gray">
                <a:xfrm>
                  <a:off x="3662363" y="2803525"/>
                  <a:ext cx="790575" cy="1427163"/>
                </a:xfrm>
                <a:custGeom>
                  <a:avLst/>
                  <a:gdLst>
                    <a:gd name="T0" fmla="*/ 1278 w 1947"/>
                    <a:gd name="T1" fmla="*/ 170 h 3519"/>
                    <a:gd name="T2" fmla="*/ 1488 w 1947"/>
                    <a:gd name="T3" fmla="*/ 379 h 3519"/>
                    <a:gd name="T4" fmla="*/ 327 w 1947"/>
                    <a:gd name="T5" fmla="*/ 379 h 3519"/>
                    <a:gd name="T6" fmla="*/ 0 w 1947"/>
                    <a:gd name="T7" fmla="*/ 706 h 3519"/>
                    <a:gd name="T8" fmla="*/ 0 w 1947"/>
                    <a:gd name="T9" fmla="*/ 3192 h 3519"/>
                    <a:gd name="T10" fmla="*/ 327 w 1947"/>
                    <a:gd name="T11" fmla="*/ 3519 h 3519"/>
                    <a:gd name="T12" fmla="*/ 638 w 1947"/>
                    <a:gd name="T13" fmla="*/ 3519 h 3519"/>
                    <a:gd name="T14" fmla="*/ 638 w 1947"/>
                    <a:gd name="T15" fmla="*/ 3279 h 3519"/>
                    <a:gd name="T16" fmla="*/ 327 w 1947"/>
                    <a:gd name="T17" fmla="*/ 3279 h 3519"/>
                    <a:gd name="T18" fmla="*/ 240 w 1947"/>
                    <a:gd name="T19" fmla="*/ 3192 h 3519"/>
                    <a:gd name="T20" fmla="*/ 240 w 1947"/>
                    <a:gd name="T21" fmla="*/ 706 h 3519"/>
                    <a:gd name="T22" fmla="*/ 327 w 1947"/>
                    <a:gd name="T23" fmla="*/ 619 h 3519"/>
                    <a:gd name="T24" fmla="*/ 1488 w 1947"/>
                    <a:gd name="T25" fmla="*/ 619 h 3519"/>
                    <a:gd name="T26" fmla="*/ 1278 w 1947"/>
                    <a:gd name="T27" fmla="*/ 829 h 3519"/>
                    <a:gd name="T28" fmla="*/ 1448 w 1947"/>
                    <a:gd name="T29" fmla="*/ 998 h 3519"/>
                    <a:gd name="T30" fmla="*/ 1947 w 1947"/>
                    <a:gd name="T31" fmla="*/ 499 h 3519"/>
                    <a:gd name="T32" fmla="*/ 1448 w 1947"/>
                    <a:gd name="T33" fmla="*/ 0 h 3519"/>
                    <a:gd name="T34" fmla="*/ 1278 w 1947"/>
                    <a:gd name="T35" fmla="*/ 170 h 3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47" h="3519">
                      <a:moveTo>
                        <a:pt x="1278" y="170"/>
                      </a:moveTo>
                      <a:cubicBezTo>
                        <a:pt x="1488" y="379"/>
                        <a:pt x="1488" y="379"/>
                        <a:pt x="1488" y="379"/>
                      </a:cubicBezTo>
                      <a:cubicBezTo>
                        <a:pt x="327" y="379"/>
                        <a:pt x="327" y="379"/>
                        <a:pt x="327" y="379"/>
                      </a:cubicBezTo>
                      <a:cubicBezTo>
                        <a:pt x="147" y="379"/>
                        <a:pt x="0" y="526"/>
                        <a:pt x="0" y="706"/>
                      </a:cubicBezTo>
                      <a:cubicBezTo>
                        <a:pt x="0" y="3192"/>
                        <a:pt x="0" y="3192"/>
                        <a:pt x="0" y="3192"/>
                      </a:cubicBezTo>
                      <a:cubicBezTo>
                        <a:pt x="0" y="3373"/>
                        <a:pt x="147" y="3519"/>
                        <a:pt x="327" y="3519"/>
                      </a:cubicBezTo>
                      <a:cubicBezTo>
                        <a:pt x="638" y="3519"/>
                        <a:pt x="638" y="3519"/>
                        <a:pt x="638" y="3519"/>
                      </a:cubicBezTo>
                      <a:cubicBezTo>
                        <a:pt x="638" y="3279"/>
                        <a:pt x="638" y="3279"/>
                        <a:pt x="638" y="3279"/>
                      </a:cubicBezTo>
                      <a:cubicBezTo>
                        <a:pt x="327" y="3279"/>
                        <a:pt x="327" y="3279"/>
                        <a:pt x="327" y="3279"/>
                      </a:cubicBezTo>
                      <a:cubicBezTo>
                        <a:pt x="279" y="3279"/>
                        <a:pt x="240" y="3240"/>
                        <a:pt x="240" y="3192"/>
                      </a:cubicBezTo>
                      <a:cubicBezTo>
                        <a:pt x="240" y="706"/>
                        <a:pt x="240" y="706"/>
                        <a:pt x="240" y="706"/>
                      </a:cubicBezTo>
                      <a:cubicBezTo>
                        <a:pt x="240" y="658"/>
                        <a:pt x="279" y="619"/>
                        <a:pt x="327" y="619"/>
                      </a:cubicBezTo>
                      <a:cubicBezTo>
                        <a:pt x="1488" y="619"/>
                        <a:pt x="1488" y="619"/>
                        <a:pt x="1488" y="619"/>
                      </a:cubicBezTo>
                      <a:cubicBezTo>
                        <a:pt x="1278" y="829"/>
                        <a:pt x="1278" y="829"/>
                        <a:pt x="1278" y="829"/>
                      </a:cubicBezTo>
                      <a:cubicBezTo>
                        <a:pt x="1448" y="998"/>
                        <a:pt x="1448" y="998"/>
                        <a:pt x="1448" y="998"/>
                      </a:cubicBezTo>
                      <a:cubicBezTo>
                        <a:pt x="1947" y="499"/>
                        <a:pt x="1947" y="499"/>
                        <a:pt x="1947" y="499"/>
                      </a:cubicBezTo>
                      <a:cubicBezTo>
                        <a:pt x="1448" y="0"/>
                        <a:pt x="1448" y="0"/>
                        <a:pt x="1448" y="0"/>
                      </a:cubicBezTo>
                      <a:lnTo>
                        <a:pt x="1278" y="170"/>
                      </a:lnTo>
                      <a:close/>
                    </a:path>
                  </a:pathLst>
                </a:custGeom>
                <a:solidFill>
                  <a:srgbClr val="FFFFFF"/>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8" name="Vector">
                  <a:extLst>
                    <a:ext uri="{FF2B5EF4-FFF2-40B4-BE49-F238E27FC236}">
                      <a16:creationId xmlns:a16="http://schemas.microsoft.com/office/drawing/2014/main" id="{EF7D6A9C-CC42-D936-D50A-F68D44B56DC1}"/>
                    </a:ext>
                  </a:extLst>
                </p:cNvPr>
                <p:cNvSpPr>
                  <a:spLocks/>
                </p:cNvSpPr>
                <p:nvPr/>
              </p:nvSpPr>
              <p:spPr bwMode="gray">
                <a:xfrm>
                  <a:off x="5099050" y="2803525"/>
                  <a:ext cx="847725" cy="2016125"/>
                </a:xfrm>
                <a:custGeom>
                  <a:avLst/>
                  <a:gdLst>
                    <a:gd name="T0" fmla="*/ 1761 w 2089"/>
                    <a:gd name="T1" fmla="*/ 379 h 4970"/>
                    <a:gd name="T2" fmla="*/ 601 w 2089"/>
                    <a:gd name="T3" fmla="*/ 379 h 4970"/>
                    <a:gd name="T4" fmla="*/ 810 w 2089"/>
                    <a:gd name="T5" fmla="*/ 170 h 4970"/>
                    <a:gd name="T6" fmla="*/ 641 w 2089"/>
                    <a:gd name="T7" fmla="*/ 0 h 4970"/>
                    <a:gd name="T8" fmla="*/ 141 w 2089"/>
                    <a:gd name="T9" fmla="*/ 499 h 4970"/>
                    <a:gd name="T10" fmla="*/ 641 w 2089"/>
                    <a:gd name="T11" fmla="*/ 998 h 4970"/>
                    <a:gd name="T12" fmla="*/ 810 w 2089"/>
                    <a:gd name="T13" fmla="*/ 829 h 4970"/>
                    <a:gd name="T14" fmla="*/ 601 w 2089"/>
                    <a:gd name="T15" fmla="*/ 619 h 4970"/>
                    <a:gd name="T16" fmla="*/ 1761 w 2089"/>
                    <a:gd name="T17" fmla="*/ 619 h 4970"/>
                    <a:gd name="T18" fmla="*/ 1849 w 2089"/>
                    <a:gd name="T19" fmla="*/ 706 h 4970"/>
                    <a:gd name="T20" fmla="*/ 1849 w 2089"/>
                    <a:gd name="T21" fmla="*/ 4642 h 4970"/>
                    <a:gd name="T22" fmla="*/ 1761 w 2089"/>
                    <a:gd name="T23" fmla="*/ 4730 h 4970"/>
                    <a:gd name="T24" fmla="*/ 0 w 2089"/>
                    <a:gd name="T25" fmla="*/ 4730 h 4970"/>
                    <a:gd name="T26" fmla="*/ 0 w 2089"/>
                    <a:gd name="T27" fmla="*/ 4970 h 4970"/>
                    <a:gd name="T28" fmla="*/ 1761 w 2089"/>
                    <a:gd name="T29" fmla="*/ 4970 h 4970"/>
                    <a:gd name="T30" fmla="*/ 2089 w 2089"/>
                    <a:gd name="T31" fmla="*/ 4642 h 4970"/>
                    <a:gd name="T32" fmla="*/ 2089 w 2089"/>
                    <a:gd name="T33" fmla="*/ 706 h 4970"/>
                    <a:gd name="T34" fmla="*/ 1761 w 2089"/>
                    <a:gd name="T35" fmla="*/ 379 h 4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89" h="4970">
                      <a:moveTo>
                        <a:pt x="1761" y="379"/>
                      </a:moveTo>
                      <a:cubicBezTo>
                        <a:pt x="601" y="379"/>
                        <a:pt x="601" y="379"/>
                        <a:pt x="601" y="379"/>
                      </a:cubicBezTo>
                      <a:cubicBezTo>
                        <a:pt x="810" y="170"/>
                        <a:pt x="810" y="170"/>
                        <a:pt x="810" y="170"/>
                      </a:cubicBezTo>
                      <a:cubicBezTo>
                        <a:pt x="641" y="0"/>
                        <a:pt x="641" y="0"/>
                        <a:pt x="641" y="0"/>
                      </a:cubicBezTo>
                      <a:cubicBezTo>
                        <a:pt x="141" y="499"/>
                        <a:pt x="141" y="499"/>
                        <a:pt x="141" y="499"/>
                      </a:cubicBezTo>
                      <a:cubicBezTo>
                        <a:pt x="641" y="998"/>
                        <a:pt x="641" y="998"/>
                        <a:pt x="641" y="998"/>
                      </a:cubicBezTo>
                      <a:cubicBezTo>
                        <a:pt x="810" y="829"/>
                        <a:pt x="810" y="829"/>
                        <a:pt x="810" y="829"/>
                      </a:cubicBezTo>
                      <a:cubicBezTo>
                        <a:pt x="601" y="619"/>
                        <a:pt x="601" y="619"/>
                        <a:pt x="601" y="619"/>
                      </a:cubicBezTo>
                      <a:cubicBezTo>
                        <a:pt x="1761" y="619"/>
                        <a:pt x="1761" y="619"/>
                        <a:pt x="1761" y="619"/>
                      </a:cubicBezTo>
                      <a:cubicBezTo>
                        <a:pt x="1809" y="619"/>
                        <a:pt x="1849" y="658"/>
                        <a:pt x="1849" y="706"/>
                      </a:cubicBezTo>
                      <a:cubicBezTo>
                        <a:pt x="1849" y="4642"/>
                        <a:pt x="1849" y="4642"/>
                        <a:pt x="1849" y="4642"/>
                      </a:cubicBezTo>
                      <a:cubicBezTo>
                        <a:pt x="1849" y="4691"/>
                        <a:pt x="1809" y="4730"/>
                        <a:pt x="1761" y="4730"/>
                      </a:cubicBezTo>
                      <a:cubicBezTo>
                        <a:pt x="0" y="4730"/>
                        <a:pt x="0" y="4730"/>
                        <a:pt x="0" y="4730"/>
                      </a:cubicBezTo>
                      <a:cubicBezTo>
                        <a:pt x="0" y="4970"/>
                        <a:pt x="0" y="4970"/>
                        <a:pt x="0" y="4970"/>
                      </a:cubicBezTo>
                      <a:cubicBezTo>
                        <a:pt x="1761" y="4970"/>
                        <a:pt x="1761" y="4970"/>
                        <a:pt x="1761" y="4970"/>
                      </a:cubicBezTo>
                      <a:cubicBezTo>
                        <a:pt x="1942" y="4970"/>
                        <a:pt x="2089" y="4823"/>
                        <a:pt x="2089" y="4642"/>
                      </a:cubicBezTo>
                      <a:cubicBezTo>
                        <a:pt x="2089" y="706"/>
                        <a:pt x="2089" y="706"/>
                        <a:pt x="2089" y="706"/>
                      </a:cubicBezTo>
                      <a:cubicBezTo>
                        <a:pt x="2089" y="526"/>
                        <a:pt x="1942" y="379"/>
                        <a:pt x="1761" y="379"/>
                      </a:cubicBezTo>
                      <a:close/>
                    </a:path>
                  </a:pathLst>
                </a:custGeom>
                <a:solidFill>
                  <a:srgbClr val="FFFFFF"/>
                </a:solidFill>
                <a:ln>
                  <a:noFill/>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grpSp>
        <p:nvGrpSpPr>
          <p:cNvPr id="257" name="Group 256">
            <a:extLst>
              <a:ext uri="{FF2B5EF4-FFF2-40B4-BE49-F238E27FC236}">
                <a16:creationId xmlns:a16="http://schemas.microsoft.com/office/drawing/2014/main" id="{D147C814-F87D-A86D-4403-597131ACF4A0}"/>
              </a:ext>
            </a:extLst>
          </p:cNvPr>
          <p:cNvGrpSpPr/>
          <p:nvPr/>
        </p:nvGrpSpPr>
        <p:grpSpPr>
          <a:xfrm>
            <a:off x="4176377" y="2262274"/>
            <a:ext cx="1581184" cy="1581185"/>
            <a:chOff x="4690241" y="2262274"/>
            <a:chExt cx="1581184" cy="1581185"/>
          </a:xfrm>
        </p:grpSpPr>
        <p:grpSp>
          <p:nvGrpSpPr>
            <p:cNvPr id="157" name="Group 156">
              <a:extLst>
                <a:ext uri="{FF2B5EF4-FFF2-40B4-BE49-F238E27FC236}">
                  <a16:creationId xmlns:a16="http://schemas.microsoft.com/office/drawing/2014/main" id="{972E27E4-13BC-699D-1A88-F755B5C7AC95}"/>
                </a:ext>
              </a:extLst>
            </p:cNvPr>
            <p:cNvGrpSpPr/>
            <p:nvPr/>
          </p:nvGrpSpPr>
          <p:grpSpPr>
            <a:xfrm>
              <a:off x="4690241" y="2262274"/>
              <a:ext cx="1581184" cy="1581185"/>
              <a:chOff x="3839368" y="2554997"/>
              <a:chExt cx="1581184" cy="1581185"/>
            </a:xfrm>
          </p:grpSpPr>
          <p:sp>
            <p:nvSpPr>
              <p:cNvPr id="158" name="Ellipse 22">
                <a:extLst>
                  <a:ext uri="{FF2B5EF4-FFF2-40B4-BE49-F238E27FC236}">
                    <a16:creationId xmlns:a16="http://schemas.microsoft.com/office/drawing/2014/main" id="{96DAAEAE-F6CD-57C4-E2FC-08BD3E222404}"/>
                  </a:ext>
                </a:extLst>
              </p:cNvPr>
              <p:cNvSpPr>
                <a:spLocks noChangeAspect="1"/>
              </p:cNvSpPr>
              <p:nvPr/>
            </p:nvSpPr>
            <p:spPr bwMode="gray">
              <a:xfrm>
                <a:off x="3839368" y="2554997"/>
                <a:ext cx="1581184" cy="1581185"/>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1133"/>
                  </a:spcAft>
                </a:pPr>
                <a:endParaRPr lang="en-US" sz="2040"/>
              </a:p>
            </p:txBody>
          </p:sp>
          <p:sp>
            <p:nvSpPr>
              <p:cNvPr id="159" name="Ellipse 23">
                <a:extLst>
                  <a:ext uri="{FF2B5EF4-FFF2-40B4-BE49-F238E27FC236}">
                    <a16:creationId xmlns:a16="http://schemas.microsoft.com/office/drawing/2014/main" id="{7F63A521-3A6E-547E-4C40-E900EE7CA537}"/>
                  </a:ext>
                </a:extLst>
              </p:cNvPr>
              <p:cNvSpPr>
                <a:spLocks noChangeAspect="1"/>
              </p:cNvSpPr>
              <p:nvPr/>
            </p:nvSpPr>
            <p:spPr bwMode="gray">
              <a:xfrm>
                <a:off x="3985486" y="2701115"/>
                <a:ext cx="1288947" cy="1288948"/>
              </a:xfrm>
              <a:prstGeom prst="ellipse">
                <a:avLst/>
              </a:prstGeom>
              <a:solidFill>
                <a:schemeClr val="tx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1133"/>
                  </a:spcAft>
                </a:pPr>
                <a:endParaRPr lang="en-US" sz="2040">
                  <a:solidFill>
                    <a:schemeClr val="bg1"/>
                  </a:solidFill>
                </a:endParaRPr>
              </a:p>
            </p:txBody>
          </p:sp>
        </p:grpSp>
        <p:grpSp>
          <p:nvGrpSpPr>
            <p:cNvPr id="179" name="easyIcon">
              <a:extLst>
                <a:ext uri="{FF2B5EF4-FFF2-40B4-BE49-F238E27FC236}">
                  <a16:creationId xmlns:a16="http://schemas.microsoft.com/office/drawing/2014/main" id="{951037A0-5F60-3AE9-0576-87379FEDA1BF}"/>
                </a:ext>
              </a:extLst>
            </p:cNvPr>
            <p:cNvGrpSpPr>
              <a:grpSpLocks noChangeAspect="1"/>
            </p:cNvGrpSpPr>
            <p:nvPr>
              <p:custDataLst>
                <p:tags r:id="rId5"/>
              </p:custDataLst>
            </p:nvPr>
          </p:nvGrpSpPr>
          <p:grpSpPr>
            <a:xfrm>
              <a:off x="5120833" y="2664524"/>
              <a:ext cx="720000" cy="720000"/>
              <a:chOff x="3287518" y="2114301"/>
              <a:chExt cx="714051" cy="714051"/>
            </a:xfrm>
          </p:grpSpPr>
          <p:sp>
            <p:nvSpPr>
              <p:cNvPr id="180" name="Background">
                <a:extLst>
                  <a:ext uri="{FF2B5EF4-FFF2-40B4-BE49-F238E27FC236}">
                    <a16:creationId xmlns:a16="http://schemas.microsoft.com/office/drawing/2014/main" id="{DE9CFB9D-11F6-98EE-A3FA-CB875FE21182}"/>
                  </a:ext>
                </a:extLst>
              </p:cNvPr>
              <p:cNvSpPr/>
              <p:nvPr/>
            </p:nvSpPr>
            <p:spPr>
              <a:xfrm>
                <a:off x="3287518" y="2114301"/>
                <a:ext cx="714051" cy="714051"/>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181" name="Group 259">
                <a:extLst>
                  <a:ext uri="{FF2B5EF4-FFF2-40B4-BE49-F238E27FC236}">
                    <a16:creationId xmlns:a16="http://schemas.microsoft.com/office/drawing/2014/main" id="{ADC2A5DE-B6B3-AC09-3189-BF333331D0F9}"/>
                  </a:ext>
                </a:extLst>
              </p:cNvPr>
              <p:cNvGrpSpPr>
                <a:grpSpLocks noChangeAspect="1"/>
              </p:cNvGrpSpPr>
              <p:nvPr/>
            </p:nvGrpSpPr>
            <p:grpSpPr bwMode="gray">
              <a:xfrm>
                <a:off x="3356543" y="2183326"/>
                <a:ext cx="576001" cy="576001"/>
                <a:chOff x="6819900" y="2336800"/>
                <a:chExt cx="706438" cy="706438"/>
              </a:xfrm>
              <a:solidFill>
                <a:schemeClr val="accent2"/>
              </a:solidFill>
            </p:grpSpPr>
            <p:sp>
              <p:nvSpPr>
                <p:cNvPr id="182" name="Vector">
                  <a:extLst>
                    <a:ext uri="{FF2B5EF4-FFF2-40B4-BE49-F238E27FC236}">
                      <a16:creationId xmlns:a16="http://schemas.microsoft.com/office/drawing/2014/main" id="{CC993449-50DA-B523-1B14-15F79483583E}"/>
                    </a:ext>
                  </a:extLst>
                </p:cNvPr>
                <p:cNvSpPr>
                  <a:spLocks noChangeArrowheads="1"/>
                </p:cNvSpPr>
                <p:nvPr/>
              </p:nvSpPr>
              <p:spPr bwMode="gray">
                <a:xfrm>
                  <a:off x="6996113" y="2976563"/>
                  <a:ext cx="44450"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3" name="Vector">
                  <a:extLst>
                    <a:ext uri="{FF2B5EF4-FFF2-40B4-BE49-F238E27FC236}">
                      <a16:creationId xmlns:a16="http://schemas.microsoft.com/office/drawing/2014/main" id="{419F72F2-3A89-9933-8A99-A8781AB8E03F}"/>
                    </a:ext>
                  </a:extLst>
                </p:cNvPr>
                <p:cNvSpPr>
                  <a:spLocks noChangeArrowheads="1"/>
                </p:cNvSpPr>
                <p:nvPr/>
              </p:nvSpPr>
              <p:spPr bwMode="gray">
                <a:xfrm>
                  <a:off x="6942138" y="2381250"/>
                  <a:ext cx="22225"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4" name="Vector">
                  <a:extLst>
                    <a:ext uri="{FF2B5EF4-FFF2-40B4-BE49-F238E27FC236}">
                      <a16:creationId xmlns:a16="http://schemas.microsoft.com/office/drawing/2014/main" id="{55981EFD-F3AD-9E83-52DA-331142C1DC53}"/>
                    </a:ext>
                  </a:extLst>
                </p:cNvPr>
                <p:cNvSpPr>
                  <a:spLocks noChangeArrowheads="1"/>
                </p:cNvSpPr>
                <p:nvPr/>
              </p:nvSpPr>
              <p:spPr bwMode="gray">
                <a:xfrm>
                  <a:off x="6986588" y="2381250"/>
                  <a:ext cx="109538"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5" name="Vector">
                  <a:extLst>
                    <a:ext uri="{FF2B5EF4-FFF2-40B4-BE49-F238E27FC236}">
                      <a16:creationId xmlns:a16="http://schemas.microsoft.com/office/drawing/2014/main" id="{4D2A857D-C5D8-F737-5E12-6F6527A9F219}"/>
                    </a:ext>
                  </a:extLst>
                </p:cNvPr>
                <p:cNvSpPr>
                  <a:spLocks noChangeArrowheads="1"/>
                </p:cNvSpPr>
                <p:nvPr/>
              </p:nvSpPr>
              <p:spPr bwMode="gray">
                <a:xfrm>
                  <a:off x="6831013" y="2424113"/>
                  <a:ext cx="376238"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6" name="Vector">
                  <a:extLst>
                    <a:ext uri="{FF2B5EF4-FFF2-40B4-BE49-F238E27FC236}">
                      <a16:creationId xmlns:a16="http://schemas.microsoft.com/office/drawing/2014/main" id="{26C08177-E893-CD39-4DEE-41DB77A00A1F}"/>
                    </a:ext>
                  </a:extLst>
                </p:cNvPr>
                <p:cNvSpPr>
                  <a:spLocks noChangeArrowheads="1"/>
                </p:cNvSpPr>
                <p:nvPr/>
              </p:nvSpPr>
              <p:spPr bwMode="gray">
                <a:xfrm>
                  <a:off x="6831013" y="2933700"/>
                  <a:ext cx="376238"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7" name="Vector">
                  <a:extLst>
                    <a:ext uri="{FF2B5EF4-FFF2-40B4-BE49-F238E27FC236}">
                      <a16:creationId xmlns:a16="http://schemas.microsoft.com/office/drawing/2014/main" id="{BBA0B35A-4D40-18F7-A430-BD82E49ACCFA}"/>
                    </a:ext>
                  </a:extLst>
                </p:cNvPr>
                <p:cNvSpPr>
                  <a:spLocks/>
                </p:cNvSpPr>
                <p:nvPr/>
              </p:nvSpPr>
              <p:spPr bwMode="gray">
                <a:xfrm>
                  <a:off x="6819900" y="2336800"/>
                  <a:ext cx="398463" cy="706438"/>
                </a:xfrm>
                <a:custGeom>
                  <a:avLst/>
                  <a:gdLst>
                    <a:gd name="T0" fmla="*/ 128 w 144"/>
                    <a:gd name="T1" fmla="*/ 256 h 256"/>
                    <a:gd name="T2" fmla="*/ 16 w 144"/>
                    <a:gd name="T3" fmla="*/ 256 h 256"/>
                    <a:gd name="T4" fmla="*/ 0 w 144"/>
                    <a:gd name="T5" fmla="*/ 240 h 256"/>
                    <a:gd name="T6" fmla="*/ 0 w 144"/>
                    <a:gd name="T7" fmla="*/ 16 h 256"/>
                    <a:gd name="T8" fmla="*/ 16 w 144"/>
                    <a:gd name="T9" fmla="*/ 0 h 256"/>
                    <a:gd name="T10" fmla="*/ 128 w 144"/>
                    <a:gd name="T11" fmla="*/ 0 h 256"/>
                    <a:gd name="T12" fmla="*/ 144 w 144"/>
                    <a:gd name="T13" fmla="*/ 16 h 256"/>
                    <a:gd name="T14" fmla="*/ 144 w 144"/>
                    <a:gd name="T15" fmla="*/ 184 h 256"/>
                    <a:gd name="T16" fmla="*/ 136 w 144"/>
                    <a:gd name="T17" fmla="*/ 184 h 256"/>
                    <a:gd name="T18" fmla="*/ 136 w 144"/>
                    <a:gd name="T19" fmla="*/ 16 h 256"/>
                    <a:gd name="T20" fmla="*/ 128 w 144"/>
                    <a:gd name="T21" fmla="*/ 8 h 256"/>
                    <a:gd name="T22" fmla="*/ 16 w 144"/>
                    <a:gd name="T23" fmla="*/ 8 h 256"/>
                    <a:gd name="T24" fmla="*/ 8 w 144"/>
                    <a:gd name="T25" fmla="*/ 16 h 256"/>
                    <a:gd name="T26" fmla="*/ 8 w 144"/>
                    <a:gd name="T27" fmla="*/ 240 h 256"/>
                    <a:gd name="T28" fmla="*/ 16 w 144"/>
                    <a:gd name="T29" fmla="*/ 248 h 256"/>
                    <a:gd name="T30" fmla="*/ 128 w 144"/>
                    <a:gd name="T31" fmla="*/ 248 h 256"/>
                    <a:gd name="T32" fmla="*/ 136 w 144"/>
                    <a:gd name="T33" fmla="*/ 240 h 256"/>
                    <a:gd name="T34" fmla="*/ 136 w 144"/>
                    <a:gd name="T35" fmla="*/ 208 h 256"/>
                    <a:gd name="T36" fmla="*/ 144 w 144"/>
                    <a:gd name="T37" fmla="*/ 208 h 256"/>
                    <a:gd name="T38" fmla="*/ 144 w 144"/>
                    <a:gd name="T39" fmla="*/ 240 h 256"/>
                    <a:gd name="T40" fmla="*/ 128 w 144"/>
                    <a:gd name="T41" fmla="*/ 25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256">
                      <a:moveTo>
                        <a:pt x="128" y="256"/>
                      </a:moveTo>
                      <a:cubicBezTo>
                        <a:pt x="16" y="256"/>
                        <a:pt x="16" y="256"/>
                        <a:pt x="16" y="256"/>
                      </a:cubicBezTo>
                      <a:cubicBezTo>
                        <a:pt x="7" y="256"/>
                        <a:pt x="0" y="249"/>
                        <a:pt x="0" y="240"/>
                      </a:cubicBezTo>
                      <a:cubicBezTo>
                        <a:pt x="0" y="16"/>
                        <a:pt x="0" y="16"/>
                        <a:pt x="0" y="16"/>
                      </a:cubicBezTo>
                      <a:cubicBezTo>
                        <a:pt x="0" y="7"/>
                        <a:pt x="7" y="0"/>
                        <a:pt x="16" y="0"/>
                      </a:cubicBezTo>
                      <a:cubicBezTo>
                        <a:pt x="128" y="0"/>
                        <a:pt x="128" y="0"/>
                        <a:pt x="128" y="0"/>
                      </a:cubicBezTo>
                      <a:cubicBezTo>
                        <a:pt x="137" y="0"/>
                        <a:pt x="144" y="7"/>
                        <a:pt x="144" y="16"/>
                      </a:cubicBezTo>
                      <a:cubicBezTo>
                        <a:pt x="144" y="184"/>
                        <a:pt x="144" y="184"/>
                        <a:pt x="144" y="184"/>
                      </a:cubicBezTo>
                      <a:cubicBezTo>
                        <a:pt x="136" y="184"/>
                        <a:pt x="136" y="184"/>
                        <a:pt x="136" y="184"/>
                      </a:cubicBezTo>
                      <a:cubicBezTo>
                        <a:pt x="136" y="16"/>
                        <a:pt x="136" y="16"/>
                        <a:pt x="136" y="16"/>
                      </a:cubicBezTo>
                      <a:cubicBezTo>
                        <a:pt x="136" y="12"/>
                        <a:pt x="132" y="8"/>
                        <a:pt x="128" y="8"/>
                      </a:cubicBezTo>
                      <a:cubicBezTo>
                        <a:pt x="16" y="8"/>
                        <a:pt x="16" y="8"/>
                        <a:pt x="16" y="8"/>
                      </a:cubicBezTo>
                      <a:cubicBezTo>
                        <a:pt x="12" y="8"/>
                        <a:pt x="8" y="12"/>
                        <a:pt x="8" y="16"/>
                      </a:cubicBezTo>
                      <a:cubicBezTo>
                        <a:pt x="8" y="240"/>
                        <a:pt x="8" y="240"/>
                        <a:pt x="8" y="240"/>
                      </a:cubicBezTo>
                      <a:cubicBezTo>
                        <a:pt x="8" y="244"/>
                        <a:pt x="12" y="248"/>
                        <a:pt x="16" y="248"/>
                      </a:cubicBezTo>
                      <a:cubicBezTo>
                        <a:pt x="128" y="248"/>
                        <a:pt x="128" y="248"/>
                        <a:pt x="128" y="248"/>
                      </a:cubicBezTo>
                      <a:cubicBezTo>
                        <a:pt x="132" y="248"/>
                        <a:pt x="136" y="244"/>
                        <a:pt x="136" y="240"/>
                      </a:cubicBezTo>
                      <a:cubicBezTo>
                        <a:pt x="136" y="208"/>
                        <a:pt x="136" y="208"/>
                        <a:pt x="136" y="208"/>
                      </a:cubicBezTo>
                      <a:cubicBezTo>
                        <a:pt x="144" y="208"/>
                        <a:pt x="144" y="208"/>
                        <a:pt x="144" y="208"/>
                      </a:cubicBezTo>
                      <a:cubicBezTo>
                        <a:pt x="144" y="240"/>
                        <a:pt x="144" y="240"/>
                        <a:pt x="144" y="240"/>
                      </a:cubicBezTo>
                      <a:cubicBezTo>
                        <a:pt x="144" y="249"/>
                        <a:pt x="137" y="256"/>
                        <a:pt x="128" y="2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8" name="Vector">
                  <a:extLst>
                    <a:ext uri="{FF2B5EF4-FFF2-40B4-BE49-F238E27FC236}">
                      <a16:creationId xmlns:a16="http://schemas.microsoft.com/office/drawing/2014/main" id="{7BBD96AF-1E80-231D-A849-BFE72AB73BA7}"/>
                    </a:ext>
                  </a:extLst>
                </p:cNvPr>
                <p:cNvSpPr>
                  <a:spLocks/>
                </p:cNvSpPr>
                <p:nvPr/>
              </p:nvSpPr>
              <p:spPr bwMode="gray">
                <a:xfrm>
                  <a:off x="7239000" y="2370138"/>
                  <a:ext cx="287338" cy="319088"/>
                </a:xfrm>
                <a:custGeom>
                  <a:avLst/>
                  <a:gdLst>
                    <a:gd name="T0" fmla="*/ 52 w 104"/>
                    <a:gd name="T1" fmla="*/ 116 h 116"/>
                    <a:gd name="T2" fmla="*/ 50 w 104"/>
                    <a:gd name="T3" fmla="*/ 115 h 116"/>
                    <a:gd name="T4" fmla="*/ 0 w 104"/>
                    <a:gd name="T5" fmla="*/ 44 h 116"/>
                    <a:gd name="T6" fmla="*/ 0 w 104"/>
                    <a:gd name="T7" fmla="*/ 20 h 116"/>
                    <a:gd name="T8" fmla="*/ 20 w 104"/>
                    <a:gd name="T9" fmla="*/ 0 h 116"/>
                    <a:gd name="T10" fmla="*/ 20 w 104"/>
                    <a:gd name="T11" fmla="*/ 8 h 116"/>
                    <a:gd name="T12" fmla="*/ 8 w 104"/>
                    <a:gd name="T13" fmla="*/ 20 h 116"/>
                    <a:gd name="T14" fmla="*/ 8 w 104"/>
                    <a:gd name="T15" fmla="*/ 44 h 116"/>
                    <a:gd name="T16" fmla="*/ 52 w 104"/>
                    <a:gd name="T17" fmla="*/ 107 h 116"/>
                    <a:gd name="T18" fmla="*/ 96 w 104"/>
                    <a:gd name="T19" fmla="*/ 44 h 116"/>
                    <a:gd name="T20" fmla="*/ 96 w 104"/>
                    <a:gd name="T21" fmla="*/ 20 h 116"/>
                    <a:gd name="T22" fmla="*/ 84 w 104"/>
                    <a:gd name="T23" fmla="*/ 8 h 116"/>
                    <a:gd name="T24" fmla="*/ 84 w 104"/>
                    <a:gd name="T25" fmla="*/ 0 h 116"/>
                    <a:gd name="T26" fmla="*/ 104 w 104"/>
                    <a:gd name="T27" fmla="*/ 20 h 116"/>
                    <a:gd name="T28" fmla="*/ 104 w 104"/>
                    <a:gd name="T29" fmla="*/ 44 h 116"/>
                    <a:gd name="T30" fmla="*/ 54 w 104"/>
                    <a:gd name="T31" fmla="*/ 115 h 116"/>
                    <a:gd name="T32" fmla="*/ 52 w 104"/>
                    <a:gd name="T33" fmla="*/ 1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4" h="116">
                      <a:moveTo>
                        <a:pt x="52" y="116"/>
                      </a:moveTo>
                      <a:cubicBezTo>
                        <a:pt x="51" y="116"/>
                        <a:pt x="50" y="116"/>
                        <a:pt x="50" y="115"/>
                      </a:cubicBezTo>
                      <a:cubicBezTo>
                        <a:pt x="48" y="114"/>
                        <a:pt x="0" y="82"/>
                        <a:pt x="0" y="44"/>
                      </a:cubicBezTo>
                      <a:cubicBezTo>
                        <a:pt x="0" y="20"/>
                        <a:pt x="0" y="20"/>
                        <a:pt x="0" y="20"/>
                      </a:cubicBezTo>
                      <a:cubicBezTo>
                        <a:pt x="0" y="9"/>
                        <a:pt x="9" y="0"/>
                        <a:pt x="20" y="0"/>
                      </a:cubicBezTo>
                      <a:cubicBezTo>
                        <a:pt x="20" y="8"/>
                        <a:pt x="20" y="8"/>
                        <a:pt x="20" y="8"/>
                      </a:cubicBezTo>
                      <a:cubicBezTo>
                        <a:pt x="13" y="8"/>
                        <a:pt x="8" y="13"/>
                        <a:pt x="8" y="20"/>
                      </a:cubicBezTo>
                      <a:cubicBezTo>
                        <a:pt x="8" y="44"/>
                        <a:pt x="8" y="44"/>
                        <a:pt x="8" y="44"/>
                      </a:cubicBezTo>
                      <a:cubicBezTo>
                        <a:pt x="8" y="73"/>
                        <a:pt x="43" y="100"/>
                        <a:pt x="52" y="107"/>
                      </a:cubicBezTo>
                      <a:cubicBezTo>
                        <a:pt x="61" y="100"/>
                        <a:pt x="96" y="73"/>
                        <a:pt x="96" y="44"/>
                      </a:cubicBezTo>
                      <a:cubicBezTo>
                        <a:pt x="96" y="20"/>
                        <a:pt x="96" y="20"/>
                        <a:pt x="96" y="20"/>
                      </a:cubicBezTo>
                      <a:cubicBezTo>
                        <a:pt x="96" y="13"/>
                        <a:pt x="91" y="8"/>
                        <a:pt x="84" y="8"/>
                      </a:cubicBezTo>
                      <a:cubicBezTo>
                        <a:pt x="84" y="0"/>
                        <a:pt x="84" y="0"/>
                        <a:pt x="84" y="0"/>
                      </a:cubicBezTo>
                      <a:cubicBezTo>
                        <a:pt x="95" y="0"/>
                        <a:pt x="104" y="9"/>
                        <a:pt x="104" y="20"/>
                      </a:cubicBezTo>
                      <a:cubicBezTo>
                        <a:pt x="104" y="44"/>
                        <a:pt x="104" y="44"/>
                        <a:pt x="104" y="44"/>
                      </a:cubicBezTo>
                      <a:cubicBezTo>
                        <a:pt x="104" y="82"/>
                        <a:pt x="56" y="114"/>
                        <a:pt x="54" y="115"/>
                      </a:cubicBezTo>
                      <a:cubicBezTo>
                        <a:pt x="54" y="116"/>
                        <a:pt x="53" y="116"/>
                        <a:pt x="52" y="1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9" name="Vector">
                  <a:extLst>
                    <a:ext uri="{FF2B5EF4-FFF2-40B4-BE49-F238E27FC236}">
                      <a16:creationId xmlns:a16="http://schemas.microsoft.com/office/drawing/2014/main" id="{DD2C1D94-D72D-AA06-A6B1-5AEE6277D551}"/>
                    </a:ext>
                  </a:extLst>
                </p:cNvPr>
                <p:cNvSpPr>
                  <a:spLocks noEditPoints="1"/>
                </p:cNvSpPr>
                <p:nvPr/>
              </p:nvSpPr>
              <p:spPr bwMode="gray">
                <a:xfrm>
                  <a:off x="7283450" y="2336800"/>
                  <a:ext cx="66675" cy="87313"/>
                </a:xfrm>
                <a:custGeom>
                  <a:avLst/>
                  <a:gdLst>
                    <a:gd name="T0" fmla="*/ 16 w 24"/>
                    <a:gd name="T1" fmla="*/ 32 h 32"/>
                    <a:gd name="T2" fmla="*/ 8 w 24"/>
                    <a:gd name="T3" fmla="*/ 32 h 32"/>
                    <a:gd name="T4" fmla="*/ 0 w 24"/>
                    <a:gd name="T5" fmla="*/ 24 h 32"/>
                    <a:gd name="T6" fmla="*/ 0 w 24"/>
                    <a:gd name="T7" fmla="*/ 8 h 32"/>
                    <a:gd name="T8" fmla="*/ 8 w 24"/>
                    <a:gd name="T9" fmla="*/ 0 h 32"/>
                    <a:gd name="T10" fmla="*/ 16 w 24"/>
                    <a:gd name="T11" fmla="*/ 0 h 32"/>
                    <a:gd name="T12" fmla="*/ 24 w 24"/>
                    <a:gd name="T13" fmla="*/ 8 h 32"/>
                    <a:gd name="T14" fmla="*/ 24 w 24"/>
                    <a:gd name="T15" fmla="*/ 24 h 32"/>
                    <a:gd name="T16" fmla="*/ 16 w 24"/>
                    <a:gd name="T17" fmla="*/ 32 h 32"/>
                    <a:gd name="T18" fmla="*/ 8 w 24"/>
                    <a:gd name="T19" fmla="*/ 8 h 32"/>
                    <a:gd name="T20" fmla="*/ 8 w 24"/>
                    <a:gd name="T21" fmla="*/ 24 h 32"/>
                    <a:gd name="T22" fmla="*/ 16 w 24"/>
                    <a:gd name="T23" fmla="*/ 24 h 32"/>
                    <a:gd name="T24" fmla="*/ 16 w 24"/>
                    <a:gd name="T25" fmla="*/ 8 h 32"/>
                    <a:gd name="T26" fmla="*/ 8 w 24"/>
                    <a:gd name="T2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32">
                      <a:moveTo>
                        <a:pt x="16" y="32"/>
                      </a:moveTo>
                      <a:cubicBezTo>
                        <a:pt x="8" y="32"/>
                        <a:pt x="8" y="32"/>
                        <a:pt x="8" y="32"/>
                      </a:cubicBezTo>
                      <a:cubicBezTo>
                        <a:pt x="4" y="32"/>
                        <a:pt x="0" y="28"/>
                        <a:pt x="0" y="24"/>
                      </a:cubicBezTo>
                      <a:cubicBezTo>
                        <a:pt x="0" y="8"/>
                        <a:pt x="0" y="8"/>
                        <a:pt x="0" y="8"/>
                      </a:cubicBezTo>
                      <a:cubicBezTo>
                        <a:pt x="0" y="4"/>
                        <a:pt x="4" y="0"/>
                        <a:pt x="8" y="0"/>
                      </a:cubicBezTo>
                      <a:cubicBezTo>
                        <a:pt x="16" y="0"/>
                        <a:pt x="16" y="0"/>
                        <a:pt x="16" y="0"/>
                      </a:cubicBezTo>
                      <a:cubicBezTo>
                        <a:pt x="20" y="0"/>
                        <a:pt x="24" y="4"/>
                        <a:pt x="24" y="8"/>
                      </a:cubicBezTo>
                      <a:cubicBezTo>
                        <a:pt x="24" y="24"/>
                        <a:pt x="24" y="24"/>
                        <a:pt x="24" y="24"/>
                      </a:cubicBezTo>
                      <a:cubicBezTo>
                        <a:pt x="24" y="28"/>
                        <a:pt x="20" y="32"/>
                        <a:pt x="16" y="32"/>
                      </a:cubicBezTo>
                      <a:close/>
                      <a:moveTo>
                        <a:pt x="8" y="8"/>
                      </a:moveTo>
                      <a:cubicBezTo>
                        <a:pt x="8" y="24"/>
                        <a:pt x="8" y="24"/>
                        <a:pt x="8" y="24"/>
                      </a:cubicBezTo>
                      <a:cubicBezTo>
                        <a:pt x="16" y="24"/>
                        <a:pt x="16" y="24"/>
                        <a:pt x="16" y="24"/>
                      </a:cubicBezTo>
                      <a:cubicBezTo>
                        <a:pt x="16" y="8"/>
                        <a:pt x="16" y="8"/>
                        <a:pt x="16" y="8"/>
                      </a:cubicBezTo>
                      <a:lnTo>
                        <a:pt x="8"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0" name="Vector">
                  <a:extLst>
                    <a:ext uri="{FF2B5EF4-FFF2-40B4-BE49-F238E27FC236}">
                      <a16:creationId xmlns:a16="http://schemas.microsoft.com/office/drawing/2014/main" id="{9AF65794-C7B7-6F08-C53B-0F95AC5D66AD}"/>
                    </a:ext>
                  </a:extLst>
                </p:cNvPr>
                <p:cNvSpPr>
                  <a:spLocks noEditPoints="1"/>
                </p:cNvSpPr>
                <p:nvPr/>
              </p:nvSpPr>
              <p:spPr bwMode="gray">
                <a:xfrm>
                  <a:off x="7416800" y="2336800"/>
                  <a:ext cx="65088" cy="87313"/>
                </a:xfrm>
                <a:custGeom>
                  <a:avLst/>
                  <a:gdLst>
                    <a:gd name="T0" fmla="*/ 16 w 24"/>
                    <a:gd name="T1" fmla="*/ 32 h 32"/>
                    <a:gd name="T2" fmla="*/ 8 w 24"/>
                    <a:gd name="T3" fmla="*/ 32 h 32"/>
                    <a:gd name="T4" fmla="*/ 0 w 24"/>
                    <a:gd name="T5" fmla="*/ 24 h 32"/>
                    <a:gd name="T6" fmla="*/ 0 w 24"/>
                    <a:gd name="T7" fmla="*/ 8 h 32"/>
                    <a:gd name="T8" fmla="*/ 8 w 24"/>
                    <a:gd name="T9" fmla="*/ 0 h 32"/>
                    <a:gd name="T10" fmla="*/ 16 w 24"/>
                    <a:gd name="T11" fmla="*/ 0 h 32"/>
                    <a:gd name="T12" fmla="*/ 24 w 24"/>
                    <a:gd name="T13" fmla="*/ 8 h 32"/>
                    <a:gd name="T14" fmla="*/ 24 w 24"/>
                    <a:gd name="T15" fmla="*/ 24 h 32"/>
                    <a:gd name="T16" fmla="*/ 16 w 24"/>
                    <a:gd name="T17" fmla="*/ 32 h 32"/>
                    <a:gd name="T18" fmla="*/ 8 w 24"/>
                    <a:gd name="T19" fmla="*/ 8 h 32"/>
                    <a:gd name="T20" fmla="*/ 8 w 24"/>
                    <a:gd name="T21" fmla="*/ 24 h 32"/>
                    <a:gd name="T22" fmla="*/ 16 w 24"/>
                    <a:gd name="T23" fmla="*/ 24 h 32"/>
                    <a:gd name="T24" fmla="*/ 16 w 24"/>
                    <a:gd name="T25" fmla="*/ 8 h 32"/>
                    <a:gd name="T26" fmla="*/ 8 w 24"/>
                    <a:gd name="T2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32">
                      <a:moveTo>
                        <a:pt x="16" y="32"/>
                      </a:moveTo>
                      <a:cubicBezTo>
                        <a:pt x="8" y="32"/>
                        <a:pt x="8" y="32"/>
                        <a:pt x="8" y="32"/>
                      </a:cubicBezTo>
                      <a:cubicBezTo>
                        <a:pt x="4" y="32"/>
                        <a:pt x="0" y="28"/>
                        <a:pt x="0" y="24"/>
                      </a:cubicBezTo>
                      <a:cubicBezTo>
                        <a:pt x="0" y="8"/>
                        <a:pt x="0" y="8"/>
                        <a:pt x="0" y="8"/>
                      </a:cubicBezTo>
                      <a:cubicBezTo>
                        <a:pt x="0" y="4"/>
                        <a:pt x="4" y="0"/>
                        <a:pt x="8" y="0"/>
                      </a:cubicBezTo>
                      <a:cubicBezTo>
                        <a:pt x="16" y="0"/>
                        <a:pt x="16" y="0"/>
                        <a:pt x="16" y="0"/>
                      </a:cubicBezTo>
                      <a:cubicBezTo>
                        <a:pt x="20" y="0"/>
                        <a:pt x="24" y="4"/>
                        <a:pt x="24" y="8"/>
                      </a:cubicBezTo>
                      <a:cubicBezTo>
                        <a:pt x="24" y="24"/>
                        <a:pt x="24" y="24"/>
                        <a:pt x="24" y="24"/>
                      </a:cubicBezTo>
                      <a:cubicBezTo>
                        <a:pt x="24" y="28"/>
                        <a:pt x="20" y="32"/>
                        <a:pt x="16" y="32"/>
                      </a:cubicBezTo>
                      <a:close/>
                      <a:moveTo>
                        <a:pt x="8" y="8"/>
                      </a:moveTo>
                      <a:cubicBezTo>
                        <a:pt x="8" y="24"/>
                        <a:pt x="8" y="24"/>
                        <a:pt x="8" y="24"/>
                      </a:cubicBezTo>
                      <a:cubicBezTo>
                        <a:pt x="16" y="24"/>
                        <a:pt x="16" y="24"/>
                        <a:pt x="16" y="24"/>
                      </a:cubicBezTo>
                      <a:cubicBezTo>
                        <a:pt x="16" y="8"/>
                        <a:pt x="16" y="8"/>
                        <a:pt x="16" y="8"/>
                      </a:cubicBezTo>
                      <a:lnTo>
                        <a:pt x="8"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1" name="Vector">
                  <a:extLst>
                    <a:ext uri="{FF2B5EF4-FFF2-40B4-BE49-F238E27FC236}">
                      <a16:creationId xmlns:a16="http://schemas.microsoft.com/office/drawing/2014/main" id="{1F6BCEB6-50C1-843B-11AD-DE48C5F78F18}"/>
                    </a:ext>
                  </a:extLst>
                </p:cNvPr>
                <p:cNvSpPr>
                  <a:spLocks/>
                </p:cNvSpPr>
                <p:nvPr/>
              </p:nvSpPr>
              <p:spPr bwMode="gray">
                <a:xfrm>
                  <a:off x="7239000" y="2490788"/>
                  <a:ext cx="287338" cy="111125"/>
                </a:xfrm>
                <a:custGeom>
                  <a:avLst/>
                  <a:gdLst>
                    <a:gd name="T0" fmla="*/ 52 w 104"/>
                    <a:gd name="T1" fmla="*/ 40 h 40"/>
                    <a:gd name="T2" fmla="*/ 0 w 104"/>
                    <a:gd name="T3" fmla="*/ 0 h 40"/>
                    <a:gd name="T4" fmla="*/ 8 w 104"/>
                    <a:gd name="T5" fmla="*/ 0 h 40"/>
                    <a:gd name="T6" fmla="*/ 52 w 104"/>
                    <a:gd name="T7" fmla="*/ 32 h 40"/>
                    <a:gd name="T8" fmla="*/ 96 w 104"/>
                    <a:gd name="T9" fmla="*/ 0 h 40"/>
                    <a:gd name="T10" fmla="*/ 104 w 104"/>
                    <a:gd name="T11" fmla="*/ 0 h 40"/>
                    <a:gd name="T12" fmla="*/ 52 w 104"/>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104" h="40">
                      <a:moveTo>
                        <a:pt x="52" y="40"/>
                      </a:moveTo>
                      <a:cubicBezTo>
                        <a:pt x="23" y="40"/>
                        <a:pt x="0" y="22"/>
                        <a:pt x="0" y="0"/>
                      </a:cubicBezTo>
                      <a:cubicBezTo>
                        <a:pt x="8" y="0"/>
                        <a:pt x="8" y="0"/>
                        <a:pt x="8" y="0"/>
                      </a:cubicBezTo>
                      <a:cubicBezTo>
                        <a:pt x="8" y="18"/>
                        <a:pt x="28" y="32"/>
                        <a:pt x="52" y="32"/>
                      </a:cubicBezTo>
                      <a:cubicBezTo>
                        <a:pt x="76" y="32"/>
                        <a:pt x="96" y="18"/>
                        <a:pt x="96" y="0"/>
                      </a:cubicBezTo>
                      <a:cubicBezTo>
                        <a:pt x="104" y="0"/>
                        <a:pt x="104" y="0"/>
                        <a:pt x="104" y="0"/>
                      </a:cubicBezTo>
                      <a:cubicBezTo>
                        <a:pt x="104" y="22"/>
                        <a:pt x="81" y="40"/>
                        <a:pt x="52"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2" name="Vector">
                  <a:extLst>
                    <a:ext uri="{FF2B5EF4-FFF2-40B4-BE49-F238E27FC236}">
                      <a16:creationId xmlns:a16="http://schemas.microsoft.com/office/drawing/2014/main" id="{D0B1BC52-A2EA-2490-63DE-6BEA06B8089D}"/>
                    </a:ext>
                  </a:extLst>
                </p:cNvPr>
                <p:cNvSpPr>
                  <a:spLocks noEditPoints="1"/>
                </p:cNvSpPr>
                <p:nvPr/>
              </p:nvSpPr>
              <p:spPr bwMode="gray">
                <a:xfrm>
                  <a:off x="6942138" y="2490788"/>
                  <a:ext cx="153988" cy="155575"/>
                </a:xfrm>
                <a:custGeom>
                  <a:avLst/>
                  <a:gdLst>
                    <a:gd name="T0" fmla="*/ 28 w 56"/>
                    <a:gd name="T1" fmla="*/ 56 h 56"/>
                    <a:gd name="T2" fmla="*/ 0 w 56"/>
                    <a:gd name="T3" fmla="*/ 28 h 56"/>
                    <a:gd name="T4" fmla="*/ 28 w 56"/>
                    <a:gd name="T5" fmla="*/ 0 h 56"/>
                    <a:gd name="T6" fmla="*/ 56 w 56"/>
                    <a:gd name="T7" fmla="*/ 28 h 56"/>
                    <a:gd name="T8" fmla="*/ 28 w 56"/>
                    <a:gd name="T9" fmla="*/ 56 h 56"/>
                    <a:gd name="T10" fmla="*/ 28 w 56"/>
                    <a:gd name="T11" fmla="*/ 8 h 56"/>
                    <a:gd name="T12" fmla="*/ 8 w 56"/>
                    <a:gd name="T13" fmla="*/ 28 h 56"/>
                    <a:gd name="T14" fmla="*/ 28 w 56"/>
                    <a:gd name="T15" fmla="*/ 48 h 56"/>
                    <a:gd name="T16" fmla="*/ 48 w 56"/>
                    <a:gd name="T17" fmla="*/ 28 h 56"/>
                    <a:gd name="T18" fmla="*/ 28 w 56"/>
                    <a:gd name="T19" fmla="*/ 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13" y="56"/>
                        <a:pt x="0" y="43"/>
                        <a:pt x="0" y="28"/>
                      </a:cubicBezTo>
                      <a:cubicBezTo>
                        <a:pt x="0" y="13"/>
                        <a:pt x="13" y="0"/>
                        <a:pt x="28" y="0"/>
                      </a:cubicBezTo>
                      <a:cubicBezTo>
                        <a:pt x="43" y="0"/>
                        <a:pt x="56" y="13"/>
                        <a:pt x="56" y="28"/>
                      </a:cubicBezTo>
                      <a:cubicBezTo>
                        <a:pt x="56" y="43"/>
                        <a:pt x="43" y="56"/>
                        <a:pt x="28" y="56"/>
                      </a:cubicBezTo>
                      <a:close/>
                      <a:moveTo>
                        <a:pt x="28" y="8"/>
                      </a:moveTo>
                      <a:cubicBezTo>
                        <a:pt x="17" y="8"/>
                        <a:pt x="8" y="17"/>
                        <a:pt x="8" y="28"/>
                      </a:cubicBezTo>
                      <a:cubicBezTo>
                        <a:pt x="8" y="39"/>
                        <a:pt x="17" y="48"/>
                        <a:pt x="28" y="48"/>
                      </a:cubicBezTo>
                      <a:cubicBezTo>
                        <a:pt x="39" y="48"/>
                        <a:pt x="48" y="39"/>
                        <a:pt x="48" y="28"/>
                      </a:cubicBezTo>
                      <a:cubicBezTo>
                        <a:pt x="48" y="17"/>
                        <a:pt x="39" y="8"/>
                        <a:pt x="28"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3" name="Vector">
                  <a:extLst>
                    <a:ext uri="{FF2B5EF4-FFF2-40B4-BE49-F238E27FC236}">
                      <a16:creationId xmlns:a16="http://schemas.microsoft.com/office/drawing/2014/main" id="{2F8CC520-55E1-5E4F-37CD-9215185E8E84}"/>
                    </a:ext>
                  </a:extLst>
                </p:cNvPr>
                <p:cNvSpPr>
                  <a:spLocks noEditPoints="1"/>
                </p:cNvSpPr>
                <p:nvPr/>
              </p:nvSpPr>
              <p:spPr bwMode="gray">
                <a:xfrm>
                  <a:off x="6996113" y="2546350"/>
                  <a:ext cx="44450" cy="44450"/>
                </a:xfrm>
                <a:custGeom>
                  <a:avLst/>
                  <a:gdLst>
                    <a:gd name="T0" fmla="*/ 8 w 16"/>
                    <a:gd name="T1" fmla="*/ 16 h 16"/>
                    <a:gd name="T2" fmla="*/ 0 w 16"/>
                    <a:gd name="T3" fmla="*/ 8 h 16"/>
                    <a:gd name="T4" fmla="*/ 8 w 16"/>
                    <a:gd name="T5" fmla="*/ 0 h 16"/>
                    <a:gd name="T6" fmla="*/ 16 w 16"/>
                    <a:gd name="T7" fmla="*/ 8 h 16"/>
                    <a:gd name="T8" fmla="*/ 8 w 16"/>
                    <a:gd name="T9" fmla="*/ 16 h 16"/>
                    <a:gd name="T10" fmla="*/ 8 w 16"/>
                    <a:gd name="T11" fmla="*/ 8 h 16"/>
                    <a:gd name="T12" fmla="*/ 8 w 16"/>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8" y="16"/>
                      </a:moveTo>
                      <a:cubicBezTo>
                        <a:pt x="4" y="16"/>
                        <a:pt x="0" y="12"/>
                        <a:pt x="0" y="8"/>
                      </a:cubicBezTo>
                      <a:cubicBezTo>
                        <a:pt x="0" y="4"/>
                        <a:pt x="4" y="0"/>
                        <a:pt x="8" y="0"/>
                      </a:cubicBezTo>
                      <a:cubicBezTo>
                        <a:pt x="12" y="0"/>
                        <a:pt x="16" y="4"/>
                        <a:pt x="16" y="8"/>
                      </a:cubicBezTo>
                      <a:cubicBezTo>
                        <a:pt x="16" y="12"/>
                        <a:pt x="12" y="16"/>
                        <a:pt x="8" y="16"/>
                      </a:cubicBezTo>
                      <a:close/>
                      <a:moveTo>
                        <a:pt x="8" y="8"/>
                      </a:moveTo>
                      <a:cubicBezTo>
                        <a:pt x="8" y="8"/>
                        <a:pt x="8" y="8"/>
                        <a:pt x="8"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4" name="Vector">
                  <a:extLst>
                    <a:ext uri="{FF2B5EF4-FFF2-40B4-BE49-F238E27FC236}">
                      <a16:creationId xmlns:a16="http://schemas.microsoft.com/office/drawing/2014/main" id="{9853090E-67D5-37AA-53AF-63BF02F9C9D8}"/>
                    </a:ext>
                  </a:extLst>
                </p:cNvPr>
                <p:cNvSpPr>
                  <a:spLocks/>
                </p:cNvSpPr>
                <p:nvPr/>
              </p:nvSpPr>
              <p:spPr bwMode="gray">
                <a:xfrm>
                  <a:off x="6886575" y="2668588"/>
                  <a:ext cx="508000" cy="341313"/>
                </a:xfrm>
                <a:custGeom>
                  <a:avLst/>
                  <a:gdLst>
                    <a:gd name="T0" fmla="*/ 168 w 184"/>
                    <a:gd name="T1" fmla="*/ 124 h 124"/>
                    <a:gd name="T2" fmla="*/ 152 w 184"/>
                    <a:gd name="T3" fmla="*/ 108 h 124"/>
                    <a:gd name="T4" fmla="*/ 152 w 184"/>
                    <a:gd name="T5" fmla="*/ 40 h 124"/>
                    <a:gd name="T6" fmla="*/ 144 w 184"/>
                    <a:gd name="T7" fmla="*/ 32 h 124"/>
                    <a:gd name="T8" fmla="*/ 136 w 184"/>
                    <a:gd name="T9" fmla="*/ 40 h 124"/>
                    <a:gd name="T10" fmla="*/ 136 w 184"/>
                    <a:gd name="T11" fmla="*/ 64 h 124"/>
                    <a:gd name="T12" fmla="*/ 120 w 184"/>
                    <a:gd name="T13" fmla="*/ 80 h 124"/>
                    <a:gd name="T14" fmla="*/ 16 w 184"/>
                    <a:gd name="T15" fmla="*/ 80 h 124"/>
                    <a:gd name="T16" fmla="*/ 0 w 184"/>
                    <a:gd name="T17" fmla="*/ 64 h 124"/>
                    <a:gd name="T18" fmla="*/ 16 w 184"/>
                    <a:gd name="T19" fmla="*/ 48 h 124"/>
                    <a:gd name="T20" fmla="*/ 80 w 184"/>
                    <a:gd name="T21" fmla="*/ 48 h 124"/>
                    <a:gd name="T22" fmla="*/ 88 w 184"/>
                    <a:gd name="T23" fmla="*/ 40 h 124"/>
                    <a:gd name="T24" fmla="*/ 80 w 184"/>
                    <a:gd name="T25" fmla="*/ 32 h 124"/>
                    <a:gd name="T26" fmla="*/ 60 w 184"/>
                    <a:gd name="T27" fmla="*/ 32 h 124"/>
                    <a:gd name="T28" fmla="*/ 44 w 184"/>
                    <a:gd name="T29" fmla="*/ 16 h 124"/>
                    <a:gd name="T30" fmla="*/ 44 w 184"/>
                    <a:gd name="T31" fmla="*/ 0 h 124"/>
                    <a:gd name="T32" fmla="*/ 52 w 184"/>
                    <a:gd name="T33" fmla="*/ 0 h 124"/>
                    <a:gd name="T34" fmla="*/ 52 w 184"/>
                    <a:gd name="T35" fmla="*/ 16 h 124"/>
                    <a:gd name="T36" fmla="*/ 60 w 184"/>
                    <a:gd name="T37" fmla="*/ 24 h 124"/>
                    <a:gd name="T38" fmla="*/ 80 w 184"/>
                    <a:gd name="T39" fmla="*/ 24 h 124"/>
                    <a:gd name="T40" fmla="*/ 96 w 184"/>
                    <a:gd name="T41" fmla="*/ 40 h 124"/>
                    <a:gd name="T42" fmla="*/ 80 w 184"/>
                    <a:gd name="T43" fmla="*/ 56 h 124"/>
                    <a:gd name="T44" fmla="*/ 16 w 184"/>
                    <a:gd name="T45" fmla="*/ 56 h 124"/>
                    <a:gd name="T46" fmla="*/ 8 w 184"/>
                    <a:gd name="T47" fmla="*/ 64 h 124"/>
                    <a:gd name="T48" fmla="*/ 16 w 184"/>
                    <a:gd name="T49" fmla="*/ 72 h 124"/>
                    <a:gd name="T50" fmla="*/ 120 w 184"/>
                    <a:gd name="T51" fmla="*/ 72 h 124"/>
                    <a:gd name="T52" fmla="*/ 128 w 184"/>
                    <a:gd name="T53" fmla="*/ 64 h 124"/>
                    <a:gd name="T54" fmla="*/ 128 w 184"/>
                    <a:gd name="T55" fmla="*/ 40 h 124"/>
                    <a:gd name="T56" fmla="*/ 144 w 184"/>
                    <a:gd name="T57" fmla="*/ 24 h 124"/>
                    <a:gd name="T58" fmla="*/ 160 w 184"/>
                    <a:gd name="T59" fmla="*/ 40 h 124"/>
                    <a:gd name="T60" fmla="*/ 160 w 184"/>
                    <a:gd name="T61" fmla="*/ 108 h 124"/>
                    <a:gd name="T62" fmla="*/ 168 w 184"/>
                    <a:gd name="T63" fmla="*/ 116 h 124"/>
                    <a:gd name="T64" fmla="*/ 176 w 184"/>
                    <a:gd name="T65" fmla="*/ 108 h 124"/>
                    <a:gd name="T66" fmla="*/ 176 w 184"/>
                    <a:gd name="T67" fmla="*/ 4 h 124"/>
                    <a:gd name="T68" fmla="*/ 184 w 184"/>
                    <a:gd name="T69" fmla="*/ 4 h 124"/>
                    <a:gd name="T70" fmla="*/ 184 w 184"/>
                    <a:gd name="T71" fmla="*/ 108 h 124"/>
                    <a:gd name="T72" fmla="*/ 168 w 184"/>
                    <a:gd name="T73" fmla="*/ 1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4" h="124">
                      <a:moveTo>
                        <a:pt x="168" y="124"/>
                      </a:moveTo>
                      <a:cubicBezTo>
                        <a:pt x="159" y="124"/>
                        <a:pt x="152" y="117"/>
                        <a:pt x="152" y="108"/>
                      </a:cubicBezTo>
                      <a:cubicBezTo>
                        <a:pt x="152" y="40"/>
                        <a:pt x="152" y="40"/>
                        <a:pt x="152" y="40"/>
                      </a:cubicBezTo>
                      <a:cubicBezTo>
                        <a:pt x="152" y="36"/>
                        <a:pt x="148" y="32"/>
                        <a:pt x="144" y="32"/>
                      </a:cubicBezTo>
                      <a:cubicBezTo>
                        <a:pt x="140" y="32"/>
                        <a:pt x="136" y="36"/>
                        <a:pt x="136" y="40"/>
                      </a:cubicBezTo>
                      <a:cubicBezTo>
                        <a:pt x="136" y="64"/>
                        <a:pt x="136" y="64"/>
                        <a:pt x="136" y="64"/>
                      </a:cubicBezTo>
                      <a:cubicBezTo>
                        <a:pt x="136" y="73"/>
                        <a:pt x="129" y="80"/>
                        <a:pt x="120" y="80"/>
                      </a:cubicBezTo>
                      <a:cubicBezTo>
                        <a:pt x="16" y="80"/>
                        <a:pt x="16" y="80"/>
                        <a:pt x="16" y="80"/>
                      </a:cubicBezTo>
                      <a:cubicBezTo>
                        <a:pt x="7" y="80"/>
                        <a:pt x="0" y="73"/>
                        <a:pt x="0" y="64"/>
                      </a:cubicBezTo>
                      <a:cubicBezTo>
                        <a:pt x="0" y="55"/>
                        <a:pt x="7" y="48"/>
                        <a:pt x="16" y="48"/>
                      </a:cubicBezTo>
                      <a:cubicBezTo>
                        <a:pt x="80" y="48"/>
                        <a:pt x="80" y="48"/>
                        <a:pt x="80" y="48"/>
                      </a:cubicBezTo>
                      <a:cubicBezTo>
                        <a:pt x="84" y="48"/>
                        <a:pt x="88" y="44"/>
                        <a:pt x="88" y="40"/>
                      </a:cubicBezTo>
                      <a:cubicBezTo>
                        <a:pt x="88" y="36"/>
                        <a:pt x="84" y="32"/>
                        <a:pt x="80" y="32"/>
                      </a:cubicBezTo>
                      <a:cubicBezTo>
                        <a:pt x="60" y="32"/>
                        <a:pt x="60" y="32"/>
                        <a:pt x="60" y="32"/>
                      </a:cubicBezTo>
                      <a:cubicBezTo>
                        <a:pt x="51" y="32"/>
                        <a:pt x="44" y="25"/>
                        <a:pt x="44" y="16"/>
                      </a:cubicBezTo>
                      <a:cubicBezTo>
                        <a:pt x="44" y="0"/>
                        <a:pt x="44" y="0"/>
                        <a:pt x="44" y="0"/>
                      </a:cubicBezTo>
                      <a:cubicBezTo>
                        <a:pt x="52" y="0"/>
                        <a:pt x="52" y="0"/>
                        <a:pt x="52" y="0"/>
                      </a:cubicBezTo>
                      <a:cubicBezTo>
                        <a:pt x="52" y="16"/>
                        <a:pt x="52" y="16"/>
                        <a:pt x="52" y="16"/>
                      </a:cubicBezTo>
                      <a:cubicBezTo>
                        <a:pt x="52" y="20"/>
                        <a:pt x="56" y="24"/>
                        <a:pt x="60" y="24"/>
                      </a:cubicBezTo>
                      <a:cubicBezTo>
                        <a:pt x="80" y="24"/>
                        <a:pt x="80" y="24"/>
                        <a:pt x="80" y="24"/>
                      </a:cubicBezTo>
                      <a:cubicBezTo>
                        <a:pt x="89" y="24"/>
                        <a:pt x="96" y="31"/>
                        <a:pt x="96" y="40"/>
                      </a:cubicBezTo>
                      <a:cubicBezTo>
                        <a:pt x="96" y="49"/>
                        <a:pt x="89" y="56"/>
                        <a:pt x="80" y="56"/>
                      </a:cubicBezTo>
                      <a:cubicBezTo>
                        <a:pt x="16" y="56"/>
                        <a:pt x="16" y="56"/>
                        <a:pt x="16" y="56"/>
                      </a:cubicBezTo>
                      <a:cubicBezTo>
                        <a:pt x="12" y="56"/>
                        <a:pt x="8" y="60"/>
                        <a:pt x="8" y="64"/>
                      </a:cubicBezTo>
                      <a:cubicBezTo>
                        <a:pt x="8" y="68"/>
                        <a:pt x="12" y="72"/>
                        <a:pt x="16" y="72"/>
                      </a:cubicBezTo>
                      <a:cubicBezTo>
                        <a:pt x="120" y="72"/>
                        <a:pt x="120" y="72"/>
                        <a:pt x="120" y="72"/>
                      </a:cubicBezTo>
                      <a:cubicBezTo>
                        <a:pt x="124" y="72"/>
                        <a:pt x="128" y="68"/>
                        <a:pt x="128" y="64"/>
                      </a:cubicBezTo>
                      <a:cubicBezTo>
                        <a:pt x="128" y="40"/>
                        <a:pt x="128" y="40"/>
                        <a:pt x="128" y="40"/>
                      </a:cubicBezTo>
                      <a:cubicBezTo>
                        <a:pt x="128" y="31"/>
                        <a:pt x="135" y="24"/>
                        <a:pt x="144" y="24"/>
                      </a:cubicBezTo>
                      <a:cubicBezTo>
                        <a:pt x="153" y="24"/>
                        <a:pt x="160" y="31"/>
                        <a:pt x="160" y="40"/>
                      </a:cubicBezTo>
                      <a:cubicBezTo>
                        <a:pt x="160" y="108"/>
                        <a:pt x="160" y="108"/>
                        <a:pt x="160" y="108"/>
                      </a:cubicBezTo>
                      <a:cubicBezTo>
                        <a:pt x="160" y="112"/>
                        <a:pt x="164" y="116"/>
                        <a:pt x="168" y="116"/>
                      </a:cubicBezTo>
                      <a:cubicBezTo>
                        <a:pt x="172" y="116"/>
                        <a:pt x="176" y="112"/>
                        <a:pt x="176" y="108"/>
                      </a:cubicBezTo>
                      <a:cubicBezTo>
                        <a:pt x="176" y="4"/>
                        <a:pt x="176" y="4"/>
                        <a:pt x="176" y="4"/>
                      </a:cubicBezTo>
                      <a:cubicBezTo>
                        <a:pt x="184" y="4"/>
                        <a:pt x="184" y="4"/>
                        <a:pt x="184" y="4"/>
                      </a:cubicBezTo>
                      <a:cubicBezTo>
                        <a:pt x="184" y="108"/>
                        <a:pt x="184" y="108"/>
                        <a:pt x="184" y="108"/>
                      </a:cubicBezTo>
                      <a:cubicBezTo>
                        <a:pt x="184" y="117"/>
                        <a:pt x="177" y="124"/>
                        <a:pt x="168" y="1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grpSp>
        <p:nvGrpSpPr>
          <p:cNvPr id="256" name="Group 255">
            <a:extLst>
              <a:ext uri="{FF2B5EF4-FFF2-40B4-BE49-F238E27FC236}">
                <a16:creationId xmlns:a16="http://schemas.microsoft.com/office/drawing/2014/main" id="{1D36FBB1-84AC-AEE8-7066-CFA85068BEB5}"/>
              </a:ext>
            </a:extLst>
          </p:cNvPr>
          <p:cNvGrpSpPr/>
          <p:nvPr/>
        </p:nvGrpSpPr>
        <p:grpSpPr>
          <a:xfrm>
            <a:off x="7598281" y="2242173"/>
            <a:ext cx="1581184" cy="1581185"/>
            <a:chOff x="7230535" y="2242173"/>
            <a:chExt cx="1581184" cy="1581185"/>
          </a:xfrm>
        </p:grpSpPr>
        <p:grpSp>
          <p:nvGrpSpPr>
            <p:cNvPr id="160" name="Group 159">
              <a:extLst>
                <a:ext uri="{FF2B5EF4-FFF2-40B4-BE49-F238E27FC236}">
                  <a16:creationId xmlns:a16="http://schemas.microsoft.com/office/drawing/2014/main" id="{4B870B8E-12D7-CD91-4180-5F8F66804C1A}"/>
                </a:ext>
              </a:extLst>
            </p:cNvPr>
            <p:cNvGrpSpPr/>
            <p:nvPr/>
          </p:nvGrpSpPr>
          <p:grpSpPr>
            <a:xfrm>
              <a:off x="7230535" y="2242173"/>
              <a:ext cx="1581184" cy="1581185"/>
              <a:chOff x="6500146" y="2534896"/>
              <a:chExt cx="1581184" cy="1581185"/>
            </a:xfrm>
          </p:grpSpPr>
          <p:sp>
            <p:nvSpPr>
              <p:cNvPr id="161" name="Ellipse 25">
                <a:extLst>
                  <a:ext uri="{FF2B5EF4-FFF2-40B4-BE49-F238E27FC236}">
                    <a16:creationId xmlns:a16="http://schemas.microsoft.com/office/drawing/2014/main" id="{7C3573D8-63E6-C2B0-1B97-28701BE33E96}"/>
                  </a:ext>
                </a:extLst>
              </p:cNvPr>
              <p:cNvSpPr>
                <a:spLocks noChangeAspect="1"/>
              </p:cNvSpPr>
              <p:nvPr/>
            </p:nvSpPr>
            <p:spPr bwMode="gray">
              <a:xfrm>
                <a:off x="6500146" y="2534896"/>
                <a:ext cx="1581184" cy="1581185"/>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1133"/>
                  </a:spcAft>
                </a:pPr>
                <a:endParaRPr lang="en-US" sz="2040"/>
              </a:p>
            </p:txBody>
          </p:sp>
          <p:sp>
            <p:nvSpPr>
              <p:cNvPr id="162" name="Ellipse 26">
                <a:extLst>
                  <a:ext uri="{FF2B5EF4-FFF2-40B4-BE49-F238E27FC236}">
                    <a16:creationId xmlns:a16="http://schemas.microsoft.com/office/drawing/2014/main" id="{629CAFC8-2431-255E-9621-6A27A274E5E6}"/>
                  </a:ext>
                </a:extLst>
              </p:cNvPr>
              <p:cNvSpPr>
                <a:spLocks noChangeAspect="1"/>
              </p:cNvSpPr>
              <p:nvPr/>
            </p:nvSpPr>
            <p:spPr bwMode="gray">
              <a:xfrm>
                <a:off x="6646264" y="2681014"/>
                <a:ext cx="1288947" cy="1288948"/>
              </a:xfrm>
              <a:prstGeom prst="ellipse">
                <a:avLst/>
              </a:prstGeom>
              <a:solidFill>
                <a:schemeClr val="tx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1133"/>
                  </a:spcAft>
                </a:pPr>
                <a:endParaRPr lang="en-US" sz="2040">
                  <a:solidFill>
                    <a:schemeClr val="bg1"/>
                  </a:solidFill>
                </a:endParaRPr>
              </a:p>
            </p:txBody>
          </p:sp>
        </p:grpSp>
        <p:grpSp>
          <p:nvGrpSpPr>
            <p:cNvPr id="195" name="easyIcon">
              <a:extLst>
                <a:ext uri="{FF2B5EF4-FFF2-40B4-BE49-F238E27FC236}">
                  <a16:creationId xmlns:a16="http://schemas.microsoft.com/office/drawing/2014/main" id="{192F4085-B8DF-C7C1-86C6-EF8EE0984980}"/>
                </a:ext>
              </a:extLst>
            </p:cNvPr>
            <p:cNvGrpSpPr>
              <a:grpSpLocks noChangeAspect="1"/>
            </p:cNvGrpSpPr>
            <p:nvPr>
              <p:custDataLst>
                <p:tags r:id="rId4"/>
              </p:custDataLst>
            </p:nvPr>
          </p:nvGrpSpPr>
          <p:grpSpPr>
            <a:xfrm>
              <a:off x="7671953" y="2667618"/>
              <a:ext cx="720000" cy="720000"/>
              <a:chOff x="1719724" y="2100078"/>
              <a:chExt cx="714050" cy="714050"/>
            </a:xfrm>
          </p:grpSpPr>
          <p:sp>
            <p:nvSpPr>
              <p:cNvPr id="196" name="Background">
                <a:extLst>
                  <a:ext uri="{FF2B5EF4-FFF2-40B4-BE49-F238E27FC236}">
                    <a16:creationId xmlns:a16="http://schemas.microsoft.com/office/drawing/2014/main" id="{E9B8FCD5-0D7D-21D8-35AB-FDCD085C0EB5}"/>
                  </a:ext>
                </a:extLst>
              </p:cNvPr>
              <p:cNvSpPr/>
              <p:nvPr/>
            </p:nvSpPr>
            <p:spPr>
              <a:xfrm>
                <a:off x="1719724" y="2100078"/>
                <a:ext cx="714050" cy="714050"/>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197" name="Group 196">
                <a:extLst>
                  <a:ext uri="{FF2B5EF4-FFF2-40B4-BE49-F238E27FC236}">
                    <a16:creationId xmlns:a16="http://schemas.microsoft.com/office/drawing/2014/main" id="{3140A321-F64F-F60E-ECDF-9A63FC8D9927}"/>
                  </a:ext>
                </a:extLst>
              </p:cNvPr>
              <p:cNvGrpSpPr>
                <a:grpSpLocks noChangeAspect="1"/>
              </p:cNvGrpSpPr>
              <p:nvPr/>
            </p:nvGrpSpPr>
            <p:grpSpPr bwMode="gray">
              <a:xfrm>
                <a:off x="1807562" y="2169104"/>
                <a:ext cx="538377" cy="576001"/>
                <a:chOff x="2420938" y="1174750"/>
                <a:chExt cx="658812" cy="704851"/>
              </a:xfrm>
              <a:solidFill>
                <a:schemeClr val="accent2"/>
              </a:solidFill>
            </p:grpSpPr>
            <p:sp>
              <p:nvSpPr>
                <p:cNvPr id="198" name="Vector">
                  <a:extLst>
                    <a:ext uri="{FF2B5EF4-FFF2-40B4-BE49-F238E27FC236}">
                      <a16:creationId xmlns:a16="http://schemas.microsoft.com/office/drawing/2014/main" id="{7DC7D69C-199C-4C63-9597-2EF9EAF90B77}"/>
                    </a:ext>
                  </a:extLst>
                </p:cNvPr>
                <p:cNvSpPr>
                  <a:spLocks noEditPoints="1"/>
                </p:cNvSpPr>
                <p:nvPr/>
              </p:nvSpPr>
              <p:spPr bwMode="gray">
                <a:xfrm>
                  <a:off x="2420938" y="1174750"/>
                  <a:ext cx="527050" cy="176213"/>
                </a:xfrm>
                <a:custGeom>
                  <a:avLst/>
                  <a:gdLst>
                    <a:gd name="T0" fmla="*/ 96 w 192"/>
                    <a:gd name="T1" fmla="*/ 64 h 64"/>
                    <a:gd name="T2" fmla="*/ 0 w 192"/>
                    <a:gd name="T3" fmla="*/ 32 h 64"/>
                    <a:gd name="T4" fmla="*/ 96 w 192"/>
                    <a:gd name="T5" fmla="*/ 0 h 64"/>
                    <a:gd name="T6" fmla="*/ 192 w 192"/>
                    <a:gd name="T7" fmla="*/ 32 h 64"/>
                    <a:gd name="T8" fmla="*/ 96 w 192"/>
                    <a:gd name="T9" fmla="*/ 64 h 64"/>
                    <a:gd name="T10" fmla="*/ 96 w 192"/>
                    <a:gd name="T11" fmla="*/ 8 h 64"/>
                    <a:gd name="T12" fmla="*/ 8 w 192"/>
                    <a:gd name="T13" fmla="*/ 32 h 64"/>
                    <a:gd name="T14" fmla="*/ 96 w 192"/>
                    <a:gd name="T15" fmla="*/ 56 h 64"/>
                    <a:gd name="T16" fmla="*/ 184 w 192"/>
                    <a:gd name="T17" fmla="*/ 32 h 64"/>
                    <a:gd name="T18" fmla="*/ 96 w 192"/>
                    <a:gd name="T19" fmla="*/ 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64">
                      <a:moveTo>
                        <a:pt x="96" y="64"/>
                      </a:moveTo>
                      <a:cubicBezTo>
                        <a:pt x="49" y="64"/>
                        <a:pt x="0" y="53"/>
                        <a:pt x="0" y="32"/>
                      </a:cubicBezTo>
                      <a:cubicBezTo>
                        <a:pt x="0" y="11"/>
                        <a:pt x="49" y="0"/>
                        <a:pt x="96" y="0"/>
                      </a:cubicBezTo>
                      <a:cubicBezTo>
                        <a:pt x="143" y="0"/>
                        <a:pt x="192" y="11"/>
                        <a:pt x="192" y="32"/>
                      </a:cubicBezTo>
                      <a:cubicBezTo>
                        <a:pt x="192" y="53"/>
                        <a:pt x="143" y="64"/>
                        <a:pt x="96" y="64"/>
                      </a:cubicBezTo>
                      <a:close/>
                      <a:moveTo>
                        <a:pt x="96" y="8"/>
                      </a:moveTo>
                      <a:cubicBezTo>
                        <a:pt x="41" y="8"/>
                        <a:pt x="8" y="22"/>
                        <a:pt x="8" y="32"/>
                      </a:cubicBezTo>
                      <a:cubicBezTo>
                        <a:pt x="8" y="42"/>
                        <a:pt x="41" y="56"/>
                        <a:pt x="96" y="56"/>
                      </a:cubicBezTo>
                      <a:cubicBezTo>
                        <a:pt x="151" y="56"/>
                        <a:pt x="184" y="42"/>
                        <a:pt x="184" y="32"/>
                      </a:cubicBezTo>
                      <a:cubicBezTo>
                        <a:pt x="184" y="22"/>
                        <a:pt x="151" y="8"/>
                        <a:pt x="96"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9" name="Vector">
                  <a:extLst>
                    <a:ext uri="{FF2B5EF4-FFF2-40B4-BE49-F238E27FC236}">
                      <a16:creationId xmlns:a16="http://schemas.microsoft.com/office/drawing/2014/main" id="{EEE9EBBE-4F8A-8927-73BE-FD17E95E47D2}"/>
                    </a:ext>
                  </a:extLst>
                </p:cNvPr>
                <p:cNvSpPr>
                  <a:spLocks/>
                </p:cNvSpPr>
                <p:nvPr/>
              </p:nvSpPr>
              <p:spPr bwMode="gray">
                <a:xfrm>
                  <a:off x="2420938" y="1263650"/>
                  <a:ext cx="263525" cy="219075"/>
                </a:xfrm>
                <a:custGeom>
                  <a:avLst/>
                  <a:gdLst>
                    <a:gd name="T0" fmla="*/ 96 w 96"/>
                    <a:gd name="T1" fmla="*/ 80 h 80"/>
                    <a:gd name="T2" fmla="*/ 0 w 96"/>
                    <a:gd name="T3" fmla="*/ 48 h 80"/>
                    <a:gd name="T4" fmla="*/ 0 w 96"/>
                    <a:gd name="T5" fmla="*/ 0 h 80"/>
                    <a:gd name="T6" fmla="*/ 8 w 96"/>
                    <a:gd name="T7" fmla="*/ 0 h 80"/>
                    <a:gd name="T8" fmla="*/ 8 w 96"/>
                    <a:gd name="T9" fmla="*/ 48 h 80"/>
                    <a:gd name="T10" fmla="*/ 96 w 96"/>
                    <a:gd name="T11" fmla="*/ 72 h 80"/>
                    <a:gd name="T12" fmla="*/ 96 w 96"/>
                    <a:gd name="T13" fmla="*/ 80 h 80"/>
                  </a:gdLst>
                  <a:ahLst/>
                  <a:cxnLst>
                    <a:cxn ang="0">
                      <a:pos x="T0" y="T1"/>
                    </a:cxn>
                    <a:cxn ang="0">
                      <a:pos x="T2" y="T3"/>
                    </a:cxn>
                    <a:cxn ang="0">
                      <a:pos x="T4" y="T5"/>
                    </a:cxn>
                    <a:cxn ang="0">
                      <a:pos x="T6" y="T7"/>
                    </a:cxn>
                    <a:cxn ang="0">
                      <a:pos x="T8" y="T9"/>
                    </a:cxn>
                    <a:cxn ang="0">
                      <a:pos x="T10" y="T11"/>
                    </a:cxn>
                    <a:cxn ang="0">
                      <a:pos x="T12" y="T13"/>
                    </a:cxn>
                  </a:cxnLst>
                  <a:rect l="0" t="0" r="r" b="b"/>
                  <a:pathLst>
                    <a:path w="96" h="80">
                      <a:moveTo>
                        <a:pt x="96" y="80"/>
                      </a:moveTo>
                      <a:cubicBezTo>
                        <a:pt x="49" y="80"/>
                        <a:pt x="0" y="69"/>
                        <a:pt x="0" y="48"/>
                      </a:cubicBezTo>
                      <a:cubicBezTo>
                        <a:pt x="0" y="0"/>
                        <a:pt x="0" y="0"/>
                        <a:pt x="0" y="0"/>
                      </a:cubicBezTo>
                      <a:cubicBezTo>
                        <a:pt x="8" y="0"/>
                        <a:pt x="8" y="0"/>
                        <a:pt x="8" y="0"/>
                      </a:cubicBezTo>
                      <a:cubicBezTo>
                        <a:pt x="8" y="48"/>
                        <a:pt x="8" y="48"/>
                        <a:pt x="8" y="48"/>
                      </a:cubicBezTo>
                      <a:cubicBezTo>
                        <a:pt x="8" y="58"/>
                        <a:pt x="41" y="72"/>
                        <a:pt x="96" y="72"/>
                      </a:cubicBezTo>
                      <a:lnTo>
                        <a:pt x="96" y="8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0" name="Vector">
                  <a:extLst>
                    <a:ext uri="{FF2B5EF4-FFF2-40B4-BE49-F238E27FC236}">
                      <a16:creationId xmlns:a16="http://schemas.microsoft.com/office/drawing/2014/main" id="{5178C201-8233-7EA0-315F-C2D3016D52A2}"/>
                    </a:ext>
                  </a:extLst>
                </p:cNvPr>
                <p:cNvSpPr>
                  <a:spLocks noChangeArrowheads="1"/>
                </p:cNvSpPr>
                <p:nvPr/>
              </p:nvSpPr>
              <p:spPr bwMode="gray">
                <a:xfrm>
                  <a:off x="2925763" y="1263650"/>
                  <a:ext cx="22225" cy="1095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1" name="Vector">
                  <a:extLst>
                    <a:ext uri="{FF2B5EF4-FFF2-40B4-BE49-F238E27FC236}">
                      <a16:creationId xmlns:a16="http://schemas.microsoft.com/office/drawing/2014/main" id="{A79CE206-5AE7-F099-9599-7E7703EE167D}"/>
                    </a:ext>
                  </a:extLst>
                </p:cNvPr>
                <p:cNvSpPr>
                  <a:spLocks/>
                </p:cNvSpPr>
                <p:nvPr/>
              </p:nvSpPr>
              <p:spPr bwMode="gray">
                <a:xfrm>
                  <a:off x="2420938" y="1449388"/>
                  <a:ext cx="263525" cy="165100"/>
                </a:xfrm>
                <a:custGeom>
                  <a:avLst/>
                  <a:gdLst>
                    <a:gd name="T0" fmla="*/ 96 w 96"/>
                    <a:gd name="T1" fmla="*/ 60 h 60"/>
                    <a:gd name="T2" fmla="*/ 0 w 96"/>
                    <a:gd name="T3" fmla="*/ 28 h 60"/>
                    <a:gd name="T4" fmla="*/ 0 w 96"/>
                    <a:gd name="T5" fmla="*/ 0 h 60"/>
                    <a:gd name="T6" fmla="*/ 8 w 96"/>
                    <a:gd name="T7" fmla="*/ 0 h 60"/>
                    <a:gd name="T8" fmla="*/ 8 w 96"/>
                    <a:gd name="T9" fmla="*/ 28 h 60"/>
                    <a:gd name="T10" fmla="*/ 96 w 96"/>
                    <a:gd name="T11" fmla="*/ 52 h 60"/>
                    <a:gd name="T12" fmla="*/ 96 w 96"/>
                    <a:gd name="T13" fmla="*/ 60 h 60"/>
                  </a:gdLst>
                  <a:ahLst/>
                  <a:cxnLst>
                    <a:cxn ang="0">
                      <a:pos x="T0" y="T1"/>
                    </a:cxn>
                    <a:cxn ang="0">
                      <a:pos x="T2" y="T3"/>
                    </a:cxn>
                    <a:cxn ang="0">
                      <a:pos x="T4" y="T5"/>
                    </a:cxn>
                    <a:cxn ang="0">
                      <a:pos x="T6" y="T7"/>
                    </a:cxn>
                    <a:cxn ang="0">
                      <a:pos x="T8" y="T9"/>
                    </a:cxn>
                    <a:cxn ang="0">
                      <a:pos x="T10" y="T11"/>
                    </a:cxn>
                    <a:cxn ang="0">
                      <a:pos x="T12" y="T13"/>
                    </a:cxn>
                  </a:cxnLst>
                  <a:rect l="0" t="0" r="r" b="b"/>
                  <a:pathLst>
                    <a:path w="96" h="60">
                      <a:moveTo>
                        <a:pt x="96" y="60"/>
                      </a:moveTo>
                      <a:cubicBezTo>
                        <a:pt x="49" y="60"/>
                        <a:pt x="0" y="49"/>
                        <a:pt x="0" y="28"/>
                      </a:cubicBezTo>
                      <a:cubicBezTo>
                        <a:pt x="0" y="0"/>
                        <a:pt x="0" y="0"/>
                        <a:pt x="0" y="0"/>
                      </a:cubicBezTo>
                      <a:cubicBezTo>
                        <a:pt x="8" y="0"/>
                        <a:pt x="8" y="0"/>
                        <a:pt x="8" y="0"/>
                      </a:cubicBezTo>
                      <a:cubicBezTo>
                        <a:pt x="8" y="28"/>
                        <a:pt x="8" y="28"/>
                        <a:pt x="8" y="28"/>
                      </a:cubicBezTo>
                      <a:cubicBezTo>
                        <a:pt x="8" y="38"/>
                        <a:pt x="41" y="52"/>
                        <a:pt x="96" y="52"/>
                      </a:cubicBezTo>
                      <a:lnTo>
                        <a:pt x="96"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2" name="Vector">
                  <a:extLst>
                    <a:ext uri="{FF2B5EF4-FFF2-40B4-BE49-F238E27FC236}">
                      <a16:creationId xmlns:a16="http://schemas.microsoft.com/office/drawing/2014/main" id="{40AE84BF-2928-8923-5331-7BDEC61C645E}"/>
                    </a:ext>
                  </a:extLst>
                </p:cNvPr>
                <p:cNvSpPr>
                  <a:spLocks/>
                </p:cNvSpPr>
                <p:nvPr/>
              </p:nvSpPr>
              <p:spPr bwMode="gray">
                <a:xfrm>
                  <a:off x="2420938" y="1582738"/>
                  <a:ext cx="263525" cy="163513"/>
                </a:xfrm>
                <a:custGeom>
                  <a:avLst/>
                  <a:gdLst>
                    <a:gd name="T0" fmla="*/ 96 w 96"/>
                    <a:gd name="T1" fmla="*/ 60 h 60"/>
                    <a:gd name="T2" fmla="*/ 0 w 96"/>
                    <a:gd name="T3" fmla="*/ 28 h 60"/>
                    <a:gd name="T4" fmla="*/ 0 w 96"/>
                    <a:gd name="T5" fmla="*/ 0 h 60"/>
                    <a:gd name="T6" fmla="*/ 8 w 96"/>
                    <a:gd name="T7" fmla="*/ 0 h 60"/>
                    <a:gd name="T8" fmla="*/ 8 w 96"/>
                    <a:gd name="T9" fmla="*/ 28 h 60"/>
                    <a:gd name="T10" fmla="*/ 96 w 96"/>
                    <a:gd name="T11" fmla="*/ 52 h 60"/>
                    <a:gd name="T12" fmla="*/ 96 w 96"/>
                    <a:gd name="T13" fmla="*/ 60 h 60"/>
                  </a:gdLst>
                  <a:ahLst/>
                  <a:cxnLst>
                    <a:cxn ang="0">
                      <a:pos x="T0" y="T1"/>
                    </a:cxn>
                    <a:cxn ang="0">
                      <a:pos x="T2" y="T3"/>
                    </a:cxn>
                    <a:cxn ang="0">
                      <a:pos x="T4" y="T5"/>
                    </a:cxn>
                    <a:cxn ang="0">
                      <a:pos x="T6" y="T7"/>
                    </a:cxn>
                    <a:cxn ang="0">
                      <a:pos x="T8" y="T9"/>
                    </a:cxn>
                    <a:cxn ang="0">
                      <a:pos x="T10" y="T11"/>
                    </a:cxn>
                    <a:cxn ang="0">
                      <a:pos x="T12" y="T13"/>
                    </a:cxn>
                  </a:cxnLst>
                  <a:rect l="0" t="0" r="r" b="b"/>
                  <a:pathLst>
                    <a:path w="96" h="60">
                      <a:moveTo>
                        <a:pt x="96" y="60"/>
                      </a:moveTo>
                      <a:cubicBezTo>
                        <a:pt x="49" y="60"/>
                        <a:pt x="0" y="49"/>
                        <a:pt x="0" y="28"/>
                      </a:cubicBezTo>
                      <a:cubicBezTo>
                        <a:pt x="0" y="0"/>
                        <a:pt x="0" y="0"/>
                        <a:pt x="0" y="0"/>
                      </a:cubicBezTo>
                      <a:cubicBezTo>
                        <a:pt x="8" y="0"/>
                        <a:pt x="8" y="0"/>
                        <a:pt x="8" y="0"/>
                      </a:cubicBezTo>
                      <a:cubicBezTo>
                        <a:pt x="8" y="28"/>
                        <a:pt x="8" y="28"/>
                        <a:pt x="8" y="28"/>
                      </a:cubicBezTo>
                      <a:cubicBezTo>
                        <a:pt x="8" y="38"/>
                        <a:pt x="41" y="52"/>
                        <a:pt x="96" y="52"/>
                      </a:cubicBezTo>
                      <a:lnTo>
                        <a:pt x="96"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3" name="Vector">
                  <a:extLst>
                    <a:ext uri="{FF2B5EF4-FFF2-40B4-BE49-F238E27FC236}">
                      <a16:creationId xmlns:a16="http://schemas.microsoft.com/office/drawing/2014/main" id="{029A532C-1E05-741D-0B5D-E9704C2B9FA7}"/>
                    </a:ext>
                  </a:extLst>
                </p:cNvPr>
                <p:cNvSpPr>
                  <a:spLocks/>
                </p:cNvSpPr>
                <p:nvPr/>
              </p:nvSpPr>
              <p:spPr bwMode="gray">
                <a:xfrm>
                  <a:off x="2420938" y="1714500"/>
                  <a:ext cx="396875" cy="165100"/>
                </a:xfrm>
                <a:custGeom>
                  <a:avLst/>
                  <a:gdLst>
                    <a:gd name="T0" fmla="*/ 96 w 145"/>
                    <a:gd name="T1" fmla="*/ 60 h 60"/>
                    <a:gd name="T2" fmla="*/ 0 w 145"/>
                    <a:gd name="T3" fmla="*/ 28 h 60"/>
                    <a:gd name="T4" fmla="*/ 0 w 145"/>
                    <a:gd name="T5" fmla="*/ 0 h 60"/>
                    <a:gd name="T6" fmla="*/ 8 w 145"/>
                    <a:gd name="T7" fmla="*/ 0 h 60"/>
                    <a:gd name="T8" fmla="*/ 8 w 145"/>
                    <a:gd name="T9" fmla="*/ 28 h 60"/>
                    <a:gd name="T10" fmla="*/ 96 w 145"/>
                    <a:gd name="T11" fmla="*/ 52 h 60"/>
                    <a:gd name="T12" fmla="*/ 143 w 145"/>
                    <a:gd name="T13" fmla="*/ 48 h 60"/>
                    <a:gd name="T14" fmla="*/ 145 w 145"/>
                    <a:gd name="T15" fmla="*/ 56 h 60"/>
                    <a:gd name="T16" fmla="*/ 96 w 145"/>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 h="60">
                      <a:moveTo>
                        <a:pt x="96" y="60"/>
                      </a:moveTo>
                      <a:cubicBezTo>
                        <a:pt x="49" y="60"/>
                        <a:pt x="0" y="49"/>
                        <a:pt x="0" y="28"/>
                      </a:cubicBezTo>
                      <a:cubicBezTo>
                        <a:pt x="0" y="0"/>
                        <a:pt x="0" y="0"/>
                        <a:pt x="0" y="0"/>
                      </a:cubicBezTo>
                      <a:cubicBezTo>
                        <a:pt x="8" y="0"/>
                        <a:pt x="8" y="0"/>
                        <a:pt x="8" y="0"/>
                      </a:cubicBezTo>
                      <a:cubicBezTo>
                        <a:pt x="8" y="28"/>
                        <a:pt x="8" y="28"/>
                        <a:pt x="8" y="28"/>
                      </a:cubicBezTo>
                      <a:cubicBezTo>
                        <a:pt x="8" y="38"/>
                        <a:pt x="41" y="52"/>
                        <a:pt x="96" y="52"/>
                      </a:cubicBezTo>
                      <a:cubicBezTo>
                        <a:pt x="113" y="52"/>
                        <a:pt x="129" y="51"/>
                        <a:pt x="143" y="48"/>
                      </a:cubicBezTo>
                      <a:cubicBezTo>
                        <a:pt x="145" y="56"/>
                        <a:pt x="145" y="56"/>
                        <a:pt x="145" y="56"/>
                      </a:cubicBezTo>
                      <a:cubicBezTo>
                        <a:pt x="130" y="59"/>
                        <a:pt x="113" y="60"/>
                        <a:pt x="96" y="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4" name="Vector">
                  <a:extLst>
                    <a:ext uri="{FF2B5EF4-FFF2-40B4-BE49-F238E27FC236}">
                      <a16:creationId xmlns:a16="http://schemas.microsoft.com/office/drawing/2014/main" id="{BB4D2BA8-93AF-C29B-54F8-5023FB28810F}"/>
                    </a:ext>
                  </a:extLst>
                </p:cNvPr>
                <p:cNvSpPr>
                  <a:spLocks noChangeArrowheads="1"/>
                </p:cNvSpPr>
                <p:nvPr/>
              </p:nvSpPr>
              <p:spPr bwMode="gray">
                <a:xfrm>
                  <a:off x="2684463" y="1460500"/>
                  <a:ext cx="20638"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5" name="Vector">
                  <a:extLst>
                    <a:ext uri="{FF2B5EF4-FFF2-40B4-BE49-F238E27FC236}">
                      <a16:creationId xmlns:a16="http://schemas.microsoft.com/office/drawing/2014/main" id="{8D1C714F-B9F7-D961-04AE-146F9309DFBC}"/>
                    </a:ext>
                  </a:extLst>
                </p:cNvPr>
                <p:cNvSpPr>
                  <a:spLocks noChangeArrowheads="1"/>
                </p:cNvSpPr>
                <p:nvPr/>
              </p:nvSpPr>
              <p:spPr bwMode="gray">
                <a:xfrm>
                  <a:off x="2684463" y="1592263"/>
                  <a:ext cx="20638"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6" name="Vector">
                  <a:extLst>
                    <a:ext uri="{FF2B5EF4-FFF2-40B4-BE49-F238E27FC236}">
                      <a16:creationId xmlns:a16="http://schemas.microsoft.com/office/drawing/2014/main" id="{6DD07211-1F4D-8C86-716B-F4A7E7B9FF2C}"/>
                    </a:ext>
                  </a:extLst>
                </p:cNvPr>
                <p:cNvSpPr>
                  <a:spLocks noChangeArrowheads="1"/>
                </p:cNvSpPr>
                <p:nvPr/>
              </p:nvSpPr>
              <p:spPr bwMode="gray">
                <a:xfrm>
                  <a:off x="2684463" y="1725613"/>
                  <a:ext cx="20638" cy="20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7" name="Vector">
                  <a:extLst>
                    <a:ext uri="{FF2B5EF4-FFF2-40B4-BE49-F238E27FC236}">
                      <a16:creationId xmlns:a16="http://schemas.microsoft.com/office/drawing/2014/main" id="{6C38162F-C04F-2951-9B26-236EA57CC6CE}"/>
                    </a:ext>
                  </a:extLst>
                </p:cNvPr>
                <p:cNvSpPr>
                  <a:spLocks noEditPoints="1"/>
                </p:cNvSpPr>
                <p:nvPr/>
              </p:nvSpPr>
              <p:spPr bwMode="gray">
                <a:xfrm>
                  <a:off x="2727325" y="1395413"/>
                  <a:ext cx="352425" cy="484188"/>
                </a:xfrm>
                <a:custGeom>
                  <a:avLst/>
                  <a:gdLst>
                    <a:gd name="T0" fmla="*/ 64 w 128"/>
                    <a:gd name="T1" fmla="*/ 176 h 176"/>
                    <a:gd name="T2" fmla="*/ 62 w 128"/>
                    <a:gd name="T3" fmla="*/ 175 h 176"/>
                    <a:gd name="T4" fmla="*/ 2 w 128"/>
                    <a:gd name="T5" fmla="*/ 127 h 176"/>
                    <a:gd name="T6" fmla="*/ 0 w 128"/>
                    <a:gd name="T7" fmla="*/ 124 h 176"/>
                    <a:gd name="T8" fmla="*/ 0 w 128"/>
                    <a:gd name="T9" fmla="*/ 4 h 176"/>
                    <a:gd name="T10" fmla="*/ 2 w 128"/>
                    <a:gd name="T11" fmla="*/ 1 h 176"/>
                    <a:gd name="T12" fmla="*/ 5 w 128"/>
                    <a:gd name="T13" fmla="*/ 0 h 176"/>
                    <a:gd name="T14" fmla="*/ 35 w 128"/>
                    <a:gd name="T15" fmla="*/ 11 h 176"/>
                    <a:gd name="T16" fmla="*/ 45 w 128"/>
                    <a:gd name="T17" fmla="*/ 1 h 176"/>
                    <a:gd name="T18" fmla="*/ 48 w 128"/>
                    <a:gd name="T19" fmla="*/ 0 h 176"/>
                    <a:gd name="T20" fmla="*/ 80 w 128"/>
                    <a:gd name="T21" fmla="*/ 0 h 176"/>
                    <a:gd name="T22" fmla="*/ 83 w 128"/>
                    <a:gd name="T23" fmla="*/ 1 h 176"/>
                    <a:gd name="T24" fmla="*/ 93 w 128"/>
                    <a:gd name="T25" fmla="*/ 11 h 176"/>
                    <a:gd name="T26" fmla="*/ 123 w 128"/>
                    <a:gd name="T27" fmla="*/ 0 h 176"/>
                    <a:gd name="T28" fmla="*/ 126 w 128"/>
                    <a:gd name="T29" fmla="*/ 1 h 176"/>
                    <a:gd name="T30" fmla="*/ 128 w 128"/>
                    <a:gd name="T31" fmla="*/ 4 h 176"/>
                    <a:gd name="T32" fmla="*/ 128 w 128"/>
                    <a:gd name="T33" fmla="*/ 124 h 176"/>
                    <a:gd name="T34" fmla="*/ 126 w 128"/>
                    <a:gd name="T35" fmla="*/ 127 h 176"/>
                    <a:gd name="T36" fmla="*/ 66 w 128"/>
                    <a:gd name="T37" fmla="*/ 175 h 176"/>
                    <a:gd name="T38" fmla="*/ 64 w 128"/>
                    <a:gd name="T39" fmla="*/ 176 h 176"/>
                    <a:gd name="T40" fmla="*/ 8 w 128"/>
                    <a:gd name="T41" fmla="*/ 122 h 176"/>
                    <a:gd name="T42" fmla="*/ 64 w 128"/>
                    <a:gd name="T43" fmla="*/ 167 h 176"/>
                    <a:gd name="T44" fmla="*/ 120 w 128"/>
                    <a:gd name="T45" fmla="*/ 122 h 176"/>
                    <a:gd name="T46" fmla="*/ 120 w 128"/>
                    <a:gd name="T47" fmla="*/ 10 h 176"/>
                    <a:gd name="T48" fmla="*/ 93 w 128"/>
                    <a:gd name="T49" fmla="*/ 20 h 176"/>
                    <a:gd name="T50" fmla="*/ 89 w 128"/>
                    <a:gd name="T51" fmla="*/ 19 h 176"/>
                    <a:gd name="T52" fmla="*/ 78 w 128"/>
                    <a:gd name="T53" fmla="*/ 8 h 176"/>
                    <a:gd name="T54" fmla="*/ 50 w 128"/>
                    <a:gd name="T55" fmla="*/ 8 h 176"/>
                    <a:gd name="T56" fmla="*/ 39 w 128"/>
                    <a:gd name="T57" fmla="*/ 19 h 176"/>
                    <a:gd name="T58" fmla="*/ 35 w 128"/>
                    <a:gd name="T59" fmla="*/ 20 h 176"/>
                    <a:gd name="T60" fmla="*/ 8 w 128"/>
                    <a:gd name="T61" fmla="*/ 10 h 176"/>
                    <a:gd name="T62" fmla="*/ 8 w 128"/>
                    <a:gd name="T63" fmla="*/ 12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76">
                      <a:moveTo>
                        <a:pt x="64" y="176"/>
                      </a:moveTo>
                      <a:cubicBezTo>
                        <a:pt x="63" y="176"/>
                        <a:pt x="62" y="176"/>
                        <a:pt x="62" y="175"/>
                      </a:cubicBezTo>
                      <a:cubicBezTo>
                        <a:pt x="2" y="127"/>
                        <a:pt x="2" y="127"/>
                        <a:pt x="2" y="127"/>
                      </a:cubicBezTo>
                      <a:cubicBezTo>
                        <a:pt x="1" y="126"/>
                        <a:pt x="0" y="125"/>
                        <a:pt x="0" y="124"/>
                      </a:cubicBezTo>
                      <a:cubicBezTo>
                        <a:pt x="0" y="4"/>
                        <a:pt x="0" y="4"/>
                        <a:pt x="0" y="4"/>
                      </a:cubicBezTo>
                      <a:cubicBezTo>
                        <a:pt x="0" y="3"/>
                        <a:pt x="1" y="1"/>
                        <a:pt x="2" y="1"/>
                      </a:cubicBezTo>
                      <a:cubicBezTo>
                        <a:pt x="3" y="0"/>
                        <a:pt x="4" y="0"/>
                        <a:pt x="5" y="0"/>
                      </a:cubicBezTo>
                      <a:cubicBezTo>
                        <a:pt x="35" y="11"/>
                        <a:pt x="35" y="11"/>
                        <a:pt x="35" y="11"/>
                      </a:cubicBezTo>
                      <a:cubicBezTo>
                        <a:pt x="45" y="1"/>
                        <a:pt x="45" y="1"/>
                        <a:pt x="45" y="1"/>
                      </a:cubicBezTo>
                      <a:cubicBezTo>
                        <a:pt x="46" y="0"/>
                        <a:pt x="47" y="0"/>
                        <a:pt x="48" y="0"/>
                      </a:cubicBezTo>
                      <a:cubicBezTo>
                        <a:pt x="80" y="0"/>
                        <a:pt x="80" y="0"/>
                        <a:pt x="80" y="0"/>
                      </a:cubicBezTo>
                      <a:cubicBezTo>
                        <a:pt x="81" y="0"/>
                        <a:pt x="82" y="0"/>
                        <a:pt x="83" y="1"/>
                      </a:cubicBezTo>
                      <a:cubicBezTo>
                        <a:pt x="93" y="11"/>
                        <a:pt x="93" y="11"/>
                        <a:pt x="93" y="11"/>
                      </a:cubicBezTo>
                      <a:cubicBezTo>
                        <a:pt x="123" y="0"/>
                        <a:pt x="123" y="0"/>
                        <a:pt x="123" y="0"/>
                      </a:cubicBezTo>
                      <a:cubicBezTo>
                        <a:pt x="124" y="0"/>
                        <a:pt x="125" y="0"/>
                        <a:pt x="126" y="1"/>
                      </a:cubicBezTo>
                      <a:cubicBezTo>
                        <a:pt x="127" y="1"/>
                        <a:pt x="128" y="3"/>
                        <a:pt x="128" y="4"/>
                      </a:cubicBezTo>
                      <a:cubicBezTo>
                        <a:pt x="128" y="124"/>
                        <a:pt x="128" y="124"/>
                        <a:pt x="128" y="124"/>
                      </a:cubicBezTo>
                      <a:cubicBezTo>
                        <a:pt x="128" y="125"/>
                        <a:pt x="127" y="126"/>
                        <a:pt x="126" y="127"/>
                      </a:cubicBezTo>
                      <a:cubicBezTo>
                        <a:pt x="66" y="175"/>
                        <a:pt x="66" y="175"/>
                        <a:pt x="66" y="175"/>
                      </a:cubicBezTo>
                      <a:cubicBezTo>
                        <a:pt x="66" y="176"/>
                        <a:pt x="65" y="176"/>
                        <a:pt x="64" y="176"/>
                      </a:cubicBezTo>
                      <a:close/>
                      <a:moveTo>
                        <a:pt x="8" y="122"/>
                      </a:moveTo>
                      <a:cubicBezTo>
                        <a:pt x="64" y="167"/>
                        <a:pt x="64" y="167"/>
                        <a:pt x="64" y="167"/>
                      </a:cubicBezTo>
                      <a:cubicBezTo>
                        <a:pt x="120" y="122"/>
                        <a:pt x="120" y="122"/>
                        <a:pt x="120" y="122"/>
                      </a:cubicBezTo>
                      <a:cubicBezTo>
                        <a:pt x="120" y="10"/>
                        <a:pt x="120" y="10"/>
                        <a:pt x="120" y="10"/>
                      </a:cubicBezTo>
                      <a:cubicBezTo>
                        <a:pt x="93" y="20"/>
                        <a:pt x="93" y="20"/>
                        <a:pt x="93" y="20"/>
                      </a:cubicBezTo>
                      <a:cubicBezTo>
                        <a:pt x="92" y="20"/>
                        <a:pt x="90" y="20"/>
                        <a:pt x="89" y="19"/>
                      </a:cubicBezTo>
                      <a:cubicBezTo>
                        <a:pt x="78" y="8"/>
                        <a:pt x="78" y="8"/>
                        <a:pt x="78" y="8"/>
                      </a:cubicBezTo>
                      <a:cubicBezTo>
                        <a:pt x="50" y="8"/>
                        <a:pt x="50" y="8"/>
                        <a:pt x="50" y="8"/>
                      </a:cubicBezTo>
                      <a:cubicBezTo>
                        <a:pt x="39" y="19"/>
                        <a:pt x="39" y="19"/>
                        <a:pt x="39" y="19"/>
                      </a:cubicBezTo>
                      <a:cubicBezTo>
                        <a:pt x="38" y="20"/>
                        <a:pt x="36" y="20"/>
                        <a:pt x="35" y="20"/>
                      </a:cubicBezTo>
                      <a:cubicBezTo>
                        <a:pt x="8" y="10"/>
                        <a:pt x="8" y="10"/>
                        <a:pt x="8" y="10"/>
                      </a:cubicBezTo>
                      <a:lnTo>
                        <a:pt x="8" y="1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8" name="Vector">
                  <a:extLst>
                    <a:ext uri="{FF2B5EF4-FFF2-40B4-BE49-F238E27FC236}">
                      <a16:creationId xmlns:a16="http://schemas.microsoft.com/office/drawing/2014/main" id="{50C90720-EB1E-C282-AF3B-0D014565CD9D}"/>
                    </a:ext>
                  </a:extLst>
                </p:cNvPr>
                <p:cNvSpPr>
                  <a:spLocks noChangeArrowheads="1"/>
                </p:cNvSpPr>
                <p:nvPr/>
              </p:nvSpPr>
              <p:spPr bwMode="gray">
                <a:xfrm>
                  <a:off x="2968625" y="1527175"/>
                  <a:ext cx="22225"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9" name="Vector">
                  <a:extLst>
                    <a:ext uri="{FF2B5EF4-FFF2-40B4-BE49-F238E27FC236}">
                      <a16:creationId xmlns:a16="http://schemas.microsoft.com/office/drawing/2014/main" id="{5A7C17E7-D6A8-C6A5-1F25-FFFEFA00F488}"/>
                    </a:ext>
                  </a:extLst>
                </p:cNvPr>
                <p:cNvSpPr>
                  <a:spLocks noChangeArrowheads="1"/>
                </p:cNvSpPr>
                <p:nvPr/>
              </p:nvSpPr>
              <p:spPr bwMode="gray">
                <a:xfrm>
                  <a:off x="2968625" y="1658938"/>
                  <a:ext cx="22225"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0" name="Vector">
                  <a:extLst>
                    <a:ext uri="{FF2B5EF4-FFF2-40B4-BE49-F238E27FC236}">
                      <a16:creationId xmlns:a16="http://schemas.microsoft.com/office/drawing/2014/main" id="{A01123F2-20E1-E2C2-F5D4-52C4FC22902B}"/>
                    </a:ext>
                  </a:extLst>
                </p:cNvPr>
                <p:cNvSpPr>
                  <a:spLocks noChangeArrowheads="1"/>
                </p:cNvSpPr>
                <p:nvPr/>
              </p:nvSpPr>
              <p:spPr bwMode="gray">
                <a:xfrm>
                  <a:off x="2925763" y="1527175"/>
                  <a:ext cx="22225"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1" name="Vector">
                  <a:extLst>
                    <a:ext uri="{FF2B5EF4-FFF2-40B4-BE49-F238E27FC236}">
                      <a16:creationId xmlns:a16="http://schemas.microsoft.com/office/drawing/2014/main" id="{EAAFF018-42A2-DC12-31D6-F261F6F3608C}"/>
                    </a:ext>
                  </a:extLst>
                </p:cNvPr>
                <p:cNvSpPr>
                  <a:spLocks noChangeArrowheads="1"/>
                </p:cNvSpPr>
                <p:nvPr/>
              </p:nvSpPr>
              <p:spPr bwMode="gray">
                <a:xfrm>
                  <a:off x="2925763" y="1571625"/>
                  <a:ext cx="22225" cy="20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2" name="Vector">
                  <a:extLst>
                    <a:ext uri="{FF2B5EF4-FFF2-40B4-BE49-F238E27FC236}">
                      <a16:creationId xmlns:a16="http://schemas.microsoft.com/office/drawing/2014/main" id="{5DBDCEBD-6CD2-FD8C-A77D-AD4FBB93394F}"/>
                    </a:ext>
                  </a:extLst>
                </p:cNvPr>
                <p:cNvSpPr>
                  <a:spLocks noChangeArrowheads="1"/>
                </p:cNvSpPr>
                <p:nvPr/>
              </p:nvSpPr>
              <p:spPr bwMode="gray">
                <a:xfrm>
                  <a:off x="2925763" y="1658938"/>
                  <a:ext cx="22225"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3" name="Vector">
                  <a:extLst>
                    <a:ext uri="{FF2B5EF4-FFF2-40B4-BE49-F238E27FC236}">
                      <a16:creationId xmlns:a16="http://schemas.microsoft.com/office/drawing/2014/main" id="{50D7424C-B9D8-62E3-84BA-05F1A9E6CBB2}"/>
                    </a:ext>
                  </a:extLst>
                </p:cNvPr>
                <p:cNvSpPr>
                  <a:spLocks noChangeArrowheads="1"/>
                </p:cNvSpPr>
                <p:nvPr/>
              </p:nvSpPr>
              <p:spPr bwMode="gray">
                <a:xfrm>
                  <a:off x="2925763" y="1703388"/>
                  <a:ext cx="22225"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4" name="Vector">
                  <a:extLst>
                    <a:ext uri="{FF2B5EF4-FFF2-40B4-BE49-F238E27FC236}">
                      <a16:creationId xmlns:a16="http://schemas.microsoft.com/office/drawing/2014/main" id="{E51CD3EA-CB82-4B5C-165D-110BFE2CB5C0}"/>
                    </a:ext>
                  </a:extLst>
                </p:cNvPr>
                <p:cNvSpPr>
                  <a:spLocks noChangeArrowheads="1"/>
                </p:cNvSpPr>
                <p:nvPr/>
              </p:nvSpPr>
              <p:spPr bwMode="gray">
                <a:xfrm>
                  <a:off x="2968625" y="1571625"/>
                  <a:ext cx="22225" cy="20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5" name="Vector">
                  <a:extLst>
                    <a:ext uri="{FF2B5EF4-FFF2-40B4-BE49-F238E27FC236}">
                      <a16:creationId xmlns:a16="http://schemas.microsoft.com/office/drawing/2014/main" id="{3D2BAF51-335F-2DDA-D508-2B6861280A1E}"/>
                    </a:ext>
                  </a:extLst>
                </p:cNvPr>
                <p:cNvSpPr>
                  <a:spLocks noChangeArrowheads="1"/>
                </p:cNvSpPr>
                <p:nvPr/>
              </p:nvSpPr>
              <p:spPr bwMode="gray">
                <a:xfrm>
                  <a:off x="2816225" y="1527175"/>
                  <a:ext cx="20638"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6" name="Vector">
                  <a:extLst>
                    <a:ext uri="{FF2B5EF4-FFF2-40B4-BE49-F238E27FC236}">
                      <a16:creationId xmlns:a16="http://schemas.microsoft.com/office/drawing/2014/main" id="{5C138C51-A6E7-8DA4-066A-5BEC90764256}"/>
                    </a:ext>
                  </a:extLst>
                </p:cNvPr>
                <p:cNvSpPr>
                  <a:spLocks noChangeArrowheads="1"/>
                </p:cNvSpPr>
                <p:nvPr/>
              </p:nvSpPr>
              <p:spPr bwMode="gray">
                <a:xfrm>
                  <a:off x="2816225" y="1658938"/>
                  <a:ext cx="20638"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7" name="Vector">
                  <a:extLst>
                    <a:ext uri="{FF2B5EF4-FFF2-40B4-BE49-F238E27FC236}">
                      <a16:creationId xmlns:a16="http://schemas.microsoft.com/office/drawing/2014/main" id="{96C7FBCA-FE5E-F7FE-2061-BA256F16041F}"/>
                    </a:ext>
                  </a:extLst>
                </p:cNvPr>
                <p:cNvSpPr>
                  <a:spLocks noChangeArrowheads="1"/>
                </p:cNvSpPr>
                <p:nvPr/>
              </p:nvSpPr>
              <p:spPr bwMode="gray">
                <a:xfrm>
                  <a:off x="2859088" y="1527175"/>
                  <a:ext cx="22225"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8" name="Vector">
                  <a:extLst>
                    <a:ext uri="{FF2B5EF4-FFF2-40B4-BE49-F238E27FC236}">
                      <a16:creationId xmlns:a16="http://schemas.microsoft.com/office/drawing/2014/main" id="{4ED8C636-B658-34BB-8D88-FCD06A9B7836}"/>
                    </a:ext>
                  </a:extLst>
                </p:cNvPr>
                <p:cNvSpPr>
                  <a:spLocks noChangeArrowheads="1"/>
                </p:cNvSpPr>
                <p:nvPr/>
              </p:nvSpPr>
              <p:spPr bwMode="gray">
                <a:xfrm>
                  <a:off x="2859088" y="1571625"/>
                  <a:ext cx="22225" cy="20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9" name="Vector">
                  <a:extLst>
                    <a:ext uri="{FF2B5EF4-FFF2-40B4-BE49-F238E27FC236}">
                      <a16:creationId xmlns:a16="http://schemas.microsoft.com/office/drawing/2014/main" id="{4B232A5A-D7B1-9EF4-3718-6DB31343471E}"/>
                    </a:ext>
                  </a:extLst>
                </p:cNvPr>
                <p:cNvSpPr>
                  <a:spLocks noChangeArrowheads="1"/>
                </p:cNvSpPr>
                <p:nvPr/>
              </p:nvSpPr>
              <p:spPr bwMode="gray">
                <a:xfrm>
                  <a:off x="2859088" y="1658938"/>
                  <a:ext cx="22225"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0" name="Vector">
                  <a:extLst>
                    <a:ext uri="{FF2B5EF4-FFF2-40B4-BE49-F238E27FC236}">
                      <a16:creationId xmlns:a16="http://schemas.microsoft.com/office/drawing/2014/main" id="{B60C78AE-65D0-1BCE-304E-271AB73D3757}"/>
                    </a:ext>
                  </a:extLst>
                </p:cNvPr>
                <p:cNvSpPr>
                  <a:spLocks noChangeArrowheads="1"/>
                </p:cNvSpPr>
                <p:nvPr/>
              </p:nvSpPr>
              <p:spPr bwMode="gray">
                <a:xfrm>
                  <a:off x="2859088" y="1703388"/>
                  <a:ext cx="22225"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1" name="Vector">
                  <a:extLst>
                    <a:ext uri="{FF2B5EF4-FFF2-40B4-BE49-F238E27FC236}">
                      <a16:creationId xmlns:a16="http://schemas.microsoft.com/office/drawing/2014/main" id="{8C18BEE3-0273-13B2-5F21-67BDD21C378D}"/>
                    </a:ext>
                  </a:extLst>
                </p:cNvPr>
                <p:cNvSpPr>
                  <a:spLocks noChangeArrowheads="1"/>
                </p:cNvSpPr>
                <p:nvPr/>
              </p:nvSpPr>
              <p:spPr bwMode="gray">
                <a:xfrm>
                  <a:off x="2816225" y="1571625"/>
                  <a:ext cx="20638" cy="20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2" name="Vector">
                  <a:extLst>
                    <a:ext uri="{FF2B5EF4-FFF2-40B4-BE49-F238E27FC236}">
                      <a16:creationId xmlns:a16="http://schemas.microsoft.com/office/drawing/2014/main" id="{3857C534-5613-AFF6-5E49-DEA58AADA6A6}"/>
                    </a:ext>
                  </a:extLst>
                </p:cNvPr>
                <p:cNvSpPr>
                  <a:spLocks noChangeArrowheads="1"/>
                </p:cNvSpPr>
                <p:nvPr/>
              </p:nvSpPr>
              <p:spPr bwMode="gray">
                <a:xfrm>
                  <a:off x="2925763" y="1614488"/>
                  <a:ext cx="22225"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3" name="Vector">
                  <a:extLst>
                    <a:ext uri="{FF2B5EF4-FFF2-40B4-BE49-F238E27FC236}">
                      <a16:creationId xmlns:a16="http://schemas.microsoft.com/office/drawing/2014/main" id="{6EE046CF-1080-411B-3C4F-5E4D10BEBBD2}"/>
                    </a:ext>
                  </a:extLst>
                </p:cNvPr>
                <p:cNvSpPr>
                  <a:spLocks noChangeArrowheads="1"/>
                </p:cNvSpPr>
                <p:nvPr/>
              </p:nvSpPr>
              <p:spPr bwMode="gray">
                <a:xfrm>
                  <a:off x="2968625" y="1614488"/>
                  <a:ext cx="22225"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4" name="Vector">
                  <a:extLst>
                    <a:ext uri="{FF2B5EF4-FFF2-40B4-BE49-F238E27FC236}">
                      <a16:creationId xmlns:a16="http://schemas.microsoft.com/office/drawing/2014/main" id="{A7C3842B-BA1F-2E6D-08DD-3F20AC42D243}"/>
                    </a:ext>
                  </a:extLst>
                </p:cNvPr>
                <p:cNvSpPr>
                  <a:spLocks noChangeArrowheads="1"/>
                </p:cNvSpPr>
                <p:nvPr/>
              </p:nvSpPr>
              <p:spPr bwMode="gray">
                <a:xfrm>
                  <a:off x="2859088" y="1614488"/>
                  <a:ext cx="22225"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5" name="Vector">
                  <a:extLst>
                    <a:ext uri="{FF2B5EF4-FFF2-40B4-BE49-F238E27FC236}">
                      <a16:creationId xmlns:a16="http://schemas.microsoft.com/office/drawing/2014/main" id="{93BC25E0-A838-8A06-CD0D-2CB815407790}"/>
                    </a:ext>
                  </a:extLst>
                </p:cNvPr>
                <p:cNvSpPr>
                  <a:spLocks noChangeArrowheads="1"/>
                </p:cNvSpPr>
                <p:nvPr/>
              </p:nvSpPr>
              <p:spPr bwMode="gray">
                <a:xfrm>
                  <a:off x="2816225" y="1614488"/>
                  <a:ext cx="20638"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6" name="Vector">
                  <a:extLst>
                    <a:ext uri="{FF2B5EF4-FFF2-40B4-BE49-F238E27FC236}">
                      <a16:creationId xmlns:a16="http://schemas.microsoft.com/office/drawing/2014/main" id="{E4743C40-0D78-357B-3A12-13945CCC892E}"/>
                    </a:ext>
                  </a:extLst>
                </p:cNvPr>
                <p:cNvSpPr>
                  <a:spLocks noChangeShapeType="1"/>
                </p:cNvSpPr>
                <p:nvPr/>
              </p:nvSpPr>
              <p:spPr bwMode="gray">
                <a:xfrm>
                  <a:off x="2936875" y="1714500"/>
                  <a:ext cx="0" cy="0"/>
                </a:xfrm>
                <a:prstGeom prst="line">
                  <a:avLst/>
                </a:prstGeom>
                <a:grpFill/>
                <a:ln w="22225" cap="flat">
                  <a:solidFill>
                    <a:srgbClr val="FFFFFF"/>
                  </a:solidFill>
                  <a:prstDash val="solid"/>
                  <a:round/>
                  <a:headEnd/>
                  <a:tailEnd/>
                </a:ln>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7" name="Vector">
                  <a:extLst>
                    <a:ext uri="{FF2B5EF4-FFF2-40B4-BE49-F238E27FC236}">
                      <a16:creationId xmlns:a16="http://schemas.microsoft.com/office/drawing/2014/main" id="{783B9E01-664D-AA8C-C707-1E90EBDAE365}"/>
                    </a:ext>
                  </a:extLst>
                </p:cNvPr>
                <p:cNvSpPr>
                  <a:spLocks noChangeArrowheads="1"/>
                </p:cNvSpPr>
                <p:nvPr/>
              </p:nvSpPr>
              <p:spPr bwMode="gray">
                <a:xfrm>
                  <a:off x="2816225" y="1438275"/>
                  <a:ext cx="20638" cy="444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8" name="Vector">
                  <a:extLst>
                    <a:ext uri="{FF2B5EF4-FFF2-40B4-BE49-F238E27FC236}">
                      <a16:creationId xmlns:a16="http://schemas.microsoft.com/office/drawing/2014/main" id="{E81717E1-07AB-E61A-4835-927AF19E116D}"/>
                    </a:ext>
                  </a:extLst>
                </p:cNvPr>
                <p:cNvSpPr>
                  <a:spLocks noChangeArrowheads="1"/>
                </p:cNvSpPr>
                <p:nvPr/>
              </p:nvSpPr>
              <p:spPr bwMode="gray">
                <a:xfrm>
                  <a:off x="2968625" y="1438275"/>
                  <a:ext cx="22225" cy="444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9" name="Vector">
                  <a:extLst>
                    <a:ext uri="{FF2B5EF4-FFF2-40B4-BE49-F238E27FC236}">
                      <a16:creationId xmlns:a16="http://schemas.microsoft.com/office/drawing/2014/main" id="{1DBD83CA-4834-B2D8-D119-F8D5DCC9462E}"/>
                    </a:ext>
                  </a:extLst>
                </p:cNvPr>
                <p:cNvSpPr>
                  <a:spLocks noChangeArrowheads="1"/>
                </p:cNvSpPr>
                <p:nvPr/>
              </p:nvSpPr>
              <p:spPr bwMode="gray">
                <a:xfrm>
                  <a:off x="2673350" y="1395413"/>
                  <a:ext cx="22225"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30" name="Vector">
                  <a:extLst>
                    <a:ext uri="{FF2B5EF4-FFF2-40B4-BE49-F238E27FC236}">
                      <a16:creationId xmlns:a16="http://schemas.microsoft.com/office/drawing/2014/main" id="{864EC1E0-0215-A41A-DE8D-579DF943CA95}"/>
                    </a:ext>
                  </a:extLst>
                </p:cNvPr>
                <p:cNvSpPr>
                  <a:spLocks noChangeArrowheads="1"/>
                </p:cNvSpPr>
                <p:nvPr/>
              </p:nvSpPr>
              <p:spPr bwMode="gray">
                <a:xfrm>
                  <a:off x="2673350" y="1527175"/>
                  <a:ext cx="22225"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31" name="Vector">
                  <a:extLst>
                    <a:ext uri="{FF2B5EF4-FFF2-40B4-BE49-F238E27FC236}">
                      <a16:creationId xmlns:a16="http://schemas.microsoft.com/office/drawing/2014/main" id="{BBB02402-A9E0-C073-ABAA-D649A4ACB8C1}"/>
                    </a:ext>
                  </a:extLst>
                </p:cNvPr>
                <p:cNvSpPr>
                  <a:spLocks noChangeArrowheads="1"/>
                </p:cNvSpPr>
                <p:nvPr/>
              </p:nvSpPr>
              <p:spPr bwMode="gray">
                <a:xfrm>
                  <a:off x="2673350" y="1658938"/>
                  <a:ext cx="22225"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32" name="Vector">
                  <a:extLst>
                    <a:ext uri="{FF2B5EF4-FFF2-40B4-BE49-F238E27FC236}">
                      <a16:creationId xmlns:a16="http://schemas.microsoft.com/office/drawing/2014/main" id="{ED48F6E8-93D7-AE54-D8F3-45730C65CF3A}"/>
                    </a:ext>
                  </a:extLst>
                </p:cNvPr>
                <p:cNvSpPr>
                  <a:spLocks noChangeArrowheads="1"/>
                </p:cNvSpPr>
                <p:nvPr/>
              </p:nvSpPr>
              <p:spPr bwMode="gray">
                <a:xfrm>
                  <a:off x="2673350" y="1790700"/>
                  <a:ext cx="22225" cy="22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grpSp>
        <p:nvGrpSpPr>
          <p:cNvPr id="255" name="Group 254">
            <a:extLst>
              <a:ext uri="{FF2B5EF4-FFF2-40B4-BE49-F238E27FC236}">
                <a16:creationId xmlns:a16="http://schemas.microsoft.com/office/drawing/2014/main" id="{0BED7029-819B-7118-1345-10FACFEFF1C1}"/>
              </a:ext>
            </a:extLst>
          </p:cNvPr>
          <p:cNvGrpSpPr/>
          <p:nvPr/>
        </p:nvGrpSpPr>
        <p:grpSpPr>
          <a:xfrm>
            <a:off x="11020184" y="2252682"/>
            <a:ext cx="1581184" cy="1581185"/>
            <a:chOff x="10418068" y="2252682"/>
            <a:chExt cx="1581184" cy="1581185"/>
          </a:xfrm>
        </p:grpSpPr>
        <p:grpSp>
          <p:nvGrpSpPr>
            <p:cNvPr id="163" name="Group 162">
              <a:extLst>
                <a:ext uri="{FF2B5EF4-FFF2-40B4-BE49-F238E27FC236}">
                  <a16:creationId xmlns:a16="http://schemas.microsoft.com/office/drawing/2014/main" id="{03CADCCE-75F6-0EB7-D7DB-E009AE81A28C}"/>
                </a:ext>
              </a:extLst>
            </p:cNvPr>
            <p:cNvGrpSpPr/>
            <p:nvPr/>
          </p:nvGrpSpPr>
          <p:grpSpPr>
            <a:xfrm>
              <a:off x="10418068" y="2252682"/>
              <a:ext cx="1581184" cy="1581185"/>
              <a:chOff x="9160925" y="2545405"/>
              <a:chExt cx="1581184" cy="1581185"/>
            </a:xfrm>
          </p:grpSpPr>
          <p:sp>
            <p:nvSpPr>
              <p:cNvPr id="164" name="Ellipse 28">
                <a:extLst>
                  <a:ext uri="{FF2B5EF4-FFF2-40B4-BE49-F238E27FC236}">
                    <a16:creationId xmlns:a16="http://schemas.microsoft.com/office/drawing/2014/main" id="{E15C13EF-8110-AE99-76B5-0B9EDF9E7DC6}"/>
                  </a:ext>
                </a:extLst>
              </p:cNvPr>
              <p:cNvSpPr>
                <a:spLocks noChangeAspect="1"/>
              </p:cNvSpPr>
              <p:nvPr/>
            </p:nvSpPr>
            <p:spPr bwMode="gray">
              <a:xfrm>
                <a:off x="9160925" y="2545405"/>
                <a:ext cx="1581184" cy="1581185"/>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1133"/>
                  </a:spcAft>
                </a:pPr>
                <a:endParaRPr lang="en-US" sz="2040"/>
              </a:p>
            </p:txBody>
          </p:sp>
          <p:sp>
            <p:nvSpPr>
              <p:cNvPr id="165" name="Ellipse 29">
                <a:extLst>
                  <a:ext uri="{FF2B5EF4-FFF2-40B4-BE49-F238E27FC236}">
                    <a16:creationId xmlns:a16="http://schemas.microsoft.com/office/drawing/2014/main" id="{34ADAFD1-196A-B351-877D-EAAAEF0A0E45}"/>
                  </a:ext>
                </a:extLst>
              </p:cNvPr>
              <p:cNvSpPr>
                <a:spLocks noChangeAspect="1"/>
              </p:cNvSpPr>
              <p:nvPr/>
            </p:nvSpPr>
            <p:spPr bwMode="gray">
              <a:xfrm>
                <a:off x="9307043" y="2691523"/>
                <a:ext cx="1288947" cy="1288948"/>
              </a:xfrm>
              <a:prstGeom prst="ellipse">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spcAft>
                    <a:spcPts val="1133"/>
                  </a:spcAft>
                </a:pPr>
                <a:endParaRPr lang="en-US" sz="2040">
                  <a:solidFill>
                    <a:schemeClr val="bg1"/>
                  </a:solidFill>
                </a:endParaRPr>
              </a:p>
            </p:txBody>
          </p:sp>
        </p:grpSp>
        <p:grpSp>
          <p:nvGrpSpPr>
            <p:cNvPr id="233" name="easyIcon">
              <a:extLst>
                <a:ext uri="{FF2B5EF4-FFF2-40B4-BE49-F238E27FC236}">
                  <a16:creationId xmlns:a16="http://schemas.microsoft.com/office/drawing/2014/main" id="{B288BE07-E6D6-323F-AF83-B3A381F97985}"/>
                </a:ext>
              </a:extLst>
            </p:cNvPr>
            <p:cNvGrpSpPr>
              <a:grpSpLocks noChangeAspect="1"/>
            </p:cNvGrpSpPr>
            <p:nvPr>
              <p:custDataLst>
                <p:tags r:id="rId3"/>
              </p:custDataLst>
            </p:nvPr>
          </p:nvGrpSpPr>
          <p:grpSpPr>
            <a:xfrm>
              <a:off x="10846193" y="2646903"/>
              <a:ext cx="720000" cy="720001"/>
              <a:chOff x="9101379" y="2091198"/>
              <a:chExt cx="714050" cy="714051"/>
            </a:xfrm>
          </p:grpSpPr>
          <p:sp>
            <p:nvSpPr>
              <p:cNvPr id="234" name="Background">
                <a:extLst>
                  <a:ext uri="{FF2B5EF4-FFF2-40B4-BE49-F238E27FC236}">
                    <a16:creationId xmlns:a16="http://schemas.microsoft.com/office/drawing/2014/main" id="{237BAE76-C773-FAEB-52BD-B84F6460C7F2}"/>
                  </a:ext>
                </a:extLst>
              </p:cNvPr>
              <p:cNvSpPr/>
              <p:nvPr/>
            </p:nvSpPr>
            <p:spPr>
              <a:xfrm>
                <a:off x="9101379" y="2091198"/>
                <a:ext cx="714050" cy="714051"/>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235" name="Group 234">
                <a:extLst>
                  <a:ext uri="{FF2B5EF4-FFF2-40B4-BE49-F238E27FC236}">
                    <a16:creationId xmlns:a16="http://schemas.microsoft.com/office/drawing/2014/main" id="{E747FF9E-826A-F275-7A0B-2F07643E49B5}"/>
                  </a:ext>
                </a:extLst>
              </p:cNvPr>
              <p:cNvGrpSpPr>
                <a:grpSpLocks noChangeAspect="1"/>
              </p:cNvGrpSpPr>
              <p:nvPr/>
            </p:nvGrpSpPr>
            <p:grpSpPr bwMode="gray">
              <a:xfrm>
                <a:off x="9170405" y="2169104"/>
                <a:ext cx="576001" cy="558240"/>
                <a:chOff x="6499225" y="4622800"/>
                <a:chExt cx="720725" cy="698500"/>
              </a:xfrm>
              <a:solidFill>
                <a:schemeClr val="accent2"/>
              </a:solidFill>
            </p:grpSpPr>
            <p:sp>
              <p:nvSpPr>
                <p:cNvPr id="236" name="Vector">
                  <a:extLst>
                    <a:ext uri="{FF2B5EF4-FFF2-40B4-BE49-F238E27FC236}">
                      <a16:creationId xmlns:a16="http://schemas.microsoft.com/office/drawing/2014/main" id="{7B616577-B111-C9AD-76E9-9229D9DE20E6}"/>
                    </a:ext>
                  </a:extLst>
                </p:cNvPr>
                <p:cNvSpPr>
                  <a:spLocks/>
                </p:cNvSpPr>
                <p:nvPr/>
              </p:nvSpPr>
              <p:spPr bwMode="gray">
                <a:xfrm>
                  <a:off x="6859588" y="4960938"/>
                  <a:ext cx="225425" cy="22225"/>
                </a:xfrm>
                <a:custGeom>
                  <a:avLst/>
                  <a:gdLst>
                    <a:gd name="T0" fmla="*/ 4 w 80"/>
                    <a:gd name="T1" fmla="*/ 0 h 8"/>
                    <a:gd name="T2" fmla="*/ 0 w 80"/>
                    <a:gd name="T3" fmla="*/ 4 h 8"/>
                    <a:gd name="T4" fmla="*/ 4 w 80"/>
                    <a:gd name="T5" fmla="*/ 8 h 8"/>
                    <a:gd name="T6" fmla="*/ 76 w 80"/>
                    <a:gd name="T7" fmla="*/ 8 h 8"/>
                    <a:gd name="T8" fmla="*/ 80 w 80"/>
                    <a:gd name="T9" fmla="*/ 4 h 8"/>
                    <a:gd name="T10" fmla="*/ 76 w 80"/>
                    <a:gd name="T11" fmla="*/ 0 h 8"/>
                    <a:gd name="T12" fmla="*/ 4 w 80"/>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80" h="8">
                      <a:moveTo>
                        <a:pt x="4" y="0"/>
                      </a:moveTo>
                      <a:cubicBezTo>
                        <a:pt x="2" y="0"/>
                        <a:pt x="0" y="2"/>
                        <a:pt x="0" y="4"/>
                      </a:cubicBezTo>
                      <a:cubicBezTo>
                        <a:pt x="0" y="6"/>
                        <a:pt x="2" y="8"/>
                        <a:pt x="4" y="8"/>
                      </a:cubicBezTo>
                      <a:cubicBezTo>
                        <a:pt x="76" y="8"/>
                        <a:pt x="76" y="8"/>
                        <a:pt x="76" y="8"/>
                      </a:cubicBezTo>
                      <a:cubicBezTo>
                        <a:pt x="78" y="8"/>
                        <a:pt x="80" y="6"/>
                        <a:pt x="80" y="4"/>
                      </a:cubicBezTo>
                      <a:cubicBezTo>
                        <a:pt x="80" y="2"/>
                        <a:pt x="78" y="0"/>
                        <a:pt x="76" y="0"/>
                      </a:cubicBez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37" name="Vector">
                  <a:extLst>
                    <a:ext uri="{FF2B5EF4-FFF2-40B4-BE49-F238E27FC236}">
                      <a16:creationId xmlns:a16="http://schemas.microsoft.com/office/drawing/2014/main" id="{821EBFD5-776F-1B77-E486-7188ACA3D7C9}"/>
                    </a:ext>
                  </a:extLst>
                </p:cNvPr>
                <p:cNvSpPr>
                  <a:spLocks/>
                </p:cNvSpPr>
                <p:nvPr/>
              </p:nvSpPr>
              <p:spPr bwMode="gray">
                <a:xfrm>
                  <a:off x="6870700" y="4837113"/>
                  <a:ext cx="22225" cy="112713"/>
                </a:xfrm>
                <a:custGeom>
                  <a:avLst/>
                  <a:gdLst>
                    <a:gd name="T0" fmla="*/ 4 w 8"/>
                    <a:gd name="T1" fmla="*/ 40 h 40"/>
                    <a:gd name="T2" fmla="*/ 8 w 8"/>
                    <a:gd name="T3" fmla="*/ 36 h 40"/>
                    <a:gd name="T4" fmla="*/ 8 w 8"/>
                    <a:gd name="T5" fmla="*/ 4 h 40"/>
                    <a:gd name="T6" fmla="*/ 4 w 8"/>
                    <a:gd name="T7" fmla="*/ 0 h 40"/>
                    <a:gd name="T8" fmla="*/ 0 w 8"/>
                    <a:gd name="T9" fmla="*/ 4 h 40"/>
                    <a:gd name="T10" fmla="*/ 0 w 8"/>
                    <a:gd name="T11" fmla="*/ 36 h 40"/>
                    <a:gd name="T12" fmla="*/ 4 w 8"/>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8" h="40">
                      <a:moveTo>
                        <a:pt x="4" y="40"/>
                      </a:moveTo>
                      <a:cubicBezTo>
                        <a:pt x="6" y="40"/>
                        <a:pt x="8" y="38"/>
                        <a:pt x="8" y="36"/>
                      </a:cubicBezTo>
                      <a:cubicBezTo>
                        <a:pt x="8" y="4"/>
                        <a:pt x="8" y="4"/>
                        <a:pt x="8" y="4"/>
                      </a:cubicBezTo>
                      <a:cubicBezTo>
                        <a:pt x="8" y="2"/>
                        <a:pt x="6" y="0"/>
                        <a:pt x="4" y="0"/>
                      </a:cubicBezTo>
                      <a:cubicBezTo>
                        <a:pt x="2" y="0"/>
                        <a:pt x="0" y="2"/>
                        <a:pt x="0" y="4"/>
                      </a:cubicBezTo>
                      <a:cubicBezTo>
                        <a:pt x="0" y="36"/>
                        <a:pt x="0" y="36"/>
                        <a:pt x="0" y="36"/>
                      </a:cubicBezTo>
                      <a:cubicBezTo>
                        <a:pt x="0" y="38"/>
                        <a:pt x="2" y="40"/>
                        <a:pt x="4"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38" name="Vector">
                  <a:extLst>
                    <a:ext uri="{FF2B5EF4-FFF2-40B4-BE49-F238E27FC236}">
                      <a16:creationId xmlns:a16="http://schemas.microsoft.com/office/drawing/2014/main" id="{3816AC6F-7A08-F050-C30F-C9286CB62F3E}"/>
                    </a:ext>
                  </a:extLst>
                </p:cNvPr>
                <p:cNvSpPr>
                  <a:spLocks/>
                </p:cNvSpPr>
                <p:nvPr/>
              </p:nvSpPr>
              <p:spPr bwMode="gray">
                <a:xfrm>
                  <a:off x="6915150" y="4870450"/>
                  <a:ext cx="22225" cy="79375"/>
                </a:xfrm>
                <a:custGeom>
                  <a:avLst/>
                  <a:gdLst>
                    <a:gd name="T0" fmla="*/ 4 w 8"/>
                    <a:gd name="T1" fmla="*/ 28 h 28"/>
                    <a:gd name="T2" fmla="*/ 8 w 8"/>
                    <a:gd name="T3" fmla="*/ 24 h 28"/>
                    <a:gd name="T4" fmla="*/ 8 w 8"/>
                    <a:gd name="T5" fmla="*/ 4 h 28"/>
                    <a:gd name="T6" fmla="*/ 4 w 8"/>
                    <a:gd name="T7" fmla="*/ 0 h 28"/>
                    <a:gd name="T8" fmla="*/ 0 w 8"/>
                    <a:gd name="T9" fmla="*/ 4 h 28"/>
                    <a:gd name="T10" fmla="*/ 0 w 8"/>
                    <a:gd name="T11" fmla="*/ 24 h 28"/>
                    <a:gd name="T12" fmla="*/ 4 w 8"/>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8" h="28">
                      <a:moveTo>
                        <a:pt x="4" y="28"/>
                      </a:moveTo>
                      <a:cubicBezTo>
                        <a:pt x="6" y="28"/>
                        <a:pt x="8" y="26"/>
                        <a:pt x="8" y="24"/>
                      </a:cubicBezTo>
                      <a:cubicBezTo>
                        <a:pt x="8" y="4"/>
                        <a:pt x="8" y="4"/>
                        <a:pt x="8" y="4"/>
                      </a:cubicBezTo>
                      <a:cubicBezTo>
                        <a:pt x="8" y="2"/>
                        <a:pt x="6" y="0"/>
                        <a:pt x="4" y="0"/>
                      </a:cubicBezTo>
                      <a:cubicBezTo>
                        <a:pt x="2" y="0"/>
                        <a:pt x="0" y="2"/>
                        <a:pt x="0" y="4"/>
                      </a:cubicBezTo>
                      <a:cubicBezTo>
                        <a:pt x="0" y="24"/>
                        <a:pt x="0" y="24"/>
                        <a:pt x="0" y="24"/>
                      </a:cubicBezTo>
                      <a:cubicBezTo>
                        <a:pt x="0" y="26"/>
                        <a:pt x="2" y="28"/>
                        <a:pt x="4" y="2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39" name="Vector">
                  <a:extLst>
                    <a:ext uri="{FF2B5EF4-FFF2-40B4-BE49-F238E27FC236}">
                      <a16:creationId xmlns:a16="http://schemas.microsoft.com/office/drawing/2014/main" id="{174B1243-AEEF-6DA5-9E62-2BD3CEC7E226}"/>
                    </a:ext>
                  </a:extLst>
                </p:cNvPr>
                <p:cNvSpPr>
                  <a:spLocks/>
                </p:cNvSpPr>
                <p:nvPr/>
              </p:nvSpPr>
              <p:spPr bwMode="gray">
                <a:xfrm>
                  <a:off x="7050088" y="4899025"/>
                  <a:ext cx="23813" cy="50800"/>
                </a:xfrm>
                <a:custGeom>
                  <a:avLst/>
                  <a:gdLst>
                    <a:gd name="T0" fmla="*/ 0 w 8"/>
                    <a:gd name="T1" fmla="*/ 4 h 18"/>
                    <a:gd name="T2" fmla="*/ 0 w 8"/>
                    <a:gd name="T3" fmla="*/ 14 h 18"/>
                    <a:gd name="T4" fmla="*/ 4 w 8"/>
                    <a:gd name="T5" fmla="*/ 18 h 18"/>
                    <a:gd name="T6" fmla="*/ 8 w 8"/>
                    <a:gd name="T7" fmla="*/ 14 h 18"/>
                    <a:gd name="T8" fmla="*/ 8 w 8"/>
                    <a:gd name="T9" fmla="*/ 4 h 18"/>
                    <a:gd name="T10" fmla="*/ 4 w 8"/>
                    <a:gd name="T11" fmla="*/ 0 h 18"/>
                    <a:gd name="T12" fmla="*/ 0 w 8"/>
                    <a:gd name="T13" fmla="*/ 4 h 18"/>
                  </a:gdLst>
                  <a:ahLst/>
                  <a:cxnLst>
                    <a:cxn ang="0">
                      <a:pos x="T0" y="T1"/>
                    </a:cxn>
                    <a:cxn ang="0">
                      <a:pos x="T2" y="T3"/>
                    </a:cxn>
                    <a:cxn ang="0">
                      <a:pos x="T4" y="T5"/>
                    </a:cxn>
                    <a:cxn ang="0">
                      <a:pos x="T6" y="T7"/>
                    </a:cxn>
                    <a:cxn ang="0">
                      <a:pos x="T8" y="T9"/>
                    </a:cxn>
                    <a:cxn ang="0">
                      <a:pos x="T10" y="T11"/>
                    </a:cxn>
                    <a:cxn ang="0">
                      <a:pos x="T12" y="T13"/>
                    </a:cxn>
                  </a:cxnLst>
                  <a:rect l="0" t="0" r="r" b="b"/>
                  <a:pathLst>
                    <a:path w="8" h="18">
                      <a:moveTo>
                        <a:pt x="0" y="4"/>
                      </a:moveTo>
                      <a:cubicBezTo>
                        <a:pt x="0" y="14"/>
                        <a:pt x="0" y="14"/>
                        <a:pt x="0" y="14"/>
                      </a:cubicBezTo>
                      <a:cubicBezTo>
                        <a:pt x="0" y="16"/>
                        <a:pt x="2" y="18"/>
                        <a:pt x="4" y="18"/>
                      </a:cubicBezTo>
                      <a:cubicBezTo>
                        <a:pt x="6" y="18"/>
                        <a:pt x="8" y="16"/>
                        <a:pt x="8" y="14"/>
                      </a:cubicBezTo>
                      <a:cubicBezTo>
                        <a:pt x="8" y="4"/>
                        <a:pt x="8" y="4"/>
                        <a:pt x="8" y="4"/>
                      </a:cubicBezTo>
                      <a:cubicBezTo>
                        <a:pt x="8" y="2"/>
                        <a:pt x="6" y="0"/>
                        <a:pt x="4" y="0"/>
                      </a:cubicBezTo>
                      <a:cubicBezTo>
                        <a:pt x="2" y="0"/>
                        <a:pt x="0" y="2"/>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0" name="Vector">
                  <a:extLst>
                    <a:ext uri="{FF2B5EF4-FFF2-40B4-BE49-F238E27FC236}">
                      <a16:creationId xmlns:a16="http://schemas.microsoft.com/office/drawing/2014/main" id="{C5C8FEAE-0F05-9952-3655-E4AD9F7E36DB}"/>
                    </a:ext>
                  </a:extLst>
                </p:cNvPr>
                <p:cNvSpPr>
                  <a:spLocks/>
                </p:cNvSpPr>
                <p:nvPr/>
              </p:nvSpPr>
              <p:spPr bwMode="gray">
                <a:xfrm>
                  <a:off x="6961188" y="4876800"/>
                  <a:ext cx="22225" cy="73025"/>
                </a:xfrm>
                <a:custGeom>
                  <a:avLst/>
                  <a:gdLst>
                    <a:gd name="T0" fmla="*/ 4 w 8"/>
                    <a:gd name="T1" fmla="*/ 26 h 26"/>
                    <a:gd name="T2" fmla="*/ 8 w 8"/>
                    <a:gd name="T3" fmla="*/ 22 h 26"/>
                    <a:gd name="T4" fmla="*/ 8 w 8"/>
                    <a:gd name="T5" fmla="*/ 4 h 26"/>
                    <a:gd name="T6" fmla="*/ 4 w 8"/>
                    <a:gd name="T7" fmla="*/ 0 h 26"/>
                    <a:gd name="T8" fmla="*/ 0 w 8"/>
                    <a:gd name="T9" fmla="*/ 4 h 26"/>
                    <a:gd name="T10" fmla="*/ 0 w 8"/>
                    <a:gd name="T11" fmla="*/ 22 h 26"/>
                    <a:gd name="T12" fmla="*/ 4 w 8"/>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8" h="26">
                      <a:moveTo>
                        <a:pt x="4" y="26"/>
                      </a:moveTo>
                      <a:cubicBezTo>
                        <a:pt x="6" y="26"/>
                        <a:pt x="8" y="24"/>
                        <a:pt x="8" y="22"/>
                      </a:cubicBezTo>
                      <a:cubicBezTo>
                        <a:pt x="8" y="4"/>
                        <a:pt x="8" y="4"/>
                        <a:pt x="8" y="4"/>
                      </a:cubicBezTo>
                      <a:cubicBezTo>
                        <a:pt x="8" y="2"/>
                        <a:pt x="6" y="0"/>
                        <a:pt x="4" y="0"/>
                      </a:cubicBezTo>
                      <a:cubicBezTo>
                        <a:pt x="2" y="0"/>
                        <a:pt x="0" y="2"/>
                        <a:pt x="0" y="4"/>
                      </a:cubicBezTo>
                      <a:cubicBezTo>
                        <a:pt x="0" y="22"/>
                        <a:pt x="0" y="22"/>
                        <a:pt x="0" y="22"/>
                      </a:cubicBezTo>
                      <a:cubicBezTo>
                        <a:pt x="0" y="24"/>
                        <a:pt x="2" y="26"/>
                        <a:pt x="4" y="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1" name="Vector">
                  <a:extLst>
                    <a:ext uri="{FF2B5EF4-FFF2-40B4-BE49-F238E27FC236}">
                      <a16:creationId xmlns:a16="http://schemas.microsoft.com/office/drawing/2014/main" id="{F2952669-B7BB-B934-CCFB-5A66B5E253C3}"/>
                    </a:ext>
                  </a:extLst>
                </p:cNvPr>
                <p:cNvSpPr>
                  <a:spLocks/>
                </p:cNvSpPr>
                <p:nvPr/>
              </p:nvSpPr>
              <p:spPr bwMode="gray">
                <a:xfrm>
                  <a:off x="7005638" y="4841875"/>
                  <a:ext cx="22225" cy="107950"/>
                </a:xfrm>
                <a:custGeom>
                  <a:avLst/>
                  <a:gdLst>
                    <a:gd name="T0" fmla="*/ 4 w 8"/>
                    <a:gd name="T1" fmla="*/ 38 h 38"/>
                    <a:gd name="T2" fmla="*/ 8 w 8"/>
                    <a:gd name="T3" fmla="*/ 34 h 38"/>
                    <a:gd name="T4" fmla="*/ 8 w 8"/>
                    <a:gd name="T5" fmla="*/ 4 h 38"/>
                    <a:gd name="T6" fmla="*/ 4 w 8"/>
                    <a:gd name="T7" fmla="*/ 0 h 38"/>
                    <a:gd name="T8" fmla="*/ 0 w 8"/>
                    <a:gd name="T9" fmla="*/ 4 h 38"/>
                    <a:gd name="T10" fmla="*/ 0 w 8"/>
                    <a:gd name="T11" fmla="*/ 34 h 38"/>
                    <a:gd name="T12" fmla="*/ 4 w 8"/>
                    <a:gd name="T13" fmla="*/ 38 h 38"/>
                  </a:gdLst>
                  <a:ahLst/>
                  <a:cxnLst>
                    <a:cxn ang="0">
                      <a:pos x="T0" y="T1"/>
                    </a:cxn>
                    <a:cxn ang="0">
                      <a:pos x="T2" y="T3"/>
                    </a:cxn>
                    <a:cxn ang="0">
                      <a:pos x="T4" y="T5"/>
                    </a:cxn>
                    <a:cxn ang="0">
                      <a:pos x="T6" y="T7"/>
                    </a:cxn>
                    <a:cxn ang="0">
                      <a:pos x="T8" y="T9"/>
                    </a:cxn>
                    <a:cxn ang="0">
                      <a:pos x="T10" y="T11"/>
                    </a:cxn>
                    <a:cxn ang="0">
                      <a:pos x="T12" y="T13"/>
                    </a:cxn>
                  </a:cxnLst>
                  <a:rect l="0" t="0" r="r" b="b"/>
                  <a:pathLst>
                    <a:path w="8" h="38">
                      <a:moveTo>
                        <a:pt x="4" y="38"/>
                      </a:moveTo>
                      <a:cubicBezTo>
                        <a:pt x="6" y="38"/>
                        <a:pt x="8" y="36"/>
                        <a:pt x="8" y="34"/>
                      </a:cubicBezTo>
                      <a:cubicBezTo>
                        <a:pt x="8" y="4"/>
                        <a:pt x="8" y="4"/>
                        <a:pt x="8" y="4"/>
                      </a:cubicBezTo>
                      <a:cubicBezTo>
                        <a:pt x="8" y="2"/>
                        <a:pt x="6" y="0"/>
                        <a:pt x="4" y="0"/>
                      </a:cubicBezTo>
                      <a:cubicBezTo>
                        <a:pt x="2" y="0"/>
                        <a:pt x="0" y="2"/>
                        <a:pt x="0" y="4"/>
                      </a:cubicBezTo>
                      <a:cubicBezTo>
                        <a:pt x="0" y="34"/>
                        <a:pt x="0" y="34"/>
                        <a:pt x="0" y="34"/>
                      </a:cubicBezTo>
                      <a:cubicBezTo>
                        <a:pt x="0" y="36"/>
                        <a:pt x="2" y="38"/>
                        <a:pt x="4" y="3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2" name="Vector">
                  <a:extLst>
                    <a:ext uri="{FF2B5EF4-FFF2-40B4-BE49-F238E27FC236}">
                      <a16:creationId xmlns:a16="http://schemas.microsoft.com/office/drawing/2014/main" id="{68987015-D103-E009-515F-7DA605E4B9F5}"/>
                    </a:ext>
                  </a:extLst>
                </p:cNvPr>
                <p:cNvSpPr>
                  <a:spLocks noEditPoints="1"/>
                </p:cNvSpPr>
                <p:nvPr/>
              </p:nvSpPr>
              <p:spPr bwMode="gray">
                <a:xfrm>
                  <a:off x="6499225" y="4622800"/>
                  <a:ext cx="720725" cy="698500"/>
                </a:xfrm>
                <a:custGeom>
                  <a:avLst/>
                  <a:gdLst>
                    <a:gd name="T0" fmla="*/ 4 w 256"/>
                    <a:gd name="T1" fmla="*/ 0 h 248"/>
                    <a:gd name="T2" fmla="*/ 0 w 256"/>
                    <a:gd name="T3" fmla="*/ 188 h 248"/>
                    <a:gd name="T4" fmla="*/ 96 w 256"/>
                    <a:gd name="T5" fmla="*/ 192 h 248"/>
                    <a:gd name="T6" fmla="*/ 76 w 256"/>
                    <a:gd name="T7" fmla="*/ 224 h 248"/>
                    <a:gd name="T8" fmla="*/ 72 w 256"/>
                    <a:gd name="T9" fmla="*/ 244 h 248"/>
                    <a:gd name="T10" fmla="*/ 180 w 256"/>
                    <a:gd name="T11" fmla="*/ 248 h 248"/>
                    <a:gd name="T12" fmla="*/ 184 w 256"/>
                    <a:gd name="T13" fmla="*/ 228 h 248"/>
                    <a:gd name="T14" fmla="*/ 160 w 256"/>
                    <a:gd name="T15" fmla="*/ 224 h 248"/>
                    <a:gd name="T16" fmla="*/ 252 w 256"/>
                    <a:gd name="T17" fmla="*/ 192 h 248"/>
                    <a:gd name="T18" fmla="*/ 256 w 256"/>
                    <a:gd name="T19" fmla="*/ 4 h 248"/>
                    <a:gd name="T20" fmla="*/ 176 w 256"/>
                    <a:gd name="T21" fmla="*/ 232 h 248"/>
                    <a:gd name="T22" fmla="*/ 80 w 256"/>
                    <a:gd name="T23" fmla="*/ 240 h 248"/>
                    <a:gd name="T24" fmla="*/ 176 w 256"/>
                    <a:gd name="T25" fmla="*/ 232 h 248"/>
                    <a:gd name="T26" fmla="*/ 140 w 256"/>
                    <a:gd name="T27" fmla="*/ 204 h 248"/>
                    <a:gd name="T28" fmla="*/ 152 w 256"/>
                    <a:gd name="T29" fmla="*/ 192 h 248"/>
                    <a:gd name="T30" fmla="*/ 104 w 256"/>
                    <a:gd name="T31" fmla="*/ 224 h 248"/>
                    <a:gd name="T32" fmla="*/ 116 w 256"/>
                    <a:gd name="T33" fmla="*/ 192 h 248"/>
                    <a:gd name="T34" fmla="*/ 128 w 256"/>
                    <a:gd name="T35" fmla="*/ 216 h 248"/>
                    <a:gd name="T36" fmla="*/ 124 w 256"/>
                    <a:gd name="T37" fmla="*/ 192 h 248"/>
                    <a:gd name="T38" fmla="*/ 132 w 256"/>
                    <a:gd name="T39" fmla="*/ 204 h 248"/>
                    <a:gd name="T40" fmla="*/ 124 w 256"/>
                    <a:gd name="T41" fmla="*/ 204 h 248"/>
                    <a:gd name="T42" fmla="*/ 241 w 256"/>
                    <a:gd name="T43" fmla="*/ 183 h 248"/>
                    <a:gd name="T44" fmla="*/ 208 w 256"/>
                    <a:gd name="T45" fmla="*/ 144 h 248"/>
                    <a:gd name="T46" fmla="*/ 247 w 256"/>
                    <a:gd name="T47" fmla="*/ 177 h 248"/>
                    <a:gd name="T48" fmla="*/ 224 w 256"/>
                    <a:gd name="T49" fmla="*/ 104 h 248"/>
                    <a:gd name="T50" fmla="*/ 128 w 256"/>
                    <a:gd name="T51" fmla="*/ 64 h 248"/>
                    <a:gd name="T52" fmla="*/ 128 w 256"/>
                    <a:gd name="T53" fmla="*/ 144 h 248"/>
                    <a:gd name="T54" fmla="*/ 198 w 256"/>
                    <a:gd name="T55" fmla="*/ 151 h 248"/>
                    <a:gd name="T56" fmla="*/ 24 w 256"/>
                    <a:gd name="T57" fmla="*/ 168 h 248"/>
                    <a:gd name="T58" fmla="*/ 232 w 256"/>
                    <a:gd name="T59" fmla="*/ 24 h 248"/>
                    <a:gd name="T60" fmla="*/ 215 w 256"/>
                    <a:gd name="T61" fmla="*/ 134 h 248"/>
                    <a:gd name="T62" fmla="*/ 202 w 256"/>
                    <a:gd name="T63" fmla="*/ 138 h 248"/>
                    <a:gd name="T64" fmla="*/ 120 w 256"/>
                    <a:gd name="T65" fmla="*/ 104 h 248"/>
                    <a:gd name="T66" fmla="*/ 168 w 256"/>
                    <a:gd name="T67" fmla="*/ 56 h 248"/>
                    <a:gd name="T68" fmla="*/ 216 w 256"/>
                    <a:gd name="T69" fmla="*/ 104 h 248"/>
                    <a:gd name="T70" fmla="*/ 248 w 256"/>
                    <a:gd name="T71" fmla="*/ 167 h 248"/>
                    <a:gd name="T72" fmla="*/ 240 w 256"/>
                    <a:gd name="T73" fmla="*/ 20 h 248"/>
                    <a:gd name="T74" fmla="*/ 20 w 256"/>
                    <a:gd name="T75" fmla="*/ 16 h 248"/>
                    <a:gd name="T76" fmla="*/ 16 w 256"/>
                    <a:gd name="T77" fmla="*/ 172 h 248"/>
                    <a:gd name="T78" fmla="*/ 223 w 256"/>
                    <a:gd name="T79" fmla="*/ 176 h 248"/>
                    <a:gd name="T80" fmla="*/ 8 w 256"/>
                    <a:gd name="T81" fmla="*/ 184 h 248"/>
                    <a:gd name="T82" fmla="*/ 248 w 256"/>
                    <a:gd name="T83" fmla="*/ 8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248">
                      <a:moveTo>
                        <a:pt x="252" y="0"/>
                      </a:moveTo>
                      <a:cubicBezTo>
                        <a:pt x="4" y="0"/>
                        <a:pt x="4" y="0"/>
                        <a:pt x="4" y="0"/>
                      </a:cubicBezTo>
                      <a:cubicBezTo>
                        <a:pt x="2" y="0"/>
                        <a:pt x="0" y="2"/>
                        <a:pt x="0" y="4"/>
                      </a:cubicBezTo>
                      <a:cubicBezTo>
                        <a:pt x="0" y="188"/>
                        <a:pt x="0" y="188"/>
                        <a:pt x="0" y="188"/>
                      </a:cubicBezTo>
                      <a:cubicBezTo>
                        <a:pt x="0" y="190"/>
                        <a:pt x="2" y="192"/>
                        <a:pt x="4" y="192"/>
                      </a:cubicBezTo>
                      <a:cubicBezTo>
                        <a:pt x="96" y="192"/>
                        <a:pt x="96" y="192"/>
                        <a:pt x="96" y="192"/>
                      </a:cubicBezTo>
                      <a:cubicBezTo>
                        <a:pt x="96" y="224"/>
                        <a:pt x="96" y="224"/>
                        <a:pt x="96" y="224"/>
                      </a:cubicBezTo>
                      <a:cubicBezTo>
                        <a:pt x="76" y="224"/>
                        <a:pt x="76" y="224"/>
                        <a:pt x="76" y="224"/>
                      </a:cubicBezTo>
                      <a:cubicBezTo>
                        <a:pt x="74" y="224"/>
                        <a:pt x="72" y="226"/>
                        <a:pt x="72" y="228"/>
                      </a:cubicBezTo>
                      <a:cubicBezTo>
                        <a:pt x="72" y="244"/>
                        <a:pt x="72" y="244"/>
                        <a:pt x="72" y="244"/>
                      </a:cubicBezTo>
                      <a:cubicBezTo>
                        <a:pt x="72" y="246"/>
                        <a:pt x="74" y="248"/>
                        <a:pt x="76" y="248"/>
                      </a:cubicBezTo>
                      <a:cubicBezTo>
                        <a:pt x="180" y="248"/>
                        <a:pt x="180" y="248"/>
                        <a:pt x="180" y="248"/>
                      </a:cubicBezTo>
                      <a:cubicBezTo>
                        <a:pt x="182" y="248"/>
                        <a:pt x="184" y="246"/>
                        <a:pt x="184" y="244"/>
                      </a:cubicBezTo>
                      <a:cubicBezTo>
                        <a:pt x="184" y="228"/>
                        <a:pt x="184" y="228"/>
                        <a:pt x="184" y="228"/>
                      </a:cubicBezTo>
                      <a:cubicBezTo>
                        <a:pt x="184" y="226"/>
                        <a:pt x="182" y="224"/>
                        <a:pt x="180" y="224"/>
                      </a:cubicBezTo>
                      <a:cubicBezTo>
                        <a:pt x="160" y="224"/>
                        <a:pt x="160" y="224"/>
                        <a:pt x="160" y="224"/>
                      </a:cubicBezTo>
                      <a:cubicBezTo>
                        <a:pt x="160" y="192"/>
                        <a:pt x="160" y="192"/>
                        <a:pt x="160" y="192"/>
                      </a:cubicBezTo>
                      <a:cubicBezTo>
                        <a:pt x="252" y="192"/>
                        <a:pt x="252" y="192"/>
                        <a:pt x="252" y="192"/>
                      </a:cubicBezTo>
                      <a:cubicBezTo>
                        <a:pt x="254" y="192"/>
                        <a:pt x="256" y="190"/>
                        <a:pt x="256" y="188"/>
                      </a:cubicBezTo>
                      <a:cubicBezTo>
                        <a:pt x="256" y="4"/>
                        <a:pt x="256" y="4"/>
                        <a:pt x="256" y="4"/>
                      </a:cubicBezTo>
                      <a:cubicBezTo>
                        <a:pt x="256" y="2"/>
                        <a:pt x="254" y="0"/>
                        <a:pt x="252" y="0"/>
                      </a:cubicBezTo>
                      <a:close/>
                      <a:moveTo>
                        <a:pt x="176" y="232"/>
                      </a:moveTo>
                      <a:cubicBezTo>
                        <a:pt x="176" y="240"/>
                        <a:pt x="176" y="240"/>
                        <a:pt x="176" y="240"/>
                      </a:cubicBezTo>
                      <a:cubicBezTo>
                        <a:pt x="80" y="240"/>
                        <a:pt x="80" y="240"/>
                        <a:pt x="80" y="240"/>
                      </a:cubicBezTo>
                      <a:cubicBezTo>
                        <a:pt x="80" y="232"/>
                        <a:pt x="80" y="232"/>
                        <a:pt x="80" y="232"/>
                      </a:cubicBezTo>
                      <a:lnTo>
                        <a:pt x="176" y="232"/>
                      </a:lnTo>
                      <a:close/>
                      <a:moveTo>
                        <a:pt x="128" y="216"/>
                      </a:moveTo>
                      <a:cubicBezTo>
                        <a:pt x="135" y="216"/>
                        <a:pt x="140" y="211"/>
                        <a:pt x="140" y="204"/>
                      </a:cubicBezTo>
                      <a:cubicBezTo>
                        <a:pt x="140" y="192"/>
                        <a:pt x="140" y="192"/>
                        <a:pt x="140" y="192"/>
                      </a:cubicBezTo>
                      <a:cubicBezTo>
                        <a:pt x="152" y="192"/>
                        <a:pt x="152" y="192"/>
                        <a:pt x="152" y="192"/>
                      </a:cubicBezTo>
                      <a:cubicBezTo>
                        <a:pt x="152" y="224"/>
                        <a:pt x="152" y="224"/>
                        <a:pt x="152" y="224"/>
                      </a:cubicBezTo>
                      <a:cubicBezTo>
                        <a:pt x="104" y="224"/>
                        <a:pt x="104" y="224"/>
                        <a:pt x="104" y="224"/>
                      </a:cubicBezTo>
                      <a:cubicBezTo>
                        <a:pt x="104" y="192"/>
                        <a:pt x="104" y="192"/>
                        <a:pt x="104" y="192"/>
                      </a:cubicBezTo>
                      <a:cubicBezTo>
                        <a:pt x="116" y="192"/>
                        <a:pt x="116" y="192"/>
                        <a:pt x="116" y="192"/>
                      </a:cubicBezTo>
                      <a:cubicBezTo>
                        <a:pt x="116" y="204"/>
                        <a:pt x="116" y="204"/>
                        <a:pt x="116" y="204"/>
                      </a:cubicBezTo>
                      <a:cubicBezTo>
                        <a:pt x="116" y="211"/>
                        <a:pt x="121" y="216"/>
                        <a:pt x="128" y="216"/>
                      </a:cubicBezTo>
                      <a:close/>
                      <a:moveTo>
                        <a:pt x="124" y="204"/>
                      </a:moveTo>
                      <a:cubicBezTo>
                        <a:pt x="124" y="192"/>
                        <a:pt x="124" y="192"/>
                        <a:pt x="124" y="192"/>
                      </a:cubicBezTo>
                      <a:cubicBezTo>
                        <a:pt x="132" y="192"/>
                        <a:pt x="132" y="192"/>
                        <a:pt x="132" y="192"/>
                      </a:cubicBezTo>
                      <a:cubicBezTo>
                        <a:pt x="132" y="204"/>
                        <a:pt x="132" y="204"/>
                        <a:pt x="132" y="204"/>
                      </a:cubicBezTo>
                      <a:cubicBezTo>
                        <a:pt x="132" y="206"/>
                        <a:pt x="130" y="208"/>
                        <a:pt x="128" y="208"/>
                      </a:cubicBezTo>
                      <a:cubicBezTo>
                        <a:pt x="126" y="208"/>
                        <a:pt x="124" y="206"/>
                        <a:pt x="124" y="204"/>
                      </a:cubicBezTo>
                      <a:close/>
                      <a:moveTo>
                        <a:pt x="247" y="183"/>
                      </a:moveTo>
                      <a:cubicBezTo>
                        <a:pt x="245" y="184"/>
                        <a:pt x="243" y="184"/>
                        <a:pt x="241" y="183"/>
                      </a:cubicBezTo>
                      <a:cubicBezTo>
                        <a:pt x="205" y="146"/>
                        <a:pt x="205" y="146"/>
                        <a:pt x="205" y="146"/>
                      </a:cubicBezTo>
                      <a:cubicBezTo>
                        <a:pt x="206" y="145"/>
                        <a:pt x="207" y="145"/>
                        <a:pt x="208" y="144"/>
                      </a:cubicBezTo>
                      <a:cubicBezTo>
                        <a:pt x="209" y="143"/>
                        <a:pt x="209" y="142"/>
                        <a:pt x="210" y="141"/>
                      </a:cubicBezTo>
                      <a:cubicBezTo>
                        <a:pt x="247" y="177"/>
                        <a:pt x="247" y="177"/>
                        <a:pt x="247" y="177"/>
                      </a:cubicBezTo>
                      <a:cubicBezTo>
                        <a:pt x="248" y="179"/>
                        <a:pt x="248" y="181"/>
                        <a:pt x="247" y="183"/>
                      </a:cubicBezTo>
                      <a:close/>
                      <a:moveTo>
                        <a:pt x="224" y="104"/>
                      </a:moveTo>
                      <a:cubicBezTo>
                        <a:pt x="224" y="89"/>
                        <a:pt x="218" y="75"/>
                        <a:pt x="208" y="64"/>
                      </a:cubicBezTo>
                      <a:cubicBezTo>
                        <a:pt x="186" y="43"/>
                        <a:pt x="150" y="43"/>
                        <a:pt x="128" y="64"/>
                      </a:cubicBezTo>
                      <a:cubicBezTo>
                        <a:pt x="118" y="75"/>
                        <a:pt x="112" y="89"/>
                        <a:pt x="112" y="104"/>
                      </a:cubicBezTo>
                      <a:cubicBezTo>
                        <a:pt x="112" y="119"/>
                        <a:pt x="118" y="133"/>
                        <a:pt x="128" y="144"/>
                      </a:cubicBezTo>
                      <a:cubicBezTo>
                        <a:pt x="139" y="155"/>
                        <a:pt x="154" y="160"/>
                        <a:pt x="168" y="160"/>
                      </a:cubicBezTo>
                      <a:cubicBezTo>
                        <a:pt x="179" y="160"/>
                        <a:pt x="189" y="157"/>
                        <a:pt x="198" y="151"/>
                      </a:cubicBezTo>
                      <a:cubicBezTo>
                        <a:pt x="215" y="168"/>
                        <a:pt x="215" y="168"/>
                        <a:pt x="215" y="168"/>
                      </a:cubicBezTo>
                      <a:cubicBezTo>
                        <a:pt x="24" y="168"/>
                        <a:pt x="24" y="168"/>
                        <a:pt x="24" y="168"/>
                      </a:cubicBezTo>
                      <a:cubicBezTo>
                        <a:pt x="24" y="24"/>
                        <a:pt x="24" y="24"/>
                        <a:pt x="24" y="24"/>
                      </a:cubicBezTo>
                      <a:cubicBezTo>
                        <a:pt x="232" y="24"/>
                        <a:pt x="232" y="24"/>
                        <a:pt x="232" y="24"/>
                      </a:cubicBezTo>
                      <a:cubicBezTo>
                        <a:pt x="232" y="151"/>
                        <a:pt x="232" y="151"/>
                        <a:pt x="232" y="151"/>
                      </a:cubicBezTo>
                      <a:cubicBezTo>
                        <a:pt x="215" y="134"/>
                        <a:pt x="215" y="134"/>
                        <a:pt x="215" y="134"/>
                      </a:cubicBezTo>
                      <a:cubicBezTo>
                        <a:pt x="221" y="125"/>
                        <a:pt x="224" y="115"/>
                        <a:pt x="224" y="104"/>
                      </a:cubicBezTo>
                      <a:close/>
                      <a:moveTo>
                        <a:pt x="202" y="138"/>
                      </a:moveTo>
                      <a:cubicBezTo>
                        <a:pt x="183" y="157"/>
                        <a:pt x="153" y="157"/>
                        <a:pt x="134" y="138"/>
                      </a:cubicBezTo>
                      <a:cubicBezTo>
                        <a:pt x="125" y="129"/>
                        <a:pt x="120" y="117"/>
                        <a:pt x="120" y="104"/>
                      </a:cubicBezTo>
                      <a:cubicBezTo>
                        <a:pt x="120" y="91"/>
                        <a:pt x="125" y="79"/>
                        <a:pt x="134" y="70"/>
                      </a:cubicBezTo>
                      <a:cubicBezTo>
                        <a:pt x="143" y="61"/>
                        <a:pt x="156" y="56"/>
                        <a:pt x="168" y="56"/>
                      </a:cubicBezTo>
                      <a:cubicBezTo>
                        <a:pt x="180" y="56"/>
                        <a:pt x="193" y="61"/>
                        <a:pt x="202" y="70"/>
                      </a:cubicBezTo>
                      <a:cubicBezTo>
                        <a:pt x="211" y="79"/>
                        <a:pt x="216" y="91"/>
                        <a:pt x="216" y="104"/>
                      </a:cubicBezTo>
                      <a:cubicBezTo>
                        <a:pt x="216" y="117"/>
                        <a:pt x="211" y="129"/>
                        <a:pt x="202" y="138"/>
                      </a:cubicBezTo>
                      <a:close/>
                      <a:moveTo>
                        <a:pt x="248" y="167"/>
                      </a:moveTo>
                      <a:cubicBezTo>
                        <a:pt x="240" y="159"/>
                        <a:pt x="240" y="159"/>
                        <a:pt x="240" y="159"/>
                      </a:cubicBezTo>
                      <a:cubicBezTo>
                        <a:pt x="240" y="20"/>
                        <a:pt x="240" y="20"/>
                        <a:pt x="240" y="20"/>
                      </a:cubicBezTo>
                      <a:cubicBezTo>
                        <a:pt x="240" y="18"/>
                        <a:pt x="238" y="16"/>
                        <a:pt x="236" y="16"/>
                      </a:cubicBezTo>
                      <a:cubicBezTo>
                        <a:pt x="20" y="16"/>
                        <a:pt x="20" y="16"/>
                        <a:pt x="20" y="16"/>
                      </a:cubicBezTo>
                      <a:cubicBezTo>
                        <a:pt x="18" y="16"/>
                        <a:pt x="16" y="18"/>
                        <a:pt x="16" y="20"/>
                      </a:cubicBezTo>
                      <a:cubicBezTo>
                        <a:pt x="16" y="172"/>
                        <a:pt x="16" y="172"/>
                        <a:pt x="16" y="172"/>
                      </a:cubicBezTo>
                      <a:cubicBezTo>
                        <a:pt x="16" y="174"/>
                        <a:pt x="18" y="176"/>
                        <a:pt x="20" y="176"/>
                      </a:cubicBezTo>
                      <a:cubicBezTo>
                        <a:pt x="223" y="176"/>
                        <a:pt x="223" y="176"/>
                        <a:pt x="223" y="176"/>
                      </a:cubicBezTo>
                      <a:cubicBezTo>
                        <a:pt x="231" y="184"/>
                        <a:pt x="231" y="184"/>
                        <a:pt x="231" y="184"/>
                      </a:cubicBezTo>
                      <a:cubicBezTo>
                        <a:pt x="8" y="184"/>
                        <a:pt x="8" y="184"/>
                        <a:pt x="8" y="184"/>
                      </a:cubicBezTo>
                      <a:cubicBezTo>
                        <a:pt x="8" y="8"/>
                        <a:pt x="8" y="8"/>
                        <a:pt x="8" y="8"/>
                      </a:cubicBezTo>
                      <a:cubicBezTo>
                        <a:pt x="248" y="8"/>
                        <a:pt x="248" y="8"/>
                        <a:pt x="248" y="8"/>
                      </a:cubicBezTo>
                      <a:lnTo>
                        <a:pt x="248" y="1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3" name="Vector">
                  <a:extLst>
                    <a:ext uri="{FF2B5EF4-FFF2-40B4-BE49-F238E27FC236}">
                      <a16:creationId xmlns:a16="http://schemas.microsoft.com/office/drawing/2014/main" id="{6185DB82-E96F-2CBF-26E9-32E2B8AE226D}"/>
                    </a:ext>
                  </a:extLst>
                </p:cNvPr>
                <p:cNvSpPr>
                  <a:spLocks noEditPoints="1"/>
                </p:cNvSpPr>
                <p:nvPr/>
              </p:nvSpPr>
              <p:spPr bwMode="gray">
                <a:xfrm>
                  <a:off x="6588125" y="4735513"/>
                  <a:ext cx="203200" cy="203200"/>
                </a:xfrm>
                <a:custGeom>
                  <a:avLst/>
                  <a:gdLst>
                    <a:gd name="T0" fmla="*/ 68 w 72"/>
                    <a:gd name="T1" fmla="*/ 32 h 72"/>
                    <a:gd name="T2" fmla="*/ 40 w 72"/>
                    <a:gd name="T3" fmla="*/ 32 h 72"/>
                    <a:gd name="T4" fmla="*/ 40 w 72"/>
                    <a:gd name="T5" fmla="*/ 4 h 72"/>
                    <a:gd name="T6" fmla="*/ 36 w 72"/>
                    <a:gd name="T7" fmla="*/ 0 h 72"/>
                    <a:gd name="T8" fmla="*/ 0 w 72"/>
                    <a:gd name="T9" fmla="*/ 36 h 72"/>
                    <a:gd name="T10" fmla="*/ 36 w 72"/>
                    <a:gd name="T11" fmla="*/ 72 h 72"/>
                    <a:gd name="T12" fmla="*/ 72 w 72"/>
                    <a:gd name="T13" fmla="*/ 36 h 72"/>
                    <a:gd name="T14" fmla="*/ 68 w 72"/>
                    <a:gd name="T15" fmla="*/ 32 h 72"/>
                    <a:gd name="T16" fmla="*/ 36 w 72"/>
                    <a:gd name="T17" fmla="*/ 64 h 72"/>
                    <a:gd name="T18" fmla="*/ 8 w 72"/>
                    <a:gd name="T19" fmla="*/ 36 h 72"/>
                    <a:gd name="T20" fmla="*/ 32 w 72"/>
                    <a:gd name="T21" fmla="*/ 8 h 72"/>
                    <a:gd name="T22" fmla="*/ 32 w 72"/>
                    <a:gd name="T23" fmla="*/ 36 h 72"/>
                    <a:gd name="T24" fmla="*/ 36 w 72"/>
                    <a:gd name="T25" fmla="*/ 40 h 72"/>
                    <a:gd name="T26" fmla="*/ 64 w 72"/>
                    <a:gd name="T27" fmla="*/ 40 h 72"/>
                    <a:gd name="T28" fmla="*/ 36 w 72"/>
                    <a:gd name="T29"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72">
                      <a:moveTo>
                        <a:pt x="68" y="32"/>
                      </a:moveTo>
                      <a:cubicBezTo>
                        <a:pt x="40" y="32"/>
                        <a:pt x="40" y="32"/>
                        <a:pt x="40" y="32"/>
                      </a:cubicBezTo>
                      <a:cubicBezTo>
                        <a:pt x="40" y="4"/>
                        <a:pt x="40" y="4"/>
                        <a:pt x="40" y="4"/>
                      </a:cubicBezTo>
                      <a:cubicBezTo>
                        <a:pt x="40" y="2"/>
                        <a:pt x="38" y="0"/>
                        <a:pt x="36" y="0"/>
                      </a:cubicBezTo>
                      <a:cubicBezTo>
                        <a:pt x="16" y="0"/>
                        <a:pt x="0" y="16"/>
                        <a:pt x="0" y="36"/>
                      </a:cubicBezTo>
                      <a:cubicBezTo>
                        <a:pt x="0" y="56"/>
                        <a:pt x="16" y="72"/>
                        <a:pt x="36" y="72"/>
                      </a:cubicBezTo>
                      <a:cubicBezTo>
                        <a:pt x="56" y="72"/>
                        <a:pt x="72" y="56"/>
                        <a:pt x="72" y="36"/>
                      </a:cubicBezTo>
                      <a:cubicBezTo>
                        <a:pt x="72" y="34"/>
                        <a:pt x="70" y="32"/>
                        <a:pt x="68" y="32"/>
                      </a:cubicBezTo>
                      <a:close/>
                      <a:moveTo>
                        <a:pt x="36" y="64"/>
                      </a:moveTo>
                      <a:cubicBezTo>
                        <a:pt x="21" y="64"/>
                        <a:pt x="8" y="51"/>
                        <a:pt x="8" y="36"/>
                      </a:cubicBezTo>
                      <a:cubicBezTo>
                        <a:pt x="8" y="22"/>
                        <a:pt x="18" y="10"/>
                        <a:pt x="32" y="8"/>
                      </a:cubicBezTo>
                      <a:cubicBezTo>
                        <a:pt x="32" y="36"/>
                        <a:pt x="32" y="36"/>
                        <a:pt x="32" y="36"/>
                      </a:cubicBezTo>
                      <a:cubicBezTo>
                        <a:pt x="32" y="38"/>
                        <a:pt x="34" y="40"/>
                        <a:pt x="36" y="40"/>
                      </a:cubicBezTo>
                      <a:cubicBezTo>
                        <a:pt x="64" y="40"/>
                        <a:pt x="64" y="40"/>
                        <a:pt x="64" y="40"/>
                      </a:cubicBezTo>
                      <a:cubicBezTo>
                        <a:pt x="62" y="54"/>
                        <a:pt x="50" y="64"/>
                        <a:pt x="36" y="6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4" name="Vector">
                  <a:extLst>
                    <a:ext uri="{FF2B5EF4-FFF2-40B4-BE49-F238E27FC236}">
                      <a16:creationId xmlns:a16="http://schemas.microsoft.com/office/drawing/2014/main" id="{1DE8A826-2605-25C0-6406-588C3A482664}"/>
                    </a:ext>
                  </a:extLst>
                </p:cNvPr>
                <p:cNvSpPr>
                  <a:spLocks/>
                </p:cNvSpPr>
                <p:nvPr/>
              </p:nvSpPr>
              <p:spPr bwMode="gray">
                <a:xfrm>
                  <a:off x="6713538" y="4702175"/>
                  <a:ext cx="111125" cy="112713"/>
                </a:xfrm>
                <a:custGeom>
                  <a:avLst/>
                  <a:gdLst>
                    <a:gd name="T0" fmla="*/ 4 w 40"/>
                    <a:gd name="T1" fmla="*/ 0 h 40"/>
                    <a:gd name="T2" fmla="*/ 0 w 40"/>
                    <a:gd name="T3" fmla="*/ 4 h 40"/>
                    <a:gd name="T4" fmla="*/ 4 w 40"/>
                    <a:gd name="T5" fmla="*/ 8 h 40"/>
                    <a:gd name="T6" fmla="*/ 32 w 40"/>
                    <a:gd name="T7" fmla="*/ 36 h 40"/>
                    <a:gd name="T8" fmla="*/ 36 w 40"/>
                    <a:gd name="T9" fmla="*/ 40 h 40"/>
                    <a:gd name="T10" fmla="*/ 40 w 40"/>
                    <a:gd name="T11" fmla="*/ 36 h 40"/>
                    <a:gd name="T12" fmla="*/ 4 w 40"/>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40" h="40">
                      <a:moveTo>
                        <a:pt x="4" y="0"/>
                      </a:moveTo>
                      <a:cubicBezTo>
                        <a:pt x="2" y="0"/>
                        <a:pt x="0" y="2"/>
                        <a:pt x="0" y="4"/>
                      </a:cubicBezTo>
                      <a:cubicBezTo>
                        <a:pt x="0" y="6"/>
                        <a:pt x="2" y="8"/>
                        <a:pt x="4" y="8"/>
                      </a:cubicBezTo>
                      <a:cubicBezTo>
                        <a:pt x="19" y="8"/>
                        <a:pt x="32" y="21"/>
                        <a:pt x="32" y="36"/>
                      </a:cubicBezTo>
                      <a:cubicBezTo>
                        <a:pt x="32" y="38"/>
                        <a:pt x="34" y="40"/>
                        <a:pt x="36" y="40"/>
                      </a:cubicBezTo>
                      <a:cubicBezTo>
                        <a:pt x="38" y="40"/>
                        <a:pt x="40" y="38"/>
                        <a:pt x="40" y="36"/>
                      </a:cubicBezTo>
                      <a:cubicBezTo>
                        <a:pt x="40" y="16"/>
                        <a:pt x="24" y="0"/>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5" name="Vector">
                  <a:extLst>
                    <a:ext uri="{FF2B5EF4-FFF2-40B4-BE49-F238E27FC236}">
                      <a16:creationId xmlns:a16="http://schemas.microsoft.com/office/drawing/2014/main" id="{FDDEA658-5E22-06FC-4DAF-2B1D7B6FDF29}"/>
                    </a:ext>
                  </a:extLst>
                </p:cNvPr>
                <p:cNvSpPr>
                  <a:spLocks/>
                </p:cNvSpPr>
                <p:nvPr/>
              </p:nvSpPr>
              <p:spPr bwMode="gray">
                <a:xfrm>
                  <a:off x="6588125" y="4960938"/>
                  <a:ext cx="79375" cy="22225"/>
                </a:xfrm>
                <a:custGeom>
                  <a:avLst/>
                  <a:gdLst>
                    <a:gd name="T0" fmla="*/ 4 w 28"/>
                    <a:gd name="T1" fmla="*/ 8 h 8"/>
                    <a:gd name="T2" fmla="*/ 24 w 28"/>
                    <a:gd name="T3" fmla="*/ 8 h 8"/>
                    <a:gd name="T4" fmla="*/ 28 w 28"/>
                    <a:gd name="T5" fmla="*/ 4 h 8"/>
                    <a:gd name="T6" fmla="*/ 24 w 28"/>
                    <a:gd name="T7" fmla="*/ 0 h 8"/>
                    <a:gd name="T8" fmla="*/ 4 w 28"/>
                    <a:gd name="T9" fmla="*/ 0 h 8"/>
                    <a:gd name="T10" fmla="*/ 0 w 28"/>
                    <a:gd name="T11" fmla="*/ 4 h 8"/>
                    <a:gd name="T12" fmla="*/ 4 w 2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8" h="8">
                      <a:moveTo>
                        <a:pt x="4" y="8"/>
                      </a:moveTo>
                      <a:cubicBezTo>
                        <a:pt x="24" y="8"/>
                        <a:pt x="24" y="8"/>
                        <a:pt x="24" y="8"/>
                      </a:cubicBezTo>
                      <a:cubicBezTo>
                        <a:pt x="26" y="8"/>
                        <a:pt x="28" y="6"/>
                        <a:pt x="28" y="4"/>
                      </a:cubicBezTo>
                      <a:cubicBezTo>
                        <a:pt x="28" y="2"/>
                        <a:pt x="26" y="0"/>
                        <a:pt x="24" y="0"/>
                      </a:cubicBezTo>
                      <a:cubicBezTo>
                        <a:pt x="4" y="0"/>
                        <a:pt x="4" y="0"/>
                        <a:pt x="4" y="0"/>
                      </a:cubicBezTo>
                      <a:cubicBezTo>
                        <a:pt x="2" y="0"/>
                        <a:pt x="0" y="2"/>
                        <a:pt x="0" y="4"/>
                      </a:cubicBezTo>
                      <a:cubicBezTo>
                        <a:pt x="0" y="6"/>
                        <a:pt x="2" y="8"/>
                        <a:pt x="4"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6" name="Vector">
                  <a:extLst>
                    <a:ext uri="{FF2B5EF4-FFF2-40B4-BE49-F238E27FC236}">
                      <a16:creationId xmlns:a16="http://schemas.microsoft.com/office/drawing/2014/main" id="{87E32F87-E4E1-C14A-4E85-092B638864C9}"/>
                    </a:ext>
                  </a:extLst>
                </p:cNvPr>
                <p:cNvSpPr>
                  <a:spLocks/>
                </p:cNvSpPr>
                <p:nvPr/>
              </p:nvSpPr>
              <p:spPr bwMode="gray">
                <a:xfrm>
                  <a:off x="6588125" y="5005388"/>
                  <a:ext cx="147638" cy="23813"/>
                </a:xfrm>
                <a:custGeom>
                  <a:avLst/>
                  <a:gdLst>
                    <a:gd name="T0" fmla="*/ 48 w 52"/>
                    <a:gd name="T1" fmla="*/ 0 h 8"/>
                    <a:gd name="T2" fmla="*/ 4 w 52"/>
                    <a:gd name="T3" fmla="*/ 0 h 8"/>
                    <a:gd name="T4" fmla="*/ 0 w 52"/>
                    <a:gd name="T5" fmla="*/ 4 h 8"/>
                    <a:gd name="T6" fmla="*/ 4 w 52"/>
                    <a:gd name="T7" fmla="*/ 8 h 8"/>
                    <a:gd name="T8" fmla="*/ 48 w 52"/>
                    <a:gd name="T9" fmla="*/ 8 h 8"/>
                    <a:gd name="T10" fmla="*/ 52 w 52"/>
                    <a:gd name="T11" fmla="*/ 4 h 8"/>
                    <a:gd name="T12" fmla="*/ 48 w 5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52" h="8">
                      <a:moveTo>
                        <a:pt x="48" y="0"/>
                      </a:moveTo>
                      <a:cubicBezTo>
                        <a:pt x="4" y="0"/>
                        <a:pt x="4" y="0"/>
                        <a:pt x="4" y="0"/>
                      </a:cubicBezTo>
                      <a:cubicBezTo>
                        <a:pt x="2" y="0"/>
                        <a:pt x="0" y="2"/>
                        <a:pt x="0" y="4"/>
                      </a:cubicBezTo>
                      <a:cubicBezTo>
                        <a:pt x="0" y="6"/>
                        <a:pt x="2" y="8"/>
                        <a:pt x="4" y="8"/>
                      </a:cubicBezTo>
                      <a:cubicBezTo>
                        <a:pt x="48" y="8"/>
                        <a:pt x="48" y="8"/>
                        <a:pt x="48" y="8"/>
                      </a:cubicBezTo>
                      <a:cubicBezTo>
                        <a:pt x="50" y="8"/>
                        <a:pt x="52" y="6"/>
                        <a:pt x="52" y="4"/>
                      </a:cubicBezTo>
                      <a:cubicBezTo>
                        <a:pt x="52" y="2"/>
                        <a:pt x="50" y="0"/>
                        <a:pt x="4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7" name="Vector">
                  <a:extLst>
                    <a:ext uri="{FF2B5EF4-FFF2-40B4-BE49-F238E27FC236}">
                      <a16:creationId xmlns:a16="http://schemas.microsoft.com/office/drawing/2014/main" id="{23C98E5A-4A79-B59B-2DE4-EF9B28D4CA91}"/>
                    </a:ext>
                  </a:extLst>
                </p:cNvPr>
                <p:cNvSpPr>
                  <a:spLocks/>
                </p:cNvSpPr>
                <p:nvPr/>
              </p:nvSpPr>
              <p:spPr bwMode="gray">
                <a:xfrm>
                  <a:off x="6588125" y="5051425"/>
                  <a:ext cx="147638" cy="22225"/>
                </a:xfrm>
                <a:custGeom>
                  <a:avLst/>
                  <a:gdLst>
                    <a:gd name="T0" fmla="*/ 48 w 52"/>
                    <a:gd name="T1" fmla="*/ 0 h 8"/>
                    <a:gd name="T2" fmla="*/ 4 w 52"/>
                    <a:gd name="T3" fmla="*/ 0 h 8"/>
                    <a:gd name="T4" fmla="*/ 0 w 52"/>
                    <a:gd name="T5" fmla="*/ 4 h 8"/>
                    <a:gd name="T6" fmla="*/ 4 w 52"/>
                    <a:gd name="T7" fmla="*/ 8 h 8"/>
                    <a:gd name="T8" fmla="*/ 48 w 52"/>
                    <a:gd name="T9" fmla="*/ 8 h 8"/>
                    <a:gd name="T10" fmla="*/ 52 w 52"/>
                    <a:gd name="T11" fmla="*/ 4 h 8"/>
                    <a:gd name="T12" fmla="*/ 48 w 52"/>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52" h="8">
                      <a:moveTo>
                        <a:pt x="48" y="0"/>
                      </a:moveTo>
                      <a:cubicBezTo>
                        <a:pt x="4" y="0"/>
                        <a:pt x="4" y="0"/>
                        <a:pt x="4" y="0"/>
                      </a:cubicBezTo>
                      <a:cubicBezTo>
                        <a:pt x="2" y="0"/>
                        <a:pt x="0" y="2"/>
                        <a:pt x="0" y="4"/>
                      </a:cubicBezTo>
                      <a:cubicBezTo>
                        <a:pt x="0" y="6"/>
                        <a:pt x="2" y="8"/>
                        <a:pt x="4" y="8"/>
                      </a:cubicBezTo>
                      <a:cubicBezTo>
                        <a:pt x="48" y="8"/>
                        <a:pt x="48" y="8"/>
                        <a:pt x="48" y="8"/>
                      </a:cubicBezTo>
                      <a:cubicBezTo>
                        <a:pt x="50" y="8"/>
                        <a:pt x="52" y="6"/>
                        <a:pt x="52" y="4"/>
                      </a:cubicBezTo>
                      <a:cubicBezTo>
                        <a:pt x="52" y="2"/>
                        <a:pt x="50" y="0"/>
                        <a:pt x="4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sp>
        <p:nvSpPr>
          <p:cNvPr id="249" name="masterKicker">
            <a:extLst>
              <a:ext uri="{FF2B5EF4-FFF2-40B4-BE49-F238E27FC236}">
                <a16:creationId xmlns:a16="http://schemas.microsoft.com/office/drawing/2014/main" id="{D2A0E929-C50F-89CA-E332-9310B5848301}"/>
              </a:ext>
            </a:extLst>
          </p:cNvPr>
          <p:cNvSpPr/>
          <p:nvPr>
            <p:custDataLst>
              <p:tags r:id="rId2"/>
            </p:custDataLst>
          </p:nvPr>
        </p:nvSpPr>
        <p:spPr>
          <a:xfrm>
            <a:off x="457200" y="6460361"/>
            <a:ext cx="12901613" cy="504000"/>
          </a:xfrm>
          <a:prstGeom prst="rect">
            <a:avLst/>
          </a:prstGeom>
          <a:solidFill>
            <a:srgbClr val="0067B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FFFFFF"/>
                </a:solidFill>
                <a:effectLst/>
                <a:uLnTx/>
                <a:uFillTx/>
                <a:latin typeface="Calibri"/>
                <a:ea typeface="+mn-ea"/>
                <a:cs typeface="+mn-cs"/>
              </a:rPr>
              <a:t>Empowering quality patient care and revolutionizing healthcare through innovative and data-driven solutions.</a:t>
            </a:r>
          </a:p>
        </p:txBody>
      </p:sp>
      <p:sp>
        <p:nvSpPr>
          <p:cNvPr id="5" name="Slide Number Placeholder 4">
            <a:extLst>
              <a:ext uri="{FF2B5EF4-FFF2-40B4-BE49-F238E27FC236}">
                <a16:creationId xmlns:a16="http://schemas.microsoft.com/office/drawing/2014/main" id="{92437670-057C-C681-29ED-81BEE9F986CC}"/>
              </a:ext>
            </a:extLst>
          </p:cNvPr>
          <p:cNvSpPr>
            <a:spLocks noGrp="1"/>
          </p:cNvSpPr>
          <p:nvPr>
            <p:ph type="sldNum" sz="quarter" idx="4"/>
          </p:nvPr>
        </p:nvSpPr>
        <p:spPr/>
        <p:txBody>
          <a:bodyPr/>
          <a:lstStyle/>
          <a:p>
            <a:fld id="{495CDFE8-06BB-8C4A-81DE-67EF32F50FC9}" type="slidenum">
              <a:rPr lang="en-US" smtClean="0"/>
              <a:pPr/>
              <a:t>10</a:t>
            </a:fld>
            <a:endParaRPr lang="en-US" dirty="0"/>
          </a:p>
        </p:txBody>
      </p:sp>
    </p:spTree>
    <p:custDataLst>
      <p:tags r:id="rId1"/>
    </p:custDataLst>
    <p:extLst>
      <p:ext uri="{BB962C8B-B14F-4D97-AF65-F5344CB8AC3E}">
        <p14:creationId xmlns:p14="http://schemas.microsoft.com/office/powerpoint/2010/main" val="1279107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EBF87-FFF2-C843-BB51-FB72646151AE}"/>
              </a:ext>
            </a:extLst>
          </p:cNvPr>
          <p:cNvSpPr>
            <a:spLocks noGrp="1"/>
          </p:cNvSpPr>
          <p:nvPr>
            <p:ph type="title"/>
          </p:nvPr>
        </p:nvSpPr>
        <p:spPr/>
        <p:txBody>
          <a:bodyPr/>
          <a:lstStyle/>
          <a:p>
            <a:r>
              <a:rPr lang="en-US"/>
              <a:t>Representative </a:t>
            </a:r>
            <a:r>
              <a:rPr lang="en-US" dirty="0"/>
              <a:t>Engagements </a:t>
            </a:r>
          </a:p>
        </p:txBody>
      </p:sp>
      <p:grpSp>
        <p:nvGrpSpPr>
          <p:cNvPr id="4" name="Group 3">
            <a:extLst>
              <a:ext uri="{FF2B5EF4-FFF2-40B4-BE49-F238E27FC236}">
                <a16:creationId xmlns:a16="http://schemas.microsoft.com/office/drawing/2014/main" id="{9C888F91-896B-6648-BAFB-F641052736D9}"/>
              </a:ext>
            </a:extLst>
          </p:cNvPr>
          <p:cNvGrpSpPr>
            <a:grpSpLocks noChangeAspect="1"/>
          </p:cNvGrpSpPr>
          <p:nvPr>
            <p:custDataLst>
              <p:tags r:id="rId2"/>
            </p:custDataLst>
          </p:nvPr>
        </p:nvGrpSpPr>
        <p:grpSpPr>
          <a:xfrm>
            <a:off x="-1373165" y="2328331"/>
            <a:ext cx="4135323" cy="4135323"/>
            <a:chOff x="-1867740" y="1600463"/>
            <a:chExt cx="5485769" cy="5485769"/>
          </a:xfrm>
        </p:grpSpPr>
        <p:sp>
          <p:nvSpPr>
            <p:cNvPr id="5" name="Chord 4">
              <a:extLst>
                <a:ext uri="{FF2B5EF4-FFF2-40B4-BE49-F238E27FC236}">
                  <a16:creationId xmlns:a16="http://schemas.microsoft.com/office/drawing/2014/main" id="{502D5DC9-6747-C047-BF9E-9B28D0641CA0}"/>
                </a:ext>
              </a:extLst>
            </p:cNvPr>
            <p:cNvSpPr>
              <a:spLocks noChangeAspect="1"/>
            </p:cNvSpPr>
            <p:nvPr>
              <p:custDataLst>
                <p:tags r:id="rId29"/>
              </p:custDataLst>
            </p:nvPr>
          </p:nvSpPr>
          <p:spPr>
            <a:xfrm flipH="1">
              <a:off x="-1508771" y="1942643"/>
              <a:ext cx="4797530" cy="4797530"/>
            </a:xfrm>
            <a:prstGeom prst="chord">
              <a:avLst>
                <a:gd name="adj1" fmla="val 5074216"/>
                <a:gd name="adj2" fmla="val 16505583"/>
              </a:avLst>
            </a:prstGeom>
            <a:solidFill>
              <a:schemeClr val="bg1"/>
            </a:solidFill>
            <a:ln>
              <a:noFill/>
            </a:ln>
            <a:effectLst>
              <a:outerShdw blurRad="50800" dist="38100" dir="2700000" algn="tl" rotWithShape="0">
                <a:prstClr val="black">
                  <a:alpha val="10000"/>
                </a:prstClr>
              </a:outerShdw>
            </a:effectLst>
          </p:spPr>
          <p:txBody>
            <a:bodyPr vert="horz" wrap="square" lIns="91429" tIns="9143" rIns="91429" bIns="45715" numCol="1" rtlCol="0" anchor="t" anchorCtr="0" compatLnSpc="1">
              <a:prstTxWarp prst="textNoShape">
                <a:avLst/>
              </a:prstTxWarp>
              <a:noAutofit/>
            </a:bodyPr>
            <a:lstStyle/>
            <a:p>
              <a:pPr algn="ctr">
                <a:lnSpc>
                  <a:spcPct val="95000"/>
                </a:lnSpc>
              </a:pPr>
              <a:endParaRPr lang="en-US" sz="1200">
                <a:latin typeface="Calibri" panose="020F0502020204030204" pitchFamily="34" charset="0"/>
                <a:cs typeface="Calibri" panose="020F0502020204030204" pitchFamily="34" charset="0"/>
              </a:endParaRPr>
            </a:p>
          </p:txBody>
        </p:sp>
        <p:sp>
          <p:nvSpPr>
            <p:cNvPr id="6" name="Chord 5">
              <a:extLst>
                <a:ext uri="{FF2B5EF4-FFF2-40B4-BE49-F238E27FC236}">
                  <a16:creationId xmlns:a16="http://schemas.microsoft.com/office/drawing/2014/main" id="{80E78066-4576-6043-8E6D-98F9D4AEFA32}"/>
                </a:ext>
              </a:extLst>
            </p:cNvPr>
            <p:cNvSpPr>
              <a:spLocks noChangeAspect="1"/>
            </p:cNvSpPr>
            <p:nvPr>
              <p:custDataLst>
                <p:tags r:id="rId30"/>
              </p:custDataLst>
            </p:nvPr>
          </p:nvSpPr>
          <p:spPr>
            <a:xfrm flipH="1">
              <a:off x="-1214132" y="2221484"/>
              <a:ext cx="4243706" cy="4243706"/>
            </a:xfrm>
            <a:prstGeom prst="chord">
              <a:avLst>
                <a:gd name="adj1" fmla="val 5058522"/>
                <a:gd name="adj2" fmla="val 16513434"/>
              </a:avLst>
            </a:prstGeom>
            <a:solidFill>
              <a:schemeClr val="bg1"/>
            </a:solidFill>
            <a:ln>
              <a:noFill/>
            </a:ln>
            <a:effectLst>
              <a:outerShdw blurRad="50800" dist="38100" dir="2700000" algn="tl" rotWithShape="0">
                <a:prstClr val="black">
                  <a:alpha val="10000"/>
                </a:prstClr>
              </a:outerShdw>
            </a:effectLst>
          </p:spPr>
          <p:txBody>
            <a:bodyPr vert="horz" wrap="square" lIns="91429" tIns="9143" rIns="91429" bIns="45715" numCol="1" rtlCol="0" anchor="t" anchorCtr="0" compatLnSpc="1">
              <a:prstTxWarp prst="textNoShape">
                <a:avLst/>
              </a:prstTxWarp>
              <a:noAutofit/>
            </a:bodyPr>
            <a:lstStyle/>
            <a:p>
              <a:pPr algn="ctr">
                <a:lnSpc>
                  <a:spcPct val="95000"/>
                </a:lnSpc>
              </a:pPr>
              <a:endParaRPr lang="en-US" sz="1200">
                <a:latin typeface="Calibri" panose="020F0502020204030204" pitchFamily="34" charset="0"/>
                <a:cs typeface="Calibri" panose="020F0502020204030204" pitchFamily="34" charset="0"/>
              </a:endParaRPr>
            </a:p>
          </p:txBody>
        </p:sp>
        <p:sp>
          <p:nvSpPr>
            <p:cNvPr id="7" name="Arc 6">
              <a:extLst>
                <a:ext uri="{FF2B5EF4-FFF2-40B4-BE49-F238E27FC236}">
                  <a16:creationId xmlns:a16="http://schemas.microsoft.com/office/drawing/2014/main" id="{22F48E6A-7935-B64B-8D41-D5DCF0237AB8}"/>
                </a:ext>
              </a:extLst>
            </p:cNvPr>
            <p:cNvSpPr>
              <a:spLocks noChangeAspect="1"/>
            </p:cNvSpPr>
            <p:nvPr>
              <p:custDataLst>
                <p:tags r:id="rId31"/>
              </p:custDataLst>
            </p:nvPr>
          </p:nvSpPr>
          <p:spPr>
            <a:xfrm flipH="1">
              <a:off x="-1867740" y="1600463"/>
              <a:ext cx="5485769" cy="5485769"/>
            </a:xfrm>
            <a:prstGeom prst="arc">
              <a:avLst>
                <a:gd name="adj1" fmla="val 5377894"/>
                <a:gd name="adj2" fmla="val 16266612"/>
              </a:avLst>
            </a:prstGeom>
            <a:ln w="25400" cap="rnd">
              <a:gradFill>
                <a:gsLst>
                  <a:gs pos="100000">
                    <a:schemeClr val="bg1"/>
                  </a:gs>
                  <a:gs pos="10000">
                    <a:schemeClr val="accent2"/>
                  </a:gs>
                  <a:gs pos="90000">
                    <a:schemeClr val="accent2"/>
                  </a:gs>
                  <a:gs pos="50000">
                    <a:schemeClr val="accent2"/>
                  </a:gs>
                  <a:gs pos="0">
                    <a:schemeClr val="bg1"/>
                  </a:gs>
                </a:gsLst>
                <a:lin ang="5400000" scaled="1"/>
              </a:gradFill>
              <a:round/>
              <a:headEnd type="none" w="sm" len="med"/>
              <a:tailEnd type="none" w="sm" len="sm"/>
            </a:ln>
          </p:spPr>
          <p:style>
            <a:lnRef idx="1">
              <a:schemeClr val="accent1"/>
            </a:lnRef>
            <a:fillRef idx="0">
              <a:schemeClr val="accent1"/>
            </a:fillRef>
            <a:effectRef idx="0">
              <a:schemeClr val="accent1"/>
            </a:effectRef>
            <a:fontRef idx="minor">
              <a:schemeClr val="tx1"/>
            </a:fontRef>
          </p:style>
          <p:txBody>
            <a:bodyPr wrap="square" tIns="9143" rtlCol="0" anchor="ctr">
              <a:noAutofit/>
            </a:bodyPr>
            <a:lstStyle/>
            <a:p>
              <a:pPr algn="ctr">
                <a:lnSpc>
                  <a:spcPct val="95000"/>
                </a:lnSpc>
              </a:pPr>
              <a:endParaRPr lang="en-US" sz="999">
                <a:latin typeface="Calibri" panose="020F0502020204030204" pitchFamily="34" charset="0"/>
                <a:cs typeface="Calibri" panose="020F0502020204030204" pitchFamily="34" charset="0"/>
              </a:endParaRPr>
            </a:p>
          </p:txBody>
        </p:sp>
      </p:grpSp>
      <p:grpSp>
        <p:nvGrpSpPr>
          <p:cNvPr id="8" name="Group 7">
            <a:extLst>
              <a:ext uri="{FF2B5EF4-FFF2-40B4-BE49-F238E27FC236}">
                <a16:creationId xmlns:a16="http://schemas.microsoft.com/office/drawing/2014/main" id="{996ADC75-BACB-7F43-9A71-0F66DAC1E572}"/>
              </a:ext>
            </a:extLst>
          </p:cNvPr>
          <p:cNvGrpSpPr>
            <a:grpSpLocks noChangeAspect="1"/>
          </p:cNvGrpSpPr>
          <p:nvPr/>
        </p:nvGrpSpPr>
        <p:grpSpPr>
          <a:xfrm>
            <a:off x="1309011" y="6283196"/>
            <a:ext cx="507436" cy="203249"/>
            <a:chOff x="362484" y="6949381"/>
            <a:chExt cx="469683" cy="188128"/>
          </a:xfrm>
        </p:grpSpPr>
        <p:grpSp>
          <p:nvGrpSpPr>
            <p:cNvPr id="9" name="Group 8">
              <a:extLst>
                <a:ext uri="{FF2B5EF4-FFF2-40B4-BE49-F238E27FC236}">
                  <a16:creationId xmlns:a16="http://schemas.microsoft.com/office/drawing/2014/main" id="{9F11C03F-0B06-0E47-A23C-1DC8081E5F09}"/>
                </a:ext>
              </a:extLst>
            </p:cNvPr>
            <p:cNvGrpSpPr/>
            <p:nvPr/>
          </p:nvGrpSpPr>
          <p:grpSpPr>
            <a:xfrm>
              <a:off x="466180" y="7005302"/>
              <a:ext cx="365987" cy="132207"/>
              <a:chOff x="466180" y="7005302"/>
              <a:chExt cx="365987" cy="132207"/>
            </a:xfrm>
          </p:grpSpPr>
          <p:cxnSp>
            <p:nvCxnSpPr>
              <p:cNvPr id="11" name="Straight Connector 10">
                <a:extLst>
                  <a:ext uri="{FF2B5EF4-FFF2-40B4-BE49-F238E27FC236}">
                    <a16:creationId xmlns:a16="http://schemas.microsoft.com/office/drawing/2014/main" id="{081ED05F-9394-F641-8DD0-E2B343C3E7B1}"/>
                  </a:ext>
                </a:extLst>
              </p:cNvPr>
              <p:cNvCxnSpPr>
                <a:cxnSpLocks/>
              </p:cNvCxnSpPr>
              <p:nvPr/>
            </p:nvCxnSpPr>
            <p:spPr>
              <a:xfrm flipH="1" flipV="1">
                <a:off x="504426" y="7116663"/>
                <a:ext cx="327741" cy="0"/>
              </a:xfrm>
              <a:prstGeom prst="line">
                <a:avLst/>
              </a:prstGeom>
              <a:ln w="19050">
                <a:solidFill>
                  <a:srgbClr val="CFD1D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B72A4FE-3CE3-3444-A106-4DDD4ACB11A6}"/>
                  </a:ext>
                </a:extLst>
              </p:cNvPr>
              <p:cNvCxnSpPr>
                <a:cxnSpLocks/>
              </p:cNvCxnSpPr>
              <p:nvPr/>
            </p:nvCxnSpPr>
            <p:spPr>
              <a:xfrm rot="2700000" flipH="1" flipV="1">
                <a:off x="400076" y="7071406"/>
                <a:ext cx="132207" cy="0"/>
              </a:xfrm>
              <a:prstGeom prst="line">
                <a:avLst/>
              </a:prstGeom>
              <a:ln w="19050">
                <a:solidFill>
                  <a:srgbClr val="CFD1D1"/>
                </a:solidFill>
              </a:ln>
            </p:spPr>
            <p:style>
              <a:lnRef idx="1">
                <a:schemeClr val="accent1"/>
              </a:lnRef>
              <a:fillRef idx="0">
                <a:schemeClr val="accent1"/>
              </a:fillRef>
              <a:effectRef idx="0">
                <a:schemeClr val="accent1"/>
              </a:effectRef>
              <a:fontRef idx="minor">
                <a:schemeClr val="tx1"/>
              </a:fontRef>
            </p:style>
          </p:cxnSp>
        </p:grpSp>
        <p:sp>
          <p:nvSpPr>
            <p:cNvPr id="10" name="Left 2 Rounded Rectangle">
              <a:extLst>
                <a:ext uri="{FF2B5EF4-FFF2-40B4-BE49-F238E27FC236}">
                  <a16:creationId xmlns:a16="http://schemas.microsoft.com/office/drawing/2014/main" id="{68310148-0581-DE4E-AF5B-518BB863B125}"/>
                </a:ext>
              </a:extLst>
            </p:cNvPr>
            <p:cNvSpPr>
              <a:spLocks noChangeAspect="1"/>
            </p:cNvSpPr>
            <p:nvPr/>
          </p:nvSpPr>
          <p:spPr>
            <a:xfrm flipH="1">
              <a:off x="362484" y="6949381"/>
              <a:ext cx="137160" cy="137160"/>
            </a:xfrm>
            <a:prstGeom prst="roundRect">
              <a:avLst>
                <a:gd name="adj" fmla="val 50000"/>
              </a:avLst>
            </a:prstGeom>
            <a:solidFill>
              <a:schemeClr val="bg1"/>
            </a:solidFill>
            <a:ln w="19050" cap="flat" cmpd="sng" algn="ctr">
              <a:solidFill>
                <a:schemeClr val="accent2"/>
              </a:solidFill>
              <a:prstDash val="solid"/>
              <a:miter lim="800000"/>
            </a:ln>
            <a:effectLst>
              <a:outerShdw blurRad="254000" sx="102000" sy="102000" algn="ctr" rotWithShape="0">
                <a:prstClr val="black">
                  <a:alpha val="15000"/>
                </a:prstClr>
              </a:outerShdw>
            </a:effectLst>
          </p:spPr>
          <p:style>
            <a:lnRef idx="2">
              <a:scrgbClr r="0" g="0" b="0"/>
            </a:lnRef>
            <a:fillRef idx="1">
              <a:scrgbClr r="0" g="0" b="0"/>
            </a:fillRef>
            <a:effectRef idx="0">
              <a:scrgbClr r="0" g="0" b="0"/>
            </a:effectRef>
            <a:fontRef idx="minor">
              <a:schemeClr val="lt1"/>
            </a:fontRef>
          </p:style>
          <p:txBody>
            <a:bodyPr spcFirstLastPara="0" vert="horz" wrap="square" lIns="133910" tIns="133911" rIns="133910" bIns="133911" numCol="1" spcCol="1270" anchor="ctr" anchorCtr="0">
              <a:noAutofit/>
            </a:bodyPr>
            <a:lstStyle/>
            <a:p>
              <a:pPr algn="ctr" defTabSz="533400">
                <a:lnSpc>
                  <a:spcPct val="90000"/>
                </a:lnSpc>
                <a:spcBef>
                  <a:spcPct val="0"/>
                </a:spcBef>
              </a:pPr>
              <a:endParaRPr lang="en-US" sz="1200">
                <a:solidFill>
                  <a:schemeClr val="tx1"/>
                </a:solidFill>
                <a:latin typeface="Calibri" panose="020F0502020204030204" pitchFamily="34" charset="0"/>
                <a:cs typeface="Calibri" panose="020F0502020204030204" pitchFamily="34" charset="0"/>
              </a:endParaRPr>
            </a:p>
          </p:txBody>
        </p:sp>
      </p:grpSp>
      <p:grpSp>
        <p:nvGrpSpPr>
          <p:cNvPr id="13" name="Group 12">
            <a:extLst>
              <a:ext uri="{FF2B5EF4-FFF2-40B4-BE49-F238E27FC236}">
                <a16:creationId xmlns:a16="http://schemas.microsoft.com/office/drawing/2014/main" id="{3A89264F-D558-0A40-A8BD-77050F8B7042}"/>
              </a:ext>
            </a:extLst>
          </p:cNvPr>
          <p:cNvGrpSpPr>
            <a:grpSpLocks noChangeAspect="1"/>
          </p:cNvGrpSpPr>
          <p:nvPr/>
        </p:nvGrpSpPr>
        <p:grpSpPr>
          <a:xfrm>
            <a:off x="2164037" y="5700723"/>
            <a:ext cx="507436" cy="203249"/>
            <a:chOff x="362484" y="6949381"/>
            <a:chExt cx="469683" cy="188128"/>
          </a:xfrm>
        </p:grpSpPr>
        <p:grpSp>
          <p:nvGrpSpPr>
            <p:cNvPr id="14" name="Group 13">
              <a:extLst>
                <a:ext uri="{FF2B5EF4-FFF2-40B4-BE49-F238E27FC236}">
                  <a16:creationId xmlns:a16="http://schemas.microsoft.com/office/drawing/2014/main" id="{FBB93275-647E-6A42-8E56-745490E2D57C}"/>
                </a:ext>
              </a:extLst>
            </p:cNvPr>
            <p:cNvGrpSpPr/>
            <p:nvPr/>
          </p:nvGrpSpPr>
          <p:grpSpPr>
            <a:xfrm>
              <a:off x="466180" y="7005302"/>
              <a:ext cx="365987" cy="132207"/>
              <a:chOff x="466180" y="7005302"/>
              <a:chExt cx="365987" cy="132207"/>
            </a:xfrm>
          </p:grpSpPr>
          <p:cxnSp>
            <p:nvCxnSpPr>
              <p:cNvPr id="16" name="Straight Connector 15">
                <a:extLst>
                  <a:ext uri="{FF2B5EF4-FFF2-40B4-BE49-F238E27FC236}">
                    <a16:creationId xmlns:a16="http://schemas.microsoft.com/office/drawing/2014/main" id="{DFEAE9DE-D40C-8D45-B88E-09AA5E090A33}"/>
                  </a:ext>
                </a:extLst>
              </p:cNvPr>
              <p:cNvCxnSpPr>
                <a:cxnSpLocks/>
              </p:cNvCxnSpPr>
              <p:nvPr/>
            </p:nvCxnSpPr>
            <p:spPr>
              <a:xfrm flipH="1" flipV="1">
                <a:off x="504426" y="7116663"/>
                <a:ext cx="327741" cy="0"/>
              </a:xfrm>
              <a:prstGeom prst="line">
                <a:avLst/>
              </a:prstGeom>
              <a:ln w="19050">
                <a:solidFill>
                  <a:srgbClr val="CFD1D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D993D80-9497-F245-A32E-B68BB5E6ED71}"/>
                  </a:ext>
                </a:extLst>
              </p:cNvPr>
              <p:cNvCxnSpPr>
                <a:cxnSpLocks/>
              </p:cNvCxnSpPr>
              <p:nvPr/>
            </p:nvCxnSpPr>
            <p:spPr>
              <a:xfrm rot="2700000" flipH="1" flipV="1">
                <a:off x="400076" y="7071406"/>
                <a:ext cx="132207" cy="0"/>
              </a:xfrm>
              <a:prstGeom prst="line">
                <a:avLst/>
              </a:prstGeom>
              <a:ln w="19050">
                <a:solidFill>
                  <a:srgbClr val="CFD1D1"/>
                </a:solidFill>
              </a:ln>
            </p:spPr>
            <p:style>
              <a:lnRef idx="1">
                <a:schemeClr val="accent1"/>
              </a:lnRef>
              <a:fillRef idx="0">
                <a:schemeClr val="accent1"/>
              </a:fillRef>
              <a:effectRef idx="0">
                <a:schemeClr val="accent1"/>
              </a:effectRef>
              <a:fontRef idx="minor">
                <a:schemeClr val="tx1"/>
              </a:fontRef>
            </p:style>
          </p:cxnSp>
        </p:grpSp>
        <p:sp>
          <p:nvSpPr>
            <p:cNvPr id="15" name="Left 2 Rounded Rectangle">
              <a:extLst>
                <a:ext uri="{FF2B5EF4-FFF2-40B4-BE49-F238E27FC236}">
                  <a16:creationId xmlns:a16="http://schemas.microsoft.com/office/drawing/2014/main" id="{820E517B-9752-D145-ACB3-BC072D5C69C4}"/>
                </a:ext>
              </a:extLst>
            </p:cNvPr>
            <p:cNvSpPr>
              <a:spLocks noChangeAspect="1"/>
            </p:cNvSpPr>
            <p:nvPr/>
          </p:nvSpPr>
          <p:spPr>
            <a:xfrm flipH="1">
              <a:off x="362484" y="6949381"/>
              <a:ext cx="137160" cy="137160"/>
            </a:xfrm>
            <a:prstGeom prst="roundRect">
              <a:avLst>
                <a:gd name="adj" fmla="val 50000"/>
              </a:avLst>
            </a:prstGeom>
            <a:solidFill>
              <a:schemeClr val="bg1"/>
            </a:solidFill>
            <a:ln w="19050" cap="flat" cmpd="sng" algn="ctr">
              <a:solidFill>
                <a:schemeClr val="accent2"/>
              </a:solidFill>
              <a:prstDash val="solid"/>
              <a:miter lim="800000"/>
            </a:ln>
            <a:effectLst>
              <a:outerShdw blurRad="254000" sx="102000" sy="102000" algn="ctr" rotWithShape="0">
                <a:prstClr val="black">
                  <a:alpha val="15000"/>
                </a:prstClr>
              </a:outerShdw>
            </a:effectLst>
          </p:spPr>
          <p:style>
            <a:lnRef idx="2">
              <a:scrgbClr r="0" g="0" b="0"/>
            </a:lnRef>
            <a:fillRef idx="1">
              <a:scrgbClr r="0" g="0" b="0"/>
            </a:fillRef>
            <a:effectRef idx="0">
              <a:scrgbClr r="0" g="0" b="0"/>
            </a:effectRef>
            <a:fontRef idx="minor">
              <a:schemeClr val="lt1"/>
            </a:fontRef>
          </p:style>
          <p:txBody>
            <a:bodyPr spcFirstLastPara="0" vert="horz" wrap="square" lIns="133910" tIns="133911" rIns="133910" bIns="133911" numCol="1" spcCol="1270" anchor="ctr" anchorCtr="0">
              <a:noAutofit/>
            </a:bodyPr>
            <a:lstStyle/>
            <a:p>
              <a:pPr algn="ctr" defTabSz="533400">
                <a:lnSpc>
                  <a:spcPct val="90000"/>
                </a:lnSpc>
                <a:spcBef>
                  <a:spcPct val="0"/>
                </a:spcBef>
              </a:pPr>
              <a:endParaRPr lang="en-US" sz="1200">
                <a:solidFill>
                  <a:schemeClr val="tx1"/>
                </a:solidFill>
                <a:latin typeface="Calibri" panose="020F0502020204030204" pitchFamily="34" charset="0"/>
                <a:cs typeface="Calibri" panose="020F0502020204030204" pitchFamily="34" charset="0"/>
              </a:endParaRPr>
            </a:p>
          </p:txBody>
        </p:sp>
      </p:grpSp>
      <p:grpSp>
        <p:nvGrpSpPr>
          <p:cNvPr id="18" name="Group 17">
            <a:extLst>
              <a:ext uri="{FF2B5EF4-FFF2-40B4-BE49-F238E27FC236}">
                <a16:creationId xmlns:a16="http://schemas.microsoft.com/office/drawing/2014/main" id="{61A19630-5087-F248-A947-919474503C8D}"/>
              </a:ext>
            </a:extLst>
          </p:cNvPr>
          <p:cNvGrpSpPr>
            <a:grpSpLocks noChangeAspect="1"/>
          </p:cNvGrpSpPr>
          <p:nvPr/>
        </p:nvGrpSpPr>
        <p:grpSpPr>
          <a:xfrm flipV="1">
            <a:off x="1371137" y="2323340"/>
            <a:ext cx="507436" cy="203249"/>
            <a:chOff x="362484" y="6949381"/>
            <a:chExt cx="469683" cy="188128"/>
          </a:xfrm>
        </p:grpSpPr>
        <p:grpSp>
          <p:nvGrpSpPr>
            <p:cNvPr id="19" name="Group 18">
              <a:extLst>
                <a:ext uri="{FF2B5EF4-FFF2-40B4-BE49-F238E27FC236}">
                  <a16:creationId xmlns:a16="http://schemas.microsoft.com/office/drawing/2014/main" id="{EBF34B52-9D78-4844-89E4-AB5FE2D3CF63}"/>
                </a:ext>
              </a:extLst>
            </p:cNvPr>
            <p:cNvGrpSpPr/>
            <p:nvPr/>
          </p:nvGrpSpPr>
          <p:grpSpPr>
            <a:xfrm>
              <a:off x="466180" y="7005302"/>
              <a:ext cx="365987" cy="132207"/>
              <a:chOff x="466180" y="7005302"/>
              <a:chExt cx="365987" cy="132207"/>
            </a:xfrm>
          </p:grpSpPr>
          <p:cxnSp>
            <p:nvCxnSpPr>
              <p:cNvPr id="21" name="Straight Connector 20">
                <a:extLst>
                  <a:ext uri="{FF2B5EF4-FFF2-40B4-BE49-F238E27FC236}">
                    <a16:creationId xmlns:a16="http://schemas.microsoft.com/office/drawing/2014/main" id="{DD596551-8659-1A48-AAA4-F80793B355E5}"/>
                  </a:ext>
                </a:extLst>
              </p:cNvPr>
              <p:cNvCxnSpPr>
                <a:cxnSpLocks/>
              </p:cNvCxnSpPr>
              <p:nvPr/>
            </p:nvCxnSpPr>
            <p:spPr>
              <a:xfrm flipH="1" flipV="1">
                <a:off x="504426" y="7116663"/>
                <a:ext cx="327741" cy="0"/>
              </a:xfrm>
              <a:prstGeom prst="line">
                <a:avLst/>
              </a:prstGeom>
              <a:ln w="19050">
                <a:solidFill>
                  <a:srgbClr val="CFD1D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BAA6CF1-8121-D84A-9B07-1DDE41171820}"/>
                  </a:ext>
                </a:extLst>
              </p:cNvPr>
              <p:cNvCxnSpPr>
                <a:cxnSpLocks/>
              </p:cNvCxnSpPr>
              <p:nvPr/>
            </p:nvCxnSpPr>
            <p:spPr>
              <a:xfrm rot="2700000" flipH="1" flipV="1">
                <a:off x="400076" y="7071406"/>
                <a:ext cx="132207" cy="0"/>
              </a:xfrm>
              <a:prstGeom prst="line">
                <a:avLst/>
              </a:prstGeom>
              <a:ln w="19050">
                <a:solidFill>
                  <a:srgbClr val="CFD1D1"/>
                </a:solidFill>
              </a:ln>
            </p:spPr>
            <p:style>
              <a:lnRef idx="1">
                <a:schemeClr val="accent1"/>
              </a:lnRef>
              <a:fillRef idx="0">
                <a:schemeClr val="accent1"/>
              </a:fillRef>
              <a:effectRef idx="0">
                <a:schemeClr val="accent1"/>
              </a:effectRef>
              <a:fontRef idx="minor">
                <a:schemeClr val="tx1"/>
              </a:fontRef>
            </p:style>
          </p:cxnSp>
        </p:grpSp>
        <p:sp>
          <p:nvSpPr>
            <p:cNvPr id="20" name="Left 2 Rounded Rectangle">
              <a:extLst>
                <a:ext uri="{FF2B5EF4-FFF2-40B4-BE49-F238E27FC236}">
                  <a16:creationId xmlns:a16="http://schemas.microsoft.com/office/drawing/2014/main" id="{9C2DA0EC-098C-7F47-9249-F1007B2AF965}"/>
                </a:ext>
              </a:extLst>
            </p:cNvPr>
            <p:cNvSpPr>
              <a:spLocks noChangeAspect="1"/>
            </p:cNvSpPr>
            <p:nvPr/>
          </p:nvSpPr>
          <p:spPr>
            <a:xfrm flipH="1">
              <a:off x="362484" y="6949381"/>
              <a:ext cx="137160" cy="137160"/>
            </a:xfrm>
            <a:prstGeom prst="roundRect">
              <a:avLst>
                <a:gd name="adj" fmla="val 50000"/>
              </a:avLst>
            </a:prstGeom>
            <a:solidFill>
              <a:schemeClr val="bg1"/>
            </a:solidFill>
            <a:ln w="19050" cap="flat" cmpd="sng" algn="ctr">
              <a:solidFill>
                <a:schemeClr val="accent2"/>
              </a:solidFill>
              <a:prstDash val="solid"/>
              <a:miter lim="800000"/>
            </a:ln>
            <a:effectLst>
              <a:outerShdw blurRad="254000" sx="102000" sy="102000" algn="ctr" rotWithShape="0">
                <a:prstClr val="black">
                  <a:alpha val="15000"/>
                </a:prstClr>
              </a:outerShdw>
            </a:effectLst>
          </p:spPr>
          <p:style>
            <a:lnRef idx="2">
              <a:scrgbClr r="0" g="0" b="0"/>
            </a:lnRef>
            <a:fillRef idx="1">
              <a:scrgbClr r="0" g="0" b="0"/>
            </a:fillRef>
            <a:effectRef idx="0">
              <a:scrgbClr r="0" g="0" b="0"/>
            </a:effectRef>
            <a:fontRef idx="minor">
              <a:schemeClr val="lt1"/>
            </a:fontRef>
          </p:style>
          <p:txBody>
            <a:bodyPr spcFirstLastPara="0" vert="horz" wrap="square" lIns="133910" tIns="133911" rIns="133910" bIns="133911" numCol="1" spcCol="1270" anchor="ctr" anchorCtr="0">
              <a:noAutofit/>
            </a:bodyPr>
            <a:lstStyle/>
            <a:p>
              <a:pPr algn="ctr" defTabSz="533400">
                <a:lnSpc>
                  <a:spcPct val="90000"/>
                </a:lnSpc>
                <a:spcBef>
                  <a:spcPct val="0"/>
                </a:spcBef>
              </a:pPr>
              <a:endParaRPr lang="en-US" sz="1200">
                <a:solidFill>
                  <a:schemeClr val="tx1"/>
                </a:solidFill>
                <a:latin typeface="Calibri" panose="020F0502020204030204" pitchFamily="34" charset="0"/>
                <a:cs typeface="Calibri" panose="020F0502020204030204" pitchFamily="34" charset="0"/>
              </a:endParaRPr>
            </a:p>
          </p:txBody>
        </p:sp>
      </p:grpSp>
      <p:grpSp>
        <p:nvGrpSpPr>
          <p:cNvPr id="23" name="Group 22">
            <a:extLst>
              <a:ext uri="{FF2B5EF4-FFF2-40B4-BE49-F238E27FC236}">
                <a16:creationId xmlns:a16="http://schemas.microsoft.com/office/drawing/2014/main" id="{96884FD0-5C01-3746-81A5-0760E6DCB104}"/>
              </a:ext>
            </a:extLst>
          </p:cNvPr>
          <p:cNvGrpSpPr>
            <a:grpSpLocks noChangeAspect="1"/>
          </p:cNvGrpSpPr>
          <p:nvPr/>
        </p:nvGrpSpPr>
        <p:grpSpPr>
          <a:xfrm flipV="1">
            <a:off x="2117397" y="2835644"/>
            <a:ext cx="507436" cy="203249"/>
            <a:chOff x="362484" y="6949381"/>
            <a:chExt cx="469683" cy="188128"/>
          </a:xfrm>
        </p:grpSpPr>
        <p:grpSp>
          <p:nvGrpSpPr>
            <p:cNvPr id="24" name="Group 23">
              <a:extLst>
                <a:ext uri="{FF2B5EF4-FFF2-40B4-BE49-F238E27FC236}">
                  <a16:creationId xmlns:a16="http://schemas.microsoft.com/office/drawing/2014/main" id="{0EE11C32-63CF-0E4F-B2A5-B8452E79D2B7}"/>
                </a:ext>
              </a:extLst>
            </p:cNvPr>
            <p:cNvGrpSpPr/>
            <p:nvPr/>
          </p:nvGrpSpPr>
          <p:grpSpPr>
            <a:xfrm>
              <a:off x="466180" y="7005302"/>
              <a:ext cx="365987" cy="132207"/>
              <a:chOff x="466180" y="7005302"/>
              <a:chExt cx="365987" cy="132207"/>
            </a:xfrm>
          </p:grpSpPr>
          <p:cxnSp>
            <p:nvCxnSpPr>
              <p:cNvPr id="26" name="Straight Connector 25">
                <a:extLst>
                  <a:ext uri="{FF2B5EF4-FFF2-40B4-BE49-F238E27FC236}">
                    <a16:creationId xmlns:a16="http://schemas.microsoft.com/office/drawing/2014/main" id="{915A86CA-282E-3D48-A9B6-88C729CA83AF}"/>
                  </a:ext>
                </a:extLst>
              </p:cNvPr>
              <p:cNvCxnSpPr>
                <a:cxnSpLocks/>
              </p:cNvCxnSpPr>
              <p:nvPr/>
            </p:nvCxnSpPr>
            <p:spPr>
              <a:xfrm flipH="1" flipV="1">
                <a:off x="504426" y="7116663"/>
                <a:ext cx="327741" cy="0"/>
              </a:xfrm>
              <a:prstGeom prst="line">
                <a:avLst/>
              </a:prstGeom>
              <a:ln w="19050">
                <a:solidFill>
                  <a:srgbClr val="CFD1D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AC41CFF-8FD9-544E-BDB3-F00DBE73CA05}"/>
                  </a:ext>
                </a:extLst>
              </p:cNvPr>
              <p:cNvCxnSpPr>
                <a:cxnSpLocks/>
              </p:cNvCxnSpPr>
              <p:nvPr/>
            </p:nvCxnSpPr>
            <p:spPr>
              <a:xfrm rot="2700000" flipH="1" flipV="1">
                <a:off x="400076" y="7071406"/>
                <a:ext cx="132207" cy="0"/>
              </a:xfrm>
              <a:prstGeom prst="line">
                <a:avLst/>
              </a:prstGeom>
              <a:ln w="19050">
                <a:solidFill>
                  <a:srgbClr val="CFD1D1"/>
                </a:solidFill>
              </a:ln>
            </p:spPr>
            <p:style>
              <a:lnRef idx="1">
                <a:schemeClr val="accent1"/>
              </a:lnRef>
              <a:fillRef idx="0">
                <a:schemeClr val="accent1"/>
              </a:fillRef>
              <a:effectRef idx="0">
                <a:schemeClr val="accent1"/>
              </a:effectRef>
              <a:fontRef idx="minor">
                <a:schemeClr val="tx1"/>
              </a:fontRef>
            </p:style>
          </p:cxnSp>
        </p:grpSp>
        <p:sp>
          <p:nvSpPr>
            <p:cNvPr id="25" name="Left 2 Rounded Rectangle">
              <a:extLst>
                <a:ext uri="{FF2B5EF4-FFF2-40B4-BE49-F238E27FC236}">
                  <a16:creationId xmlns:a16="http://schemas.microsoft.com/office/drawing/2014/main" id="{E5CCF7F0-C2DA-604C-9539-87F82419F9D0}"/>
                </a:ext>
              </a:extLst>
            </p:cNvPr>
            <p:cNvSpPr>
              <a:spLocks noChangeAspect="1"/>
            </p:cNvSpPr>
            <p:nvPr/>
          </p:nvSpPr>
          <p:spPr>
            <a:xfrm flipH="1">
              <a:off x="362484" y="6949381"/>
              <a:ext cx="137160" cy="137160"/>
            </a:xfrm>
            <a:prstGeom prst="roundRect">
              <a:avLst>
                <a:gd name="adj" fmla="val 50000"/>
              </a:avLst>
            </a:prstGeom>
            <a:solidFill>
              <a:schemeClr val="bg1"/>
            </a:solidFill>
            <a:ln w="19050" cap="flat" cmpd="sng" algn="ctr">
              <a:solidFill>
                <a:schemeClr val="accent2"/>
              </a:solidFill>
              <a:prstDash val="solid"/>
              <a:miter lim="800000"/>
            </a:ln>
            <a:effectLst>
              <a:outerShdw blurRad="254000" sx="102000" sy="102000" algn="ctr" rotWithShape="0">
                <a:prstClr val="black">
                  <a:alpha val="15000"/>
                </a:prstClr>
              </a:outerShdw>
            </a:effectLst>
          </p:spPr>
          <p:style>
            <a:lnRef idx="2">
              <a:scrgbClr r="0" g="0" b="0"/>
            </a:lnRef>
            <a:fillRef idx="1">
              <a:scrgbClr r="0" g="0" b="0"/>
            </a:fillRef>
            <a:effectRef idx="0">
              <a:scrgbClr r="0" g="0" b="0"/>
            </a:effectRef>
            <a:fontRef idx="minor">
              <a:schemeClr val="lt1"/>
            </a:fontRef>
          </p:style>
          <p:txBody>
            <a:bodyPr spcFirstLastPara="0" vert="horz" wrap="square" lIns="133910" tIns="133911" rIns="133910" bIns="133911" numCol="1" spcCol="1270" anchor="ctr" anchorCtr="0">
              <a:noAutofit/>
            </a:bodyPr>
            <a:lstStyle/>
            <a:p>
              <a:pPr algn="ctr" defTabSz="533400">
                <a:lnSpc>
                  <a:spcPct val="90000"/>
                </a:lnSpc>
                <a:spcBef>
                  <a:spcPct val="0"/>
                </a:spcBef>
              </a:pPr>
              <a:endParaRPr lang="en-US" sz="1200">
                <a:solidFill>
                  <a:schemeClr val="tx1"/>
                </a:solidFill>
                <a:latin typeface="Calibri" panose="020F0502020204030204" pitchFamily="34" charset="0"/>
                <a:cs typeface="Calibri" panose="020F0502020204030204" pitchFamily="34" charset="0"/>
              </a:endParaRPr>
            </a:p>
          </p:txBody>
        </p:sp>
      </p:grpSp>
      <p:grpSp>
        <p:nvGrpSpPr>
          <p:cNvPr id="28" name="Group 27">
            <a:extLst>
              <a:ext uri="{FF2B5EF4-FFF2-40B4-BE49-F238E27FC236}">
                <a16:creationId xmlns:a16="http://schemas.microsoft.com/office/drawing/2014/main" id="{351EAFC2-09FA-AC4D-A64A-5F181B204B23}"/>
              </a:ext>
            </a:extLst>
          </p:cNvPr>
          <p:cNvGrpSpPr>
            <a:grpSpLocks noChangeAspect="1"/>
          </p:cNvGrpSpPr>
          <p:nvPr/>
        </p:nvGrpSpPr>
        <p:grpSpPr>
          <a:xfrm flipV="1">
            <a:off x="2572325" y="3570535"/>
            <a:ext cx="507436" cy="203249"/>
            <a:chOff x="362484" y="6949381"/>
            <a:chExt cx="469683" cy="188128"/>
          </a:xfrm>
        </p:grpSpPr>
        <p:grpSp>
          <p:nvGrpSpPr>
            <p:cNvPr id="29" name="Group 28">
              <a:extLst>
                <a:ext uri="{FF2B5EF4-FFF2-40B4-BE49-F238E27FC236}">
                  <a16:creationId xmlns:a16="http://schemas.microsoft.com/office/drawing/2014/main" id="{15779346-20A5-4C41-B3DA-406FA8A3F355}"/>
                </a:ext>
              </a:extLst>
            </p:cNvPr>
            <p:cNvGrpSpPr/>
            <p:nvPr/>
          </p:nvGrpSpPr>
          <p:grpSpPr>
            <a:xfrm>
              <a:off x="466180" y="7005302"/>
              <a:ext cx="365987" cy="132207"/>
              <a:chOff x="466180" y="7005302"/>
              <a:chExt cx="365987" cy="132207"/>
            </a:xfrm>
          </p:grpSpPr>
          <p:cxnSp>
            <p:nvCxnSpPr>
              <p:cNvPr id="31" name="Straight Connector 30">
                <a:extLst>
                  <a:ext uri="{FF2B5EF4-FFF2-40B4-BE49-F238E27FC236}">
                    <a16:creationId xmlns:a16="http://schemas.microsoft.com/office/drawing/2014/main" id="{6E0207BA-08F7-B440-9087-9C12954E7EC9}"/>
                  </a:ext>
                </a:extLst>
              </p:cNvPr>
              <p:cNvCxnSpPr>
                <a:cxnSpLocks/>
              </p:cNvCxnSpPr>
              <p:nvPr/>
            </p:nvCxnSpPr>
            <p:spPr>
              <a:xfrm flipH="1" flipV="1">
                <a:off x="504426" y="7116663"/>
                <a:ext cx="327741" cy="0"/>
              </a:xfrm>
              <a:prstGeom prst="line">
                <a:avLst/>
              </a:prstGeom>
              <a:ln w="19050">
                <a:solidFill>
                  <a:srgbClr val="CFD1D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22C80D8-9961-5844-B6E9-17B31349FD16}"/>
                  </a:ext>
                </a:extLst>
              </p:cNvPr>
              <p:cNvCxnSpPr>
                <a:cxnSpLocks/>
              </p:cNvCxnSpPr>
              <p:nvPr/>
            </p:nvCxnSpPr>
            <p:spPr>
              <a:xfrm rot="2700000" flipH="1" flipV="1">
                <a:off x="400076" y="7071406"/>
                <a:ext cx="132207" cy="0"/>
              </a:xfrm>
              <a:prstGeom prst="line">
                <a:avLst/>
              </a:prstGeom>
              <a:ln w="19050">
                <a:solidFill>
                  <a:srgbClr val="CFD1D1"/>
                </a:solidFill>
              </a:ln>
            </p:spPr>
            <p:style>
              <a:lnRef idx="1">
                <a:schemeClr val="accent1"/>
              </a:lnRef>
              <a:fillRef idx="0">
                <a:schemeClr val="accent1"/>
              </a:fillRef>
              <a:effectRef idx="0">
                <a:schemeClr val="accent1"/>
              </a:effectRef>
              <a:fontRef idx="minor">
                <a:schemeClr val="tx1"/>
              </a:fontRef>
            </p:style>
          </p:cxnSp>
        </p:grpSp>
        <p:sp>
          <p:nvSpPr>
            <p:cNvPr id="30" name="Left 2 Rounded Rectangle">
              <a:extLst>
                <a:ext uri="{FF2B5EF4-FFF2-40B4-BE49-F238E27FC236}">
                  <a16:creationId xmlns:a16="http://schemas.microsoft.com/office/drawing/2014/main" id="{F0410B26-BA75-544A-87FD-6678C61F58B9}"/>
                </a:ext>
              </a:extLst>
            </p:cNvPr>
            <p:cNvSpPr>
              <a:spLocks noChangeAspect="1"/>
            </p:cNvSpPr>
            <p:nvPr/>
          </p:nvSpPr>
          <p:spPr>
            <a:xfrm flipH="1">
              <a:off x="362484" y="6949381"/>
              <a:ext cx="137160" cy="137160"/>
            </a:xfrm>
            <a:prstGeom prst="roundRect">
              <a:avLst>
                <a:gd name="adj" fmla="val 50000"/>
              </a:avLst>
            </a:prstGeom>
            <a:solidFill>
              <a:schemeClr val="bg1"/>
            </a:solidFill>
            <a:ln w="19050" cap="flat" cmpd="sng" algn="ctr">
              <a:solidFill>
                <a:schemeClr val="accent2"/>
              </a:solidFill>
              <a:prstDash val="solid"/>
              <a:miter lim="800000"/>
            </a:ln>
            <a:effectLst>
              <a:outerShdw blurRad="254000" sx="102000" sy="102000" algn="ctr" rotWithShape="0">
                <a:prstClr val="black">
                  <a:alpha val="15000"/>
                </a:prstClr>
              </a:outerShdw>
            </a:effectLst>
          </p:spPr>
          <p:style>
            <a:lnRef idx="2">
              <a:scrgbClr r="0" g="0" b="0"/>
            </a:lnRef>
            <a:fillRef idx="1">
              <a:scrgbClr r="0" g="0" b="0"/>
            </a:fillRef>
            <a:effectRef idx="0">
              <a:scrgbClr r="0" g="0" b="0"/>
            </a:effectRef>
            <a:fontRef idx="minor">
              <a:schemeClr val="lt1"/>
            </a:fontRef>
          </p:style>
          <p:txBody>
            <a:bodyPr spcFirstLastPara="0" vert="horz" wrap="square" lIns="133910" tIns="133911" rIns="133910" bIns="133911" numCol="1" spcCol="1270" anchor="ctr" anchorCtr="0">
              <a:noAutofit/>
            </a:bodyPr>
            <a:lstStyle/>
            <a:p>
              <a:pPr algn="ctr" defTabSz="533400">
                <a:lnSpc>
                  <a:spcPct val="90000"/>
                </a:lnSpc>
                <a:spcBef>
                  <a:spcPct val="0"/>
                </a:spcBef>
              </a:pPr>
              <a:endParaRPr lang="en-US" sz="1200">
                <a:solidFill>
                  <a:schemeClr val="tx1"/>
                </a:solidFill>
                <a:latin typeface="Calibri" panose="020F0502020204030204" pitchFamily="34" charset="0"/>
                <a:cs typeface="Calibri" panose="020F0502020204030204" pitchFamily="34" charset="0"/>
              </a:endParaRPr>
            </a:p>
          </p:txBody>
        </p:sp>
      </p:grpSp>
      <p:grpSp>
        <p:nvGrpSpPr>
          <p:cNvPr id="33" name="Group 32">
            <a:extLst>
              <a:ext uri="{FF2B5EF4-FFF2-40B4-BE49-F238E27FC236}">
                <a16:creationId xmlns:a16="http://schemas.microsoft.com/office/drawing/2014/main" id="{55272850-8F0F-454F-BCB1-95E6229F25C4}"/>
              </a:ext>
            </a:extLst>
          </p:cNvPr>
          <p:cNvGrpSpPr>
            <a:grpSpLocks noChangeAspect="1"/>
          </p:cNvGrpSpPr>
          <p:nvPr/>
        </p:nvGrpSpPr>
        <p:grpSpPr>
          <a:xfrm>
            <a:off x="2561016" y="5054852"/>
            <a:ext cx="507436" cy="203249"/>
            <a:chOff x="362484" y="6949381"/>
            <a:chExt cx="469683" cy="188128"/>
          </a:xfrm>
        </p:grpSpPr>
        <p:grpSp>
          <p:nvGrpSpPr>
            <p:cNvPr id="34" name="Group 33">
              <a:extLst>
                <a:ext uri="{FF2B5EF4-FFF2-40B4-BE49-F238E27FC236}">
                  <a16:creationId xmlns:a16="http://schemas.microsoft.com/office/drawing/2014/main" id="{CA44F9F2-7669-994E-AC6C-0F1DCEB0751A}"/>
                </a:ext>
              </a:extLst>
            </p:cNvPr>
            <p:cNvGrpSpPr/>
            <p:nvPr/>
          </p:nvGrpSpPr>
          <p:grpSpPr>
            <a:xfrm>
              <a:off x="466180" y="7005302"/>
              <a:ext cx="365987" cy="132207"/>
              <a:chOff x="466180" y="7005302"/>
              <a:chExt cx="365987" cy="132207"/>
            </a:xfrm>
          </p:grpSpPr>
          <p:cxnSp>
            <p:nvCxnSpPr>
              <p:cNvPr id="36" name="Straight Connector 35">
                <a:extLst>
                  <a:ext uri="{FF2B5EF4-FFF2-40B4-BE49-F238E27FC236}">
                    <a16:creationId xmlns:a16="http://schemas.microsoft.com/office/drawing/2014/main" id="{8374B501-A8F2-9641-BB09-A1CC1C467F37}"/>
                  </a:ext>
                </a:extLst>
              </p:cNvPr>
              <p:cNvCxnSpPr>
                <a:cxnSpLocks/>
              </p:cNvCxnSpPr>
              <p:nvPr/>
            </p:nvCxnSpPr>
            <p:spPr>
              <a:xfrm flipH="1" flipV="1">
                <a:off x="504426" y="7116663"/>
                <a:ext cx="327741" cy="0"/>
              </a:xfrm>
              <a:prstGeom prst="line">
                <a:avLst/>
              </a:prstGeom>
              <a:ln w="19050">
                <a:solidFill>
                  <a:srgbClr val="CFD1D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D07DAA4-9514-A146-A866-68BB598BBBC7}"/>
                  </a:ext>
                </a:extLst>
              </p:cNvPr>
              <p:cNvCxnSpPr>
                <a:cxnSpLocks/>
              </p:cNvCxnSpPr>
              <p:nvPr/>
            </p:nvCxnSpPr>
            <p:spPr>
              <a:xfrm rot="2700000" flipH="1" flipV="1">
                <a:off x="400076" y="7071406"/>
                <a:ext cx="132207" cy="0"/>
              </a:xfrm>
              <a:prstGeom prst="line">
                <a:avLst/>
              </a:prstGeom>
              <a:ln w="19050">
                <a:solidFill>
                  <a:srgbClr val="CFD1D1"/>
                </a:solidFill>
              </a:ln>
            </p:spPr>
            <p:style>
              <a:lnRef idx="1">
                <a:schemeClr val="accent1"/>
              </a:lnRef>
              <a:fillRef idx="0">
                <a:schemeClr val="accent1"/>
              </a:fillRef>
              <a:effectRef idx="0">
                <a:schemeClr val="accent1"/>
              </a:effectRef>
              <a:fontRef idx="minor">
                <a:schemeClr val="tx1"/>
              </a:fontRef>
            </p:style>
          </p:cxnSp>
        </p:grpSp>
        <p:sp>
          <p:nvSpPr>
            <p:cNvPr id="35" name="Left 2 Rounded Rectangle">
              <a:extLst>
                <a:ext uri="{FF2B5EF4-FFF2-40B4-BE49-F238E27FC236}">
                  <a16:creationId xmlns:a16="http://schemas.microsoft.com/office/drawing/2014/main" id="{6658E2BC-CC04-A948-833A-5A4B6EC01B93}"/>
                </a:ext>
              </a:extLst>
            </p:cNvPr>
            <p:cNvSpPr>
              <a:spLocks noChangeAspect="1"/>
            </p:cNvSpPr>
            <p:nvPr/>
          </p:nvSpPr>
          <p:spPr>
            <a:xfrm flipH="1">
              <a:off x="362484" y="6949381"/>
              <a:ext cx="137160" cy="137160"/>
            </a:xfrm>
            <a:prstGeom prst="roundRect">
              <a:avLst>
                <a:gd name="adj" fmla="val 50000"/>
              </a:avLst>
            </a:prstGeom>
            <a:solidFill>
              <a:schemeClr val="bg1"/>
            </a:solidFill>
            <a:ln w="19050" cap="flat" cmpd="sng" algn="ctr">
              <a:solidFill>
                <a:schemeClr val="accent2"/>
              </a:solidFill>
              <a:prstDash val="solid"/>
              <a:miter lim="800000"/>
            </a:ln>
            <a:effectLst>
              <a:outerShdw blurRad="254000" sx="102000" sy="102000" algn="ctr" rotWithShape="0">
                <a:prstClr val="black">
                  <a:alpha val="15000"/>
                </a:prstClr>
              </a:outerShdw>
            </a:effectLst>
          </p:spPr>
          <p:style>
            <a:lnRef idx="2">
              <a:scrgbClr r="0" g="0" b="0"/>
            </a:lnRef>
            <a:fillRef idx="1">
              <a:scrgbClr r="0" g="0" b="0"/>
            </a:fillRef>
            <a:effectRef idx="0">
              <a:scrgbClr r="0" g="0" b="0"/>
            </a:effectRef>
            <a:fontRef idx="minor">
              <a:schemeClr val="lt1"/>
            </a:fontRef>
          </p:style>
          <p:txBody>
            <a:bodyPr spcFirstLastPara="0" vert="horz" wrap="square" lIns="133910" tIns="133911" rIns="133910" bIns="133911" numCol="1" spcCol="1270" anchor="ctr" anchorCtr="0">
              <a:noAutofit/>
            </a:bodyPr>
            <a:lstStyle/>
            <a:p>
              <a:pPr algn="ctr" defTabSz="533400">
                <a:lnSpc>
                  <a:spcPct val="90000"/>
                </a:lnSpc>
                <a:spcBef>
                  <a:spcPct val="0"/>
                </a:spcBef>
              </a:pPr>
              <a:endParaRPr lang="en-US" sz="1200">
                <a:solidFill>
                  <a:schemeClr val="tx1"/>
                </a:solidFill>
                <a:latin typeface="Calibri" panose="020F0502020204030204" pitchFamily="34" charset="0"/>
                <a:cs typeface="Calibri" panose="020F0502020204030204" pitchFamily="34" charset="0"/>
              </a:endParaRPr>
            </a:p>
          </p:txBody>
        </p:sp>
      </p:grpSp>
      <p:grpSp>
        <p:nvGrpSpPr>
          <p:cNvPr id="38" name="Group 37">
            <a:extLst>
              <a:ext uri="{FF2B5EF4-FFF2-40B4-BE49-F238E27FC236}">
                <a16:creationId xmlns:a16="http://schemas.microsoft.com/office/drawing/2014/main" id="{B0983BAB-5084-DA48-907A-E180C29B8FB1}"/>
              </a:ext>
            </a:extLst>
          </p:cNvPr>
          <p:cNvGrpSpPr>
            <a:grpSpLocks noChangeAspect="1"/>
          </p:cNvGrpSpPr>
          <p:nvPr/>
        </p:nvGrpSpPr>
        <p:grpSpPr>
          <a:xfrm flipV="1">
            <a:off x="2667410" y="4315958"/>
            <a:ext cx="461553" cy="148185"/>
            <a:chOff x="362484" y="6949381"/>
            <a:chExt cx="427214" cy="137160"/>
          </a:xfrm>
        </p:grpSpPr>
        <p:cxnSp>
          <p:nvCxnSpPr>
            <p:cNvPr id="41" name="Straight Connector 40">
              <a:extLst>
                <a:ext uri="{FF2B5EF4-FFF2-40B4-BE49-F238E27FC236}">
                  <a16:creationId xmlns:a16="http://schemas.microsoft.com/office/drawing/2014/main" id="{3F630707-EBE6-2641-B46D-4FB89BFFB2CA}"/>
                </a:ext>
              </a:extLst>
            </p:cNvPr>
            <p:cNvCxnSpPr>
              <a:cxnSpLocks/>
            </p:cNvCxnSpPr>
            <p:nvPr/>
          </p:nvCxnSpPr>
          <p:spPr>
            <a:xfrm flipH="1" flipV="1">
              <a:off x="461957" y="7017961"/>
              <a:ext cx="327741" cy="0"/>
            </a:xfrm>
            <a:prstGeom prst="line">
              <a:avLst/>
            </a:prstGeom>
            <a:ln w="19050">
              <a:solidFill>
                <a:srgbClr val="CFD1D1"/>
              </a:solidFill>
            </a:ln>
          </p:spPr>
          <p:style>
            <a:lnRef idx="1">
              <a:schemeClr val="accent1"/>
            </a:lnRef>
            <a:fillRef idx="0">
              <a:schemeClr val="accent1"/>
            </a:fillRef>
            <a:effectRef idx="0">
              <a:schemeClr val="accent1"/>
            </a:effectRef>
            <a:fontRef idx="minor">
              <a:schemeClr val="tx1"/>
            </a:fontRef>
          </p:style>
        </p:cxnSp>
        <p:sp>
          <p:nvSpPr>
            <p:cNvPr id="40" name="Left 2 Rounded Rectangle">
              <a:extLst>
                <a:ext uri="{FF2B5EF4-FFF2-40B4-BE49-F238E27FC236}">
                  <a16:creationId xmlns:a16="http://schemas.microsoft.com/office/drawing/2014/main" id="{DE04C186-494E-254D-80AE-3A56FD8C885C}"/>
                </a:ext>
              </a:extLst>
            </p:cNvPr>
            <p:cNvSpPr>
              <a:spLocks noChangeAspect="1"/>
            </p:cNvSpPr>
            <p:nvPr/>
          </p:nvSpPr>
          <p:spPr>
            <a:xfrm flipH="1">
              <a:off x="362484" y="6949381"/>
              <a:ext cx="137160" cy="137160"/>
            </a:xfrm>
            <a:prstGeom prst="roundRect">
              <a:avLst>
                <a:gd name="adj" fmla="val 50000"/>
              </a:avLst>
            </a:prstGeom>
            <a:solidFill>
              <a:schemeClr val="bg1"/>
            </a:solidFill>
            <a:ln w="19050" cap="flat" cmpd="sng" algn="ctr">
              <a:solidFill>
                <a:schemeClr val="accent2"/>
              </a:solidFill>
              <a:prstDash val="solid"/>
              <a:miter lim="800000"/>
            </a:ln>
            <a:effectLst>
              <a:outerShdw blurRad="254000" sx="102000" sy="102000" algn="ctr" rotWithShape="0">
                <a:prstClr val="black">
                  <a:alpha val="15000"/>
                </a:prstClr>
              </a:outerShdw>
            </a:effectLst>
          </p:spPr>
          <p:style>
            <a:lnRef idx="2">
              <a:scrgbClr r="0" g="0" b="0"/>
            </a:lnRef>
            <a:fillRef idx="1">
              <a:scrgbClr r="0" g="0" b="0"/>
            </a:fillRef>
            <a:effectRef idx="0">
              <a:scrgbClr r="0" g="0" b="0"/>
            </a:effectRef>
            <a:fontRef idx="minor">
              <a:schemeClr val="lt1"/>
            </a:fontRef>
          </p:style>
          <p:txBody>
            <a:bodyPr spcFirstLastPara="0" vert="horz" wrap="square" lIns="133910" tIns="133911" rIns="133910" bIns="133911" numCol="1" spcCol="1270" anchor="ctr" anchorCtr="0">
              <a:noAutofit/>
            </a:bodyPr>
            <a:lstStyle/>
            <a:p>
              <a:pPr algn="ctr" defTabSz="533400">
                <a:lnSpc>
                  <a:spcPct val="90000"/>
                </a:lnSpc>
                <a:spcBef>
                  <a:spcPct val="0"/>
                </a:spcBef>
              </a:pPr>
              <a:endParaRPr lang="en-US" sz="1200">
                <a:solidFill>
                  <a:schemeClr val="tx1"/>
                </a:solidFill>
                <a:latin typeface="Calibri" panose="020F0502020204030204" pitchFamily="34" charset="0"/>
                <a:cs typeface="Calibri" panose="020F0502020204030204" pitchFamily="34" charset="0"/>
              </a:endParaRPr>
            </a:p>
          </p:txBody>
        </p:sp>
      </p:grpSp>
      <p:sp>
        <p:nvSpPr>
          <p:cNvPr id="116" name="Left 2 Rounded Rectangle">
            <a:extLst>
              <a:ext uri="{FF2B5EF4-FFF2-40B4-BE49-F238E27FC236}">
                <a16:creationId xmlns:a16="http://schemas.microsoft.com/office/drawing/2014/main" id="{AD31E40C-F2BF-A04E-9B69-A602521E2255}"/>
              </a:ext>
            </a:extLst>
          </p:cNvPr>
          <p:cNvSpPr>
            <a:spLocks noChangeAspect="1"/>
          </p:cNvSpPr>
          <p:nvPr/>
        </p:nvSpPr>
        <p:spPr>
          <a:xfrm flipH="1">
            <a:off x="1720600" y="1941828"/>
            <a:ext cx="648678" cy="648676"/>
          </a:xfrm>
          <a:prstGeom prst="ellipse">
            <a:avLst/>
          </a:prstGeom>
          <a:solidFill>
            <a:schemeClr val="bg1"/>
          </a:solidFill>
          <a:ln w="19050" cap="flat" cmpd="sng" algn="ctr">
            <a:solidFill>
              <a:schemeClr val="accent2"/>
            </a:solidFill>
            <a:prstDash val="solid"/>
            <a:miter lim="800000"/>
          </a:ln>
          <a:effectLst>
            <a:outerShdw blurRad="190500" sx="102000" sy="102000" algn="ctr" rotWithShape="0">
              <a:prstClr val="black">
                <a:alpha val="10000"/>
              </a:prstClr>
            </a:outerShdw>
          </a:effectLst>
        </p:spPr>
        <p:style>
          <a:lnRef idx="2">
            <a:scrgbClr r="0" g="0" b="0"/>
          </a:lnRef>
          <a:fillRef idx="1">
            <a:scrgbClr r="0" g="0" b="0"/>
          </a:fillRef>
          <a:effectRef idx="0">
            <a:scrgbClr r="0" g="0" b="0"/>
          </a:effectRef>
          <a:fontRef idx="minor">
            <a:schemeClr val="lt1"/>
          </a:fontRef>
        </p:style>
        <p:txBody>
          <a:bodyPr spcFirstLastPara="0" vert="horz" wrap="square" lIns="133895" tIns="133896" rIns="133895" bIns="133896" numCol="1" spcCol="1270" anchor="ctr" anchorCtr="0">
            <a:noAutofit/>
          </a:bodyPr>
          <a:lstStyle/>
          <a:p>
            <a:pPr marL="0" marR="0" lvl="0" indent="0" algn="ctr" defTabSz="533366" rtl="0" eaLnBrk="1" fontAlgn="auto" latinLnBrk="0" hangingPunct="1">
              <a:lnSpc>
                <a:spcPct val="90000"/>
              </a:lnSpc>
              <a:spcBef>
                <a:spcPct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8" name="Text Placeholder 4">
            <a:extLst>
              <a:ext uri="{FF2B5EF4-FFF2-40B4-BE49-F238E27FC236}">
                <a16:creationId xmlns:a16="http://schemas.microsoft.com/office/drawing/2014/main" id="{293C2446-8525-B84E-AAF1-1A3D71D845D0}"/>
              </a:ext>
            </a:extLst>
          </p:cNvPr>
          <p:cNvSpPr txBox="1">
            <a:spLocks/>
          </p:cNvSpPr>
          <p:nvPr/>
        </p:nvSpPr>
        <p:spPr>
          <a:xfrm>
            <a:off x="2469306" y="2037565"/>
            <a:ext cx="824898" cy="356284"/>
          </a:xfrm>
          <a:prstGeom prst="rect">
            <a:avLst/>
          </a:prstGeom>
          <a:noFill/>
        </p:spPr>
        <p:txBody>
          <a:bodyPr lIns="0" tIns="91440" rIns="0" bIns="91440" anchor="ctr"/>
          <a:lstStyle>
            <a:lvl1pPr marL="0" indent="0" algn="l" defTabSz="1005840" rtl="0" eaLnBrk="1" latinLnBrk="0" hangingPunct="1">
              <a:lnSpc>
                <a:spcPct val="90000"/>
              </a:lnSpc>
              <a:spcBef>
                <a:spcPts val="0"/>
              </a:spcBef>
              <a:spcAft>
                <a:spcPts val="0"/>
              </a:spcAft>
              <a:buClr>
                <a:srgbClr val="E0503D"/>
              </a:buClr>
              <a:buFontTx/>
              <a:buNone/>
              <a:tabLst/>
              <a:defRPr sz="800" b="1" kern="1200">
                <a:solidFill>
                  <a:schemeClr val="bg1"/>
                </a:solidFill>
                <a:latin typeface="Calibri" panose="020F0502020204030204" pitchFamily="34" charset="0"/>
                <a:ea typeface="+mn-ea"/>
                <a:cs typeface="Calibri" panose="020F0502020204030204" pitchFamily="34" charset="0"/>
              </a:defRPr>
            </a:lvl1pPr>
            <a:lvl2pPr marL="0" indent="0" algn="l" defTabSz="1005840" rtl="0" eaLnBrk="1" latinLnBrk="0" hangingPunct="1">
              <a:lnSpc>
                <a:spcPct val="90000"/>
              </a:lnSpc>
              <a:spcBef>
                <a:spcPts val="0"/>
              </a:spcBef>
              <a:spcAft>
                <a:spcPts val="0"/>
              </a:spcAft>
              <a:buClr>
                <a:srgbClr val="E0503D"/>
              </a:buClr>
              <a:buFontTx/>
              <a:buNone/>
              <a:tabLst/>
              <a:defRPr sz="900" b="1" kern="1200">
                <a:solidFill>
                  <a:schemeClr val="bg1"/>
                </a:solidFill>
                <a:latin typeface="Calibri" panose="020F0502020204030204" pitchFamily="34" charset="0"/>
                <a:ea typeface="+mn-ea"/>
                <a:cs typeface="Calibri" panose="020F0502020204030204" pitchFamily="34" charset="0"/>
              </a:defRPr>
            </a:lvl2pPr>
            <a:lvl3pPr marL="0" indent="0" algn="l" defTabSz="1005840" rtl="0" eaLnBrk="1" latinLnBrk="0" hangingPunct="1">
              <a:lnSpc>
                <a:spcPct val="90000"/>
              </a:lnSpc>
              <a:spcBef>
                <a:spcPts val="0"/>
              </a:spcBef>
              <a:spcAft>
                <a:spcPts val="0"/>
              </a:spcAft>
              <a:buClr>
                <a:srgbClr val="E0503D"/>
              </a:buClr>
              <a:buFontTx/>
              <a:buNone/>
              <a:tabLst/>
              <a:defRPr sz="1000" b="1" kern="1200">
                <a:solidFill>
                  <a:schemeClr val="bg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90000"/>
              </a:lnSpc>
              <a:spcBef>
                <a:spcPts val="0"/>
              </a:spcBef>
              <a:spcAft>
                <a:spcPts val="0"/>
              </a:spcAft>
              <a:buClr>
                <a:schemeClr val="accent2"/>
              </a:buClr>
              <a:buFontTx/>
              <a:buNone/>
              <a:tabLst/>
              <a:defRPr sz="1050" b="1" kern="1200">
                <a:solidFill>
                  <a:schemeClr val="bg1"/>
                </a:solidFill>
                <a:latin typeface="Calibri" panose="020F0502020204030204" pitchFamily="34" charset="0"/>
                <a:ea typeface="+mn-ea"/>
                <a:cs typeface="Calibri" panose="020F0502020204030204" pitchFamily="34" charset="0"/>
              </a:defRPr>
            </a:lvl4pPr>
            <a:lvl5pPr marL="0" marR="0" indent="0" algn="l" defTabSz="1005840" rtl="0" eaLnBrk="1" fontAlgn="auto" latinLnBrk="0" hangingPunct="1">
              <a:lnSpc>
                <a:spcPct val="90000"/>
              </a:lnSpc>
              <a:spcBef>
                <a:spcPts val="0"/>
              </a:spcBef>
              <a:spcAft>
                <a:spcPts val="0"/>
              </a:spcAft>
              <a:buClr>
                <a:schemeClr val="accent2"/>
              </a:buClr>
              <a:buSzTx/>
              <a:buFontTx/>
              <a:buNone/>
              <a:tabLst/>
              <a:defRPr sz="1100" b="1" kern="1200">
                <a:solidFill>
                  <a:schemeClr val="bg1"/>
                </a:solidFill>
                <a:latin typeface="Calibri" panose="020F0502020204030204" pitchFamily="34" charset="0"/>
                <a:ea typeface="+mn-ea"/>
                <a:cs typeface="Calibri" panose="020F0502020204030204" pitchFamily="34" charset="0"/>
              </a:defRPr>
            </a:lvl5pPr>
            <a:lvl6pPr marL="0" marR="0" indent="0" algn="l" defTabSz="1005840" rtl="0" eaLnBrk="1" fontAlgn="auto" latinLnBrk="0" hangingPunct="1">
              <a:lnSpc>
                <a:spcPct val="90000"/>
              </a:lnSpc>
              <a:spcBef>
                <a:spcPts val="0"/>
              </a:spcBef>
              <a:spcAft>
                <a:spcPts val="0"/>
              </a:spcAft>
              <a:buClrTx/>
              <a:buSzTx/>
              <a:buFontTx/>
              <a:buNone/>
              <a:tabLst/>
              <a:defRPr sz="1200" b="1" kern="1200">
                <a:solidFill>
                  <a:schemeClr val="bg1"/>
                </a:solidFill>
                <a:latin typeface="Calibri" panose="020F0502020204030204" pitchFamily="34" charset="0"/>
                <a:ea typeface="+mn-ea"/>
                <a:cs typeface="Calibri" panose="020F0502020204030204" pitchFamily="34" charset="0"/>
              </a:defRPr>
            </a:lvl6pPr>
            <a:lvl7pPr marL="0" indent="0" algn="l" defTabSz="1005840" rtl="0" eaLnBrk="1" latinLnBrk="0" hangingPunct="1">
              <a:lnSpc>
                <a:spcPct val="90000"/>
              </a:lnSpc>
              <a:spcBef>
                <a:spcPts val="0"/>
              </a:spcBef>
              <a:buFontTx/>
              <a:buNone/>
              <a:tabLst/>
              <a:defRPr sz="1400" b="1" kern="1200">
                <a:solidFill>
                  <a:schemeClr val="bg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90000"/>
              </a:lnSpc>
              <a:spcBef>
                <a:spcPts val="0"/>
              </a:spcBef>
              <a:buFontTx/>
              <a:buNone/>
              <a:defRPr sz="1600" b="1" kern="1200">
                <a:solidFill>
                  <a:schemeClr val="bg1"/>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90000"/>
              </a:lnSpc>
              <a:spcBef>
                <a:spcPts val="0"/>
              </a:spcBef>
              <a:buFontTx/>
              <a:buNone/>
              <a:defRPr sz="1800" b="1" kern="1200">
                <a:solidFill>
                  <a:schemeClr val="bg1"/>
                </a:solidFill>
                <a:latin typeface="Calibri" panose="020F0502020204030204" pitchFamily="34" charset="0"/>
                <a:ea typeface="+mn-ea"/>
                <a:cs typeface="Calibri" panose="020F0502020204030204" pitchFamily="34" charset="0"/>
              </a:defRPr>
            </a:lvl9pPr>
          </a:lstStyle>
          <a:p>
            <a:pPr lvl="6"/>
            <a:r>
              <a:rPr lang="en-US">
                <a:solidFill>
                  <a:schemeClr val="accent1"/>
                </a:solidFill>
              </a:rPr>
              <a:t>Acute Care</a:t>
            </a:r>
          </a:p>
        </p:txBody>
      </p:sp>
      <p:sp>
        <p:nvSpPr>
          <p:cNvPr id="128" name="Left 2 Rounded Rectangle">
            <a:extLst>
              <a:ext uri="{FF2B5EF4-FFF2-40B4-BE49-F238E27FC236}">
                <a16:creationId xmlns:a16="http://schemas.microsoft.com/office/drawing/2014/main" id="{2B22072C-DBE1-1A45-AC2B-46697CB1FA64}"/>
              </a:ext>
            </a:extLst>
          </p:cNvPr>
          <p:cNvSpPr>
            <a:spLocks noChangeAspect="1"/>
          </p:cNvSpPr>
          <p:nvPr/>
        </p:nvSpPr>
        <p:spPr>
          <a:xfrm flipH="1">
            <a:off x="2609455" y="2504044"/>
            <a:ext cx="648678" cy="648676"/>
          </a:xfrm>
          <a:prstGeom prst="ellipse">
            <a:avLst/>
          </a:prstGeom>
          <a:solidFill>
            <a:schemeClr val="bg1"/>
          </a:solidFill>
          <a:ln w="19050" cap="flat" cmpd="sng" algn="ctr">
            <a:solidFill>
              <a:schemeClr val="accent2"/>
            </a:solidFill>
            <a:prstDash val="solid"/>
            <a:miter lim="800000"/>
          </a:ln>
          <a:effectLst>
            <a:outerShdw blurRad="190500" sx="102000" sy="102000" algn="ctr" rotWithShape="0">
              <a:prstClr val="black">
                <a:alpha val="10000"/>
              </a:prstClr>
            </a:outerShdw>
          </a:effectLst>
        </p:spPr>
        <p:style>
          <a:lnRef idx="2">
            <a:scrgbClr r="0" g="0" b="0"/>
          </a:lnRef>
          <a:fillRef idx="1">
            <a:scrgbClr r="0" g="0" b="0"/>
          </a:fillRef>
          <a:effectRef idx="0">
            <a:scrgbClr r="0" g="0" b="0"/>
          </a:effectRef>
          <a:fontRef idx="minor">
            <a:schemeClr val="lt1"/>
          </a:fontRef>
        </p:style>
        <p:txBody>
          <a:bodyPr spcFirstLastPara="0" vert="horz" wrap="square" lIns="133895" tIns="133896" rIns="133895" bIns="133896" numCol="1" spcCol="1270" anchor="ctr" anchorCtr="0">
            <a:noAutofit/>
          </a:bodyPr>
          <a:lstStyle/>
          <a:p>
            <a:pPr marL="0" marR="0" lvl="0" indent="0" algn="ctr" defTabSz="533366" rtl="0" eaLnBrk="1" fontAlgn="auto" latinLnBrk="0" hangingPunct="1">
              <a:lnSpc>
                <a:spcPct val="90000"/>
              </a:lnSpc>
              <a:spcBef>
                <a:spcPct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3" name="Left 2 Rounded Rectangle">
            <a:extLst>
              <a:ext uri="{FF2B5EF4-FFF2-40B4-BE49-F238E27FC236}">
                <a16:creationId xmlns:a16="http://schemas.microsoft.com/office/drawing/2014/main" id="{C31EC963-BC30-934A-8E15-F947B4EA25F7}"/>
              </a:ext>
            </a:extLst>
          </p:cNvPr>
          <p:cNvSpPr>
            <a:spLocks noChangeAspect="1"/>
          </p:cNvSpPr>
          <p:nvPr/>
        </p:nvSpPr>
        <p:spPr>
          <a:xfrm flipH="1">
            <a:off x="3038536" y="3246832"/>
            <a:ext cx="648678" cy="648676"/>
          </a:xfrm>
          <a:prstGeom prst="ellipse">
            <a:avLst/>
          </a:prstGeom>
          <a:solidFill>
            <a:schemeClr val="bg1"/>
          </a:solidFill>
          <a:ln w="19050" cap="flat" cmpd="sng" algn="ctr">
            <a:solidFill>
              <a:schemeClr val="accent2"/>
            </a:solidFill>
            <a:prstDash val="solid"/>
            <a:miter lim="800000"/>
          </a:ln>
          <a:effectLst>
            <a:outerShdw blurRad="190500" sx="102000" sy="102000" algn="ctr" rotWithShape="0">
              <a:prstClr val="black">
                <a:alpha val="10000"/>
              </a:prstClr>
            </a:outerShdw>
          </a:effectLst>
        </p:spPr>
        <p:style>
          <a:lnRef idx="2">
            <a:scrgbClr r="0" g="0" b="0"/>
          </a:lnRef>
          <a:fillRef idx="1">
            <a:scrgbClr r="0" g="0" b="0"/>
          </a:fillRef>
          <a:effectRef idx="0">
            <a:scrgbClr r="0" g="0" b="0"/>
          </a:effectRef>
          <a:fontRef idx="minor">
            <a:schemeClr val="lt1"/>
          </a:fontRef>
        </p:style>
        <p:txBody>
          <a:bodyPr spcFirstLastPara="0" vert="horz" wrap="square" lIns="133895" tIns="133896" rIns="133895" bIns="133896" numCol="1" spcCol="1270" anchor="ctr" anchorCtr="0">
            <a:noAutofit/>
          </a:bodyPr>
          <a:lstStyle/>
          <a:p>
            <a:pPr marL="0" marR="0" lvl="0" indent="0" algn="ctr" defTabSz="533366" rtl="0" eaLnBrk="1" fontAlgn="auto" latinLnBrk="0" hangingPunct="1">
              <a:lnSpc>
                <a:spcPct val="90000"/>
              </a:lnSpc>
              <a:spcBef>
                <a:spcPct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8" name="Left 2 Rounded Rectangle">
            <a:extLst>
              <a:ext uri="{FF2B5EF4-FFF2-40B4-BE49-F238E27FC236}">
                <a16:creationId xmlns:a16="http://schemas.microsoft.com/office/drawing/2014/main" id="{7F6D6D55-61EB-B242-8FCB-E72F6F2BCE0B}"/>
              </a:ext>
            </a:extLst>
          </p:cNvPr>
          <p:cNvSpPr>
            <a:spLocks noChangeAspect="1"/>
          </p:cNvSpPr>
          <p:nvPr/>
        </p:nvSpPr>
        <p:spPr>
          <a:xfrm flipH="1">
            <a:off x="3092344" y="4069817"/>
            <a:ext cx="648678" cy="648676"/>
          </a:xfrm>
          <a:prstGeom prst="ellipse">
            <a:avLst/>
          </a:prstGeom>
          <a:solidFill>
            <a:schemeClr val="bg1"/>
          </a:solidFill>
          <a:ln w="19050" cap="flat" cmpd="sng" algn="ctr">
            <a:solidFill>
              <a:schemeClr val="accent2"/>
            </a:solidFill>
            <a:prstDash val="solid"/>
            <a:miter lim="800000"/>
          </a:ln>
          <a:effectLst>
            <a:outerShdw blurRad="190500" sx="102000" sy="102000" algn="ctr" rotWithShape="0">
              <a:prstClr val="black">
                <a:alpha val="10000"/>
              </a:prstClr>
            </a:outerShdw>
          </a:effectLst>
        </p:spPr>
        <p:style>
          <a:lnRef idx="2">
            <a:scrgbClr r="0" g="0" b="0"/>
          </a:lnRef>
          <a:fillRef idx="1">
            <a:scrgbClr r="0" g="0" b="0"/>
          </a:fillRef>
          <a:effectRef idx="0">
            <a:scrgbClr r="0" g="0" b="0"/>
          </a:effectRef>
          <a:fontRef idx="minor">
            <a:schemeClr val="lt1"/>
          </a:fontRef>
        </p:style>
        <p:txBody>
          <a:bodyPr spcFirstLastPara="0" vert="horz" wrap="square" lIns="133895" tIns="133896" rIns="133895" bIns="133896" numCol="1" spcCol="1270" anchor="ctr" anchorCtr="0">
            <a:noAutofit/>
          </a:bodyPr>
          <a:lstStyle/>
          <a:p>
            <a:pPr marL="0" marR="0" lvl="0" indent="0" algn="ctr" defTabSz="533366" rtl="0" eaLnBrk="1" fontAlgn="auto" latinLnBrk="0" hangingPunct="1">
              <a:lnSpc>
                <a:spcPct val="90000"/>
              </a:lnSpc>
              <a:spcBef>
                <a:spcPct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3" name="Left 2 Rounded Rectangle">
            <a:extLst>
              <a:ext uri="{FF2B5EF4-FFF2-40B4-BE49-F238E27FC236}">
                <a16:creationId xmlns:a16="http://schemas.microsoft.com/office/drawing/2014/main" id="{7BF7DC90-33FA-D242-8325-D503CABEFE3C}"/>
              </a:ext>
            </a:extLst>
          </p:cNvPr>
          <p:cNvSpPr>
            <a:spLocks noChangeAspect="1"/>
          </p:cNvSpPr>
          <p:nvPr/>
        </p:nvSpPr>
        <p:spPr>
          <a:xfrm flipH="1">
            <a:off x="2940461" y="4924579"/>
            <a:ext cx="648678" cy="648676"/>
          </a:xfrm>
          <a:prstGeom prst="ellipse">
            <a:avLst/>
          </a:prstGeom>
          <a:solidFill>
            <a:schemeClr val="bg1"/>
          </a:solidFill>
          <a:ln w="19050" cap="flat" cmpd="sng" algn="ctr">
            <a:solidFill>
              <a:schemeClr val="accent2"/>
            </a:solidFill>
            <a:prstDash val="solid"/>
            <a:miter lim="800000"/>
          </a:ln>
          <a:effectLst>
            <a:outerShdw blurRad="190500" sx="102000" sy="102000" algn="ctr" rotWithShape="0">
              <a:prstClr val="black">
                <a:alpha val="10000"/>
              </a:prstClr>
            </a:outerShdw>
          </a:effectLst>
        </p:spPr>
        <p:style>
          <a:lnRef idx="2">
            <a:scrgbClr r="0" g="0" b="0"/>
          </a:lnRef>
          <a:fillRef idx="1">
            <a:scrgbClr r="0" g="0" b="0"/>
          </a:fillRef>
          <a:effectRef idx="0">
            <a:scrgbClr r="0" g="0" b="0"/>
          </a:effectRef>
          <a:fontRef idx="minor">
            <a:schemeClr val="lt1"/>
          </a:fontRef>
        </p:style>
        <p:txBody>
          <a:bodyPr spcFirstLastPara="0" vert="horz" wrap="square" lIns="133895" tIns="133896" rIns="133895" bIns="133896" numCol="1" spcCol="1270" anchor="ctr" anchorCtr="0">
            <a:noAutofit/>
          </a:bodyPr>
          <a:lstStyle/>
          <a:p>
            <a:pPr marL="0" marR="0" lvl="0" indent="0" algn="ctr" defTabSz="533366" rtl="0" eaLnBrk="1" fontAlgn="auto" latinLnBrk="0" hangingPunct="1">
              <a:lnSpc>
                <a:spcPct val="90000"/>
              </a:lnSpc>
              <a:spcBef>
                <a:spcPct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8" name="Left 2 Rounded Rectangle">
            <a:extLst>
              <a:ext uri="{FF2B5EF4-FFF2-40B4-BE49-F238E27FC236}">
                <a16:creationId xmlns:a16="http://schemas.microsoft.com/office/drawing/2014/main" id="{39E88259-5E39-D344-9174-CDED789D422D}"/>
              </a:ext>
            </a:extLst>
          </p:cNvPr>
          <p:cNvSpPr>
            <a:spLocks noChangeAspect="1"/>
          </p:cNvSpPr>
          <p:nvPr/>
        </p:nvSpPr>
        <p:spPr>
          <a:xfrm flipH="1">
            <a:off x="2462197" y="5670318"/>
            <a:ext cx="648678" cy="648676"/>
          </a:xfrm>
          <a:prstGeom prst="ellipse">
            <a:avLst/>
          </a:prstGeom>
          <a:solidFill>
            <a:schemeClr val="bg1"/>
          </a:solidFill>
          <a:ln w="19050" cap="flat" cmpd="sng" algn="ctr">
            <a:solidFill>
              <a:schemeClr val="accent2"/>
            </a:solidFill>
            <a:prstDash val="solid"/>
            <a:miter lim="800000"/>
          </a:ln>
          <a:effectLst>
            <a:outerShdw blurRad="190500" sx="102000" sy="102000" algn="ctr" rotWithShape="0">
              <a:prstClr val="black">
                <a:alpha val="10000"/>
              </a:prstClr>
            </a:outerShdw>
          </a:effectLst>
        </p:spPr>
        <p:style>
          <a:lnRef idx="2">
            <a:scrgbClr r="0" g="0" b="0"/>
          </a:lnRef>
          <a:fillRef idx="1">
            <a:scrgbClr r="0" g="0" b="0"/>
          </a:fillRef>
          <a:effectRef idx="0">
            <a:scrgbClr r="0" g="0" b="0"/>
          </a:effectRef>
          <a:fontRef idx="minor">
            <a:schemeClr val="lt1"/>
          </a:fontRef>
        </p:style>
        <p:txBody>
          <a:bodyPr spcFirstLastPara="0" vert="horz" wrap="square" lIns="133895" tIns="133896" rIns="133895" bIns="133896" numCol="1" spcCol="1270" anchor="ctr" anchorCtr="0">
            <a:noAutofit/>
          </a:bodyPr>
          <a:lstStyle/>
          <a:p>
            <a:pPr marL="0" marR="0" lvl="0" indent="0" algn="ctr" defTabSz="533366" rtl="0" eaLnBrk="1" fontAlgn="auto" latinLnBrk="0" hangingPunct="1">
              <a:lnSpc>
                <a:spcPct val="90000"/>
              </a:lnSpc>
              <a:spcBef>
                <a:spcPct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3" name="Left 2 Rounded Rectangle">
            <a:extLst>
              <a:ext uri="{FF2B5EF4-FFF2-40B4-BE49-F238E27FC236}">
                <a16:creationId xmlns:a16="http://schemas.microsoft.com/office/drawing/2014/main" id="{7C793D33-A9AE-6346-9B0A-94998EBF68E4}"/>
              </a:ext>
            </a:extLst>
          </p:cNvPr>
          <p:cNvSpPr>
            <a:spLocks noChangeAspect="1"/>
          </p:cNvSpPr>
          <p:nvPr/>
        </p:nvSpPr>
        <p:spPr>
          <a:xfrm flipH="1">
            <a:off x="1659702" y="6276185"/>
            <a:ext cx="648678" cy="648676"/>
          </a:xfrm>
          <a:prstGeom prst="ellipse">
            <a:avLst/>
          </a:prstGeom>
          <a:solidFill>
            <a:schemeClr val="bg1"/>
          </a:solidFill>
          <a:ln w="19050" cap="flat" cmpd="sng" algn="ctr">
            <a:solidFill>
              <a:schemeClr val="accent2"/>
            </a:solidFill>
            <a:prstDash val="solid"/>
            <a:miter lim="800000"/>
          </a:ln>
          <a:effectLst>
            <a:outerShdw blurRad="190500" sx="102000" sy="102000" algn="ctr" rotWithShape="0">
              <a:prstClr val="black">
                <a:alpha val="10000"/>
              </a:prstClr>
            </a:outerShdw>
          </a:effectLst>
        </p:spPr>
        <p:style>
          <a:lnRef idx="2">
            <a:scrgbClr r="0" g="0" b="0"/>
          </a:lnRef>
          <a:fillRef idx="1">
            <a:scrgbClr r="0" g="0" b="0"/>
          </a:fillRef>
          <a:effectRef idx="0">
            <a:scrgbClr r="0" g="0" b="0"/>
          </a:effectRef>
          <a:fontRef idx="minor">
            <a:schemeClr val="lt1"/>
          </a:fontRef>
        </p:style>
        <p:txBody>
          <a:bodyPr spcFirstLastPara="0" vert="horz" wrap="square" lIns="133895" tIns="133896" rIns="133895" bIns="133896" numCol="1" spcCol="1270" anchor="ctr" anchorCtr="0">
            <a:noAutofit/>
          </a:bodyPr>
          <a:lstStyle/>
          <a:p>
            <a:pPr marL="0" marR="0" lvl="0" indent="0" algn="ctr" defTabSz="533366" rtl="0" eaLnBrk="1" fontAlgn="auto" latinLnBrk="0" hangingPunct="1">
              <a:lnSpc>
                <a:spcPct val="90000"/>
              </a:lnSpc>
              <a:spcBef>
                <a:spcPct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4" name="Text Placeholder 4">
            <a:extLst>
              <a:ext uri="{FF2B5EF4-FFF2-40B4-BE49-F238E27FC236}">
                <a16:creationId xmlns:a16="http://schemas.microsoft.com/office/drawing/2014/main" id="{BC7AB9C0-F3BA-0745-93B2-82B3E99240ED}"/>
              </a:ext>
            </a:extLst>
          </p:cNvPr>
          <p:cNvSpPr txBox="1">
            <a:spLocks/>
          </p:cNvSpPr>
          <p:nvPr/>
        </p:nvSpPr>
        <p:spPr>
          <a:xfrm>
            <a:off x="3340391" y="2477262"/>
            <a:ext cx="1540611" cy="608136"/>
          </a:xfrm>
          <a:prstGeom prst="rect">
            <a:avLst/>
          </a:prstGeom>
          <a:noFill/>
        </p:spPr>
        <p:txBody>
          <a:bodyPr lIns="0" tIns="0" rIns="0" bIns="0" anchor="ctr"/>
          <a:lstStyle>
            <a:lvl1pPr marL="0" indent="0" algn="l" defTabSz="1005840" rtl="0" eaLnBrk="1" latinLnBrk="0" hangingPunct="1">
              <a:lnSpc>
                <a:spcPct val="90000"/>
              </a:lnSpc>
              <a:spcBef>
                <a:spcPts val="0"/>
              </a:spcBef>
              <a:spcAft>
                <a:spcPts val="0"/>
              </a:spcAft>
              <a:buClr>
                <a:srgbClr val="E0503D"/>
              </a:buClr>
              <a:buFontTx/>
              <a:buNone/>
              <a:tabLst/>
              <a:defRPr sz="800" b="1" kern="1200">
                <a:solidFill>
                  <a:schemeClr val="bg1"/>
                </a:solidFill>
                <a:latin typeface="Calibri" panose="020F0502020204030204" pitchFamily="34" charset="0"/>
                <a:ea typeface="+mn-ea"/>
                <a:cs typeface="Calibri" panose="020F0502020204030204" pitchFamily="34" charset="0"/>
              </a:defRPr>
            </a:lvl1pPr>
            <a:lvl2pPr marL="0" indent="0" algn="l" defTabSz="1005840" rtl="0" eaLnBrk="1" latinLnBrk="0" hangingPunct="1">
              <a:lnSpc>
                <a:spcPct val="90000"/>
              </a:lnSpc>
              <a:spcBef>
                <a:spcPts val="0"/>
              </a:spcBef>
              <a:spcAft>
                <a:spcPts val="0"/>
              </a:spcAft>
              <a:buClr>
                <a:srgbClr val="E0503D"/>
              </a:buClr>
              <a:buFontTx/>
              <a:buNone/>
              <a:tabLst/>
              <a:defRPr sz="900" b="1" kern="1200">
                <a:solidFill>
                  <a:schemeClr val="bg1"/>
                </a:solidFill>
                <a:latin typeface="Calibri" panose="020F0502020204030204" pitchFamily="34" charset="0"/>
                <a:ea typeface="+mn-ea"/>
                <a:cs typeface="Calibri" panose="020F0502020204030204" pitchFamily="34" charset="0"/>
              </a:defRPr>
            </a:lvl2pPr>
            <a:lvl3pPr marL="0" indent="0" algn="l" defTabSz="1005840" rtl="0" eaLnBrk="1" latinLnBrk="0" hangingPunct="1">
              <a:lnSpc>
                <a:spcPct val="90000"/>
              </a:lnSpc>
              <a:spcBef>
                <a:spcPts val="0"/>
              </a:spcBef>
              <a:spcAft>
                <a:spcPts val="0"/>
              </a:spcAft>
              <a:buClr>
                <a:srgbClr val="E0503D"/>
              </a:buClr>
              <a:buFontTx/>
              <a:buNone/>
              <a:tabLst/>
              <a:defRPr sz="1000" b="1" kern="1200">
                <a:solidFill>
                  <a:schemeClr val="bg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90000"/>
              </a:lnSpc>
              <a:spcBef>
                <a:spcPts val="0"/>
              </a:spcBef>
              <a:spcAft>
                <a:spcPts val="0"/>
              </a:spcAft>
              <a:buClr>
                <a:schemeClr val="accent2"/>
              </a:buClr>
              <a:buFontTx/>
              <a:buNone/>
              <a:tabLst/>
              <a:defRPr sz="1050" b="1" kern="1200">
                <a:solidFill>
                  <a:schemeClr val="bg1"/>
                </a:solidFill>
                <a:latin typeface="Calibri" panose="020F0502020204030204" pitchFamily="34" charset="0"/>
                <a:ea typeface="+mn-ea"/>
                <a:cs typeface="Calibri" panose="020F0502020204030204" pitchFamily="34" charset="0"/>
              </a:defRPr>
            </a:lvl4pPr>
            <a:lvl5pPr marL="0" marR="0" indent="0" algn="l" defTabSz="1005840" rtl="0" eaLnBrk="1" fontAlgn="auto" latinLnBrk="0" hangingPunct="1">
              <a:lnSpc>
                <a:spcPct val="90000"/>
              </a:lnSpc>
              <a:spcBef>
                <a:spcPts val="0"/>
              </a:spcBef>
              <a:spcAft>
                <a:spcPts val="0"/>
              </a:spcAft>
              <a:buClr>
                <a:schemeClr val="accent2"/>
              </a:buClr>
              <a:buSzTx/>
              <a:buFontTx/>
              <a:buNone/>
              <a:tabLst/>
              <a:defRPr sz="1100" b="1" kern="1200">
                <a:solidFill>
                  <a:schemeClr val="bg1"/>
                </a:solidFill>
                <a:latin typeface="Calibri" panose="020F0502020204030204" pitchFamily="34" charset="0"/>
                <a:ea typeface="+mn-ea"/>
                <a:cs typeface="Calibri" panose="020F0502020204030204" pitchFamily="34" charset="0"/>
              </a:defRPr>
            </a:lvl5pPr>
            <a:lvl6pPr marL="0" marR="0" indent="0" algn="l" defTabSz="1005840" rtl="0" eaLnBrk="1" fontAlgn="auto" latinLnBrk="0" hangingPunct="1">
              <a:lnSpc>
                <a:spcPct val="90000"/>
              </a:lnSpc>
              <a:spcBef>
                <a:spcPts val="0"/>
              </a:spcBef>
              <a:spcAft>
                <a:spcPts val="0"/>
              </a:spcAft>
              <a:buClrTx/>
              <a:buSzTx/>
              <a:buFontTx/>
              <a:buNone/>
              <a:tabLst/>
              <a:defRPr sz="1200" b="1" kern="1200">
                <a:solidFill>
                  <a:schemeClr val="bg1"/>
                </a:solidFill>
                <a:latin typeface="Calibri" panose="020F0502020204030204" pitchFamily="34" charset="0"/>
                <a:ea typeface="+mn-ea"/>
                <a:cs typeface="Calibri" panose="020F0502020204030204" pitchFamily="34" charset="0"/>
              </a:defRPr>
            </a:lvl6pPr>
            <a:lvl7pPr marL="0" indent="0" algn="l" defTabSz="1005840" rtl="0" eaLnBrk="1" latinLnBrk="0" hangingPunct="1">
              <a:lnSpc>
                <a:spcPct val="90000"/>
              </a:lnSpc>
              <a:spcBef>
                <a:spcPts val="0"/>
              </a:spcBef>
              <a:buFontTx/>
              <a:buNone/>
              <a:tabLst/>
              <a:defRPr sz="1400" b="1" kern="1200">
                <a:solidFill>
                  <a:schemeClr val="bg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90000"/>
              </a:lnSpc>
              <a:spcBef>
                <a:spcPts val="0"/>
              </a:spcBef>
              <a:buFontTx/>
              <a:buNone/>
              <a:defRPr sz="1600" b="1" kern="1200">
                <a:solidFill>
                  <a:schemeClr val="bg1"/>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90000"/>
              </a:lnSpc>
              <a:spcBef>
                <a:spcPts val="0"/>
              </a:spcBef>
              <a:buFontTx/>
              <a:buNone/>
              <a:defRPr sz="1800" b="1" kern="1200">
                <a:solidFill>
                  <a:schemeClr val="bg1"/>
                </a:solidFill>
                <a:latin typeface="Calibri" panose="020F0502020204030204" pitchFamily="34" charset="0"/>
                <a:ea typeface="+mn-ea"/>
                <a:cs typeface="Calibri" panose="020F0502020204030204" pitchFamily="34" charset="0"/>
              </a:defRPr>
            </a:lvl9pPr>
          </a:lstStyle>
          <a:p>
            <a:pPr lvl="6"/>
            <a:r>
              <a:rPr lang="en-US">
                <a:solidFill>
                  <a:schemeClr val="accent1"/>
                </a:solidFill>
              </a:rPr>
              <a:t>Behavioral Health</a:t>
            </a:r>
          </a:p>
        </p:txBody>
      </p:sp>
      <p:sp>
        <p:nvSpPr>
          <p:cNvPr id="190" name="Text Placeholder 4">
            <a:extLst>
              <a:ext uri="{FF2B5EF4-FFF2-40B4-BE49-F238E27FC236}">
                <a16:creationId xmlns:a16="http://schemas.microsoft.com/office/drawing/2014/main" id="{E6A16886-9CAE-6B43-8602-D042D8164A1C}"/>
              </a:ext>
            </a:extLst>
          </p:cNvPr>
          <p:cNvSpPr txBox="1">
            <a:spLocks/>
          </p:cNvSpPr>
          <p:nvPr/>
        </p:nvSpPr>
        <p:spPr>
          <a:xfrm>
            <a:off x="3763328" y="3211434"/>
            <a:ext cx="1540611" cy="608136"/>
          </a:xfrm>
          <a:prstGeom prst="rect">
            <a:avLst/>
          </a:prstGeom>
          <a:noFill/>
        </p:spPr>
        <p:txBody>
          <a:bodyPr lIns="0" tIns="0" rIns="0" bIns="0" anchor="ctr"/>
          <a:lstStyle>
            <a:lvl1pPr marL="0" indent="0" algn="l" defTabSz="1005840" rtl="0" eaLnBrk="1" latinLnBrk="0" hangingPunct="1">
              <a:lnSpc>
                <a:spcPct val="90000"/>
              </a:lnSpc>
              <a:spcBef>
                <a:spcPts val="0"/>
              </a:spcBef>
              <a:spcAft>
                <a:spcPts val="0"/>
              </a:spcAft>
              <a:buClr>
                <a:srgbClr val="E0503D"/>
              </a:buClr>
              <a:buFontTx/>
              <a:buNone/>
              <a:tabLst/>
              <a:defRPr sz="800" b="1" kern="1200">
                <a:solidFill>
                  <a:schemeClr val="bg1"/>
                </a:solidFill>
                <a:latin typeface="Calibri" panose="020F0502020204030204" pitchFamily="34" charset="0"/>
                <a:ea typeface="+mn-ea"/>
                <a:cs typeface="Calibri" panose="020F0502020204030204" pitchFamily="34" charset="0"/>
              </a:defRPr>
            </a:lvl1pPr>
            <a:lvl2pPr marL="0" indent="0" algn="l" defTabSz="1005840" rtl="0" eaLnBrk="1" latinLnBrk="0" hangingPunct="1">
              <a:lnSpc>
                <a:spcPct val="90000"/>
              </a:lnSpc>
              <a:spcBef>
                <a:spcPts val="0"/>
              </a:spcBef>
              <a:spcAft>
                <a:spcPts val="0"/>
              </a:spcAft>
              <a:buClr>
                <a:srgbClr val="E0503D"/>
              </a:buClr>
              <a:buFontTx/>
              <a:buNone/>
              <a:tabLst/>
              <a:defRPr sz="900" b="1" kern="1200">
                <a:solidFill>
                  <a:schemeClr val="bg1"/>
                </a:solidFill>
                <a:latin typeface="Calibri" panose="020F0502020204030204" pitchFamily="34" charset="0"/>
                <a:ea typeface="+mn-ea"/>
                <a:cs typeface="Calibri" panose="020F0502020204030204" pitchFamily="34" charset="0"/>
              </a:defRPr>
            </a:lvl2pPr>
            <a:lvl3pPr marL="0" indent="0" algn="l" defTabSz="1005840" rtl="0" eaLnBrk="1" latinLnBrk="0" hangingPunct="1">
              <a:lnSpc>
                <a:spcPct val="90000"/>
              </a:lnSpc>
              <a:spcBef>
                <a:spcPts val="0"/>
              </a:spcBef>
              <a:spcAft>
                <a:spcPts val="0"/>
              </a:spcAft>
              <a:buClr>
                <a:srgbClr val="E0503D"/>
              </a:buClr>
              <a:buFontTx/>
              <a:buNone/>
              <a:tabLst/>
              <a:defRPr sz="1000" b="1" kern="1200">
                <a:solidFill>
                  <a:schemeClr val="bg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90000"/>
              </a:lnSpc>
              <a:spcBef>
                <a:spcPts val="0"/>
              </a:spcBef>
              <a:spcAft>
                <a:spcPts val="0"/>
              </a:spcAft>
              <a:buClr>
                <a:schemeClr val="accent2"/>
              </a:buClr>
              <a:buFontTx/>
              <a:buNone/>
              <a:tabLst/>
              <a:defRPr sz="1050" b="1" kern="1200">
                <a:solidFill>
                  <a:schemeClr val="bg1"/>
                </a:solidFill>
                <a:latin typeface="Calibri" panose="020F0502020204030204" pitchFamily="34" charset="0"/>
                <a:ea typeface="+mn-ea"/>
                <a:cs typeface="Calibri" panose="020F0502020204030204" pitchFamily="34" charset="0"/>
              </a:defRPr>
            </a:lvl4pPr>
            <a:lvl5pPr marL="0" marR="0" indent="0" algn="l" defTabSz="1005840" rtl="0" eaLnBrk="1" fontAlgn="auto" latinLnBrk="0" hangingPunct="1">
              <a:lnSpc>
                <a:spcPct val="90000"/>
              </a:lnSpc>
              <a:spcBef>
                <a:spcPts val="0"/>
              </a:spcBef>
              <a:spcAft>
                <a:spcPts val="0"/>
              </a:spcAft>
              <a:buClr>
                <a:schemeClr val="accent2"/>
              </a:buClr>
              <a:buSzTx/>
              <a:buFontTx/>
              <a:buNone/>
              <a:tabLst/>
              <a:defRPr sz="1100" b="1" kern="1200">
                <a:solidFill>
                  <a:schemeClr val="bg1"/>
                </a:solidFill>
                <a:latin typeface="Calibri" panose="020F0502020204030204" pitchFamily="34" charset="0"/>
                <a:ea typeface="+mn-ea"/>
                <a:cs typeface="Calibri" panose="020F0502020204030204" pitchFamily="34" charset="0"/>
              </a:defRPr>
            </a:lvl5pPr>
            <a:lvl6pPr marL="0" marR="0" indent="0" algn="l" defTabSz="1005840" rtl="0" eaLnBrk="1" fontAlgn="auto" latinLnBrk="0" hangingPunct="1">
              <a:lnSpc>
                <a:spcPct val="90000"/>
              </a:lnSpc>
              <a:spcBef>
                <a:spcPts val="0"/>
              </a:spcBef>
              <a:spcAft>
                <a:spcPts val="0"/>
              </a:spcAft>
              <a:buClrTx/>
              <a:buSzTx/>
              <a:buFontTx/>
              <a:buNone/>
              <a:tabLst/>
              <a:defRPr sz="1200" b="1" kern="1200">
                <a:solidFill>
                  <a:schemeClr val="bg1"/>
                </a:solidFill>
                <a:latin typeface="Calibri" panose="020F0502020204030204" pitchFamily="34" charset="0"/>
                <a:ea typeface="+mn-ea"/>
                <a:cs typeface="Calibri" panose="020F0502020204030204" pitchFamily="34" charset="0"/>
              </a:defRPr>
            </a:lvl6pPr>
            <a:lvl7pPr marL="0" indent="0" algn="l" defTabSz="1005840" rtl="0" eaLnBrk="1" latinLnBrk="0" hangingPunct="1">
              <a:lnSpc>
                <a:spcPct val="90000"/>
              </a:lnSpc>
              <a:spcBef>
                <a:spcPts val="0"/>
              </a:spcBef>
              <a:buFontTx/>
              <a:buNone/>
              <a:tabLst/>
              <a:defRPr sz="1400" b="1" kern="1200">
                <a:solidFill>
                  <a:schemeClr val="bg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90000"/>
              </a:lnSpc>
              <a:spcBef>
                <a:spcPts val="0"/>
              </a:spcBef>
              <a:buFontTx/>
              <a:buNone/>
              <a:defRPr sz="1600" b="1" kern="1200">
                <a:solidFill>
                  <a:schemeClr val="bg1"/>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90000"/>
              </a:lnSpc>
              <a:spcBef>
                <a:spcPts val="0"/>
              </a:spcBef>
              <a:buFontTx/>
              <a:buNone/>
              <a:defRPr sz="1800" b="1" kern="1200">
                <a:solidFill>
                  <a:schemeClr val="bg1"/>
                </a:solidFill>
                <a:latin typeface="Calibri" panose="020F0502020204030204" pitchFamily="34" charset="0"/>
                <a:ea typeface="+mn-ea"/>
                <a:cs typeface="Calibri" panose="020F0502020204030204" pitchFamily="34" charset="0"/>
              </a:defRPr>
            </a:lvl9pPr>
          </a:lstStyle>
          <a:p>
            <a:pPr lvl="6"/>
            <a:r>
              <a:rPr lang="en-US">
                <a:solidFill>
                  <a:schemeClr val="accent1"/>
                </a:solidFill>
              </a:rPr>
              <a:t>Life Sciences</a:t>
            </a:r>
          </a:p>
        </p:txBody>
      </p:sp>
      <p:sp>
        <p:nvSpPr>
          <p:cNvPr id="191" name="Text Placeholder 4">
            <a:extLst>
              <a:ext uri="{FF2B5EF4-FFF2-40B4-BE49-F238E27FC236}">
                <a16:creationId xmlns:a16="http://schemas.microsoft.com/office/drawing/2014/main" id="{D2A59E29-2DA0-5C45-866D-CD835ADCE045}"/>
              </a:ext>
            </a:extLst>
          </p:cNvPr>
          <p:cNvSpPr txBox="1">
            <a:spLocks/>
          </p:cNvSpPr>
          <p:nvPr/>
        </p:nvSpPr>
        <p:spPr>
          <a:xfrm>
            <a:off x="3819439" y="4090087"/>
            <a:ext cx="1540611" cy="608136"/>
          </a:xfrm>
          <a:prstGeom prst="rect">
            <a:avLst/>
          </a:prstGeom>
          <a:noFill/>
        </p:spPr>
        <p:txBody>
          <a:bodyPr lIns="0" tIns="0" rIns="0" bIns="0" anchor="ctr"/>
          <a:lstStyle>
            <a:lvl1pPr marL="0" indent="0" algn="l" defTabSz="1005840" rtl="0" eaLnBrk="1" latinLnBrk="0" hangingPunct="1">
              <a:lnSpc>
                <a:spcPct val="90000"/>
              </a:lnSpc>
              <a:spcBef>
                <a:spcPts val="0"/>
              </a:spcBef>
              <a:spcAft>
                <a:spcPts val="0"/>
              </a:spcAft>
              <a:buClr>
                <a:srgbClr val="E0503D"/>
              </a:buClr>
              <a:buFontTx/>
              <a:buNone/>
              <a:tabLst/>
              <a:defRPr sz="800" b="1" kern="1200">
                <a:solidFill>
                  <a:schemeClr val="bg1"/>
                </a:solidFill>
                <a:latin typeface="Calibri" panose="020F0502020204030204" pitchFamily="34" charset="0"/>
                <a:ea typeface="+mn-ea"/>
                <a:cs typeface="Calibri" panose="020F0502020204030204" pitchFamily="34" charset="0"/>
              </a:defRPr>
            </a:lvl1pPr>
            <a:lvl2pPr marL="0" indent="0" algn="l" defTabSz="1005840" rtl="0" eaLnBrk="1" latinLnBrk="0" hangingPunct="1">
              <a:lnSpc>
                <a:spcPct val="90000"/>
              </a:lnSpc>
              <a:spcBef>
                <a:spcPts val="0"/>
              </a:spcBef>
              <a:spcAft>
                <a:spcPts val="0"/>
              </a:spcAft>
              <a:buClr>
                <a:srgbClr val="E0503D"/>
              </a:buClr>
              <a:buFontTx/>
              <a:buNone/>
              <a:tabLst/>
              <a:defRPr sz="900" b="1" kern="1200">
                <a:solidFill>
                  <a:schemeClr val="bg1"/>
                </a:solidFill>
                <a:latin typeface="Calibri" panose="020F0502020204030204" pitchFamily="34" charset="0"/>
                <a:ea typeface="+mn-ea"/>
                <a:cs typeface="Calibri" panose="020F0502020204030204" pitchFamily="34" charset="0"/>
              </a:defRPr>
            </a:lvl2pPr>
            <a:lvl3pPr marL="0" indent="0" algn="l" defTabSz="1005840" rtl="0" eaLnBrk="1" latinLnBrk="0" hangingPunct="1">
              <a:lnSpc>
                <a:spcPct val="90000"/>
              </a:lnSpc>
              <a:spcBef>
                <a:spcPts val="0"/>
              </a:spcBef>
              <a:spcAft>
                <a:spcPts val="0"/>
              </a:spcAft>
              <a:buClr>
                <a:srgbClr val="E0503D"/>
              </a:buClr>
              <a:buFontTx/>
              <a:buNone/>
              <a:tabLst/>
              <a:defRPr sz="1000" b="1" kern="1200">
                <a:solidFill>
                  <a:schemeClr val="bg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90000"/>
              </a:lnSpc>
              <a:spcBef>
                <a:spcPts val="0"/>
              </a:spcBef>
              <a:spcAft>
                <a:spcPts val="0"/>
              </a:spcAft>
              <a:buClr>
                <a:schemeClr val="accent2"/>
              </a:buClr>
              <a:buFontTx/>
              <a:buNone/>
              <a:tabLst/>
              <a:defRPr sz="1050" b="1" kern="1200">
                <a:solidFill>
                  <a:schemeClr val="bg1"/>
                </a:solidFill>
                <a:latin typeface="Calibri" panose="020F0502020204030204" pitchFamily="34" charset="0"/>
                <a:ea typeface="+mn-ea"/>
                <a:cs typeface="Calibri" panose="020F0502020204030204" pitchFamily="34" charset="0"/>
              </a:defRPr>
            </a:lvl4pPr>
            <a:lvl5pPr marL="0" marR="0" indent="0" algn="l" defTabSz="1005840" rtl="0" eaLnBrk="1" fontAlgn="auto" latinLnBrk="0" hangingPunct="1">
              <a:lnSpc>
                <a:spcPct val="90000"/>
              </a:lnSpc>
              <a:spcBef>
                <a:spcPts val="0"/>
              </a:spcBef>
              <a:spcAft>
                <a:spcPts val="0"/>
              </a:spcAft>
              <a:buClr>
                <a:schemeClr val="accent2"/>
              </a:buClr>
              <a:buSzTx/>
              <a:buFontTx/>
              <a:buNone/>
              <a:tabLst/>
              <a:defRPr sz="1100" b="1" kern="1200">
                <a:solidFill>
                  <a:schemeClr val="bg1"/>
                </a:solidFill>
                <a:latin typeface="Calibri" panose="020F0502020204030204" pitchFamily="34" charset="0"/>
                <a:ea typeface="+mn-ea"/>
                <a:cs typeface="Calibri" panose="020F0502020204030204" pitchFamily="34" charset="0"/>
              </a:defRPr>
            </a:lvl5pPr>
            <a:lvl6pPr marL="0" marR="0" indent="0" algn="l" defTabSz="1005840" rtl="0" eaLnBrk="1" fontAlgn="auto" latinLnBrk="0" hangingPunct="1">
              <a:lnSpc>
                <a:spcPct val="90000"/>
              </a:lnSpc>
              <a:spcBef>
                <a:spcPts val="0"/>
              </a:spcBef>
              <a:spcAft>
                <a:spcPts val="0"/>
              </a:spcAft>
              <a:buClrTx/>
              <a:buSzTx/>
              <a:buFontTx/>
              <a:buNone/>
              <a:tabLst/>
              <a:defRPr sz="1200" b="1" kern="1200">
                <a:solidFill>
                  <a:schemeClr val="bg1"/>
                </a:solidFill>
                <a:latin typeface="Calibri" panose="020F0502020204030204" pitchFamily="34" charset="0"/>
                <a:ea typeface="+mn-ea"/>
                <a:cs typeface="Calibri" panose="020F0502020204030204" pitchFamily="34" charset="0"/>
              </a:defRPr>
            </a:lvl6pPr>
            <a:lvl7pPr marL="0" indent="0" algn="l" defTabSz="1005840" rtl="0" eaLnBrk="1" latinLnBrk="0" hangingPunct="1">
              <a:lnSpc>
                <a:spcPct val="90000"/>
              </a:lnSpc>
              <a:spcBef>
                <a:spcPts val="0"/>
              </a:spcBef>
              <a:buFontTx/>
              <a:buNone/>
              <a:tabLst/>
              <a:defRPr sz="1400" b="1" kern="1200">
                <a:solidFill>
                  <a:schemeClr val="bg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90000"/>
              </a:lnSpc>
              <a:spcBef>
                <a:spcPts val="0"/>
              </a:spcBef>
              <a:buFontTx/>
              <a:buNone/>
              <a:defRPr sz="1600" b="1" kern="1200">
                <a:solidFill>
                  <a:schemeClr val="bg1"/>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90000"/>
              </a:lnSpc>
              <a:spcBef>
                <a:spcPts val="0"/>
              </a:spcBef>
              <a:buFontTx/>
              <a:buNone/>
              <a:defRPr sz="1800" b="1" kern="1200">
                <a:solidFill>
                  <a:schemeClr val="bg1"/>
                </a:solidFill>
                <a:latin typeface="Calibri" panose="020F0502020204030204" pitchFamily="34" charset="0"/>
                <a:ea typeface="+mn-ea"/>
                <a:cs typeface="Calibri" panose="020F0502020204030204" pitchFamily="34" charset="0"/>
              </a:defRPr>
            </a:lvl9pPr>
          </a:lstStyle>
          <a:p>
            <a:pPr lvl="6"/>
            <a:r>
              <a:rPr lang="en-US">
                <a:solidFill>
                  <a:schemeClr val="accent1"/>
                </a:solidFill>
              </a:rPr>
              <a:t>Physician Practices</a:t>
            </a:r>
          </a:p>
        </p:txBody>
      </p:sp>
      <p:sp>
        <p:nvSpPr>
          <p:cNvPr id="192" name="Text Placeholder 4">
            <a:extLst>
              <a:ext uri="{FF2B5EF4-FFF2-40B4-BE49-F238E27FC236}">
                <a16:creationId xmlns:a16="http://schemas.microsoft.com/office/drawing/2014/main" id="{0FC1382D-22FF-E342-B07C-B0C0A780846E}"/>
              </a:ext>
            </a:extLst>
          </p:cNvPr>
          <p:cNvSpPr txBox="1">
            <a:spLocks/>
          </p:cNvSpPr>
          <p:nvPr/>
        </p:nvSpPr>
        <p:spPr>
          <a:xfrm>
            <a:off x="3684874" y="4931352"/>
            <a:ext cx="1105935" cy="608136"/>
          </a:xfrm>
          <a:prstGeom prst="rect">
            <a:avLst/>
          </a:prstGeom>
          <a:noFill/>
        </p:spPr>
        <p:txBody>
          <a:bodyPr lIns="0" tIns="0" rIns="0" bIns="0" anchor="ctr"/>
          <a:lstStyle>
            <a:lvl1pPr marL="0" indent="0" algn="l" defTabSz="1005840" rtl="0" eaLnBrk="1" latinLnBrk="0" hangingPunct="1">
              <a:lnSpc>
                <a:spcPct val="90000"/>
              </a:lnSpc>
              <a:spcBef>
                <a:spcPts val="0"/>
              </a:spcBef>
              <a:spcAft>
                <a:spcPts val="0"/>
              </a:spcAft>
              <a:buClr>
                <a:srgbClr val="E0503D"/>
              </a:buClr>
              <a:buFontTx/>
              <a:buNone/>
              <a:tabLst/>
              <a:defRPr sz="800" b="1" kern="1200">
                <a:solidFill>
                  <a:schemeClr val="bg1"/>
                </a:solidFill>
                <a:latin typeface="Calibri" panose="020F0502020204030204" pitchFamily="34" charset="0"/>
                <a:ea typeface="+mn-ea"/>
                <a:cs typeface="Calibri" panose="020F0502020204030204" pitchFamily="34" charset="0"/>
              </a:defRPr>
            </a:lvl1pPr>
            <a:lvl2pPr marL="0" indent="0" algn="l" defTabSz="1005840" rtl="0" eaLnBrk="1" latinLnBrk="0" hangingPunct="1">
              <a:lnSpc>
                <a:spcPct val="90000"/>
              </a:lnSpc>
              <a:spcBef>
                <a:spcPts val="0"/>
              </a:spcBef>
              <a:spcAft>
                <a:spcPts val="0"/>
              </a:spcAft>
              <a:buClr>
                <a:srgbClr val="E0503D"/>
              </a:buClr>
              <a:buFontTx/>
              <a:buNone/>
              <a:tabLst/>
              <a:defRPr sz="900" b="1" kern="1200">
                <a:solidFill>
                  <a:schemeClr val="bg1"/>
                </a:solidFill>
                <a:latin typeface="Calibri" panose="020F0502020204030204" pitchFamily="34" charset="0"/>
                <a:ea typeface="+mn-ea"/>
                <a:cs typeface="Calibri" panose="020F0502020204030204" pitchFamily="34" charset="0"/>
              </a:defRPr>
            </a:lvl2pPr>
            <a:lvl3pPr marL="0" indent="0" algn="l" defTabSz="1005840" rtl="0" eaLnBrk="1" latinLnBrk="0" hangingPunct="1">
              <a:lnSpc>
                <a:spcPct val="90000"/>
              </a:lnSpc>
              <a:spcBef>
                <a:spcPts val="0"/>
              </a:spcBef>
              <a:spcAft>
                <a:spcPts val="0"/>
              </a:spcAft>
              <a:buClr>
                <a:srgbClr val="E0503D"/>
              </a:buClr>
              <a:buFontTx/>
              <a:buNone/>
              <a:tabLst/>
              <a:defRPr sz="1000" b="1" kern="1200">
                <a:solidFill>
                  <a:schemeClr val="bg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90000"/>
              </a:lnSpc>
              <a:spcBef>
                <a:spcPts val="0"/>
              </a:spcBef>
              <a:spcAft>
                <a:spcPts val="0"/>
              </a:spcAft>
              <a:buClr>
                <a:schemeClr val="accent2"/>
              </a:buClr>
              <a:buFontTx/>
              <a:buNone/>
              <a:tabLst/>
              <a:defRPr sz="1050" b="1" kern="1200">
                <a:solidFill>
                  <a:schemeClr val="bg1"/>
                </a:solidFill>
                <a:latin typeface="Calibri" panose="020F0502020204030204" pitchFamily="34" charset="0"/>
                <a:ea typeface="+mn-ea"/>
                <a:cs typeface="Calibri" panose="020F0502020204030204" pitchFamily="34" charset="0"/>
              </a:defRPr>
            </a:lvl4pPr>
            <a:lvl5pPr marL="0" marR="0" indent="0" algn="l" defTabSz="1005840" rtl="0" eaLnBrk="1" fontAlgn="auto" latinLnBrk="0" hangingPunct="1">
              <a:lnSpc>
                <a:spcPct val="90000"/>
              </a:lnSpc>
              <a:spcBef>
                <a:spcPts val="0"/>
              </a:spcBef>
              <a:spcAft>
                <a:spcPts val="0"/>
              </a:spcAft>
              <a:buClr>
                <a:schemeClr val="accent2"/>
              </a:buClr>
              <a:buSzTx/>
              <a:buFontTx/>
              <a:buNone/>
              <a:tabLst/>
              <a:defRPr sz="1100" b="1" kern="1200">
                <a:solidFill>
                  <a:schemeClr val="bg1"/>
                </a:solidFill>
                <a:latin typeface="Calibri" panose="020F0502020204030204" pitchFamily="34" charset="0"/>
                <a:ea typeface="+mn-ea"/>
                <a:cs typeface="Calibri" panose="020F0502020204030204" pitchFamily="34" charset="0"/>
              </a:defRPr>
            </a:lvl5pPr>
            <a:lvl6pPr marL="0" marR="0" indent="0" algn="l" defTabSz="1005840" rtl="0" eaLnBrk="1" fontAlgn="auto" latinLnBrk="0" hangingPunct="1">
              <a:lnSpc>
                <a:spcPct val="90000"/>
              </a:lnSpc>
              <a:spcBef>
                <a:spcPts val="0"/>
              </a:spcBef>
              <a:spcAft>
                <a:spcPts val="0"/>
              </a:spcAft>
              <a:buClrTx/>
              <a:buSzTx/>
              <a:buFontTx/>
              <a:buNone/>
              <a:tabLst/>
              <a:defRPr sz="1200" b="1" kern="1200">
                <a:solidFill>
                  <a:schemeClr val="bg1"/>
                </a:solidFill>
                <a:latin typeface="Calibri" panose="020F0502020204030204" pitchFamily="34" charset="0"/>
                <a:ea typeface="+mn-ea"/>
                <a:cs typeface="Calibri" panose="020F0502020204030204" pitchFamily="34" charset="0"/>
              </a:defRPr>
            </a:lvl6pPr>
            <a:lvl7pPr marL="0" indent="0" algn="l" defTabSz="1005840" rtl="0" eaLnBrk="1" latinLnBrk="0" hangingPunct="1">
              <a:lnSpc>
                <a:spcPct val="90000"/>
              </a:lnSpc>
              <a:spcBef>
                <a:spcPts val="0"/>
              </a:spcBef>
              <a:buFontTx/>
              <a:buNone/>
              <a:tabLst/>
              <a:defRPr sz="1400" b="1" kern="1200">
                <a:solidFill>
                  <a:schemeClr val="bg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90000"/>
              </a:lnSpc>
              <a:spcBef>
                <a:spcPts val="0"/>
              </a:spcBef>
              <a:buFontTx/>
              <a:buNone/>
              <a:defRPr sz="1600" b="1" kern="1200">
                <a:solidFill>
                  <a:schemeClr val="bg1"/>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90000"/>
              </a:lnSpc>
              <a:spcBef>
                <a:spcPts val="0"/>
              </a:spcBef>
              <a:buFontTx/>
              <a:buNone/>
              <a:defRPr sz="1800" b="1" kern="1200">
                <a:solidFill>
                  <a:schemeClr val="bg1"/>
                </a:solidFill>
                <a:latin typeface="Calibri" panose="020F0502020204030204" pitchFamily="34" charset="0"/>
                <a:ea typeface="+mn-ea"/>
                <a:cs typeface="Calibri" panose="020F0502020204030204" pitchFamily="34" charset="0"/>
              </a:defRPr>
            </a:lvl9pPr>
          </a:lstStyle>
          <a:p>
            <a:pPr lvl="6"/>
            <a:r>
              <a:rPr lang="en-US">
                <a:solidFill>
                  <a:schemeClr val="accent1"/>
                </a:solidFill>
              </a:rPr>
              <a:t>Post Acute and Senior Living</a:t>
            </a:r>
          </a:p>
        </p:txBody>
      </p:sp>
      <p:sp>
        <p:nvSpPr>
          <p:cNvPr id="193" name="Text Placeholder 4">
            <a:extLst>
              <a:ext uri="{FF2B5EF4-FFF2-40B4-BE49-F238E27FC236}">
                <a16:creationId xmlns:a16="http://schemas.microsoft.com/office/drawing/2014/main" id="{130A699E-6F4A-5C46-BAF8-2AA82C5B3739}"/>
              </a:ext>
            </a:extLst>
          </p:cNvPr>
          <p:cNvSpPr txBox="1">
            <a:spLocks/>
          </p:cNvSpPr>
          <p:nvPr/>
        </p:nvSpPr>
        <p:spPr>
          <a:xfrm>
            <a:off x="3193798" y="5710859"/>
            <a:ext cx="1540611" cy="608136"/>
          </a:xfrm>
          <a:prstGeom prst="rect">
            <a:avLst/>
          </a:prstGeom>
          <a:noFill/>
        </p:spPr>
        <p:txBody>
          <a:bodyPr lIns="0" tIns="0" rIns="0" bIns="0" anchor="ctr"/>
          <a:lstStyle>
            <a:lvl1pPr marL="0" indent="0" algn="l" defTabSz="1005840" rtl="0" eaLnBrk="1" latinLnBrk="0" hangingPunct="1">
              <a:lnSpc>
                <a:spcPct val="90000"/>
              </a:lnSpc>
              <a:spcBef>
                <a:spcPts val="0"/>
              </a:spcBef>
              <a:spcAft>
                <a:spcPts val="0"/>
              </a:spcAft>
              <a:buClr>
                <a:srgbClr val="E0503D"/>
              </a:buClr>
              <a:buFontTx/>
              <a:buNone/>
              <a:tabLst/>
              <a:defRPr sz="800" b="1" kern="1200">
                <a:solidFill>
                  <a:schemeClr val="bg1"/>
                </a:solidFill>
                <a:latin typeface="Calibri" panose="020F0502020204030204" pitchFamily="34" charset="0"/>
                <a:ea typeface="+mn-ea"/>
                <a:cs typeface="Calibri" panose="020F0502020204030204" pitchFamily="34" charset="0"/>
              </a:defRPr>
            </a:lvl1pPr>
            <a:lvl2pPr marL="0" indent="0" algn="l" defTabSz="1005840" rtl="0" eaLnBrk="1" latinLnBrk="0" hangingPunct="1">
              <a:lnSpc>
                <a:spcPct val="90000"/>
              </a:lnSpc>
              <a:spcBef>
                <a:spcPts val="0"/>
              </a:spcBef>
              <a:spcAft>
                <a:spcPts val="0"/>
              </a:spcAft>
              <a:buClr>
                <a:srgbClr val="E0503D"/>
              </a:buClr>
              <a:buFontTx/>
              <a:buNone/>
              <a:tabLst/>
              <a:defRPr sz="900" b="1" kern="1200">
                <a:solidFill>
                  <a:schemeClr val="bg1"/>
                </a:solidFill>
                <a:latin typeface="Calibri" panose="020F0502020204030204" pitchFamily="34" charset="0"/>
                <a:ea typeface="+mn-ea"/>
                <a:cs typeface="Calibri" panose="020F0502020204030204" pitchFamily="34" charset="0"/>
              </a:defRPr>
            </a:lvl2pPr>
            <a:lvl3pPr marL="0" indent="0" algn="l" defTabSz="1005840" rtl="0" eaLnBrk="1" latinLnBrk="0" hangingPunct="1">
              <a:lnSpc>
                <a:spcPct val="90000"/>
              </a:lnSpc>
              <a:spcBef>
                <a:spcPts val="0"/>
              </a:spcBef>
              <a:spcAft>
                <a:spcPts val="0"/>
              </a:spcAft>
              <a:buClr>
                <a:srgbClr val="E0503D"/>
              </a:buClr>
              <a:buFontTx/>
              <a:buNone/>
              <a:tabLst/>
              <a:defRPr sz="1000" b="1" kern="1200">
                <a:solidFill>
                  <a:schemeClr val="bg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90000"/>
              </a:lnSpc>
              <a:spcBef>
                <a:spcPts val="0"/>
              </a:spcBef>
              <a:spcAft>
                <a:spcPts val="0"/>
              </a:spcAft>
              <a:buClr>
                <a:schemeClr val="accent2"/>
              </a:buClr>
              <a:buFontTx/>
              <a:buNone/>
              <a:tabLst/>
              <a:defRPr sz="1050" b="1" kern="1200">
                <a:solidFill>
                  <a:schemeClr val="bg1"/>
                </a:solidFill>
                <a:latin typeface="Calibri" panose="020F0502020204030204" pitchFamily="34" charset="0"/>
                <a:ea typeface="+mn-ea"/>
                <a:cs typeface="Calibri" panose="020F0502020204030204" pitchFamily="34" charset="0"/>
              </a:defRPr>
            </a:lvl4pPr>
            <a:lvl5pPr marL="0" marR="0" indent="0" algn="l" defTabSz="1005840" rtl="0" eaLnBrk="1" fontAlgn="auto" latinLnBrk="0" hangingPunct="1">
              <a:lnSpc>
                <a:spcPct val="90000"/>
              </a:lnSpc>
              <a:spcBef>
                <a:spcPts val="0"/>
              </a:spcBef>
              <a:spcAft>
                <a:spcPts val="0"/>
              </a:spcAft>
              <a:buClr>
                <a:schemeClr val="accent2"/>
              </a:buClr>
              <a:buSzTx/>
              <a:buFontTx/>
              <a:buNone/>
              <a:tabLst/>
              <a:defRPr sz="1100" b="1" kern="1200">
                <a:solidFill>
                  <a:schemeClr val="bg1"/>
                </a:solidFill>
                <a:latin typeface="Calibri" panose="020F0502020204030204" pitchFamily="34" charset="0"/>
                <a:ea typeface="+mn-ea"/>
                <a:cs typeface="Calibri" panose="020F0502020204030204" pitchFamily="34" charset="0"/>
              </a:defRPr>
            </a:lvl5pPr>
            <a:lvl6pPr marL="0" marR="0" indent="0" algn="l" defTabSz="1005840" rtl="0" eaLnBrk="1" fontAlgn="auto" latinLnBrk="0" hangingPunct="1">
              <a:lnSpc>
                <a:spcPct val="90000"/>
              </a:lnSpc>
              <a:spcBef>
                <a:spcPts val="0"/>
              </a:spcBef>
              <a:spcAft>
                <a:spcPts val="0"/>
              </a:spcAft>
              <a:buClrTx/>
              <a:buSzTx/>
              <a:buFontTx/>
              <a:buNone/>
              <a:tabLst/>
              <a:defRPr sz="1200" b="1" kern="1200">
                <a:solidFill>
                  <a:schemeClr val="bg1"/>
                </a:solidFill>
                <a:latin typeface="Calibri" panose="020F0502020204030204" pitchFamily="34" charset="0"/>
                <a:ea typeface="+mn-ea"/>
                <a:cs typeface="Calibri" panose="020F0502020204030204" pitchFamily="34" charset="0"/>
              </a:defRPr>
            </a:lvl6pPr>
            <a:lvl7pPr marL="0" indent="0" algn="l" defTabSz="1005840" rtl="0" eaLnBrk="1" latinLnBrk="0" hangingPunct="1">
              <a:lnSpc>
                <a:spcPct val="90000"/>
              </a:lnSpc>
              <a:spcBef>
                <a:spcPts val="0"/>
              </a:spcBef>
              <a:buFontTx/>
              <a:buNone/>
              <a:tabLst/>
              <a:defRPr sz="1400" b="1" kern="1200">
                <a:solidFill>
                  <a:schemeClr val="bg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90000"/>
              </a:lnSpc>
              <a:spcBef>
                <a:spcPts val="0"/>
              </a:spcBef>
              <a:buFontTx/>
              <a:buNone/>
              <a:defRPr sz="1600" b="1" kern="1200">
                <a:solidFill>
                  <a:schemeClr val="bg1"/>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90000"/>
              </a:lnSpc>
              <a:spcBef>
                <a:spcPts val="0"/>
              </a:spcBef>
              <a:buFontTx/>
              <a:buNone/>
              <a:defRPr sz="1800" b="1" kern="1200">
                <a:solidFill>
                  <a:schemeClr val="bg1"/>
                </a:solidFill>
                <a:latin typeface="Calibri" panose="020F0502020204030204" pitchFamily="34" charset="0"/>
                <a:ea typeface="+mn-ea"/>
                <a:cs typeface="Calibri" panose="020F0502020204030204" pitchFamily="34" charset="0"/>
              </a:defRPr>
            </a:lvl9pPr>
          </a:lstStyle>
          <a:p>
            <a:pPr lvl="6"/>
            <a:r>
              <a:rPr lang="en-US">
                <a:solidFill>
                  <a:schemeClr val="accent1"/>
                </a:solidFill>
              </a:rPr>
              <a:t>Healthcare Payers and Managed Care</a:t>
            </a:r>
          </a:p>
        </p:txBody>
      </p:sp>
      <p:sp>
        <p:nvSpPr>
          <p:cNvPr id="194" name="Text Placeholder 4">
            <a:extLst>
              <a:ext uri="{FF2B5EF4-FFF2-40B4-BE49-F238E27FC236}">
                <a16:creationId xmlns:a16="http://schemas.microsoft.com/office/drawing/2014/main" id="{D863CF9A-6BAA-334C-A7F3-4362039A754C}"/>
              </a:ext>
            </a:extLst>
          </p:cNvPr>
          <p:cNvSpPr txBox="1">
            <a:spLocks/>
          </p:cNvSpPr>
          <p:nvPr/>
        </p:nvSpPr>
        <p:spPr>
          <a:xfrm>
            <a:off x="2365281" y="6362892"/>
            <a:ext cx="1540611" cy="608136"/>
          </a:xfrm>
          <a:prstGeom prst="rect">
            <a:avLst/>
          </a:prstGeom>
          <a:noFill/>
        </p:spPr>
        <p:txBody>
          <a:bodyPr lIns="0" tIns="0" rIns="0" bIns="0" anchor="ctr"/>
          <a:lstStyle>
            <a:lvl1pPr marL="0" indent="0" algn="l" defTabSz="1005840" rtl="0" eaLnBrk="1" latinLnBrk="0" hangingPunct="1">
              <a:lnSpc>
                <a:spcPct val="90000"/>
              </a:lnSpc>
              <a:spcBef>
                <a:spcPts val="0"/>
              </a:spcBef>
              <a:spcAft>
                <a:spcPts val="0"/>
              </a:spcAft>
              <a:buClr>
                <a:srgbClr val="E0503D"/>
              </a:buClr>
              <a:buFontTx/>
              <a:buNone/>
              <a:tabLst/>
              <a:defRPr sz="800" b="1" kern="1200">
                <a:solidFill>
                  <a:schemeClr val="bg1"/>
                </a:solidFill>
                <a:latin typeface="Calibri" panose="020F0502020204030204" pitchFamily="34" charset="0"/>
                <a:ea typeface="+mn-ea"/>
                <a:cs typeface="Calibri" panose="020F0502020204030204" pitchFamily="34" charset="0"/>
              </a:defRPr>
            </a:lvl1pPr>
            <a:lvl2pPr marL="0" indent="0" algn="l" defTabSz="1005840" rtl="0" eaLnBrk="1" latinLnBrk="0" hangingPunct="1">
              <a:lnSpc>
                <a:spcPct val="90000"/>
              </a:lnSpc>
              <a:spcBef>
                <a:spcPts val="0"/>
              </a:spcBef>
              <a:spcAft>
                <a:spcPts val="0"/>
              </a:spcAft>
              <a:buClr>
                <a:srgbClr val="E0503D"/>
              </a:buClr>
              <a:buFontTx/>
              <a:buNone/>
              <a:tabLst/>
              <a:defRPr sz="900" b="1" kern="1200">
                <a:solidFill>
                  <a:schemeClr val="bg1"/>
                </a:solidFill>
                <a:latin typeface="Calibri" panose="020F0502020204030204" pitchFamily="34" charset="0"/>
                <a:ea typeface="+mn-ea"/>
                <a:cs typeface="Calibri" panose="020F0502020204030204" pitchFamily="34" charset="0"/>
              </a:defRPr>
            </a:lvl2pPr>
            <a:lvl3pPr marL="0" indent="0" algn="l" defTabSz="1005840" rtl="0" eaLnBrk="1" latinLnBrk="0" hangingPunct="1">
              <a:lnSpc>
                <a:spcPct val="90000"/>
              </a:lnSpc>
              <a:spcBef>
                <a:spcPts val="0"/>
              </a:spcBef>
              <a:spcAft>
                <a:spcPts val="0"/>
              </a:spcAft>
              <a:buClr>
                <a:srgbClr val="E0503D"/>
              </a:buClr>
              <a:buFontTx/>
              <a:buNone/>
              <a:tabLst/>
              <a:defRPr sz="1000" b="1" kern="1200">
                <a:solidFill>
                  <a:schemeClr val="bg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90000"/>
              </a:lnSpc>
              <a:spcBef>
                <a:spcPts val="0"/>
              </a:spcBef>
              <a:spcAft>
                <a:spcPts val="0"/>
              </a:spcAft>
              <a:buClr>
                <a:schemeClr val="accent2"/>
              </a:buClr>
              <a:buFontTx/>
              <a:buNone/>
              <a:tabLst/>
              <a:defRPr sz="1050" b="1" kern="1200">
                <a:solidFill>
                  <a:schemeClr val="bg1"/>
                </a:solidFill>
                <a:latin typeface="Calibri" panose="020F0502020204030204" pitchFamily="34" charset="0"/>
                <a:ea typeface="+mn-ea"/>
                <a:cs typeface="Calibri" panose="020F0502020204030204" pitchFamily="34" charset="0"/>
              </a:defRPr>
            </a:lvl4pPr>
            <a:lvl5pPr marL="0" marR="0" indent="0" algn="l" defTabSz="1005840" rtl="0" eaLnBrk="1" fontAlgn="auto" latinLnBrk="0" hangingPunct="1">
              <a:lnSpc>
                <a:spcPct val="90000"/>
              </a:lnSpc>
              <a:spcBef>
                <a:spcPts val="0"/>
              </a:spcBef>
              <a:spcAft>
                <a:spcPts val="0"/>
              </a:spcAft>
              <a:buClr>
                <a:schemeClr val="accent2"/>
              </a:buClr>
              <a:buSzTx/>
              <a:buFontTx/>
              <a:buNone/>
              <a:tabLst/>
              <a:defRPr sz="1100" b="1" kern="1200">
                <a:solidFill>
                  <a:schemeClr val="bg1"/>
                </a:solidFill>
                <a:latin typeface="Calibri" panose="020F0502020204030204" pitchFamily="34" charset="0"/>
                <a:ea typeface="+mn-ea"/>
                <a:cs typeface="Calibri" panose="020F0502020204030204" pitchFamily="34" charset="0"/>
              </a:defRPr>
            </a:lvl5pPr>
            <a:lvl6pPr marL="0" marR="0" indent="0" algn="l" defTabSz="1005840" rtl="0" eaLnBrk="1" fontAlgn="auto" latinLnBrk="0" hangingPunct="1">
              <a:lnSpc>
                <a:spcPct val="90000"/>
              </a:lnSpc>
              <a:spcBef>
                <a:spcPts val="0"/>
              </a:spcBef>
              <a:spcAft>
                <a:spcPts val="0"/>
              </a:spcAft>
              <a:buClrTx/>
              <a:buSzTx/>
              <a:buFontTx/>
              <a:buNone/>
              <a:tabLst/>
              <a:defRPr sz="1200" b="1" kern="1200">
                <a:solidFill>
                  <a:schemeClr val="bg1"/>
                </a:solidFill>
                <a:latin typeface="Calibri" panose="020F0502020204030204" pitchFamily="34" charset="0"/>
                <a:ea typeface="+mn-ea"/>
                <a:cs typeface="Calibri" panose="020F0502020204030204" pitchFamily="34" charset="0"/>
              </a:defRPr>
            </a:lvl6pPr>
            <a:lvl7pPr marL="0" indent="0" algn="l" defTabSz="1005840" rtl="0" eaLnBrk="1" latinLnBrk="0" hangingPunct="1">
              <a:lnSpc>
                <a:spcPct val="90000"/>
              </a:lnSpc>
              <a:spcBef>
                <a:spcPts val="0"/>
              </a:spcBef>
              <a:buFontTx/>
              <a:buNone/>
              <a:tabLst/>
              <a:defRPr sz="1400" b="1" kern="1200">
                <a:solidFill>
                  <a:schemeClr val="bg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90000"/>
              </a:lnSpc>
              <a:spcBef>
                <a:spcPts val="0"/>
              </a:spcBef>
              <a:buFontTx/>
              <a:buNone/>
              <a:defRPr sz="1600" b="1" kern="1200">
                <a:solidFill>
                  <a:schemeClr val="bg1"/>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90000"/>
              </a:lnSpc>
              <a:spcBef>
                <a:spcPts val="0"/>
              </a:spcBef>
              <a:buFontTx/>
              <a:buNone/>
              <a:defRPr sz="1800" b="1" kern="1200">
                <a:solidFill>
                  <a:schemeClr val="bg1"/>
                </a:solidFill>
                <a:latin typeface="Calibri" panose="020F0502020204030204" pitchFamily="34" charset="0"/>
                <a:ea typeface="+mn-ea"/>
                <a:cs typeface="Calibri" panose="020F0502020204030204" pitchFamily="34" charset="0"/>
              </a:defRPr>
            </a:lvl9pPr>
          </a:lstStyle>
          <a:p>
            <a:pPr lvl="6"/>
            <a:r>
              <a:rPr lang="en-US">
                <a:solidFill>
                  <a:schemeClr val="accent1"/>
                </a:solidFill>
              </a:rPr>
              <a:t>Healthcare Support Services</a:t>
            </a:r>
          </a:p>
        </p:txBody>
      </p:sp>
      <p:grpSp>
        <p:nvGrpSpPr>
          <p:cNvPr id="276" name="Group 275">
            <a:extLst>
              <a:ext uri="{FF2B5EF4-FFF2-40B4-BE49-F238E27FC236}">
                <a16:creationId xmlns:a16="http://schemas.microsoft.com/office/drawing/2014/main" id="{19DB1340-7959-2F4E-8D20-D0EF6248E789}"/>
              </a:ext>
            </a:extLst>
          </p:cNvPr>
          <p:cNvGrpSpPr>
            <a:grpSpLocks noChangeAspect="1"/>
          </p:cNvGrpSpPr>
          <p:nvPr/>
        </p:nvGrpSpPr>
        <p:grpSpPr>
          <a:xfrm>
            <a:off x="2566030" y="5765182"/>
            <a:ext cx="441012" cy="458950"/>
            <a:chOff x="5483769" y="4602573"/>
            <a:chExt cx="569717" cy="592890"/>
          </a:xfrm>
          <a:solidFill>
            <a:schemeClr val="accent2"/>
          </a:solidFill>
        </p:grpSpPr>
        <p:sp>
          <p:nvSpPr>
            <p:cNvPr id="277" name="Freeform 276">
              <a:extLst>
                <a:ext uri="{FF2B5EF4-FFF2-40B4-BE49-F238E27FC236}">
                  <a16:creationId xmlns:a16="http://schemas.microsoft.com/office/drawing/2014/main" id="{F307C317-2B95-E94D-A584-5FFA0B89DBCB}"/>
                </a:ext>
              </a:extLst>
            </p:cNvPr>
            <p:cNvSpPr/>
            <p:nvPr/>
          </p:nvSpPr>
          <p:spPr>
            <a:xfrm>
              <a:off x="5483769" y="4621724"/>
              <a:ext cx="569717" cy="266813"/>
            </a:xfrm>
            <a:custGeom>
              <a:avLst/>
              <a:gdLst>
                <a:gd name="connsiteX0" fmla="*/ 422676 w 569717"/>
                <a:gd name="connsiteY0" fmla="*/ 266704 h 266813"/>
                <a:gd name="connsiteX1" fmla="*/ 405854 w 569717"/>
                <a:gd name="connsiteY1" fmla="*/ 257647 h 266813"/>
                <a:gd name="connsiteX2" fmla="*/ 354096 w 569717"/>
                <a:gd name="connsiteY2" fmla="*/ 236685 h 266813"/>
                <a:gd name="connsiteX3" fmla="*/ 302338 w 569717"/>
                <a:gd name="connsiteY3" fmla="*/ 257647 h 266813"/>
                <a:gd name="connsiteX4" fmla="*/ 272628 w 569717"/>
                <a:gd name="connsiteY4" fmla="*/ 261839 h 266813"/>
                <a:gd name="connsiteX5" fmla="*/ 268436 w 569717"/>
                <a:gd name="connsiteY5" fmla="*/ 257647 h 266813"/>
                <a:gd name="connsiteX6" fmla="*/ 216678 w 569717"/>
                <a:gd name="connsiteY6" fmla="*/ 236685 h 266813"/>
                <a:gd name="connsiteX7" fmla="*/ 164920 w 569717"/>
                <a:gd name="connsiteY7" fmla="*/ 257647 h 266813"/>
                <a:gd name="connsiteX8" fmla="*/ 135210 w 569717"/>
                <a:gd name="connsiteY8" fmla="*/ 261839 h 266813"/>
                <a:gd name="connsiteX9" fmla="*/ 131018 w 569717"/>
                <a:gd name="connsiteY9" fmla="*/ 257647 h 266813"/>
                <a:gd name="connsiteX10" fmla="*/ 79260 w 569717"/>
                <a:gd name="connsiteY10" fmla="*/ 236685 h 266813"/>
                <a:gd name="connsiteX11" fmla="*/ 33972 w 569717"/>
                <a:gd name="connsiteY11" fmla="*/ 250918 h 266813"/>
                <a:gd name="connsiteX12" fmla="*/ 10680 w 569717"/>
                <a:gd name="connsiteY12" fmla="*/ 253247 h 266813"/>
                <a:gd name="connsiteX13" fmla="*/ 70 w 569717"/>
                <a:gd name="connsiteY13" fmla="*/ 232803 h 266813"/>
                <a:gd name="connsiteX14" fmla="*/ 284740 w 569717"/>
                <a:gd name="connsiteY14" fmla="*/ -109 h 266813"/>
                <a:gd name="connsiteX15" fmla="*/ 569411 w 569717"/>
                <a:gd name="connsiteY15" fmla="*/ 232803 h 266813"/>
                <a:gd name="connsiteX16" fmla="*/ 559059 w 569717"/>
                <a:gd name="connsiteY16" fmla="*/ 253247 h 266813"/>
                <a:gd name="connsiteX17" fmla="*/ 535509 w 569717"/>
                <a:gd name="connsiteY17" fmla="*/ 250918 h 266813"/>
                <a:gd name="connsiteX18" fmla="*/ 490479 w 569717"/>
                <a:gd name="connsiteY18" fmla="*/ 236685 h 266813"/>
                <a:gd name="connsiteX19" fmla="*/ 438721 w 569717"/>
                <a:gd name="connsiteY19" fmla="*/ 257647 h 266813"/>
                <a:gd name="connsiteX20" fmla="*/ 422676 w 569717"/>
                <a:gd name="connsiteY20" fmla="*/ 266704 h 266813"/>
                <a:gd name="connsiteX21" fmla="*/ 80554 w 569717"/>
                <a:gd name="connsiteY21" fmla="*/ 210805 h 266813"/>
                <a:gd name="connsiteX22" fmla="*/ 148875 w 569717"/>
                <a:gd name="connsiteY22" fmla="*/ 236685 h 266813"/>
                <a:gd name="connsiteX23" fmla="*/ 285776 w 569717"/>
                <a:gd name="connsiteY23" fmla="*/ 236685 h 266813"/>
                <a:gd name="connsiteX24" fmla="*/ 422676 w 569717"/>
                <a:gd name="connsiteY24" fmla="*/ 236685 h 266813"/>
                <a:gd name="connsiteX25" fmla="*/ 491255 w 569717"/>
                <a:gd name="connsiteY25" fmla="*/ 210805 h 266813"/>
                <a:gd name="connsiteX26" fmla="*/ 543013 w 569717"/>
                <a:gd name="connsiteY26" fmla="*/ 223745 h 266813"/>
                <a:gd name="connsiteX27" fmla="*/ 286034 w 569717"/>
                <a:gd name="connsiteY27" fmla="*/ 25511 h 266813"/>
                <a:gd name="connsiteX28" fmla="*/ 29313 w 569717"/>
                <a:gd name="connsiteY28" fmla="*/ 223745 h 266813"/>
                <a:gd name="connsiteX29" fmla="*/ 80554 w 569717"/>
                <a:gd name="connsiteY29" fmla="*/ 210805 h 266813"/>
                <a:gd name="connsiteX30" fmla="*/ 18703 w 569717"/>
                <a:gd name="connsiteY30" fmla="*/ 230991 h 266813"/>
                <a:gd name="connsiteX31" fmla="*/ 18703 w 569717"/>
                <a:gd name="connsiteY31" fmla="*/ 230991 h 266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69717" h="266813">
                  <a:moveTo>
                    <a:pt x="422676" y="266704"/>
                  </a:moveTo>
                  <a:cubicBezTo>
                    <a:pt x="415895" y="266704"/>
                    <a:pt x="409581" y="263288"/>
                    <a:pt x="405854" y="257647"/>
                  </a:cubicBezTo>
                  <a:cubicBezTo>
                    <a:pt x="392708" y="243128"/>
                    <a:pt x="373635" y="235417"/>
                    <a:pt x="354096" y="236685"/>
                  </a:cubicBezTo>
                  <a:cubicBezTo>
                    <a:pt x="334531" y="235287"/>
                    <a:pt x="315407" y="243025"/>
                    <a:pt x="302338" y="257647"/>
                  </a:cubicBezTo>
                  <a:cubicBezTo>
                    <a:pt x="295299" y="267015"/>
                    <a:pt x="281971" y="268878"/>
                    <a:pt x="272628" y="261839"/>
                  </a:cubicBezTo>
                  <a:cubicBezTo>
                    <a:pt x="271024" y="260648"/>
                    <a:pt x="269626" y="259225"/>
                    <a:pt x="268436" y="257647"/>
                  </a:cubicBezTo>
                  <a:cubicBezTo>
                    <a:pt x="255290" y="243128"/>
                    <a:pt x="236217" y="235417"/>
                    <a:pt x="216678" y="236685"/>
                  </a:cubicBezTo>
                  <a:cubicBezTo>
                    <a:pt x="197113" y="235287"/>
                    <a:pt x="177989" y="243025"/>
                    <a:pt x="164920" y="257647"/>
                  </a:cubicBezTo>
                  <a:cubicBezTo>
                    <a:pt x="157881" y="267015"/>
                    <a:pt x="144553" y="268878"/>
                    <a:pt x="135210" y="261839"/>
                  </a:cubicBezTo>
                  <a:cubicBezTo>
                    <a:pt x="133606" y="260648"/>
                    <a:pt x="132208" y="259225"/>
                    <a:pt x="131018" y="257647"/>
                  </a:cubicBezTo>
                  <a:cubicBezTo>
                    <a:pt x="117872" y="243128"/>
                    <a:pt x="98799" y="235417"/>
                    <a:pt x="79260" y="236685"/>
                  </a:cubicBezTo>
                  <a:cubicBezTo>
                    <a:pt x="62982" y="236115"/>
                    <a:pt x="46988" y="241136"/>
                    <a:pt x="33972" y="250918"/>
                  </a:cubicBezTo>
                  <a:cubicBezTo>
                    <a:pt x="27476" y="256508"/>
                    <a:pt x="18160" y="257440"/>
                    <a:pt x="10680" y="253247"/>
                  </a:cubicBezTo>
                  <a:cubicBezTo>
                    <a:pt x="3175" y="249365"/>
                    <a:pt x="-1095" y="241187"/>
                    <a:pt x="70" y="232803"/>
                  </a:cubicBezTo>
                  <a:cubicBezTo>
                    <a:pt x="17668" y="95384"/>
                    <a:pt x="134641" y="-109"/>
                    <a:pt x="284740" y="-109"/>
                  </a:cubicBezTo>
                  <a:cubicBezTo>
                    <a:pt x="434839" y="-109"/>
                    <a:pt x="551554" y="95643"/>
                    <a:pt x="569411" y="232803"/>
                  </a:cubicBezTo>
                  <a:cubicBezTo>
                    <a:pt x="570549" y="241110"/>
                    <a:pt x="566409" y="249236"/>
                    <a:pt x="559059" y="253247"/>
                  </a:cubicBezTo>
                  <a:cubicBezTo>
                    <a:pt x="551502" y="257465"/>
                    <a:pt x="542108" y="256534"/>
                    <a:pt x="535509" y="250918"/>
                  </a:cubicBezTo>
                  <a:cubicBezTo>
                    <a:pt x="522569" y="241162"/>
                    <a:pt x="506679" y="236141"/>
                    <a:pt x="490479" y="236685"/>
                  </a:cubicBezTo>
                  <a:cubicBezTo>
                    <a:pt x="470915" y="235287"/>
                    <a:pt x="451790" y="243025"/>
                    <a:pt x="438721" y="257647"/>
                  </a:cubicBezTo>
                  <a:cubicBezTo>
                    <a:pt x="435098" y="263004"/>
                    <a:pt x="429145" y="266368"/>
                    <a:pt x="422676" y="266704"/>
                  </a:cubicBezTo>
                  <a:close/>
                  <a:moveTo>
                    <a:pt x="80554" y="210805"/>
                  </a:moveTo>
                  <a:cubicBezTo>
                    <a:pt x="105915" y="209641"/>
                    <a:pt x="130630" y="219009"/>
                    <a:pt x="148875" y="236685"/>
                  </a:cubicBezTo>
                  <a:cubicBezTo>
                    <a:pt x="187590" y="201126"/>
                    <a:pt x="247060" y="201126"/>
                    <a:pt x="285776" y="236685"/>
                  </a:cubicBezTo>
                  <a:cubicBezTo>
                    <a:pt x="324490" y="201126"/>
                    <a:pt x="383960" y="201126"/>
                    <a:pt x="422676" y="236685"/>
                  </a:cubicBezTo>
                  <a:cubicBezTo>
                    <a:pt x="440998" y="218983"/>
                    <a:pt x="465816" y="209615"/>
                    <a:pt x="491255" y="210805"/>
                  </a:cubicBezTo>
                  <a:cubicBezTo>
                    <a:pt x="509345" y="210572"/>
                    <a:pt x="527175" y="215050"/>
                    <a:pt x="543013" y="223745"/>
                  </a:cubicBezTo>
                  <a:cubicBezTo>
                    <a:pt x="521793" y="106513"/>
                    <a:pt x="418018" y="25511"/>
                    <a:pt x="286034" y="25511"/>
                  </a:cubicBezTo>
                  <a:cubicBezTo>
                    <a:pt x="154050" y="25511"/>
                    <a:pt x="50534" y="106513"/>
                    <a:pt x="29313" y="223745"/>
                  </a:cubicBezTo>
                  <a:cubicBezTo>
                    <a:pt x="44996" y="215075"/>
                    <a:pt x="62646" y="210624"/>
                    <a:pt x="80554" y="210805"/>
                  </a:cubicBezTo>
                  <a:close/>
                  <a:moveTo>
                    <a:pt x="18703" y="230991"/>
                  </a:moveTo>
                  <a:lnTo>
                    <a:pt x="18703" y="230991"/>
                  </a:lnTo>
                  <a:close/>
                </a:path>
              </a:pathLst>
            </a:custGeom>
            <a:grpFill/>
            <a:ln w="25876" cap="flat">
              <a:noFill/>
              <a:prstDash val="solid"/>
              <a:miter/>
            </a:ln>
          </p:spPr>
          <p:txBody>
            <a:bodyPr rtlCol="0" anchor="ctr"/>
            <a:lstStyle/>
            <a:p>
              <a:endParaRPr lang="en-US"/>
            </a:p>
          </p:txBody>
        </p:sp>
        <p:sp>
          <p:nvSpPr>
            <p:cNvPr id="278" name="Freeform 277">
              <a:extLst>
                <a:ext uri="{FF2B5EF4-FFF2-40B4-BE49-F238E27FC236}">
                  <a16:creationId xmlns:a16="http://schemas.microsoft.com/office/drawing/2014/main" id="{8169FA7C-DB1D-C647-85A8-B07AEF69AD35}"/>
                </a:ext>
              </a:extLst>
            </p:cNvPr>
            <p:cNvSpPr/>
            <p:nvPr/>
          </p:nvSpPr>
          <p:spPr>
            <a:xfrm>
              <a:off x="5756689" y="5101522"/>
              <a:ext cx="98380" cy="93941"/>
            </a:xfrm>
            <a:custGeom>
              <a:avLst/>
              <a:gdLst>
                <a:gd name="connsiteX0" fmla="*/ 49086 w 98380"/>
                <a:gd name="connsiteY0" fmla="*/ 93832 h 93941"/>
                <a:gd name="connsiteX1" fmla="*/ 44169 w 98380"/>
                <a:gd name="connsiteY1" fmla="*/ 93832 h 93941"/>
                <a:gd name="connsiteX2" fmla="*/ -84 w 98380"/>
                <a:gd name="connsiteY2" fmla="*/ 42074 h 93941"/>
                <a:gd name="connsiteX3" fmla="*/ -84 w 98380"/>
                <a:gd name="connsiteY3" fmla="*/ -109 h 93941"/>
                <a:gd name="connsiteX4" fmla="*/ 25795 w 98380"/>
                <a:gd name="connsiteY4" fmla="*/ -109 h 93941"/>
                <a:gd name="connsiteX5" fmla="*/ 25795 w 98380"/>
                <a:gd name="connsiteY5" fmla="*/ 40780 h 93941"/>
                <a:gd name="connsiteX6" fmla="*/ 46498 w 98380"/>
                <a:gd name="connsiteY6" fmla="*/ 66659 h 93941"/>
                <a:gd name="connsiteX7" fmla="*/ 64355 w 98380"/>
                <a:gd name="connsiteY7" fmla="*/ 60965 h 93941"/>
                <a:gd name="connsiteX8" fmla="*/ 72377 w 98380"/>
                <a:gd name="connsiteY8" fmla="*/ 41556 h 93941"/>
                <a:gd name="connsiteX9" fmla="*/ 72377 w 98380"/>
                <a:gd name="connsiteY9" fmla="*/ 31981 h 93941"/>
                <a:gd name="connsiteX10" fmla="*/ 98256 w 98380"/>
                <a:gd name="connsiteY10" fmla="*/ 31981 h 93941"/>
                <a:gd name="connsiteX11" fmla="*/ 98256 w 98380"/>
                <a:gd name="connsiteY11" fmla="*/ 41556 h 93941"/>
                <a:gd name="connsiteX12" fmla="*/ 81693 w 98380"/>
                <a:gd name="connsiteY12" fmla="*/ 80116 h 93941"/>
                <a:gd name="connsiteX13" fmla="*/ 49086 w 98380"/>
                <a:gd name="connsiteY13" fmla="*/ 93832 h 93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8380" h="93941">
                  <a:moveTo>
                    <a:pt x="49086" y="93832"/>
                  </a:moveTo>
                  <a:lnTo>
                    <a:pt x="44169" y="93832"/>
                  </a:lnTo>
                  <a:cubicBezTo>
                    <a:pt x="18186" y="90752"/>
                    <a:pt x="-1068" y="68212"/>
                    <a:pt x="-84" y="42074"/>
                  </a:cubicBezTo>
                  <a:lnTo>
                    <a:pt x="-84" y="-109"/>
                  </a:lnTo>
                  <a:lnTo>
                    <a:pt x="25795" y="-109"/>
                  </a:lnTo>
                  <a:lnTo>
                    <a:pt x="25795" y="40780"/>
                  </a:lnTo>
                  <a:cubicBezTo>
                    <a:pt x="25536" y="53279"/>
                    <a:pt x="34257" y="64174"/>
                    <a:pt x="46498" y="66659"/>
                  </a:cubicBezTo>
                  <a:cubicBezTo>
                    <a:pt x="53019" y="67590"/>
                    <a:pt x="59593" y="65494"/>
                    <a:pt x="64355" y="60965"/>
                  </a:cubicBezTo>
                  <a:cubicBezTo>
                    <a:pt x="69660" y="55919"/>
                    <a:pt x="72558" y="48880"/>
                    <a:pt x="72377" y="41556"/>
                  </a:cubicBezTo>
                  <a:lnTo>
                    <a:pt x="72377" y="31981"/>
                  </a:lnTo>
                  <a:lnTo>
                    <a:pt x="98256" y="31981"/>
                  </a:lnTo>
                  <a:lnTo>
                    <a:pt x="98256" y="41556"/>
                  </a:lnTo>
                  <a:cubicBezTo>
                    <a:pt x="98437" y="56178"/>
                    <a:pt x="92407" y="70179"/>
                    <a:pt x="81693" y="80116"/>
                  </a:cubicBezTo>
                  <a:cubicBezTo>
                    <a:pt x="72921" y="88604"/>
                    <a:pt x="61275" y="93496"/>
                    <a:pt x="49086" y="93832"/>
                  </a:cubicBezTo>
                  <a:close/>
                </a:path>
              </a:pathLst>
            </a:custGeom>
            <a:grpFill/>
            <a:ln w="25876" cap="flat">
              <a:noFill/>
              <a:prstDash val="solid"/>
              <a:miter/>
            </a:ln>
          </p:spPr>
          <p:txBody>
            <a:bodyPr rtlCol="0" anchor="ctr"/>
            <a:lstStyle/>
            <a:p>
              <a:endParaRPr lang="en-US"/>
            </a:p>
          </p:txBody>
        </p:sp>
        <p:sp>
          <p:nvSpPr>
            <p:cNvPr id="279" name="Freeform 278">
              <a:extLst>
                <a:ext uri="{FF2B5EF4-FFF2-40B4-BE49-F238E27FC236}">
                  <a16:creationId xmlns:a16="http://schemas.microsoft.com/office/drawing/2014/main" id="{570C2F6D-FE68-E74F-9315-98C5125DCE7C}"/>
                </a:ext>
              </a:extLst>
            </p:cNvPr>
            <p:cNvSpPr/>
            <p:nvPr/>
          </p:nvSpPr>
          <p:spPr>
            <a:xfrm>
              <a:off x="5619825" y="4622500"/>
              <a:ext cx="156051" cy="253097"/>
            </a:xfrm>
            <a:custGeom>
              <a:avLst/>
              <a:gdLst>
                <a:gd name="connsiteX0" fmla="*/ 25759 w 156051"/>
                <a:gd name="connsiteY0" fmla="*/ 252988 h 253097"/>
                <a:gd name="connsiteX1" fmla="*/ -120 w 156051"/>
                <a:gd name="connsiteY1" fmla="*/ 252988 h 253097"/>
                <a:gd name="connsiteX2" fmla="*/ 145838 w 156051"/>
                <a:gd name="connsiteY2" fmla="*/ -109 h 253097"/>
                <a:gd name="connsiteX3" fmla="*/ 155931 w 156051"/>
                <a:gd name="connsiteY3" fmla="*/ 23699 h 253097"/>
                <a:gd name="connsiteX4" fmla="*/ 25759 w 156051"/>
                <a:gd name="connsiteY4" fmla="*/ 252988 h 253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051" h="253097">
                  <a:moveTo>
                    <a:pt x="25759" y="252988"/>
                  </a:moveTo>
                  <a:lnTo>
                    <a:pt x="-120" y="252988"/>
                  </a:lnTo>
                  <a:cubicBezTo>
                    <a:pt x="-120" y="136791"/>
                    <a:pt x="57073" y="37415"/>
                    <a:pt x="145838" y="-109"/>
                  </a:cubicBezTo>
                  <a:lnTo>
                    <a:pt x="155931" y="23699"/>
                  </a:lnTo>
                  <a:cubicBezTo>
                    <a:pt x="76741" y="57083"/>
                    <a:pt x="25759" y="147143"/>
                    <a:pt x="25759" y="252988"/>
                  </a:cubicBezTo>
                  <a:close/>
                </a:path>
              </a:pathLst>
            </a:custGeom>
            <a:grpFill/>
            <a:ln w="25876" cap="flat">
              <a:noFill/>
              <a:prstDash val="solid"/>
              <a:miter/>
            </a:ln>
          </p:spPr>
          <p:txBody>
            <a:bodyPr rtlCol="0" anchor="ctr"/>
            <a:lstStyle/>
            <a:p>
              <a:endParaRPr lang="en-US"/>
            </a:p>
          </p:txBody>
        </p:sp>
        <p:sp>
          <p:nvSpPr>
            <p:cNvPr id="280" name="Freeform 279">
              <a:extLst>
                <a:ext uri="{FF2B5EF4-FFF2-40B4-BE49-F238E27FC236}">
                  <a16:creationId xmlns:a16="http://schemas.microsoft.com/office/drawing/2014/main" id="{4897C2B6-8A33-1B41-B5E5-97BA333BC89C}"/>
                </a:ext>
              </a:extLst>
            </p:cNvPr>
            <p:cNvSpPr/>
            <p:nvPr/>
          </p:nvSpPr>
          <p:spPr>
            <a:xfrm>
              <a:off x="5766559" y="4622500"/>
              <a:ext cx="155274" cy="253097"/>
            </a:xfrm>
            <a:custGeom>
              <a:avLst/>
              <a:gdLst>
                <a:gd name="connsiteX0" fmla="*/ 155155 w 155274"/>
                <a:gd name="connsiteY0" fmla="*/ 252988 h 253097"/>
                <a:gd name="connsiteX1" fmla="*/ 129275 w 155274"/>
                <a:gd name="connsiteY1" fmla="*/ 252988 h 253097"/>
                <a:gd name="connsiteX2" fmla="*/ -120 w 155274"/>
                <a:gd name="connsiteY2" fmla="*/ 23699 h 253097"/>
                <a:gd name="connsiteX3" fmla="*/ 9973 w 155274"/>
                <a:gd name="connsiteY3" fmla="*/ -109 h 253097"/>
                <a:gd name="connsiteX4" fmla="*/ 155155 w 155274"/>
                <a:gd name="connsiteY4" fmla="*/ 252988 h 253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274" h="253097">
                  <a:moveTo>
                    <a:pt x="155155" y="252988"/>
                  </a:moveTo>
                  <a:lnTo>
                    <a:pt x="129275" y="252988"/>
                  </a:lnTo>
                  <a:cubicBezTo>
                    <a:pt x="129275" y="147143"/>
                    <a:pt x="77517" y="57083"/>
                    <a:pt x="-120" y="23699"/>
                  </a:cubicBezTo>
                  <a:lnTo>
                    <a:pt x="9973" y="-109"/>
                  </a:lnTo>
                  <a:cubicBezTo>
                    <a:pt x="97962" y="37415"/>
                    <a:pt x="155155" y="136791"/>
                    <a:pt x="155155" y="252988"/>
                  </a:cubicBezTo>
                  <a:close/>
                </a:path>
              </a:pathLst>
            </a:custGeom>
            <a:grpFill/>
            <a:ln w="25876" cap="flat">
              <a:noFill/>
              <a:prstDash val="solid"/>
              <a:miter/>
            </a:ln>
          </p:spPr>
          <p:txBody>
            <a:bodyPr rtlCol="0" anchor="ctr"/>
            <a:lstStyle/>
            <a:p>
              <a:endParaRPr lang="en-US"/>
            </a:p>
          </p:txBody>
        </p:sp>
        <p:sp>
          <p:nvSpPr>
            <p:cNvPr id="281" name="Freeform 280">
              <a:extLst>
                <a:ext uri="{FF2B5EF4-FFF2-40B4-BE49-F238E27FC236}">
                  <a16:creationId xmlns:a16="http://schemas.microsoft.com/office/drawing/2014/main" id="{416C291D-ACDD-0A46-99B4-DAB5524CA20C}"/>
                </a:ext>
              </a:extLst>
            </p:cNvPr>
            <p:cNvSpPr/>
            <p:nvPr/>
          </p:nvSpPr>
          <p:spPr>
            <a:xfrm>
              <a:off x="5756725" y="4602573"/>
              <a:ext cx="25879" cy="269660"/>
            </a:xfrm>
            <a:custGeom>
              <a:avLst/>
              <a:gdLst>
                <a:gd name="connsiteX0" fmla="*/ 0 w 25879"/>
                <a:gd name="connsiteY0" fmla="*/ 0 h 269660"/>
                <a:gd name="connsiteX1" fmla="*/ 25879 w 25879"/>
                <a:gd name="connsiteY1" fmla="*/ 0 h 269660"/>
                <a:gd name="connsiteX2" fmla="*/ 25879 w 25879"/>
                <a:gd name="connsiteY2" fmla="*/ 269660 h 269660"/>
                <a:gd name="connsiteX3" fmla="*/ 0 w 25879"/>
                <a:gd name="connsiteY3" fmla="*/ 269660 h 269660"/>
              </a:gdLst>
              <a:ahLst/>
              <a:cxnLst>
                <a:cxn ang="0">
                  <a:pos x="connsiteX0" y="connsiteY0"/>
                </a:cxn>
                <a:cxn ang="0">
                  <a:pos x="connsiteX1" y="connsiteY1"/>
                </a:cxn>
                <a:cxn ang="0">
                  <a:pos x="connsiteX2" y="connsiteY2"/>
                </a:cxn>
                <a:cxn ang="0">
                  <a:pos x="connsiteX3" y="connsiteY3"/>
                </a:cxn>
              </a:cxnLst>
              <a:rect l="l" t="t" r="r" b="b"/>
              <a:pathLst>
                <a:path w="25879" h="269660">
                  <a:moveTo>
                    <a:pt x="0" y="0"/>
                  </a:moveTo>
                  <a:lnTo>
                    <a:pt x="25879" y="0"/>
                  </a:lnTo>
                  <a:lnTo>
                    <a:pt x="25879" y="269660"/>
                  </a:lnTo>
                  <a:lnTo>
                    <a:pt x="0" y="269660"/>
                  </a:lnTo>
                  <a:close/>
                </a:path>
              </a:pathLst>
            </a:custGeom>
            <a:grpFill/>
            <a:ln w="25876" cap="flat">
              <a:noFill/>
              <a:prstDash val="solid"/>
              <a:miter/>
            </a:ln>
          </p:spPr>
          <p:txBody>
            <a:bodyPr rtlCol="0" anchor="ctr"/>
            <a:lstStyle/>
            <a:p>
              <a:endParaRPr lang="en-US"/>
            </a:p>
          </p:txBody>
        </p:sp>
        <p:sp>
          <p:nvSpPr>
            <p:cNvPr id="282" name="Freeform 281">
              <a:extLst>
                <a:ext uri="{FF2B5EF4-FFF2-40B4-BE49-F238E27FC236}">
                  <a16:creationId xmlns:a16="http://schemas.microsoft.com/office/drawing/2014/main" id="{3A0D3484-0551-6649-8B25-AE25E62C7CC3}"/>
                </a:ext>
              </a:extLst>
            </p:cNvPr>
            <p:cNvSpPr/>
            <p:nvPr/>
          </p:nvSpPr>
          <p:spPr>
            <a:xfrm>
              <a:off x="5598086" y="4899665"/>
              <a:ext cx="346003" cy="175978"/>
            </a:xfrm>
            <a:custGeom>
              <a:avLst/>
              <a:gdLst>
                <a:gd name="connsiteX0" fmla="*/ 197855 w 346003"/>
                <a:gd name="connsiteY0" fmla="*/ 175869 h 175978"/>
                <a:gd name="connsiteX1" fmla="*/ 146097 w 346003"/>
                <a:gd name="connsiteY1" fmla="*/ 175869 h 175978"/>
                <a:gd name="connsiteX2" fmla="*/ 129275 w 346003"/>
                <a:gd name="connsiteY2" fmla="*/ 128769 h 175978"/>
                <a:gd name="connsiteX3" fmla="*/ 108313 w 346003"/>
                <a:gd name="connsiteY3" fmla="*/ 120229 h 175978"/>
                <a:gd name="connsiteX4" fmla="*/ 63283 w 346003"/>
                <a:gd name="connsiteY4" fmla="*/ 141708 h 175978"/>
                <a:gd name="connsiteX5" fmla="*/ 25759 w 346003"/>
                <a:gd name="connsiteY5" fmla="*/ 104184 h 175978"/>
                <a:gd name="connsiteX6" fmla="*/ 47238 w 346003"/>
                <a:gd name="connsiteY6" fmla="*/ 59154 h 175978"/>
                <a:gd name="connsiteX7" fmla="*/ 38440 w 346003"/>
                <a:gd name="connsiteY7" fmla="*/ 38192 h 175978"/>
                <a:gd name="connsiteX8" fmla="*/ -120 w 346003"/>
                <a:gd name="connsiteY8" fmla="*/ 24476 h 175978"/>
                <a:gd name="connsiteX9" fmla="*/ 8679 w 346003"/>
                <a:gd name="connsiteY9" fmla="*/ -109 h 175978"/>
                <a:gd name="connsiteX10" fmla="*/ 60437 w 346003"/>
                <a:gd name="connsiteY10" fmla="*/ 18265 h 175978"/>
                <a:gd name="connsiteX11" fmla="*/ 62249 w 346003"/>
                <a:gd name="connsiteY11" fmla="*/ 24735 h 175978"/>
                <a:gd name="connsiteX12" fmla="*/ 73635 w 346003"/>
                <a:gd name="connsiteY12" fmla="*/ 52167 h 175978"/>
                <a:gd name="connsiteX13" fmla="*/ 76999 w 346003"/>
                <a:gd name="connsiteY13" fmla="*/ 58119 h 175978"/>
                <a:gd name="connsiteX14" fmla="*/ 57849 w 346003"/>
                <a:gd name="connsiteY14" fmla="*/ 99008 h 175978"/>
                <a:gd name="connsiteX15" fmla="*/ 69495 w 346003"/>
                <a:gd name="connsiteY15" fmla="*/ 110395 h 175978"/>
                <a:gd name="connsiteX16" fmla="*/ 110124 w 346003"/>
                <a:gd name="connsiteY16" fmla="*/ 91244 h 175978"/>
                <a:gd name="connsiteX17" fmla="*/ 116077 w 346003"/>
                <a:gd name="connsiteY17" fmla="*/ 94608 h 175978"/>
                <a:gd name="connsiteX18" fmla="*/ 143509 w 346003"/>
                <a:gd name="connsiteY18" fmla="*/ 105736 h 175978"/>
                <a:gd name="connsiteX19" fmla="*/ 149978 w 346003"/>
                <a:gd name="connsiteY19" fmla="*/ 107548 h 175978"/>
                <a:gd name="connsiteX20" fmla="*/ 164989 w 346003"/>
                <a:gd name="connsiteY20" fmla="*/ 149990 h 175978"/>
                <a:gd name="connsiteX21" fmla="*/ 181034 w 346003"/>
                <a:gd name="connsiteY21" fmla="*/ 149990 h 175978"/>
                <a:gd name="connsiteX22" fmla="*/ 196043 w 346003"/>
                <a:gd name="connsiteY22" fmla="*/ 107548 h 175978"/>
                <a:gd name="connsiteX23" fmla="*/ 202772 w 346003"/>
                <a:gd name="connsiteY23" fmla="*/ 105736 h 175978"/>
                <a:gd name="connsiteX24" fmla="*/ 230204 w 346003"/>
                <a:gd name="connsiteY24" fmla="*/ 94608 h 175978"/>
                <a:gd name="connsiteX25" fmla="*/ 235897 w 346003"/>
                <a:gd name="connsiteY25" fmla="*/ 90985 h 175978"/>
                <a:gd name="connsiteX26" fmla="*/ 276786 w 346003"/>
                <a:gd name="connsiteY26" fmla="*/ 110395 h 175978"/>
                <a:gd name="connsiteX27" fmla="*/ 288432 w 346003"/>
                <a:gd name="connsiteY27" fmla="*/ 99008 h 175978"/>
                <a:gd name="connsiteX28" fmla="*/ 269023 w 346003"/>
                <a:gd name="connsiteY28" fmla="*/ 58119 h 175978"/>
                <a:gd name="connsiteX29" fmla="*/ 272387 w 346003"/>
                <a:gd name="connsiteY29" fmla="*/ 52167 h 175978"/>
                <a:gd name="connsiteX30" fmla="*/ 283774 w 346003"/>
                <a:gd name="connsiteY30" fmla="*/ 24735 h 175978"/>
                <a:gd name="connsiteX31" fmla="*/ 285585 w 346003"/>
                <a:gd name="connsiteY31" fmla="*/ 18265 h 175978"/>
                <a:gd name="connsiteX32" fmla="*/ 337343 w 346003"/>
                <a:gd name="connsiteY32" fmla="*/ -109 h 175978"/>
                <a:gd name="connsiteX33" fmla="*/ 345884 w 346003"/>
                <a:gd name="connsiteY33" fmla="*/ 24476 h 175978"/>
                <a:gd name="connsiteX34" fmla="*/ 307324 w 346003"/>
                <a:gd name="connsiteY34" fmla="*/ 38192 h 175978"/>
                <a:gd name="connsiteX35" fmla="*/ 298524 w 346003"/>
                <a:gd name="connsiteY35" fmla="*/ 59154 h 175978"/>
                <a:gd name="connsiteX36" fmla="*/ 320004 w 346003"/>
                <a:gd name="connsiteY36" fmla="*/ 104184 h 175978"/>
                <a:gd name="connsiteX37" fmla="*/ 282479 w 346003"/>
                <a:gd name="connsiteY37" fmla="*/ 141708 h 175978"/>
                <a:gd name="connsiteX38" fmla="*/ 237450 w 346003"/>
                <a:gd name="connsiteY38" fmla="*/ 120229 h 175978"/>
                <a:gd name="connsiteX39" fmla="*/ 216488 w 346003"/>
                <a:gd name="connsiteY39" fmla="*/ 128769 h 175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46003" h="175978">
                  <a:moveTo>
                    <a:pt x="197855" y="175869"/>
                  </a:moveTo>
                  <a:lnTo>
                    <a:pt x="146097" y="175869"/>
                  </a:lnTo>
                  <a:lnTo>
                    <a:pt x="129275" y="128769"/>
                  </a:lnTo>
                  <a:cubicBezTo>
                    <a:pt x="122081" y="126466"/>
                    <a:pt x="115068" y="123593"/>
                    <a:pt x="108313" y="120229"/>
                  </a:cubicBezTo>
                  <a:lnTo>
                    <a:pt x="63283" y="141708"/>
                  </a:lnTo>
                  <a:lnTo>
                    <a:pt x="25759" y="104184"/>
                  </a:lnTo>
                  <a:lnTo>
                    <a:pt x="47238" y="59154"/>
                  </a:lnTo>
                  <a:cubicBezTo>
                    <a:pt x="43667" y="52451"/>
                    <a:pt x="40717" y="45438"/>
                    <a:pt x="38440" y="38192"/>
                  </a:cubicBezTo>
                  <a:lnTo>
                    <a:pt x="-120" y="24476"/>
                  </a:lnTo>
                  <a:lnTo>
                    <a:pt x="8679" y="-109"/>
                  </a:lnTo>
                  <a:lnTo>
                    <a:pt x="60437" y="18265"/>
                  </a:lnTo>
                  <a:lnTo>
                    <a:pt x="62249" y="24735"/>
                  </a:lnTo>
                  <a:cubicBezTo>
                    <a:pt x="64759" y="34362"/>
                    <a:pt x="68589" y="43601"/>
                    <a:pt x="73635" y="52167"/>
                  </a:cubicBezTo>
                  <a:lnTo>
                    <a:pt x="76999" y="58119"/>
                  </a:lnTo>
                  <a:lnTo>
                    <a:pt x="57849" y="99008"/>
                  </a:lnTo>
                  <a:lnTo>
                    <a:pt x="69495" y="110395"/>
                  </a:lnTo>
                  <a:lnTo>
                    <a:pt x="110124" y="91244"/>
                  </a:lnTo>
                  <a:lnTo>
                    <a:pt x="116077" y="94608"/>
                  </a:lnTo>
                  <a:cubicBezTo>
                    <a:pt x="124746" y="99422"/>
                    <a:pt x="133960" y="103149"/>
                    <a:pt x="143509" y="105736"/>
                  </a:cubicBezTo>
                  <a:lnTo>
                    <a:pt x="149978" y="107548"/>
                  </a:lnTo>
                  <a:lnTo>
                    <a:pt x="164989" y="149990"/>
                  </a:lnTo>
                  <a:lnTo>
                    <a:pt x="181034" y="149990"/>
                  </a:lnTo>
                  <a:lnTo>
                    <a:pt x="196043" y="107548"/>
                  </a:lnTo>
                  <a:lnTo>
                    <a:pt x="202772" y="105736"/>
                  </a:lnTo>
                  <a:cubicBezTo>
                    <a:pt x="212321" y="103097"/>
                    <a:pt x="221535" y="99370"/>
                    <a:pt x="230204" y="94608"/>
                  </a:cubicBezTo>
                  <a:lnTo>
                    <a:pt x="235897" y="90985"/>
                  </a:lnTo>
                  <a:lnTo>
                    <a:pt x="276786" y="110395"/>
                  </a:lnTo>
                  <a:lnTo>
                    <a:pt x="288432" y="99008"/>
                  </a:lnTo>
                  <a:lnTo>
                    <a:pt x="269023" y="58119"/>
                  </a:lnTo>
                  <a:lnTo>
                    <a:pt x="272387" y="52167"/>
                  </a:lnTo>
                  <a:cubicBezTo>
                    <a:pt x="277433" y="43601"/>
                    <a:pt x="281263" y="34362"/>
                    <a:pt x="283774" y="24735"/>
                  </a:cubicBezTo>
                  <a:lnTo>
                    <a:pt x="285585" y="18265"/>
                  </a:lnTo>
                  <a:lnTo>
                    <a:pt x="337343" y="-109"/>
                  </a:lnTo>
                  <a:lnTo>
                    <a:pt x="345884" y="24476"/>
                  </a:lnTo>
                  <a:lnTo>
                    <a:pt x="307324" y="38192"/>
                  </a:lnTo>
                  <a:cubicBezTo>
                    <a:pt x="305046" y="45438"/>
                    <a:pt x="302096" y="52451"/>
                    <a:pt x="298524" y="59154"/>
                  </a:cubicBezTo>
                  <a:lnTo>
                    <a:pt x="320004" y="104184"/>
                  </a:lnTo>
                  <a:lnTo>
                    <a:pt x="282479" y="141708"/>
                  </a:lnTo>
                  <a:lnTo>
                    <a:pt x="237450" y="120229"/>
                  </a:lnTo>
                  <a:cubicBezTo>
                    <a:pt x="230695" y="123593"/>
                    <a:pt x="223682" y="126466"/>
                    <a:pt x="216488" y="128769"/>
                  </a:cubicBezTo>
                  <a:close/>
                </a:path>
              </a:pathLst>
            </a:custGeom>
            <a:grpFill/>
            <a:ln w="25876" cap="flat">
              <a:noFill/>
              <a:prstDash val="solid"/>
              <a:miter/>
            </a:ln>
          </p:spPr>
          <p:txBody>
            <a:bodyPr rtlCol="0" anchor="ctr"/>
            <a:lstStyle/>
            <a:p>
              <a:endParaRPr lang="en-US"/>
            </a:p>
          </p:txBody>
        </p:sp>
        <p:sp>
          <p:nvSpPr>
            <p:cNvPr id="283" name="Freeform 282">
              <a:extLst>
                <a:ext uri="{FF2B5EF4-FFF2-40B4-BE49-F238E27FC236}">
                  <a16:creationId xmlns:a16="http://schemas.microsoft.com/office/drawing/2014/main" id="{675D9E62-28FC-544F-B8C8-1A03F6B5C139}"/>
                </a:ext>
              </a:extLst>
            </p:cNvPr>
            <p:cNvSpPr/>
            <p:nvPr/>
          </p:nvSpPr>
          <p:spPr>
            <a:xfrm>
              <a:off x="5687628" y="4895007"/>
              <a:ext cx="164073" cy="82036"/>
            </a:xfrm>
            <a:custGeom>
              <a:avLst/>
              <a:gdLst>
                <a:gd name="connsiteX0" fmla="*/ 81917 w 164073"/>
                <a:gd name="connsiteY0" fmla="*/ 81928 h 82036"/>
                <a:gd name="connsiteX1" fmla="*/ -120 w 164073"/>
                <a:gd name="connsiteY1" fmla="*/ -109 h 82036"/>
                <a:gd name="connsiteX2" fmla="*/ 25759 w 164073"/>
                <a:gd name="connsiteY2" fmla="*/ -109 h 82036"/>
                <a:gd name="connsiteX3" fmla="*/ 81917 w 164073"/>
                <a:gd name="connsiteY3" fmla="*/ 56048 h 82036"/>
                <a:gd name="connsiteX4" fmla="*/ 138074 w 164073"/>
                <a:gd name="connsiteY4" fmla="*/ -109 h 82036"/>
                <a:gd name="connsiteX5" fmla="*/ 163953 w 164073"/>
                <a:gd name="connsiteY5" fmla="*/ -109 h 82036"/>
                <a:gd name="connsiteX6" fmla="*/ 81917 w 164073"/>
                <a:gd name="connsiteY6" fmla="*/ 81928 h 82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073" h="82036">
                  <a:moveTo>
                    <a:pt x="81917" y="81928"/>
                  </a:moveTo>
                  <a:cubicBezTo>
                    <a:pt x="36680" y="81798"/>
                    <a:pt x="9" y="45127"/>
                    <a:pt x="-120" y="-109"/>
                  </a:cubicBezTo>
                  <a:lnTo>
                    <a:pt x="25759" y="-109"/>
                  </a:lnTo>
                  <a:cubicBezTo>
                    <a:pt x="25759" y="30894"/>
                    <a:pt x="50913" y="56048"/>
                    <a:pt x="81917" y="56048"/>
                  </a:cubicBezTo>
                  <a:cubicBezTo>
                    <a:pt x="112920" y="56048"/>
                    <a:pt x="138074" y="30894"/>
                    <a:pt x="138074" y="-109"/>
                  </a:cubicBezTo>
                  <a:lnTo>
                    <a:pt x="163953" y="-109"/>
                  </a:lnTo>
                  <a:cubicBezTo>
                    <a:pt x="163824" y="45127"/>
                    <a:pt x="127153" y="81798"/>
                    <a:pt x="81917" y="81928"/>
                  </a:cubicBezTo>
                  <a:close/>
                </a:path>
              </a:pathLst>
            </a:custGeom>
            <a:grpFill/>
            <a:ln w="25876" cap="flat">
              <a:noFill/>
              <a:prstDash val="solid"/>
              <a:miter/>
            </a:ln>
          </p:spPr>
          <p:txBody>
            <a:bodyPr rtlCol="0" anchor="ctr"/>
            <a:lstStyle/>
            <a:p>
              <a:endParaRPr lang="en-US"/>
            </a:p>
          </p:txBody>
        </p:sp>
      </p:grpSp>
      <p:sp>
        <p:nvSpPr>
          <p:cNvPr id="302" name="Text Placeholder 4">
            <a:extLst>
              <a:ext uri="{FF2B5EF4-FFF2-40B4-BE49-F238E27FC236}">
                <a16:creationId xmlns:a16="http://schemas.microsoft.com/office/drawing/2014/main" id="{1945812D-AC2B-D04C-84AE-8D064BB7C5C2}"/>
              </a:ext>
            </a:extLst>
          </p:cNvPr>
          <p:cNvSpPr txBox="1">
            <a:spLocks/>
          </p:cNvSpPr>
          <p:nvPr/>
        </p:nvSpPr>
        <p:spPr>
          <a:xfrm>
            <a:off x="478879" y="4131793"/>
            <a:ext cx="1797188" cy="608136"/>
          </a:xfrm>
          <a:prstGeom prst="rect">
            <a:avLst/>
          </a:prstGeom>
          <a:noFill/>
        </p:spPr>
        <p:txBody>
          <a:bodyPr lIns="0" tIns="0" rIns="0" bIns="0" anchor="ctr"/>
          <a:lstStyle>
            <a:lvl1pPr marL="0" indent="0" algn="l" defTabSz="1005840" rtl="0" eaLnBrk="1" latinLnBrk="0" hangingPunct="1">
              <a:lnSpc>
                <a:spcPct val="90000"/>
              </a:lnSpc>
              <a:spcBef>
                <a:spcPts val="0"/>
              </a:spcBef>
              <a:spcAft>
                <a:spcPts val="0"/>
              </a:spcAft>
              <a:buClr>
                <a:srgbClr val="E0503D"/>
              </a:buClr>
              <a:buFontTx/>
              <a:buNone/>
              <a:tabLst/>
              <a:defRPr sz="800" b="1" kern="1200">
                <a:solidFill>
                  <a:schemeClr val="bg1"/>
                </a:solidFill>
                <a:latin typeface="Calibri" panose="020F0502020204030204" pitchFamily="34" charset="0"/>
                <a:ea typeface="+mn-ea"/>
                <a:cs typeface="Calibri" panose="020F0502020204030204" pitchFamily="34" charset="0"/>
              </a:defRPr>
            </a:lvl1pPr>
            <a:lvl2pPr marL="0" indent="0" algn="l" defTabSz="1005840" rtl="0" eaLnBrk="1" latinLnBrk="0" hangingPunct="1">
              <a:lnSpc>
                <a:spcPct val="90000"/>
              </a:lnSpc>
              <a:spcBef>
                <a:spcPts val="0"/>
              </a:spcBef>
              <a:spcAft>
                <a:spcPts val="0"/>
              </a:spcAft>
              <a:buClr>
                <a:srgbClr val="E0503D"/>
              </a:buClr>
              <a:buFontTx/>
              <a:buNone/>
              <a:tabLst/>
              <a:defRPr sz="900" b="1" kern="1200">
                <a:solidFill>
                  <a:schemeClr val="bg1"/>
                </a:solidFill>
                <a:latin typeface="Calibri" panose="020F0502020204030204" pitchFamily="34" charset="0"/>
                <a:ea typeface="+mn-ea"/>
                <a:cs typeface="Calibri" panose="020F0502020204030204" pitchFamily="34" charset="0"/>
              </a:defRPr>
            </a:lvl2pPr>
            <a:lvl3pPr marL="0" indent="0" algn="l" defTabSz="1005840" rtl="0" eaLnBrk="1" latinLnBrk="0" hangingPunct="1">
              <a:lnSpc>
                <a:spcPct val="90000"/>
              </a:lnSpc>
              <a:spcBef>
                <a:spcPts val="0"/>
              </a:spcBef>
              <a:spcAft>
                <a:spcPts val="0"/>
              </a:spcAft>
              <a:buClr>
                <a:srgbClr val="E0503D"/>
              </a:buClr>
              <a:buFontTx/>
              <a:buNone/>
              <a:tabLst/>
              <a:defRPr sz="1000" b="1" kern="1200">
                <a:solidFill>
                  <a:schemeClr val="bg1"/>
                </a:solidFill>
                <a:latin typeface="Calibri" panose="020F0502020204030204" pitchFamily="34" charset="0"/>
                <a:ea typeface="+mn-ea"/>
                <a:cs typeface="Calibri" panose="020F0502020204030204" pitchFamily="34" charset="0"/>
              </a:defRPr>
            </a:lvl3pPr>
            <a:lvl4pPr marL="0" indent="0" algn="l" defTabSz="1005840" rtl="0" eaLnBrk="1" latinLnBrk="0" hangingPunct="1">
              <a:lnSpc>
                <a:spcPct val="90000"/>
              </a:lnSpc>
              <a:spcBef>
                <a:spcPts val="0"/>
              </a:spcBef>
              <a:spcAft>
                <a:spcPts val="0"/>
              </a:spcAft>
              <a:buClr>
                <a:schemeClr val="accent2"/>
              </a:buClr>
              <a:buFontTx/>
              <a:buNone/>
              <a:tabLst/>
              <a:defRPr sz="1050" b="1" kern="1200">
                <a:solidFill>
                  <a:schemeClr val="bg1"/>
                </a:solidFill>
                <a:latin typeface="Calibri" panose="020F0502020204030204" pitchFamily="34" charset="0"/>
                <a:ea typeface="+mn-ea"/>
                <a:cs typeface="Calibri" panose="020F0502020204030204" pitchFamily="34" charset="0"/>
              </a:defRPr>
            </a:lvl4pPr>
            <a:lvl5pPr marL="0" marR="0" indent="0" algn="l" defTabSz="1005840" rtl="0" eaLnBrk="1" fontAlgn="auto" latinLnBrk="0" hangingPunct="1">
              <a:lnSpc>
                <a:spcPct val="90000"/>
              </a:lnSpc>
              <a:spcBef>
                <a:spcPts val="0"/>
              </a:spcBef>
              <a:spcAft>
                <a:spcPts val="0"/>
              </a:spcAft>
              <a:buClr>
                <a:schemeClr val="accent2"/>
              </a:buClr>
              <a:buSzTx/>
              <a:buFontTx/>
              <a:buNone/>
              <a:tabLst/>
              <a:defRPr sz="1100" b="1" kern="1200">
                <a:solidFill>
                  <a:schemeClr val="bg1"/>
                </a:solidFill>
                <a:latin typeface="Calibri" panose="020F0502020204030204" pitchFamily="34" charset="0"/>
                <a:ea typeface="+mn-ea"/>
                <a:cs typeface="Calibri" panose="020F0502020204030204" pitchFamily="34" charset="0"/>
              </a:defRPr>
            </a:lvl5pPr>
            <a:lvl6pPr marL="0" marR="0" indent="0" algn="l" defTabSz="1005840" rtl="0" eaLnBrk="1" fontAlgn="auto" latinLnBrk="0" hangingPunct="1">
              <a:lnSpc>
                <a:spcPct val="90000"/>
              </a:lnSpc>
              <a:spcBef>
                <a:spcPts val="0"/>
              </a:spcBef>
              <a:spcAft>
                <a:spcPts val="0"/>
              </a:spcAft>
              <a:buClrTx/>
              <a:buSzTx/>
              <a:buFontTx/>
              <a:buNone/>
              <a:tabLst/>
              <a:defRPr sz="1200" b="1" kern="1200">
                <a:solidFill>
                  <a:schemeClr val="bg1"/>
                </a:solidFill>
                <a:latin typeface="Calibri" panose="020F0502020204030204" pitchFamily="34" charset="0"/>
                <a:ea typeface="+mn-ea"/>
                <a:cs typeface="Calibri" panose="020F0502020204030204" pitchFamily="34" charset="0"/>
              </a:defRPr>
            </a:lvl6pPr>
            <a:lvl7pPr marL="0" indent="0" algn="l" defTabSz="1005840" rtl="0" eaLnBrk="1" latinLnBrk="0" hangingPunct="1">
              <a:lnSpc>
                <a:spcPct val="90000"/>
              </a:lnSpc>
              <a:spcBef>
                <a:spcPts val="0"/>
              </a:spcBef>
              <a:buFontTx/>
              <a:buNone/>
              <a:tabLst/>
              <a:defRPr sz="1400" b="1" kern="1200">
                <a:solidFill>
                  <a:schemeClr val="bg1"/>
                </a:solidFill>
                <a:latin typeface="Calibri" panose="020F0502020204030204" pitchFamily="34" charset="0"/>
                <a:ea typeface="+mn-ea"/>
                <a:cs typeface="Calibri" panose="020F0502020204030204" pitchFamily="34" charset="0"/>
              </a:defRPr>
            </a:lvl7pPr>
            <a:lvl8pPr marL="0" indent="0" algn="l" defTabSz="1005840" rtl="0" eaLnBrk="1" latinLnBrk="0" hangingPunct="1">
              <a:lnSpc>
                <a:spcPct val="90000"/>
              </a:lnSpc>
              <a:spcBef>
                <a:spcPts val="0"/>
              </a:spcBef>
              <a:buFontTx/>
              <a:buNone/>
              <a:defRPr sz="1600" b="1" kern="1200">
                <a:solidFill>
                  <a:schemeClr val="bg1"/>
                </a:solidFill>
                <a:latin typeface="Calibri" panose="020F0502020204030204" pitchFamily="34" charset="0"/>
                <a:ea typeface="+mn-ea"/>
                <a:cs typeface="Calibri" panose="020F0502020204030204" pitchFamily="34" charset="0"/>
              </a:defRPr>
            </a:lvl8pPr>
            <a:lvl9pPr marL="0" indent="0" algn="l" defTabSz="1005840" rtl="0" eaLnBrk="1" latinLnBrk="0" hangingPunct="1">
              <a:lnSpc>
                <a:spcPct val="90000"/>
              </a:lnSpc>
              <a:spcBef>
                <a:spcPts val="0"/>
              </a:spcBef>
              <a:buFontTx/>
              <a:buNone/>
              <a:defRPr sz="1800" b="1" kern="1200">
                <a:solidFill>
                  <a:schemeClr val="bg1"/>
                </a:solidFill>
                <a:latin typeface="Calibri" panose="020F0502020204030204" pitchFamily="34" charset="0"/>
                <a:ea typeface="+mn-ea"/>
                <a:cs typeface="Calibri" panose="020F0502020204030204" pitchFamily="34" charset="0"/>
              </a:defRPr>
            </a:lvl9pPr>
          </a:lstStyle>
          <a:p>
            <a:pPr lvl="8"/>
            <a:r>
              <a:rPr lang="en-US">
                <a:solidFill>
                  <a:schemeClr val="accent1"/>
                </a:solidFill>
              </a:rPr>
              <a:t>OUR HEALTHCARE QUALIFICATIONS</a:t>
            </a:r>
          </a:p>
        </p:txBody>
      </p:sp>
      <p:grpSp>
        <p:nvGrpSpPr>
          <p:cNvPr id="237" name="Group 236">
            <a:extLst>
              <a:ext uri="{FF2B5EF4-FFF2-40B4-BE49-F238E27FC236}">
                <a16:creationId xmlns:a16="http://schemas.microsoft.com/office/drawing/2014/main" id="{92C4D977-0F74-8DD6-0798-6F1B8474F696}"/>
              </a:ext>
            </a:extLst>
          </p:cNvPr>
          <p:cNvGrpSpPr/>
          <p:nvPr>
            <p:custDataLst>
              <p:tags r:id="rId3"/>
            </p:custDataLst>
          </p:nvPr>
        </p:nvGrpSpPr>
        <p:grpSpPr>
          <a:xfrm>
            <a:off x="4197279" y="1836799"/>
            <a:ext cx="8799176" cy="647709"/>
            <a:chOff x="2401211" y="1938567"/>
            <a:chExt cx="10181858" cy="647709"/>
          </a:xfrm>
        </p:grpSpPr>
        <p:cxnSp>
          <p:nvCxnSpPr>
            <p:cNvPr id="233" name="Straight Connector 232">
              <a:extLst>
                <a:ext uri="{FF2B5EF4-FFF2-40B4-BE49-F238E27FC236}">
                  <a16:creationId xmlns:a16="http://schemas.microsoft.com/office/drawing/2014/main" id="{F3460FF4-A211-449D-C143-A6FE94F5B5DA}"/>
                </a:ext>
              </a:extLst>
            </p:cNvPr>
            <p:cNvCxnSpPr>
              <a:cxnSpLocks noChangeAspect="1"/>
            </p:cNvCxnSpPr>
            <p:nvPr>
              <p:custDataLst>
                <p:tags r:id="rId27"/>
              </p:custDataLst>
            </p:nvPr>
          </p:nvCxnSpPr>
          <p:spPr>
            <a:xfrm>
              <a:off x="2401211" y="1941828"/>
              <a:ext cx="10181858" cy="0"/>
            </a:xfrm>
            <a:prstGeom prst="line">
              <a:avLst/>
            </a:prstGeom>
            <a:ln w="1270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2C5F0B96-8413-0CD1-99EC-1B1409E2FFF1}"/>
                </a:ext>
              </a:extLst>
            </p:cNvPr>
            <p:cNvCxnSpPr>
              <a:cxnSpLocks noChangeAspect="1"/>
            </p:cNvCxnSpPr>
            <p:nvPr>
              <p:custDataLst>
                <p:tags r:id="rId28"/>
              </p:custDataLst>
            </p:nvPr>
          </p:nvCxnSpPr>
          <p:spPr>
            <a:xfrm>
              <a:off x="2404161" y="1938567"/>
              <a:ext cx="0" cy="647709"/>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238" name="Group 237">
            <a:extLst>
              <a:ext uri="{FF2B5EF4-FFF2-40B4-BE49-F238E27FC236}">
                <a16:creationId xmlns:a16="http://schemas.microsoft.com/office/drawing/2014/main" id="{B9E36AA2-42A8-5371-BFA3-F2730C2AFE2E}"/>
              </a:ext>
            </a:extLst>
          </p:cNvPr>
          <p:cNvGrpSpPr/>
          <p:nvPr>
            <p:custDataLst>
              <p:tags r:id="rId4"/>
            </p:custDataLst>
          </p:nvPr>
        </p:nvGrpSpPr>
        <p:grpSpPr>
          <a:xfrm>
            <a:off x="4977224" y="2509651"/>
            <a:ext cx="8019231" cy="647709"/>
            <a:chOff x="2401211" y="1938567"/>
            <a:chExt cx="10181858" cy="647709"/>
          </a:xfrm>
        </p:grpSpPr>
        <p:cxnSp>
          <p:nvCxnSpPr>
            <p:cNvPr id="239" name="Straight Connector 238">
              <a:extLst>
                <a:ext uri="{FF2B5EF4-FFF2-40B4-BE49-F238E27FC236}">
                  <a16:creationId xmlns:a16="http://schemas.microsoft.com/office/drawing/2014/main" id="{682F6DC9-2238-8C8A-9953-C9883FA6A96E}"/>
                </a:ext>
              </a:extLst>
            </p:cNvPr>
            <p:cNvCxnSpPr>
              <a:cxnSpLocks noChangeAspect="1"/>
            </p:cNvCxnSpPr>
            <p:nvPr>
              <p:custDataLst>
                <p:tags r:id="rId25"/>
              </p:custDataLst>
            </p:nvPr>
          </p:nvCxnSpPr>
          <p:spPr>
            <a:xfrm>
              <a:off x="2401211" y="1941828"/>
              <a:ext cx="10181858" cy="0"/>
            </a:xfrm>
            <a:prstGeom prst="line">
              <a:avLst/>
            </a:prstGeom>
            <a:ln w="1270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A0AC5754-3C2C-3DC7-D33D-CBBBAF0FA3F4}"/>
                </a:ext>
              </a:extLst>
            </p:cNvPr>
            <p:cNvCxnSpPr>
              <a:cxnSpLocks noChangeAspect="1"/>
            </p:cNvCxnSpPr>
            <p:nvPr>
              <p:custDataLst>
                <p:tags r:id="rId26"/>
              </p:custDataLst>
            </p:nvPr>
          </p:nvCxnSpPr>
          <p:spPr>
            <a:xfrm>
              <a:off x="2404161" y="1938567"/>
              <a:ext cx="0" cy="647709"/>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241" name="Group 240">
            <a:extLst>
              <a:ext uri="{FF2B5EF4-FFF2-40B4-BE49-F238E27FC236}">
                <a16:creationId xmlns:a16="http://schemas.microsoft.com/office/drawing/2014/main" id="{5758F793-007F-FE4B-B15B-697BE413B764}"/>
              </a:ext>
            </a:extLst>
          </p:cNvPr>
          <p:cNvGrpSpPr/>
          <p:nvPr>
            <p:custDataLst>
              <p:tags r:id="rId5"/>
            </p:custDataLst>
          </p:nvPr>
        </p:nvGrpSpPr>
        <p:grpSpPr>
          <a:xfrm>
            <a:off x="5384980" y="3254812"/>
            <a:ext cx="7616402" cy="647709"/>
            <a:chOff x="2401211" y="1938567"/>
            <a:chExt cx="10181858" cy="647709"/>
          </a:xfrm>
        </p:grpSpPr>
        <p:cxnSp>
          <p:nvCxnSpPr>
            <p:cNvPr id="242" name="Straight Connector 241">
              <a:extLst>
                <a:ext uri="{FF2B5EF4-FFF2-40B4-BE49-F238E27FC236}">
                  <a16:creationId xmlns:a16="http://schemas.microsoft.com/office/drawing/2014/main" id="{26C9FFC4-4B5C-3A70-E699-57A913060A3A}"/>
                </a:ext>
              </a:extLst>
            </p:cNvPr>
            <p:cNvCxnSpPr>
              <a:cxnSpLocks noChangeAspect="1"/>
            </p:cNvCxnSpPr>
            <p:nvPr>
              <p:custDataLst>
                <p:tags r:id="rId23"/>
              </p:custDataLst>
            </p:nvPr>
          </p:nvCxnSpPr>
          <p:spPr>
            <a:xfrm>
              <a:off x="2401211" y="1941828"/>
              <a:ext cx="10181858" cy="0"/>
            </a:xfrm>
            <a:prstGeom prst="line">
              <a:avLst/>
            </a:prstGeom>
            <a:ln w="1270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0AB55166-A27B-ACD9-A2A0-990502C3877D}"/>
                </a:ext>
              </a:extLst>
            </p:cNvPr>
            <p:cNvCxnSpPr>
              <a:cxnSpLocks noChangeAspect="1"/>
            </p:cNvCxnSpPr>
            <p:nvPr>
              <p:custDataLst>
                <p:tags r:id="rId24"/>
              </p:custDataLst>
            </p:nvPr>
          </p:nvCxnSpPr>
          <p:spPr>
            <a:xfrm>
              <a:off x="2404161" y="1938567"/>
              <a:ext cx="0" cy="647709"/>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4E39FD38-2E72-03FD-0BC7-10A175D4358D}"/>
              </a:ext>
            </a:extLst>
          </p:cNvPr>
          <p:cNvGrpSpPr/>
          <p:nvPr>
            <p:custDataLst>
              <p:tags r:id="rId6"/>
            </p:custDataLst>
          </p:nvPr>
        </p:nvGrpSpPr>
        <p:grpSpPr>
          <a:xfrm>
            <a:off x="5382774" y="4932862"/>
            <a:ext cx="7613109" cy="647709"/>
            <a:chOff x="2401211" y="1938567"/>
            <a:chExt cx="10181858" cy="647709"/>
          </a:xfrm>
        </p:grpSpPr>
        <p:cxnSp>
          <p:nvCxnSpPr>
            <p:cNvPr id="43" name="Straight Connector 42">
              <a:extLst>
                <a:ext uri="{FF2B5EF4-FFF2-40B4-BE49-F238E27FC236}">
                  <a16:creationId xmlns:a16="http://schemas.microsoft.com/office/drawing/2014/main" id="{B14C2C89-C5F6-F3AE-A7A1-607B08309E06}"/>
                </a:ext>
              </a:extLst>
            </p:cNvPr>
            <p:cNvCxnSpPr>
              <a:cxnSpLocks noChangeAspect="1"/>
            </p:cNvCxnSpPr>
            <p:nvPr>
              <p:custDataLst>
                <p:tags r:id="rId21"/>
              </p:custDataLst>
            </p:nvPr>
          </p:nvCxnSpPr>
          <p:spPr>
            <a:xfrm>
              <a:off x="2401211" y="1941828"/>
              <a:ext cx="10181858" cy="0"/>
            </a:xfrm>
            <a:prstGeom prst="line">
              <a:avLst/>
            </a:prstGeom>
            <a:ln w="1270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3A0D1D5-1061-E620-03DC-73A2ABD0CE9A}"/>
                </a:ext>
              </a:extLst>
            </p:cNvPr>
            <p:cNvCxnSpPr>
              <a:cxnSpLocks noChangeAspect="1"/>
            </p:cNvCxnSpPr>
            <p:nvPr>
              <p:custDataLst>
                <p:tags r:id="rId22"/>
              </p:custDataLst>
            </p:nvPr>
          </p:nvCxnSpPr>
          <p:spPr>
            <a:xfrm>
              <a:off x="2404161" y="1938567"/>
              <a:ext cx="0" cy="647709"/>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828B815D-D939-B77F-51CA-9EEA8AC34413}"/>
              </a:ext>
            </a:extLst>
          </p:cNvPr>
          <p:cNvGrpSpPr/>
          <p:nvPr>
            <p:custDataLst>
              <p:tags r:id="rId7"/>
            </p:custDataLst>
          </p:nvPr>
        </p:nvGrpSpPr>
        <p:grpSpPr>
          <a:xfrm>
            <a:off x="5219885" y="5704673"/>
            <a:ext cx="8016510" cy="640608"/>
            <a:chOff x="2401211" y="1938567"/>
            <a:chExt cx="10181858" cy="647709"/>
          </a:xfrm>
        </p:grpSpPr>
        <p:cxnSp>
          <p:nvCxnSpPr>
            <p:cNvPr id="46" name="Straight Connector 45">
              <a:extLst>
                <a:ext uri="{FF2B5EF4-FFF2-40B4-BE49-F238E27FC236}">
                  <a16:creationId xmlns:a16="http://schemas.microsoft.com/office/drawing/2014/main" id="{6D06C0B6-3977-B597-35A3-E62C4719A0C2}"/>
                </a:ext>
              </a:extLst>
            </p:cNvPr>
            <p:cNvCxnSpPr>
              <a:cxnSpLocks noChangeAspect="1"/>
            </p:cNvCxnSpPr>
            <p:nvPr>
              <p:custDataLst>
                <p:tags r:id="rId19"/>
              </p:custDataLst>
            </p:nvPr>
          </p:nvCxnSpPr>
          <p:spPr>
            <a:xfrm>
              <a:off x="2401211" y="1941828"/>
              <a:ext cx="10181858" cy="0"/>
            </a:xfrm>
            <a:prstGeom prst="line">
              <a:avLst/>
            </a:prstGeom>
            <a:ln w="1270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97D335F-9AC6-D360-50F5-8635951264F8}"/>
                </a:ext>
              </a:extLst>
            </p:cNvPr>
            <p:cNvCxnSpPr>
              <a:cxnSpLocks noChangeAspect="1"/>
            </p:cNvCxnSpPr>
            <p:nvPr>
              <p:custDataLst>
                <p:tags r:id="rId20"/>
              </p:custDataLst>
            </p:nvPr>
          </p:nvCxnSpPr>
          <p:spPr>
            <a:xfrm>
              <a:off x="2404161" y="1938567"/>
              <a:ext cx="0" cy="647709"/>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48" name="Group 47">
            <a:extLst>
              <a:ext uri="{FF2B5EF4-FFF2-40B4-BE49-F238E27FC236}">
                <a16:creationId xmlns:a16="http://schemas.microsoft.com/office/drawing/2014/main" id="{1C639BC9-AE04-3D78-F4CA-88562BD03666}"/>
              </a:ext>
            </a:extLst>
          </p:cNvPr>
          <p:cNvGrpSpPr/>
          <p:nvPr>
            <p:custDataLst>
              <p:tags r:id="rId8"/>
            </p:custDataLst>
          </p:nvPr>
        </p:nvGrpSpPr>
        <p:grpSpPr>
          <a:xfrm>
            <a:off x="4237841" y="6473259"/>
            <a:ext cx="8753976" cy="647709"/>
            <a:chOff x="2401211" y="1938567"/>
            <a:chExt cx="10181858" cy="647709"/>
          </a:xfrm>
        </p:grpSpPr>
        <p:cxnSp>
          <p:nvCxnSpPr>
            <p:cNvPr id="49" name="Straight Connector 48">
              <a:extLst>
                <a:ext uri="{FF2B5EF4-FFF2-40B4-BE49-F238E27FC236}">
                  <a16:creationId xmlns:a16="http://schemas.microsoft.com/office/drawing/2014/main" id="{CF74C5A2-9D0D-D4DA-E873-D6842C244CEA}"/>
                </a:ext>
              </a:extLst>
            </p:cNvPr>
            <p:cNvCxnSpPr>
              <a:cxnSpLocks noChangeAspect="1"/>
            </p:cNvCxnSpPr>
            <p:nvPr>
              <p:custDataLst>
                <p:tags r:id="rId17"/>
              </p:custDataLst>
            </p:nvPr>
          </p:nvCxnSpPr>
          <p:spPr>
            <a:xfrm>
              <a:off x="2401211" y="1941828"/>
              <a:ext cx="10181858" cy="0"/>
            </a:xfrm>
            <a:prstGeom prst="line">
              <a:avLst/>
            </a:prstGeom>
            <a:ln w="1270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7A47B26E-8AF9-ABAE-A7B1-F0537F4D80BE}"/>
                </a:ext>
              </a:extLst>
            </p:cNvPr>
            <p:cNvCxnSpPr>
              <a:cxnSpLocks noChangeAspect="1"/>
            </p:cNvCxnSpPr>
            <p:nvPr>
              <p:custDataLst>
                <p:tags r:id="rId18"/>
              </p:custDataLst>
            </p:nvPr>
          </p:nvCxnSpPr>
          <p:spPr>
            <a:xfrm>
              <a:off x="2404161" y="1938567"/>
              <a:ext cx="0" cy="647709"/>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pic>
        <p:nvPicPr>
          <p:cNvPr id="235" name="Picture 14" descr="Wellpath | H.I.G. Capital - Global Alternative Assets Investment Firm">
            <a:extLst>
              <a:ext uri="{FF2B5EF4-FFF2-40B4-BE49-F238E27FC236}">
                <a16:creationId xmlns:a16="http://schemas.microsoft.com/office/drawing/2014/main" id="{BD61034F-9D15-9DC5-4CC2-57DC580D7558}"/>
              </a:ext>
            </a:extLst>
          </p:cNvPr>
          <p:cNvPicPr>
            <a:picLocks noChangeAspect="1" noChangeArrowheads="1"/>
          </p:cNvPicPr>
          <p:nvPr/>
        </p:nvPicPr>
        <p:blipFill rotWithShape="1">
          <a:blip r:embed="rId34">
            <a:extLst>
              <a:ext uri="{28A0092B-C50C-407E-A947-70E740481C1C}">
                <a14:useLocalDpi xmlns:a14="http://schemas.microsoft.com/office/drawing/2010/main" val="0"/>
              </a:ext>
            </a:extLst>
          </a:blip>
          <a:srcRect t="18471" b="21187"/>
          <a:stretch/>
        </p:blipFill>
        <p:spPr bwMode="auto">
          <a:xfrm>
            <a:off x="5005113" y="2562165"/>
            <a:ext cx="815180" cy="491899"/>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6" descr="Treatment for Substance Use Disorder, Opioid Use Disorder through  medication assisted treatment (methadone, Suboxone®, Vivitrol®) and  counseling.">
            <a:extLst>
              <a:ext uri="{FF2B5EF4-FFF2-40B4-BE49-F238E27FC236}">
                <a16:creationId xmlns:a16="http://schemas.microsoft.com/office/drawing/2014/main" id="{310E3BD9-455A-7E48-2BDA-C13EBFC389DA}"/>
              </a:ext>
            </a:extLst>
          </p:cNvPr>
          <p:cNvPicPr>
            <a:picLocks noChangeAspect="1" noChangeArrowheads="1"/>
          </p:cNvPicPr>
          <p:nvPr/>
        </p:nvPicPr>
        <p:blipFill rotWithShape="1">
          <a:blip r:embed="rId35">
            <a:extLst>
              <a:ext uri="{28A0092B-C50C-407E-A947-70E740481C1C}">
                <a14:useLocalDpi xmlns:a14="http://schemas.microsoft.com/office/drawing/2010/main" val="0"/>
              </a:ext>
            </a:extLst>
          </a:blip>
          <a:srcRect b="16753"/>
          <a:stretch/>
        </p:blipFill>
        <p:spPr bwMode="auto">
          <a:xfrm>
            <a:off x="7296058" y="2601653"/>
            <a:ext cx="837866" cy="412922"/>
          </a:xfrm>
          <a:prstGeom prst="rect">
            <a:avLst/>
          </a:prstGeom>
          <a:noFill/>
          <a:extLst>
            <a:ext uri="{909E8E84-426E-40DD-AFC4-6F175D3DCCD1}">
              <a14:hiddenFill xmlns:a14="http://schemas.microsoft.com/office/drawing/2010/main">
                <a:solidFill>
                  <a:srgbClr val="FFFFFF"/>
                </a:solidFill>
              </a14:hiddenFill>
            </a:ext>
          </a:extLst>
        </p:spPr>
      </p:pic>
      <p:pic>
        <p:nvPicPr>
          <p:cNvPr id="256" name="Picture 22">
            <a:extLst>
              <a:ext uri="{FF2B5EF4-FFF2-40B4-BE49-F238E27FC236}">
                <a16:creationId xmlns:a16="http://schemas.microsoft.com/office/drawing/2014/main" id="{7589C2FC-1212-4AD2-6C53-1AB5FBFD2896}"/>
              </a:ext>
            </a:extLst>
          </p:cNvPr>
          <p:cNvPicPr>
            <a:picLocks noChangeAspect="1" noChangeArrowheads="1"/>
          </p:cNvPicPr>
          <p:nvPr/>
        </p:nvPicPr>
        <p:blipFill rotWithShape="1">
          <a:blip r:embed="rId36">
            <a:extLst>
              <a:ext uri="{28A0092B-C50C-407E-A947-70E740481C1C}">
                <a14:useLocalDpi xmlns:a14="http://schemas.microsoft.com/office/drawing/2010/main" val="0"/>
              </a:ext>
            </a:extLst>
          </a:blip>
          <a:srcRect t="22066" b="29922"/>
          <a:stretch/>
        </p:blipFill>
        <p:spPr bwMode="auto">
          <a:xfrm>
            <a:off x="9167834" y="2566360"/>
            <a:ext cx="1007044" cy="483509"/>
          </a:xfrm>
          <a:prstGeom prst="rect">
            <a:avLst/>
          </a:prstGeom>
          <a:noFill/>
          <a:extLst>
            <a:ext uri="{909E8E84-426E-40DD-AFC4-6F175D3DCCD1}">
              <a14:hiddenFill xmlns:a14="http://schemas.microsoft.com/office/drawing/2010/main">
                <a:solidFill>
                  <a:srgbClr val="FFFFFF"/>
                </a:solidFill>
              </a14:hiddenFill>
            </a:ext>
          </a:extLst>
        </p:spPr>
      </p:pic>
      <p:pic>
        <p:nvPicPr>
          <p:cNvPr id="257" name="Picture 2" descr="Home | RHA Health Services">
            <a:extLst>
              <a:ext uri="{FF2B5EF4-FFF2-40B4-BE49-F238E27FC236}">
                <a16:creationId xmlns:a16="http://schemas.microsoft.com/office/drawing/2014/main" id="{B8E0B6ED-3585-18AF-0913-51B18BD28540}"/>
              </a:ext>
            </a:extLst>
          </p:cNvPr>
          <p:cNvPicPr>
            <a:picLocks noChangeAspect="1" noChangeArrowheads="1"/>
          </p:cNvPicPr>
          <p:nvPr/>
        </p:nvPicPr>
        <p:blipFill rotWithShape="1">
          <a:blip r:embed="rId37">
            <a:extLst>
              <a:ext uri="{28A0092B-C50C-407E-A947-70E740481C1C}">
                <a14:useLocalDpi xmlns:a14="http://schemas.microsoft.com/office/drawing/2010/main" val="0"/>
              </a:ext>
            </a:extLst>
          </a:blip>
          <a:srcRect b="34967"/>
          <a:stretch/>
        </p:blipFill>
        <p:spPr bwMode="auto">
          <a:xfrm>
            <a:off x="6042465" y="2654724"/>
            <a:ext cx="976120" cy="306781"/>
          </a:xfrm>
          <a:prstGeom prst="rect">
            <a:avLst/>
          </a:prstGeom>
          <a:noFill/>
          <a:extLst>
            <a:ext uri="{909E8E84-426E-40DD-AFC4-6F175D3DCCD1}">
              <a14:hiddenFill xmlns:a14="http://schemas.microsoft.com/office/drawing/2010/main">
                <a:solidFill>
                  <a:srgbClr val="FFFFFF"/>
                </a:solidFill>
              </a14:hiddenFill>
            </a:ext>
          </a:extLst>
        </p:spPr>
      </p:pic>
      <p:pic>
        <p:nvPicPr>
          <p:cNvPr id="268" name="Picture 8" descr="New Season | LinkedIn">
            <a:extLst>
              <a:ext uri="{FF2B5EF4-FFF2-40B4-BE49-F238E27FC236}">
                <a16:creationId xmlns:a16="http://schemas.microsoft.com/office/drawing/2014/main" id="{EF0F617E-FF25-0B1C-D8E0-8A70A84639E8}"/>
              </a:ext>
            </a:extLst>
          </p:cNvPr>
          <p:cNvPicPr>
            <a:picLocks noChangeAspect="1" noChangeArrowheads="1"/>
          </p:cNvPicPr>
          <p:nvPr/>
        </p:nvPicPr>
        <p:blipFill rotWithShape="1">
          <a:blip r:embed="rId38">
            <a:extLst>
              <a:ext uri="{28A0092B-C50C-407E-A947-70E740481C1C}">
                <a14:useLocalDpi xmlns:a14="http://schemas.microsoft.com/office/drawing/2010/main" val="0"/>
              </a:ext>
            </a:extLst>
          </a:blip>
          <a:srcRect t="13300" b="13083"/>
          <a:stretch/>
        </p:blipFill>
        <p:spPr bwMode="auto">
          <a:xfrm>
            <a:off x="8314895" y="2567127"/>
            <a:ext cx="654704" cy="481974"/>
          </a:xfrm>
          <a:prstGeom prst="rect">
            <a:avLst/>
          </a:prstGeom>
          <a:noFill/>
          <a:extLst>
            <a:ext uri="{909E8E84-426E-40DD-AFC4-6F175D3DCCD1}">
              <a14:hiddenFill xmlns:a14="http://schemas.microsoft.com/office/drawing/2010/main">
                <a:solidFill>
                  <a:srgbClr val="FFFFFF"/>
                </a:solidFill>
              </a14:hiddenFill>
            </a:ext>
          </a:extLst>
        </p:spPr>
      </p:pic>
      <p:pic>
        <p:nvPicPr>
          <p:cNvPr id="269" name="Picture 2" descr="Toney HealthCare Consulting - Crunchbase Company Profile &amp; Funding">
            <a:extLst>
              <a:ext uri="{FF2B5EF4-FFF2-40B4-BE49-F238E27FC236}">
                <a16:creationId xmlns:a16="http://schemas.microsoft.com/office/drawing/2014/main" id="{E2D0998F-E24C-05E5-D2A1-35158770DC0E}"/>
              </a:ext>
            </a:extLst>
          </p:cNvPr>
          <p:cNvPicPr>
            <a:picLocks noChangeAspect="1" noChangeArrowheads="1"/>
          </p:cNvPicPr>
          <p:nvPr/>
        </p:nvPicPr>
        <p:blipFill rotWithShape="1">
          <a:blip r:embed="rId39">
            <a:extLst>
              <a:ext uri="{28A0092B-C50C-407E-A947-70E740481C1C}">
                <a14:useLocalDpi xmlns:a14="http://schemas.microsoft.com/office/drawing/2010/main" val="0"/>
              </a:ext>
            </a:extLst>
          </a:blip>
          <a:srcRect l="10547" t="28639" r="10156" b="28392"/>
          <a:stretch/>
        </p:blipFill>
        <p:spPr bwMode="auto">
          <a:xfrm>
            <a:off x="12159683" y="6509248"/>
            <a:ext cx="846627" cy="458763"/>
          </a:xfrm>
          <a:prstGeom prst="rect">
            <a:avLst/>
          </a:prstGeom>
          <a:noFill/>
          <a:extLst>
            <a:ext uri="{909E8E84-426E-40DD-AFC4-6F175D3DCCD1}">
              <a14:hiddenFill xmlns:a14="http://schemas.microsoft.com/office/drawing/2010/main">
                <a:solidFill>
                  <a:srgbClr val="FFFFFF"/>
                </a:solidFill>
              </a14:hiddenFill>
            </a:ext>
          </a:extLst>
        </p:spPr>
      </p:pic>
      <p:pic>
        <p:nvPicPr>
          <p:cNvPr id="270" name="Picture 269">
            <a:extLst>
              <a:ext uri="{FF2B5EF4-FFF2-40B4-BE49-F238E27FC236}">
                <a16:creationId xmlns:a16="http://schemas.microsoft.com/office/drawing/2014/main" id="{B26709FD-9CF0-115E-C778-7D41A5C942E4}"/>
              </a:ext>
            </a:extLst>
          </p:cNvPr>
          <p:cNvPicPr>
            <a:picLocks noChangeAspect="1"/>
          </p:cNvPicPr>
          <p:nvPr/>
        </p:nvPicPr>
        <p:blipFill>
          <a:blip r:embed="rId40"/>
          <a:stretch>
            <a:fillRect/>
          </a:stretch>
        </p:blipFill>
        <p:spPr>
          <a:xfrm>
            <a:off x="6928125" y="6541376"/>
            <a:ext cx="985212" cy="394507"/>
          </a:xfrm>
          <a:prstGeom prst="rect">
            <a:avLst/>
          </a:prstGeom>
        </p:spPr>
      </p:pic>
      <p:pic>
        <p:nvPicPr>
          <p:cNvPr id="271" name="Picture 4" descr="Advantage Medical Professionals - Crunchbase Company Profile &amp; Funding">
            <a:extLst>
              <a:ext uri="{FF2B5EF4-FFF2-40B4-BE49-F238E27FC236}">
                <a16:creationId xmlns:a16="http://schemas.microsoft.com/office/drawing/2014/main" id="{DCBE87C1-C905-9051-7A07-95B26D1B3EC0}"/>
              </a:ext>
            </a:extLst>
          </p:cNvPr>
          <p:cNvPicPr>
            <a:picLocks noChangeAspect="1" noChangeArrowheads="1"/>
          </p:cNvPicPr>
          <p:nvPr/>
        </p:nvPicPr>
        <p:blipFill rotWithShape="1">
          <a:blip r:embed="rId41">
            <a:extLst>
              <a:ext uri="{28A0092B-C50C-407E-A947-70E740481C1C}">
                <a14:useLocalDpi xmlns:a14="http://schemas.microsoft.com/office/drawing/2010/main" val="0"/>
              </a:ext>
            </a:extLst>
          </a:blip>
          <a:srcRect t="35416" b="36459"/>
          <a:stretch/>
        </p:blipFill>
        <p:spPr bwMode="auto">
          <a:xfrm>
            <a:off x="10861376" y="6574049"/>
            <a:ext cx="1170349" cy="329161"/>
          </a:xfrm>
          <a:prstGeom prst="rect">
            <a:avLst/>
          </a:prstGeom>
          <a:noFill/>
          <a:extLst>
            <a:ext uri="{909E8E84-426E-40DD-AFC4-6F175D3DCCD1}">
              <a14:hiddenFill xmlns:a14="http://schemas.microsoft.com/office/drawing/2010/main">
                <a:solidFill>
                  <a:srgbClr val="FFFFFF"/>
                </a:solidFill>
              </a14:hiddenFill>
            </a:ext>
          </a:extLst>
        </p:spPr>
      </p:pic>
      <p:pic>
        <p:nvPicPr>
          <p:cNvPr id="274" name="Picture 10" descr="Intermedix Stock Price, Funding, Valuation, Revenue &amp; Financial Statements">
            <a:extLst>
              <a:ext uri="{FF2B5EF4-FFF2-40B4-BE49-F238E27FC236}">
                <a16:creationId xmlns:a16="http://schemas.microsoft.com/office/drawing/2014/main" id="{C514A2A2-FE17-8124-A28E-18F021B2DF32}"/>
              </a:ext>
            </a:extLst>
          </p:cNvPr>
          <p:cNvPicPr>
            <a:picLocks noChangeAspect="1" noChangeArrowheads="1"/>
          </p:cNvPicPr>
          <p:nvPr/>
        </p:nvPicPr>
        <p:blipFill>
          <a:blip r:embed="rId42">
            <a:extLst>
              <a:ext uri="{28A0092B-C50C-407E-A947-70E740481C1C}">
                <a14:useLocalDpi xmlns:a14="http://schemas.microsoft.com/office/drawing/2010/main" val="0"/>
              </a:ext>
            </a:extLst>
          </a:blip>
          <a:srcRect/>
          <a:stretch>
            <a:fillRect/>
          </a:stretch>
        </p:blipFill>
        <p:spPr bwMode="auto">
          <a:xfrm>
            <a:off x="8041294" y="6581982"/>
            <a:ext cx="1462047" cy="313295"/>
          </a:xfrm>
          <a:prstGeom prst="rect">
            <a:avLst/>
          </a:prstGeom>
          <a:noFill/>
          <a:extLst>
            <a:ext uri="{909E8E84-426E-40DD-AFC4-6F175D3DCCD1}">
              <a14:hiddenFill xmlns:a14="http://schemas.microsoft.com/office/drawing/2010/main">
                <a:solidFill>
                  <a:srgbClr val="FFFFFF"/>
                </a:solidFill>
              </a14:hiddenFill>
            </a:ext>
          </a:extLst>
        </p:spPr>
      </p:pic>
      <p:pic>
        <p:nvPicPr>
          <p:cNvPr id="285" name="Picture 2" descr="Aspire Ventures | Home">
            <a:extLst>
              <a:ext uri="{FF2B5EF4-FFF2-40B4-BE49-F238E27FC236}">
                <a16:creationId xmlns:a16="http://schemas.microsoft.com/office/drawing/2014/main" id="{4AC9DBB4-7C8B-3FC9-46B7-35A1802480FF}"/>
              </a:ext>
            </a:extLst>
          </p:cNvPr>
          <p:cNvPicPr>
            <a:picLocks noChangeAspect="1" noChangeArrowheads="1"/>
          </p:cNvPicPr>
          <p:nvPr/>
        </p:nvPicPr>
        <p:blipFill>
          <a:blip r:embed="rId43">
            <a:extLst>
              <a:ext uri="{28A0092B-C50C-407E-A947-70E740481C1C}">
                <a14:useLocalDpi xmlns:a14="http://schemas.microsoft.com/office/drawing/2010/main" val="0"/>
              </a:ext>
            </a:extLst>
          </a:blip>
          <a:srcRect/>
          <a:stretch>
            <a:fillRect/>
          </a:stretch>
        </p:blipFill>
        <p:spPr bwMode="auto">
          <a:xfrm>
            <a:off x="5721387" y="6611093"/>
            <a:ext cx="1078781" cy="255072"/>
          </a:xfrm>
          <a:prstGeom prst="rect">
            <a:avLst/>
          </a:prstGeom>
          <a:noFill/>
          <a:extLst>
            <a:ext uri="{909E8E84-426E-40DD-AFC4-6F175D3DCCD1}">
              <a14:hiddenFill xmlns:a14="http://schemas.microsoft.com/office/drawing/2010/main">
                <a:solidFill>
                  <a:srgbClr val="FFFFFF"/>
                </a:solidFill>
              </a14:hiddenFill>
            </a:ext>
          </a:extLst>
        </p:spPr>
      </p:pic>
      <p:pic>
        <p:nvPicPr>
          <p:cNvPr id="286" name="Picture 4" descr="Snapnurse® | Healthcare Staffing Platform">
            <a:extLst>
              <a:ext uri="{FF2B5EF4-FFF2-40B4-BE49-F238E27FC236}">
                <a16:creationId xmlns:a16="http://schemas.microsoft.com/office/drawing/2014/main" id="{1200964D-250B-E42D-6FEA-FDAF44BBEE65}"/>
              </a:ext>
            </a:extLst>
          </p:cNvPr>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4366772" y="6626048"/>
            <a:ext cx="1226658" cy="225162"/>
          </a:xfrm>
          <a:prstGeom prst="rect">
            <a:avLst/>
          </a:prstGeom>
          <a:noFill/>
          <a:extLst>
            <a:ext uri="{909E8E84-426E-40DD-AFC4-6F175D3DCCD1}">
              <a14:hiddenFill xmlns:a14="http://schemas.microsoft.com/office/drawing/2010/main">
                <a:solidFill>
                  <a:srgbClr val="FFFFFF"/>
                </a:solidFill>
              </a14:hiddenFill>
            </a:ext>
          </a:extLst>
        </p:spPr>
      </p:pic>
      <p:pic>
        <p:nvPicPr>
          <p:cNvPr id="288" name="Picture 4">
            <a:extLst>
              <a:ext uri="{FF2B5EF4-FFF2-40B4-BE49-F238E27FC236}">
                <a16:creationId xmlns:a16="http://schemas.microsoft.com/office/drawing/2014/main" id="{E0FA712C-4D81-7B4B-152A-0D7D2D093C9A}"/>
              </a:ext>
            </a:extLst>
          </p:cNvPr>
          <p:cNvPicPr>
            <a:picLocks noChangeAspect="1" noChangeArrowheads="1"/>
          </p:cNvPicPr>
          <p:nvPr/>
        </p:nvPicPr>
        <p:blipFill rotWithShape="1">
          <a:blip r:embed="rId45">
            <a:extLst>
              <a:ext uri="{28A0092B-C50C-407E-A947-70E740481C1C}">
                <a14:useLocalDpi xmlns:a14="http://schemas.microsoft.com/office/drawing/2010/main" val="0"/>
              </a:ext>
            </a:extLst>
          </a:blip>
          <a:srcRect t="25893" b="26310"/>
          <a:stretch/>
        </p:blipFill>
        <p:spPr bwMode="auto">
          <a:xfrm>
            <a:off x="9631299" y="6600623"/>
            <a:ext cx="1102119" cy="276012"/>
          </a:xfrm>
          <a:prstGeom prst="rect">
            <a:avLst/>
          </a:prstGeom>
          <a:noFill/>
          <a:extLst>
            <a:ext uri="{909E8E84-426E-40DD-AFC4-6F175D3DCCD1}">
              <a14:hiddenFill xmlns:a14="http://schemas.microsoft.com/office/drawing/2010/main">
                <a:solidFill>
                  <a:srgbClr val="FFFFFF"/>
                </a:solidFill>
              </a14:hiddenFill>
            </a:ext>
          </a:extLst>
        </p:spPr>
      </p:pic>
      <p:pic>
        <p:nvPicPr>
          <p:cNvPr id="290" name="Picture 2" descr="Home | Acella Pharmaceuticals Shop">
            <a:extLst>
              <a:ext uri="{FF2B5EF4-FFF2-40B4-BE49-F238E27FC236}">
                <a16:creationId xmlns:a16="http://schemas.microsoft.com/office/drawing/2014/main" id="{A46F2AA2-53C2-FEBD-51CF-EF6E7BDA7810}"/>
              </a:ext>
            </a:extLst>
          </p:cNvPr>
          <p:cNvPicPr>
            <a:picLocks noChangeAspect="1" noChangeArrowheads="1"/>
          </p:cNvPicPr>
          <p:nvPr/>
        </p:nvPicPr>
        <p:blipFill>
          <a:blip r:embed="rId46">
            <a:extLst>
              <a:ext uri="{28A0092B-C50C-407E-A947-70E740481C1C}">
                <a14:useLocalDpi xmlns:a14="http://schemas.microsoft.com/office/drawing/2010/main" val="0"/>
              </a:ext>
            </a:extLst>
          </a:blip>
          <a:srcRect/>
          <a:stretch>
            <a:fillRect/>
          </a:stretch>
        </p:blipFill>
        <p:spPr bwMode="auto">
          <a:xfrm>
            <a:off x="7147312" y="3466781"/>
            <a:ext cx="694922" cy="303449"/>
          </a:xfrm>
          <a:prstGeom prst="rect">
            <a:avLst/>
          </a:prstGeom>
          <a:noFill/>
          <a:extLst>
            <a:ext uri="{909E8E84-426E-40DD-AFC4-6F175D3DCCD1}">
              <a14:hiddenFill xmlns:a14="http://schemas.microsoft.com/office/drawing/2010/main">
                <a:solidFill>
                  <a:srgbClr val="FFFFFF"/>
                </a:solidFill>
              </a14:hiddenFill>
            </a:ext>
          </a:extLst>
        </p:spPr>
      </p:pic>
      <p:pic>
        <p:nvPicPr>
          <p:cNvPr id="291" name="Picture 2">
            <a:extLst>
              <a:ext uri="{FF2B5EF4-FFF2-40B4-BE49-F238E27FC236}">
                <a16:creationId xmlns:a16="http://schemas.microsoft.com/office/drawing/2014/main" id="{56AC384D-B36E-DD47-628B-CE5801895BB5}"/>
              </a:ext>
            </a:extLst>
          </p:cNvPr>
          <p:cNvPicPr>
            <a:picLocks noChangeAspect="1" noChangeArrowheads="1"/>
          </p:cNvPicPr>
          <p:nvPr/>
        </p:nvPicPr>
        <p:blipFill>
          <a:blip r:embed="rId47">
            <a:extLst>
              <a:ext uri="{28A0092B-C50C-407E-A947-70E740481C1C}">
                <a14:useLocalDpi xmlns:a14="http://schemas.microsoft.com/office/drawing/2010/main" val="0"/>
              </a:ext>
            </a:extLst>
          </a:blip>
          <a:srcRect/>
          <a:stretch>
            <a:fillRect/>
          </a:stretch>
        </p:blipFill>
        <p:spPr bwMode="auto">
          <a:xfrm>
            <a:off x="6201855" y="3429948"/>
            <a:ext cx="723816" cy="377114"/>
          </a:xfrm>
          <a:prstGeom prst="rect">
            <a:avLst/>
          </a:prstGeom>
          <a:noFill/>
          <a:extLst>
            <a:ext uri="{909E8E84-426E-40DD-AFC4-6F175D3DCCD1}">
              <a14:hiddenFill xmlns:a14="http://schemas.microsoft.com/office/drawing/2010/main">
                <a:solidFill>
                  <a:srgbClr val="FFFFFF"/>
                </a:solidFill>
              </a14:hiddenFill>
            </a:ext>
          </a:extLst>
        </p:spPr>
      </p:pic>
      <p:pic>
        <p:nvPicPr>
          <p:cNvPr id="292" name="Graphic 291">
            <a:extLst>
              <a:ext uri="{FF2B5EF4-FFF2-40B4-BE49-F238E27FC236}">
                <a16:creationId xmlns:a16="http://schemas.microsoft.com/office/drawing/2014/main" id="{E9EF6B75-0A6B-143D-04B2-E7F1A19CD4E3}"/>
              </a:ext>
            </a:extLst>
          </p:cNvPr>
          <p:cNvPicPr>
            <a:picLocks noChangeAspect="1"/>
          </p:cNvPicPr>
          <p:nvPr/>
        </p:nvPicPr>
        <p:blipFill>
          <a:blip r:embed="rId48">
            <a:extLst>
              <a:ext uri="{96DAC541-7B7A-43D3-8B79-37D633B846F1}">
                <asvg:svgBlip xmlns:asvg="http://schemas.microsoft.com/office/drawing/2016/SVG/main" r:embed="rId49"/>
              </a:ext>
            </a:extLst>
          </a:blip>
          <a:stretch>
            <a:fillRect/>
          </a:stretch>
        </p:blipFill>
        <p:spPr>
          <a:xfrm>
            <a:off x="11922323" y="3467936"/>
            <a:ext cx="1005415" cy="301138"/>
          </a:xfrm>
          <a:prstGeom prst="rect">
            <a:avLst/>
          </a:prstGeom>
        </p:spPr>
      </p:pic>
      <p:pic>
        <p:nvPicPr>
          <p:cNvPr id="303" name="Picture 4" descr="Otsuka Pharmaceutical Co., Ltd.">
            <a:extLst>
              <a:ext uri="{FF2B5EF4-FFF2-40B4-BE49-F238E27FC236}">
                <a16:creationId xmlns:a16="http://schemas.microsoft.com/office/drawing/2014/main" id="{5DD3AD37-84FB-F289-954A-FC35F37C4D56}"/>
              </a:ext>
            </a:extLst>
          </p:cNvPr>
          <p:cNvPicPr>
            <a:picLocks noChangeAspect="1" noChangeArrowheads="1"/>
          </p:cNvPicPr>
          <p:nvPr/>
        </p:nvPicPr>
        <p:blipFill rotWithShape="1">
          <a:blip r:embed="rId50">
            <a:extLst>
              <a:ext uri="{28A0092B-C50C-407E-A947-70E740481C1C}">
                <a14:useLocalDpi xmlns:a14="http://schemas.microsoft.com/office/drawing/2010/main" val="0"/>
              </a:ext>
            </a:extLst>
          </a:blip>
          <a:srcRect l="25477" t="16337" r="27008"/>
          <a:stretch/>
        </p:blipFill>
        <p:spPr bwMode="auto">
          <a:xfrm>
            <a:off x="5443749" y="3370172"/>
            <a:ext cx="536465" cy="496667"/>
          </a:xfrm>
          <a:prstGeom prst="rect">
            <a:avLst/>
          </a:prstGeom>
          <a:noFill/>
          <a:extLst>
            <a:ext uri="{909E8E84-426E-40DD-AFC4-6F175D3DCCD1}">
              <a14:hiddenFill xmlns:a14="http://schemas.microsoft.com/office/drawing/2010/main">
                <a:solidFill>
                  <a:srgbClr val="FFFFFF"/>
                </a:solidFill>
              </a14:hiddenFill>
            </a:ext>
          </a:extLst>
        </p:spPr>
      </p:pic>
      <p:pic>
        <p:nvPicPr>
          <p:cNvPr id="306" name="Picture 305">
            <a:extLst>
              <a:ext uri="{FF2B5EF4-FFF2-40B4-BE49-F238E27FC236}">
                <a16:creationId xmlns:a16="http://schemas.microsoft.com/office/drawing/2014/main" id="{D1560630-AD30-1FA7-084E-954FB5ED0983}"/>
              </a:ext>
            </a:extLst>
          </p:cNvPr>
          <p:cNvPicPr>
            <a:picLocks noChangeAspect="1"/>
          </p:cNvPicPr>
          <p:nvPr/>
        </p:nvPicPr>
        <p:blipFill>
          <a:blip r:embed="rId51" cstate="print">
            <a:extLst>
              <a:ext uri="{28A0092B-C50C-407E-A947-70E740481C1C}">
                <a14:useLocalDpi xmlns:a14="http://schemas.microsoft.com/office/drawing/2010/main"/>
              </a:ext>
            </a:extLst>
          </a:blip>
          <a:stretch>
            <a:fillRect/>
          </a:stretch>
        </p:blipFill>
        <p:spPr>
          <a:xfrm>
            <a:off x="8063875" y="3497791"/>
            <a:ext cx="800592" cy="241428"/>
          </a:xfrm>
          <a:prstGeom prst="rect">
            <a:avLst/>
          </a:prstGeom>
        </p:spPr>
      </p:pic>
      <p:pic>
        <p:nvPicPr>
          <p:cNvPr id="308" name="Picture 2" descr="Cerevel Therapeutics and Arya Sciences Acquisition Corp II Announce  Business Combination, Creating a Publicly Listed Leader in Neuroscience  Drug Development | Business Wire">
            <a:extLst>
              <a:ext uri="{FF2B5EF4-FFF2-40B4-BE49-F238E27FC236}">
                <a16:creationId xmlns:a16="http://schemas.microsoft.com/office/drawing/2014/main" id="{001F5D26-1FF4-28A6-BDEB-61C035095771}"/>
              </a:ext>
            </a:extLst>
          </p:cNvPr>
          <p:cNvPicPr>
            <a:picLocks noChangeAspect="1" noChangeArrowheads="1"/>
          </p:cNvPicPr>
          <p:nvPr/>
        </p:nvPicPr>
        <p:blipFill rotWithShape="1">
          <a:blip r:embed="rId52">
            <a:extLst>
              <a:ext uri="{28A0092B-C50C-407E-A947-70E740481C1C}">
                <a14:useLocalDpi xmlns:a14="http://schemas.microsoft.com/office/drawing/2010/main" val="0"/>
              </a:ext>
            </a:extLst>
          </a:blip>
          <a:srcRect l="11332" t="26943" r="10085" b="29144"/>
          <a:stretch/>
        </p:blipFill>
        <p:spPr bwMode="auto">
          <a:xfrm>
            <a:off x="9086108" y="3462663"/>
            <a:ext cx="1067490" cy="311684"/>
          </a:xfrm>
          <a:prstGeom prst="rect">
            <a:avLst/>
          </a:prstGeom>
          <a:noFill/>
          <a:extLst>
            <a:ext uri="{909E8E84-426E-40DD-AFC4-6F175D3DCCD1}">
              <a14:hiddenFill xmlns:a14="http://schemas.microsoft.com/office/drawing/2010/main">
                <a:solidFill>
                  <a:srgbClr val="FFFFFF"/>
                </a:solidFill>
              </a14:hiddenFill>
            </a:ext>
          </a:extLst>
        </p:spPr>
      </p:pic>
      <p:pic>
        <p:nvPicPr>
          <p:cNvPr id="100" name="Picture 16" descr="Logotipo | Baptist Health South Florida">
            <a:extLst>
              <a:ext uri="{FF2B5EF4-FFF2-40B4-BE49-F238E27FC236}">
                <a16:creationId xmlns:a16="http://schemas.microsoft.com/office/drawing/2014/main" id="{100F9519-DD00-BE72-F0DA-4A2F85D20D3D}"/>
              </a:ext>
            </a:extLst>
          </p:cNvPr>
          <p:cNvPicPr>
            <a:picLocks noChangeAspect="1" noChangeArrowheads="1"/>
          </p:cNvPicPr>
          <p:nvPr/>
        </p:nvPicPr>
        <p:blipFill rotWithShape="1">
          <a:blip r:embed="rId53">
            <a:extLst>
              <a:ext uri="{28A0092B-C50C-407E-A947-70E740481C1C}">
                <a14:useLocalDpi xmlns:a14="http://schemas.microsoft.com/office/drawing/2010/main" val="0"/>
              </a:ext>
            </a:extLst>
          </a:blip>
          <a:srcRect l="8587" t="21430" b="20029"/>
          <a:stretch/>
        </p:blipFill>
        <p:spPr bwMode="auto">
          <a:xfrm>
            <a:off x="10142816" y="1925845"/>
            <a:ext cx="1343524" cy="354282"/>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24">
            <a:extLst>
              <a:ext uri="{FF2B5EF4-FFF2-40B4-BE49-F238E27FC236}">
                <a16:creationId xmlns:a16="http://schemas.microsoft.com/office/drawing/2014/main" id="{8FB64578-16DC-DB34-7844-BDE5021CC8D1}"/>
              </a:ext>
            </a:extLst>
          </p:cNvPr>
          <p:cNvPicPr>
            <a:picLocks noChangeAspect="1" noChangeArrowheads="1"/>
          </p:cNvPicPr>
          <p:nvPr/>
        </p:nvPicPr>
        <p:blipFill rotWithShape="1">
          <a:blip r:embed="rId54">
            <a:extLst>
              <a:ext uri="{28A0092B-C50C-407E-A947-70E740481C1C}">
                <a14:useLocalDpi xmlns:a14="http://schemas.microsoft.com/office/drawing/2010/main" val="0"/>
              </a:ext>
            </a:extLst>
          </a:blip>
          <a:srcRect t="20660" b="17265"/>
          <a:stretch/>
        </p:blipFill>
        <p:spPr bwMode="auto">
          <a:xfrm>
            <a:off x="4382618" y="1925273"/>
            <a:ext cx="1041767" cy="359268"/>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14" descr="FastMed Urgent Care Centers | Walk-In Medical Clinics">
            <a:extLst>
              <a:ext uri="{FF2B5EF4-FFF2-40B4-BE49-F238E27FC236}">
                <a16:creationId xmlns:a16="http://schemas.microsoft.com/office/drawing/2014/main" id="{0BCC16B3-2757-0E46-7A4C-144C69A8EB9E}"/>
              </a:ext>
            </a:extLst>
          </p:cNvPr>
          <p:cNvPicPr>
            <a:picLocks noChangeAspect="1" noChangeArrowheads="1"/>
          </p:cNvPicPr>
          <p:nvPr/>
        </p:nvPicPr>
        <p:blipFill>
          <a:blip r:embed="rId55">
            <a:extLst>
              <a:ext uri="{28A0092B-C50C-407E-A947-70E740481C1C}">
                <a14:useLocalDpi xmlns:a14="http://schemas.microsoft.com/office/drawing/2010/main" val="0"/>
              </a:ext>
            </a:extLst>
          </a:blip>
          <a:srcRect/>
          <a:stretch>
            <a:fillRect/>
          </a:stretch>
        </p:blipFill>
        <p:spPr bwMode="auto">
          <a:xfrm>
            <a:off x="5535403" y="1990201"/>
            <a:ext cx="1014124" cy="229411"/>
          </a:xfrm>
          <a:prstGeom prst="rect">
            <a:avLst/>
          </a:prstGeom>
          <a:noFill/>
          <a:extLst>
            <a:ext uri="{909E8E84-426E-40DD-AFC4-6F175D3DCCD1}">
              <a14:hiddenFill xmlns:a14="http://schemas.microsoft.com/office/drawing/2010/main">
                <a:solidFill>
                  <a:srgbClr val="FFFFFF"/>
                </a:solidFill>
              </a14:hiddenFill>
            </a:ext>
          </a:extLst>
        </p:spPr>
      </p:pic>
      <p:pic>
        <p:nvPicPr>
          <p:cNvPr id="259" name="Picture 258">
            <a:extLst>
              <a:ext uri="{FF2B5EF4-FFF2-40B4-BE49-F238E27FC236}">
                <a16:creationId xmlns:a16="http://schemas.microsoft.com/office/drawing/2014/main" id="{CB585C99-DD0D-6E25-5761-20D1AFF8AAA8}"/>
              </a:ext>
            </a:extLst>
          </p:cNvPr>
          <p:cNvPicPr>
            <a:picLocks noChangeAspect="1"/>
          </p:cNvPicPr>
          <p:nvPr/>
        </p:nvPicPr>
        <p:blipFill>
          <a:blip r:embed="rId56"/>
          <a:stretch>
            <a:fillRect/>
          </a:stretch>
        </p:blipFill>
        <p:spPr>
          <a:xfrm>
            <a:off x="5391573" y="5889089"/>
            <a:ext cx="1639276" cy="298615"/>
          </a:xfrm>
          <a:prstGeom prst="rect">
            <a:avLst/>
          </a:prstGeom>
        </p:spPr>
      </p:pic>
      <p:pic>
        <p:nvPicPr>
          <p:cNvPr id="267" name="Picture 266">
            <a:extLst>
              <a:ext uri="{FF2B5EF4-FFF2-40B4-BE49-F238E27FC236}">
                <a16:creationId xmlns:a16="http://schemas.microsoft.com/office/drawing/2014/main" id="{B068B5C0-D267-AFA6-1454-F02D93FC9438}"/>
              </a:ext>
            </a:extLst>
          </p:cNvPr>
          <p:cNvPicPr>
            <a:picLocks noChangeAspect="1"/>
          </p:cNvPicPr>
          <p:nvPr/>
        </p:nvPicPr>
        <p:blipFill>
          <a:blip r:embed="rId57"/>
          <a:stretch>
            <a:fillRect/>
          </a:stretch>
        </p:blipFill>
        <p:spPr>
          <a:xfrm>
            <a:off x="7285571" y="5891023"/>
            <a:ext cx="1390920" cy="294814"/>
          </a:xfrm>
          <a:prstGeom prst="rect">
            <a:avLst/>
          </a:prstGeom>
        </p:spPr>
      </p:pic>
      <p:pic>
        <p:nvPicPr>
          <p:cNvPr id="273" name="Picture 2" descr="logo">
            <a:extLst>
              <a:ext uri="{FF2B5EF4-FFF2-40B4-BE49-F238E27FC236}">
                <a16:creationId xmlns:a16="http://schemas.microsoft.com/office/drawing/2014/main" id="{F0D0DBDA-7F8D-4079-D25C-EFF17447ACCD}"/>
              </a:ext>
            </a:extLst>
          </p:cNvPr>
          <p:cNvPicPr>
            <a:picLocks noChangeAspect="1" noChangeArrowheads="1"/>
          </p:cNvPicPr>
          <p:nvPr/>
        </p:nvPicPr>
        <p:blipFill>
          <a:blip r:embed="rId58">
            <a:extLst>
              <a:ext uri="{28A0092B-C50C-407E-A947-70E740481C1C}">
                <a14:useLocalDpi xmlns:a14="http://schemas.microsoft.com/office/drawing/2010/main" val="0"/>
              </a:ext>
            </a:extLst>
          </a:blip>
          <a:srcRect/>
          <a:stretch>
            <a:fillRect/>
          </a:stretch>
        </p:blipFill>
        <p:spPr bwMode="auto">
          <a:xfrm>
            <a:off x="10295291" y="5921316"/>
            <a:ext cx="1522050" cy="234161"/>
          </a:xfrm>
          <a:prstGeom prst="rect">
            <a:avLst/>
          </a:prstGeom>
          <a:noFill/>
          <a:extLst>
            <a:ext uri="{909E8E84-426E-40DD-AFC4-6F175D3DCCD1}">
              <a14:hiddenFill xmlns:a14="http://schemas.microsoft.com/office/drawing/2010/main">
                <a:solidFill>
                  <a:srgbClr val="FFFFFF"/>
                </a:solidFill>
              </a14:hiddenFill>
            </a:ext>
          </a:extLst>
        </p:spPr>
      </p:pic>
      <p:pic>
        <p:nvPicPr>
          <p:cNvPr id="275" name="Picture 2" descr="DataLink Software announces global footprint with expansion into India |  Business Wire">
            <a:extLst>
              <a:ext uri="{FF2B5EF4-FFF2-40B4-BE49-F238E27FC236}">
                <a16:creationId xmlns:a16="http://schemas.microsoft.com/office/drawing/2014/main" id="{FAD6BB11-9D94-18CA-64AA-DF59720DDE12}"/>
              </a:ext>
            </a:extLst>
          </p:cNvPr>
          <p:cNvPicPr>
            <a:picLocks noChangeAspect="1" noChangeArrowheads="1"/>
          </p:cNvPicPr>
          <p:nvPr/>
        </p:nvPicPr>
        <p:blipFill>
          <a:blip r:embed="rId59">
            <a:extLst>
              <a:ext uri="{28A0092B-C50C-407E-A947-70E740481C1C}">
                <a14:useLocalDpi xmlns:a14="http://schemas.microsoft.com/office/drawing/2010/main" val="0"/>
              </a:ext>
            </a:extLst>
          </a:blip>
          <a:srcRect/>
          <a:stretch>
            <a:fillRect/>
          </a:stretch>
        </p:blipFill>
        <p:spPr bwMode="auto">
          <a:xfrm>
            <a:off x="8931213" y="5749463"/>
            <a:ext cx="1109357" cy="577866"/>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4" descr="PM Pediatric Urgent Care, Parkland FL - Book Online - Urgent ...">
            <a:extLst>
              <a:ext uri="{FF2B5EF4-FFF2-40B4-BE49-F238E27FC236}">
                <a16:creationId xmlns:a16="http://schemas.microsoft.com/office/drawing/2014/main" id="{AD23DA71-8A06-91F4-DA76-70CF63DA65C2}"/>
              </a:ext>
            </a:extLst>
          </p:cNvPr>
          <p:cNvPicPr>
            <a:picLocks noChangeAspect="1" noChangeArrowheads="1"/>
          </p:cNvPicPr>
          <p:nvPr/>
        </p:nvPicPr>
        <p:blipFill>
          <a:blip r:embed="rId60">
            <a:extLst>
              <a:ext uri="{28A0092B-C50C-407E-A947-70E740481C1C}">
                <a14:useLocalDpi xmlns:a14="http://schemas.microsoft.com/office/drawing/2010/main" val="0"/>
              </a:ext>
            </a:extLst>
          </a:blip>
          <a:srcRect/>
          <a:stretch>
            <a:fillRect/>
          </a:stretch>
        </p:blipFill>
        <p:spPr bwMode="auto">
          <a:xfrm>
            <a:off x="6721696" y="1985635"/>
            <a:ext cx="1089351" cy="239794"/>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3869D14A-A32A-BD97-56A6-DC8B9105B529}"/>
              </a:ext>
            </a:extLst>
          </p:cNvPr>
          <p:cNvPicPr>
            <a:picLocks noChangeAspect="1" noChangeArrowheads="1"/>
          </p:cNvPicPr>
          <p:nvPr/>
        </p:nvPicPr>
        <p:blipFill>
          <a:blip r:embed="rId61">
            <a:extLst>
              <a:ext uri="{28A0092B-C50C-407E-A947-70E740481C1C}">
                <a14:useLocalDpi xmlns:a14="http://schemas.microsoft.com/office/drawing/2010/main" val="0"/>
              </a:ext>
            </a:extLst>
          </a:blip>
          <a:srcRect/>
          <a:stretch>
            <a:fillRect/>
          </a:stretch>
        </p:blipFill>
        <p:spPr bwMode="auto">
          <a:xfrm>
            <a:off x="11455191" y="1965070"/>
            <a:ext cx="1515033" cy="277035"/>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6" descr="BrightView | Outpatient Drug &amp; Alcohol Addiction Treatment ...">
            <a:extLst>
              <a:ext uri="{FF2B5EF4-FFF2-40B4-BE49-F238E27FC236}">
                <a16:creationId xmlns:a16="http://schemas.microsoft.com/office/drawing/2014/main" id="{6EF97929-0769-6709-96E5-5126E5FD6A14}"/>
              </a:ext>
            </a:extLst>
          </p:cNvPr>
          <p:cNvPicPr>
            <a:picLocks noChangeAspect="1" noChangeArrowheads="1"/>
          </p:cNvPicPr>
          <p:nvPr/>
        </p:nvPicPr>
        <p:blipFill>
          <a:blip r:embed="rId62">
            <a:extLst>
              <a:ext uri="{28A0092B-C50C-407E-A947-70E740481C1C}">
                <a14:useLocalDpi xmlns:a14="http://schemas.microsoft.com/office/drawing/2010/main" val="0"/>
              </a:ext>
            </a:extLst>
          </a:blip>
          <a:srcRect/>
          <a:stretch>
            <a:fillRect/>
          </a:stretch>
        </p:blipFill>
        <p:spPr bwMode="auto">
          <a:xfrm>
            <a:off x="10373113" y="2641609"/>
            <a:ext cx="1028243" cy="333011"/>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8">
            <a:extLst>
              <a:ext uri="{FF2B5EF4-FFF2-40B4-BE49-F238E27FC236}">
                <a16:creationId xmlns:a16="http://schemas.microsoft.com/office/drawing/2014/main" id="{932B708A-204A-56B7-60C1-BB27B94BEFA9}"/>
              </a:ext>
            </a:extLst>
          </p:cNvPr>
          <p:cNvPicPr>
            <a:picLocks noChangeAspect="1" noChangeArrowheads="1"/>
          </p:cNvPicPr>
          <p:nvPr/>
        </p:nvPicPr>
        <p:blipFill>
          <a:blip r:embed="rId63">
            <a:extLst>
              <a:ext uri="{28A0092B-C50C-407E-A947-70E740481C1C}">
                <a14:useLocalDpi xmlns:a14="http://schemas.microsoft.com/office/drawing/2010/main" val="0"/>
              </a:ext>
            </a:extLst>
          </a:blip>
          <a:srcRect/>
          <a:stretch>
            <a:fillRect/>
          </a:stretch>
        </p:blipFill>
        <p:spPr bwMode="auto">
          <a:xfrm>
            <a:off x="10375239" y="3476886"/>
            <a:ext cx="1325444" cy="283238"/>
          </a:xfrm>
          <a:prstGeom prst="rect">
            <a:avLst/>
          </a:prstGeom>
          <a:noFill/>
          <a:extLst>
            <a:ext uri="{909E8E84-426E-40DD-AFC4-6F175D3DCCD1}">
              <a14:hiddenFill xmlns:a14="http://schemas.microsoft.com/office/drawing/2010/main">
                <a:solidFill>
                  <a:srgbClr val="FFFFFF"/>
                </a:solidFill>
              </a14:hiddenFill>
            </a:ext>
          </a:extLst>
        </p:spPr>
      </p:pic>
      <p:grpSp>
        <p:nvGrpSpPr>
          <p:cNvPr id="254" name="Group 253">
            <a:extLst>
              <a:ext uri="{FF2B5EF4-FFF2-40B4-BE49-F238E27FC236}">
                <a16:creationId xmlns:a16="http://schemas.microsoft.com/office/drawing/2014/main" id="{7D2E20BD-E0E1-AC9A-ED9F-664AAF694928}"/>
              </a:ext>
            </a:extLst>
          </p:cNvPr>
          <p:cNvGrpSpPr/>
          <p:nvPr/>
        </p:nvGrpSpPr>
        <p:grpSpPr>
          <a:xfrm>
            <a:off x="5728044" y="4087317"/>
            <a:ext cx="7242180" cy="647709"/>
            <a:chOff x="2401211" y="1938567"/>
            <a:chExt cx="10181858" cy="647709"/>
          </a:xfrm>
        </p:grpSpPr>
        <p:cxnSp>
          <p:nvCxnSpPr>
            <p:cNvPr id="255" name="Straight Connector 254">
              <a:extLst>
                <a:ext uri="{FF2B5EF4-FFF2-40B4-BE49-F238E27FC236}">
                  <a16:creationId xmlns:a16="http://schemas.microsoft.com/office/drawing/2014/main" id="{5BB66869-2DBA-F22E-2AD6-24911AC2AD1D}"/>
                </a:ext>
              </a:extLst>
            </p:cNvPr>
            <p:cNvCxnSpPr>
              <a:cxnSpLocks noChangeAspect="1"/>
            </p:cNvCxnSpPr>
            <p:nvPr>
              <p:custDataLst>
                <p:tags r:id="rId15"/>
              </p:custDataLst>
            </p:nvPr>
          </p:nvCxnSpPr>
          <p:spPr>
            <a:xfrm>
              <a:off x="2401211" y="1941828"/>
              <a:ext cx="10181858" cy="0"/>
            </a:xfrm>
            <a:prstGeom prst="line">
              <a:avLst/>
            </a:prstGeom>
            <a:ln w="1270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B02B250-8187-3582-3C8A-4F86677E6D62}"/>
                </a:ext>
              </a:extLst>
            </p:cNvPr>
            <p:cNvCxnSpPr>
              <a:cxnSpLocks noChangeAspect="1"/>
            </p:cNvCxnSpPr>
            <p:nvPr>
              <p:custDataLst>
                <p:tags r:id="rId16"/>
              </p:custDataLst>
            </p:nvPr>
          </p:nvCxnSpPr>
          <p:spPr>
            <a:xfrm>
              <a:off x="2404161" y="1938567"/>
              <a:ext cx="0" cy="647709"/>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pic>
        <p:nvPicPr>
          <p:cNvPr id="309" name="Picture 6" descr="http://www.ikshealth.com/wp-content/themes/ingpat/images/logo_orthoSynetics.png">
            <a:extLst>
              <a:ext uri="{FF2B5EF4-FFF2-40B4-BE49-F238E27FC236}">
                <a16:creationId xmlns:a16="http://schemas.microsoft.com/office/drawing/2014/main" id="{538FF7CE-3C2F-9929-CA00-8563443A0FCF}"/>
              </a:ext>
            </a:extLst>
          </p:cNvPr>
          <p:cNvPicPr>
            <a:picLocks noChangeAspect="1" noChangeArrowheads="1"/>
          </p:cNvPicPr>
          <p:nvPr/>
        </p:nvPicPr>
        <p:blipFill rotWithShape="1">
          <a:blip r:embed="rId64" cstate="print">
            <a:extLst>
              <a:ext uri="{28A0092B-C50C-407E-A947-70E740481C1C}">
                <a14:useLocalDpi xmlns:a14="http://schemas.microsoft.com/office/drawing/2010/main" val="0"/>
              </a:ext>
            </a:extLst>
          </a:blip>
          <a:srcRect l="-11644" t="-33545" r="-11644" b="-33545"/>
          <a:stretch/>
        </p:blipFill>
        <p:spPr bwMode="auto">
          <a:xfrm>
            <a:off x="10189645" y="4173490"/>
            <a:ext cx="1275020" cy="446401"/>
          </a:xfrm>
          <a:prstGeom prst="rect">
            <a:avLst/>
          </a:prstGeom>
          <a:noFill/>
          <a:extLst>
            <a:ext uri="{909E8E84-426E-40DD-AFC4-6F175D3DCCD1}">
              <a14:hiddenFill xmlns:a14="http://schemas.microsoft.com/office/drawing/2010/main">
                <a:solidFill>
                  <a:srgbClr val="FFFFFF"/>
                </a:solidFill>
              </a14:hiddenFill>
            </a:ext>
          </a:extLst>
        </p:spPr>
      </p:pic>
      <p:pic>
        <p:nvPicPr>
          <p:cNvPr id="316" name="Picture 10" descr="EyeCare Partners - Home | Facebook">
            <a:extLst>
              <a:ext uri="{FF2B5EF4-FFF2-40B4-BE49-F238E27FC236}">
                <a16:creationId xmlns:a16="http://schemas.microsoft.com/office/drawing/2014/main" id="{31A30F30-31CF-8C9E-83E5-3FAE2CF32EA3}"/>
              </a:ext>
            </a:extLst>
          </p:cNvPr>
          <p:cNvPicPr>
            <a:picLocks noChangeAspect="1" noChangeArrowheads="1"/>
          </p:cNvPicPr>
          <p:nvPr/>
        </p:nvPicPr>
        <p:blipFill rotWithShape="1">
          <a:blip r:embed="rId65">
            <a:extLst>
              <a:ext uri="{28A0092B-C50C-407E-A947-70E740481C1C}">
                <a14:useLocalDpi xmlns:a14="http://schemas.microsoft.com/office/drawing/2010/main" val="0"/>
              </a:ext>
            </a:extLst>
          </a:blip>
          <a:srcRect t="32420" b="30466"/>
          <a:stretch/>
        </p:blipFill>
        <p:spPr bwMode="auto">
          <a:xfrm>
            <a:off x="11564448" y="4216739"/>
            <a:ext cx="852494" cy="316394"/>
          </a:xfrm>
          <a:prstGeom prst="rect">
            <a:avLst/>
          </a:prstGeom>
          <a:noFill/>
          <a:extLst>
            <a:ext uri="{909E8E84-426E-40DD-AFC4-6F175D3DCCD1}">
              <a14:hiddenFill xmlns:a14="http://schemas.microsoft.com/office/drawing/2010/main">
                <a:solidFill>
                  <a:srgbClr val="FFFFFF"/>
                </a:solidFill>
              </a14:hiddenFill>
            </a:ext>
          </a:extLst>
        </p:spPr>
      </p:pic>
      <p:pic>
        <p:nvPicPr>
          <p:cNvPr id="318" name="Picture 2" descr="AllerVie Health - Home | Facebook">
            <a:extLst>
              <a:ext uri="{FF2B5EF4-FFF2-40B4-BE49-F238E27FC236}">
                <a16:creationId xmlns:a16="http://schemas.microsoft.com/office/drawing/2014/main" id="{238E93A2-6898-B49B-0A32-895FAB889930}"/>
              </a:ext>
            </a:extLst>
          </p:cNvPr>
          <p:cNvPicPr>
            <a:picLocks noChangeAspect="1" noChangeArrowheads="1"/>
          </p:cNvPicPr>
          <p:nvPr/>
        </p:nvPicPr>
        <p:blipFill rotWithShape="1">
          <a:blip r:embed="rId66">
            <a:extLst>
              <a:ext uri="{28A0092B-C50C-407E-A947-70E740481C1C}">
                <a14:useLocalDpi xmlns:a14="http://schemas.microsoft.com/office/drawing/2010/main" val="0"/>
              </a:ext>
            </a:extLst>
          </a:blip>
          <a:srcRect t="11618" b="8574"/>
          <a:stretch/>
        </p:blipFill>
        <p:spPr bwMode="auto">
          <a:xfrm>
            <a:off x="12513432" y="4134467"/>
            <a:ext cx="602624" cy="480939"/>
          </a:xfrm>
          <a:prstGeom prst="rect">
            <a:avLst/>
          </a:prstGeom>
          <a:noFill/>
          <a:extLst>
            <a:ext uri="{909E8E84-426E-40DD-AFC4-6F175D3DCCD1}">
              <a14:hiddenFill xmlns:a14="http://schemas.microsoft.com/office/drawing/2010/main">
                <a:solidFill>
                  <a:srgbClr val="FFFFFF"/>
                </a:solidFill>
              </a14:hiddenFill>
            </a:ext>
          </a:extLst>
        </p:spPr>
      </p:pic>
      <p:pic>
        <p:nvPicPr>
          <p:cNvPr id="236" name="Picture 2">
            <a:extLst>
              <a:ext uri="{FF2B5EF4-FFF2-40B4-BE49-F238E27FC236}">
                <a16:creationId xmlns:a16="http://schemas.microsoft.com/office/drawing/2014/main" id="{95E7C015-4790-4114-19C1-A1DE0B3D7E5C}"/>
              </a:ext>
            </a:extLst>
          </p:cNvPr>
          <p:cNvPicPr>
            <a:picLocks noChangeAspect="1" noChangeArrowheads="1"/>
          </p:cNvPicPr>
          <p:nvPr/>
        </p:nvPicPr>
        <p:blipFill>
          <a:blip r:embed="rId67">
            <a:extLst>
              <a:ext uri="{28A0092B-C50C-407E-A947-70E740481C1C}">
                <a14:useLocalDpi xmlns:a14="http://schemas.microsoft.com/office/drawing/2010/main" val="0"/>
              </a:ext>
            </a:extLst>
          </a:blip>
          <a:srcRect/>
          <a:stretch>
            <a:fillRect/>
          </a:stretch>
        </p:blipFill>
        <p:spPr bwMode="auto">
          <a:xfrm>
            <a:off x="5826234" y="4228082"/>
            <a:ext cx="988822" cy="29370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1E543A27-2516-7106-D19F-ECCC2862B735}"/>
              </a:ext>
            </a:extLst>
          </p:cNvPr>
          <p:cNvPicPr>
            <a:picLocks noChangeAspect="1" noChangeArrowheads="1"/>
          </p:cNvPicPr>
          <p:nvPr/>
        </p:nvPicPr>
        <p:blipFill>
          <a:blip r:embed="rId68">
            <a:extLst>
              <a:ext uri="{28A0092B-C50C-407E-A947-70E740481C1C}">
                <a14:useLocalDpi xmlns:a14="http://schemas.microsoft.com/office/drawing/2010/main" val="0"/>
              </a:ext>
            </a:extLst>
          </a:blip>
          <a:srcRect/>
          <a:stretch>
            <a:fillRect/>
          </a:stretch>
        </p:blipFill>
        <p:spPr bwMode="auto">
          <a:xfrm>
            <a:off x="6911544" y="4220481"/>
            <a:ext cx="1168888" cy="308910"/>
          </a:xfrm>
          <a:prstGeom prst="rect">
            <a:avLst/>
          </a:prstGeom>
          <a:noFill/>
          <a:extLst>
            <a:ext uri="{909E8E84-426E-40DD-AFC4-6F175D3DCCD1}">
              <a14:hiddenFill xmlns:a14="http://schemas.microsoft.com/office/drawing/2010/main">
                <a:solidFill>
                  <a:srgbClr val="FFFFFF"/>
                </a:solidFill>
              </a14:hiddenFill>
            </a:ext>
          </a:extLst>
        </p:spPr>
      </p:pic>
      <p:pic>
        <p:nvPicPr>
          <p:cNvPr id="311" name="Picture 22" descr="Optum and LHC Group to Combine, Advancing Abilities to Extend Value-Based  Care into Patients' Homes - UnitedHealth Group">
            <a:extLst>
              <a:ext uri="{FF2B5EF4-FFF2-40B4-BE49-F238E27FC236}">
                <a16:creationId xmlns:a16="http://schemas.microsoft.com/office/drawing/2014/main" id="{AB0A4616-9641-AC97-20D2-C12CF7061E51}"/>
              </a:ext>
            </a:extLst>
          </p:cNvPr>
          <p:cNvPicPr>
            <a:picLocks noChangeAspect="1" noChangeArrowheads="1"/>
          </p:cNvPicPr>
          <p:nvPr/>
        </p:nvPicPr>
        <p:blipFill rotWithShape="1">
          <a:blip r:embed="rId69">
            <a:extLst>
              <a:ext uri="{28A0092B-C50C-407E-A947-70E740481C1C}">
                <a14:useLocalDpi xmlns:a14="http://schemas.microsoft.com/office/drawing/2010/main" val="0"/>
              </a:ext>
            </a:extLst>
          </a:blip>
          <a:srcRect l="19446" t="10985" r="19652"/>
          <a:stretch/>
        </p:blipFill>
        <p:spPr bwMode="auto">
          <a:xfrm>
            <a:off x="5464789" y="5004186"/>
            <a:ext cx="606651" cy="461877"/>
          </a:xfrm>
          <a:prstGeom prst="rect">
            <a:avLst/>
          </a:prstGeom>
          <a:noFill/>
          <a:extLst>
            <a:ext uri="{909E8E84-426E-40DD-AFC4-6F175D3DCCD1}">
              <a14:hiddenFill xmlns:a14="http://schemas.microsoft.com/office/drawing/2010/main">
                <a:solidFill>
                  <a:srgbClr val="FFFFFF"/>
                </a:solidFill>
              </a14:hiddenFill>
            </a:ext>
          </a:extLst>
        </p:spPr>
      </p:pic>
      <p:pic>
        <p:nvPicPr>
          <p:cNvPr id="312" name="Picture 8" descr="Palliative Care - Sage Hospice, Primary and Palliative Care Arizona">
            <a:extLst>
              <a:ext uri="{FF2B5EF4-FFF2-40B4-BE49-F238E27FC236}">
                <a16:creationId xmlns:a16="http://schemas.microsoft.com/office/drawing/2014/main" id="{792F6483-31E5-D448-F1AC-36CC80C9A664}"/>
              </a:ext>
            </a:extLst>
          </p:cNvPr>
          <p:cNvPicPr>
            <a:picLocks noChangeAspect="1" noChangeArrowheads="1"/>
          </p:cNvPicPr>
          <p:nvPr/>
        </p:nvPicPr>
        <p:blipFill>
          <a:blip r:embed="rId70">
            <a:extLst>
              <a:ext uri="{28A0092B-C50C-407E-A947-70E740481C1C}">
                <a14:useLocalDpi xmlns:a14="http://schemas.microsoft.com/office/drawing/2010/main" val="0"/>
              </a:ext>
            </a:extLst>
          </a:blip>
          <a:srcRect/>
          <a:stretch>
            <a:fillRect/>
          </a:stretch>
        </p:blipFill>
        <p:spPr bwMode="auto">
          <a:xfrm>
            <a:off x="6223963" y="5039993"/>
            <a:ext cx="1188801" cy="390263"/>
          </a:xfrm>
          <a:prstGeom prst="rect">
            <a:avLst/>
          </a:prstGeom>
          <a:noFill/>
          <a:extLst>
            <a:ext uri="{909E8E84-426E-40DD-AFC4-6F175D3DCCD1}">
              <a14:hiddenFill xmlns:a14="http://schemas.microsoft.com/office/drawing/2010/main">
                <a:solidFill>
                  <a:srgbClr val="FFFFFF"/>
                </a:solidFill>
              </a14:hiddenFill>
            </a:ext>
          </a:extLst>
        </p:spPr>
      </p:pic>
      <p:pic>
        <p:nvPicPr>
          <p:cNvPr id="313" name="Picture 12" descr="CenterLight Health System - Crunchbase Company Profile &amp; Funding">
            <a:extLst>
              <a:ext uri="{FF2B5EF4-FFF2-40B4-BE49-F238E27FC236}">
                <a16:creationId xmlns:a16="http://schemas.microsoft.com/office/drawing/2014/main" id="{EE57D9EC-51CF-0EBD-5751-601218937A8E}"/>
              </a:ext>
            </a:extLst>
          </p:cNvPr>
          <p:cNvPicPr>
            <a:picLocks noChangeAspect="1" noChangeArrowheads="1"/>
          </p:cNvPicPr>
          <p:nvPr/>
        </p:nvPicPr>
        <p:blipFill>
          <a:blip r:embed="rId71">
            <a:extLst>
              <a:ext uri="{28A0092B-C50C-407E-A947-70E740481C1C}">
                <a14:useLocalDpi xmlns:a14="http://schemas.microsoft.com/office/drawing/2010/main" val="0"/>
              </a:ext>
            </a:extLst>
          </a:blip>
          <a:srcRect/>
          <a:stretch>
            <a:fillRect/>
          </a:stretch>
        </p:blipFill>
        <p:spPr bwMode="auto">
          <a:xfrm>
            <a:off x="10841033" y="5102195"/>
            <a:ext cx="1151432" cy="265859"/>
          </a:xfrm>
          <a:prstGeom prst="rect">
            <a:avLst/>
          </a:prstGeom>
          <a:noFill/>
          <a:extLst>
            <a:ext uri="{909E8E84-426E-40DD-AFC4-6F175D3DCCD1}">
              <a14:hiddenFill xmlns:a14="http://schemas.microsoft.com/office/drawing/2010/main">
                <a:solidFill>
                  <a:srgbClr val="FFFFFF"/>
                </a:solidFill>
              </a14:hiddenFill>
            </a:ext>
          </a:extLst>
        </p:spPr>
      </p:pic>
      <p:pic>
        <p:nvPicPr>
          <p:cNvPr id="317" name="Picture 316" descr="A picture containing drawing, food&#10;&#10;Description automatically generated">
            <a:extLst>
              <a:ext uri="{FF2B5EF4-FFF2-40B4-BE49-F238E27FC236}">
                <a16:creationId xmlns:a16="http://schemas.microsoft.com/office/drawing/2014/main" id="{A363CF91-F982-E082-66BB-17706B28A35A}"/>
              </a:ext>
            </a:extLst>
          </p:cNvPr>
          <p:cNvPicPr>
            <a:picLocks noChangeAspect="1"/>
          </p:cNvPicPr>
          <p:nvPr/>
        </p:nvPicPr>
        <p:blipFill rotWithShape="1">
          <a:blip r:embed="rId72" cstate="print">
            <a:clrChange>
              <a:clrFrom>
                <a:srgbClr val="F9F9FB"/>
              </a:clrFrom>
              <a:clrTo>
                <a:srgbClr val="F9F9FB">
                  <a:alpha val="0"/>
                </a:srgbClr>
              </a:clrTo>
            </a:clrChange>
            <a:extLst>
              <a:ext uri="{28A0092B-C50C-407E-A947-70E740481C1C}">
                <a14:useLocalDpi xmlns:a14="http://schemas.microsoft.com/office/drawing/2010/main" val="0"/>
              </a:ext>
            </a:extLst>
          </a:blip>
          <a:srcRect l="6365" t="2762"/>
          <a:stretch/>
        </p:blipFill>
        <p:spPr>
          <a:xfrm>
            <a:off x="10015354" y="4976539"/>
            <a:ext cx="673157" cy="517171"/>
          </a:xfrm>
          <a:prstGeom prst="rect">
            <a:avLst/>
          </a:prstGeom>
        </p:spPr>
      </p:pic>
      <p:pic>
        <p:nvPicPr>
          <p:cNvPr id="319" name="Picture 2">
            <a:extLst>
              <a:ext uri="{FF2B5EF4-FFF2-40B4-BE49-F238E27FC236}">
                <a16:creationId xmlns:a16="http://schemas.microsoft.com/office/drawing/2014/main" id="{D598A607-1E08-3C6B-E5DB-F06B7B954BA6}"/>
              </a:ext>
            </a:extLst>
          </p:cNvPr>
          <p:cNvPicPr>
            <a:picLocks noChangeAspect="1" noChangeArrowheads="1"/>
          </p:cNvPicPr>
          <p:nvPr/>
        </p:nvPicPr>
        <p:blipFill>
          <a:blip r:embed="rId73" cstate="print">
            <a:extLst>
              <a:ext uri="{28A0092B-C50C-407E-A947-70E740481C1C}">
                <a14:useLocalDpi xmlns:a14="http://schemas.microsoft.com/office/drawing/2010/main" val="0"/>
              </a:ext>
            </a:extLst>
          </a:blip>
          <a:srcRect/>
          <a:stretch/>
        </p:blipFill>
        <p:spPr bwMode="auto">
          <a:xfrm>
            <a:off x="8708259" y="5003870"/>
            <a:ext cx="1154573" cy="462508"/>
          </a:xfrm>
          <a:prstGeom prst="rect">
            <a:avLst/>
          </a:prstGeom>
          <a:solidFill>
            <a:schemeClr val="bg1"/>
          </a:solidFill>
        </p:spPr>
      </p:pic>
      <p:pic>
        <p:nvPicPr>
          <p:cNvPr id="98" name="Picture 10" descr="The Amsterdam at Harborside - Port Washington, NY">
            <a:extLst>
              <a:ext uri="{FF2B5EF4-FFF2-40B4-BE49-F238E27FC236}">
                <a16:creationId xmlns:a16="http://schemas.microsoft.com/office/drawing/2014/main" id="{4003E4E6-69BE-D37F-B22C-0FC7C3F37EF0}"/>
              </a:ext>
            </a:extLst>
          </p:cNvPr>
          <p:cNvPicPr>
            <a:picLocks noChangeAspect="1" noChangeArrowheads="1"/>
          </p:cNvPicPr>
          <p:nvPr/>
        </p:nvPicPr>
        <p:blipFill>
          <a:blip r:embed="rId74">
            <a:extLst>
              <a:ext uri="{28A0092B-C50C-407E-A947-70E740481C1C}">
                <a14:useLocalDpi xmlns:a14="http://schemas.microsoft.com/office/drawing/2010/main" val="0"/>
              </a:ext>
            </a:extLst>
          </a:blip>
          <a:srcRect/>
          <a:stretch>
            <a:fillRect/>
          </a:stretch>
        </p:blipFill>
        <p:spPr bwMode="auto">
          <a:xfrm>
            <a:off x="7565287" y="5027449"/>
            <a:ext cx="990449" cy="415350"/>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2" descr="Bright Health - Wikipedia">
            <a:extLst>
              <a:ext uri="{FF2B5EF4-FFF2-40B4-BE49-F238E27FC236}">
                <a16:creationId xmlns:a16="http://schemas.microsoft.com/office/drawing/2014/main" id="{AB5FF45F-1727-A949-B59B-85CB20F2B0BE}"/>
              </a:ext>
            </a:extLst>
          </p:cNvPr>
          <p:cNvPicPr>
            <a:picLocks noChangeAspect="1" noChangeArrowheads="1"/>
          </p:cNvPicPr>
          <p:nvPr/>
        </p:nvPicPr>
        <p:blipFill>
          <a:blip r:embed="rId75">
            <a:extLst>
              <a:ext uri="{28A0092B-C50C-407E-A947-70E740481C1C}">
                <a14:useLocalDpi xmlns:a14="http://schemas.microsoft.com/office/drawing/2010/main" val="0"/>
              </a:ext>
            </a:extLst>
          </a:blip>
          <a:srcRect/>
          <a:stretch>
            <a:fillRect/>
          </a:stretch>
        </p:blipFill>
        <p:spPr bwMode="auto">
          <a:xfrm>
            <a:off x="12072062" y="5852885"/>
            <a:ext cx="829551" cy="371023"/>
          </a:xfrm>
          <a:prstGeom prst="rect">
            <a:avLst/>
          </a:prstGeom>
          <a:noFill/>
          <a:extLst>
            <a:ext uri="{909E8E84-426E-40DD-AFC4-6F175D3DCCD1}">
              <a14:hiddenFill xmlns:a14="http://schemas.microsoft.com/office/drawing/2010/main">
                <a:solidFill>
                  <a:srgbClr val="FFFFFF"/>
                </a:solidFill>
              </a14:hiddenFill>
            </a:ext>
          </a:extLst>
        </p:spPr>
      </p:pic>
      <p:grpSp>
        <p:nvGrpSpPr>
          <p:cNvPr id="284" name="easyIcon">
            <a:extLst>
              <a:ext uri="{FF2B5EF4-FFF2-40B4-BE49-F238E27FC236}">
                <a16:creationId xmlns:a16="http://schemas.microsoft.com/office/drawing/2014/main" id="{A08F5342-F701-78C0-D954-D9762D7CD17C}"/>
              </a:ext>
            </a:extLst>
          </p:cNvPr>
          <p:cNvGrpSpPr>
            <a:grpSpLocks noChangeAspect="1"/>
          </p:cNvGrpSpPr>
          <p:nvPr>
            <p:custDataLst>
              <p:tags r:id="rId9"/>
            </p:custDataLst>
          </p:nvPr>
        </p:nvGrpSpPr>
        <p:grpSpPr>
          <a:xfrm>
            <a:off x="2632791" y="2527379"/>
            <a:ext cx="602007" cy="602007"/>
            <a:chOff x="8878907" y="2178002"/>
            <a:chExt cx="714050" cy="714050"/>
          </a:xfrm>
        </p:grpSpPr>
        <p:sp>
          <p:nvSpPr>
            <p:cNvPr id="287" name="Background">
              <a:extLst>
                <a:ext uri="{FF2B5EF4-FFF2-40B4-BE49-F238E27FC236}">
                  <a16:creationId xmlns:a16="http://schemas.microsoft.com/office/drawing/2014/main" id="{EB00303C-6A63-7FD6-73FB-B9AB4FB53203}"/>
                </a:ext>
              </a:extLst>
            </p:cNvPr>
            <p:cNvSpPr/>
            <p:nvPr/>
          </p:nvSpPr>
          <p:spPr>
            <a:xfrm>
              <a:off x="8878907" y="2178002"/>
              <a:ext cx="714050" cy="714050"/>
            </a:xfrm>
            <a:prstGeom prst="rect">
              <a:avLst/>
            </a:prstGeom>
            <a:noFill/>
            <a:ln w="9525" cap="flat" cmpd="sng" algn="ctr">
              <a:noFill/>
              <a:prstDash val="solid"/>
              <a:miter lim="800000"/>
            </a:ln>
            <a:effectLst/>
            <a:extLst>
              <a:ext uri="{909E8E84-426E-40DD-AFC4-6F175D3DCCD1}">
                <a14:hiddenFill xmlns:a14="http://schemas.microsoft.com/office/drawing/2010/main">
                  <a:solidFill>
                    <a:srgbClr val="C8C800"/>
                  </a:solidFill>
                </a14:hiddenFill>
              </a:ext>
              <a:ext uri="{91240B29-F687-4F45-9708-019B960494DF}">
                <a14:hiddenLine xmlns:a14="http://schemas.microsoft.com/office/drawing/2010/main" w="9525" cap="flat" cmpd="sng" algn="ctr">
                  <a:solidFill>
                    <a:schemeClr val="tx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lIns="44487" tIns="44487" rIns="44487" bIns="44487" rtlCol="0" anchor="ctr"/>
            <a:lstStyle/>
            <a:p>
              <a:pPr algn="ctr"/>
              <a:endParaRPr lang="en-US" sz="1168" err="1"/>
            </a:p>
          </p:txBody>
        </p:sp>
        <p:grpSp>
          <p:nvGrpSpPr>
            <p:cNvPr id="289" name="Group 69">
              <a:extLst>
                <a:ext uri="{FF2B5EF4-FFF2-40B4-BE49-F238E27FC236}">
                  <a16:creationId xmlns:a16="http://schemas.microsoft.com/office/drawing/2014/main" id="{0B23AD4F-4819-64A3-87C4-9496DB06D67F}"/>
                </a:ext>
              </a:extLst>
            </p:cNvPr>
            <p:cNvGrpSpPr>
              <a:grpSpLocks noChangeAspect="1"/>
            </p:cNvGrpSpPr>
            <p:nvPr/>
          </p:nvGrpSpPr>
          <p:grpSpPr>
            <a:xfrm>
              <a:off x="8947932" y="2271713"/>
              <a:ext cx="576001" cy="526629"/>
              <a:chOff x="10237788" y="1624013"/>
              <a:chExt cx="444500" cy="406400"/>
            </a:xfrm>
            <a:solidFill>
              <a:schemeClr val="accent2"/>
            </a:solidFill>
          </p:grpSpPr>
          <p:sp>
            <p:nvSpPr>
              <p:cNvPr id="304" name="Vector">
                <a:extLst>
                  <a:ext uri="{FF2B5EF4-FFF2-40B4-BE49-F238E27FC236}">
                    <a16:creationId xmlns:a16="http://schemas.microsoft.com/office/drawing/2014/main" id="{9257D394-E292-386E-2806-E3B34A9A89E9}"/>
                  </a:ext>
                </a:extLst>
              </p:cNvPr>
              <p:cNvSpPr>
                <a:spLocks noEditPoints="1"/>
              </p:cNvSpPr>
              <p:nvPr/>
            </p:nvSpPr>
            <p:spPr bwMode="gray">
              <a:xfrm>
                <a:off x="10237788" y="1624013"/>
                <a:ext cx="444500" cy="406400"/>
              </a:xfrm>
              <a:custGeom>
                <a:avLst/>
                <a:gdLst>
                  <a:gd name="T0" fmla="*/ 128 w 146"/>
                  <a:gd name="T1" fmla="*/ 24 h 131"/>
                  <a:gd name="T2" fmla="*/ 88 w 146"/>
                  <a:gd name="T3" fmla="*/ 11 h 131"/>
                  <a:gd name="T4" fmla="*/ 28 w 146"/>
                  <a:gd name="T5" fmla="*/ 17 h 131"/>
                  <a:gd name="T6" fmla="*/ 1 w 146"/>
                  <a:gd name="T7" fmla="*/ 53 h 131"/>
                  <a:gd name="T8" fmla="*/ 41 w 146"/>
                  <a:gd name="T9" fmla="*/ 90 h 131"/>
                  <a:gd name="T10" fmla="*/ 83 w 146"/>
                  <a:gd name="T11" fmla="*/ 121 h 131"/>
                  <a:gd name="T12" fmla="*/ 103 w 146"/>
                  <a:gd name="T13" fmla="*/ 108 h 131"/>
                  <a:gd name="T14" fmla="*/ 138 w 146"/>
                  <a:gd name="T15" fmla="*/ 76 h 131"/>
                  <a:gd name="T16" fmla="*/ 32 w 146"/>
                  <a:gd name="T17" fmla="*/ 33 h 131"/>
                  <a:gd name="T18" fmla="*/ 94 w 146"/>
                  <a:gd name="T19" fmla="*/ 128 h 131"/>
                  <a:gd name="T20" fmla="*/ 100 w 146"/>
                  <a:gd name="T21" fmla="*/ 108 h 131"/>
                  <a:gd name="T22" fmla="*/ 129 w 146"/>
                  <a:gd name="T23" fmla="*/ 81 h 131"/>
                  <a:gd name="T24" fmla="*/ 118 w 146"/>
                  <a:gd name="T25" fmla="*/ 67 h 131"/>
                  <a:gd name="T26" fmla="*/ 130 w 146"/>
                  <a:gd name="T27" fmla="*/ 42 h 131"/>
                  <a:gd name="T28" fmla="*/ 121 w 146"/>
                  <a:gd name="T29" fmla="*/ 58 h 131"/>
                  <a:gd name="T30" fmla="*/ 110 w 146"/>
                  <a:gd name="T31" fmla="*/ 81 h 131"/>
                  <a:gd name="T32" fmla="*/ 128 w 146"/>
                  <a:gd name="T33" fmla="*/ 84 h 131"/>
                  <a:gd name="T34" fmla="*/ 85 w 146"/>
                  <a:gd name="T35" fmla="*/ 82 h 131"/>
                  <a:gd name="T36" fmla="*/ 65 w 146"/>
                  <a:gd name="T37" fmla="*/ 92 h 131"/>
                  <a:gd name="T38" fmla="*/ 58 w 146"/>
                  <a:gd name="T39" fmla="*/ 80 h 131"/>
                  <a:gd name="T40" fmla="*/ 30 w 146"/>
                  <a:gd name="T41" fmla="*/ 76 h 131"/>
                  <a:gd name="T42" fmla="*/ 16 w 146"/>
                  <a:gd name="T43" fmla="*/ 55 h 131"/>
                  <a:gd name="T44" fmla="*/ 10 w 146"/>
                  <a:gd name="T45" fmla="*/ 40 h 131"/>
                  <a:gd name="T46" fmla="*/ 15 w 146"/>
                  <a:gd name="T47" fmla="*/ 43 h 131"/>
                  <a:gd name="T48" fmla="*/ 26 w 146"/>
                  <a:gd name="T49" fmla="*/ 27 h 131"/>
                  <a:gd name="T50" fmla="*/ 42 w 146"/>
                  <a:gd name="T51" fmla="*/ 35 h 131"/>
                  <a:gd name="T52" fmla="*/ 65 w 146"/>
                  <a:gd name="T53" fmla="*/ 27 h 131"/>
                  <a:gd name="T54" fmla="*/ 53 w 146"/>
                  <a:gd name="T55" fmla="*/ 19 h 131"/>
                  <a:gd name="T56" fmla="*/ 29 w 146"/>
                  <a:gd name="T57" fmla="*/ 27 h 131"/>
                  <a:gd name="T58" fmla="*/ 55 w 146"/>
                  <a:gd name="T59" fmla="*/ 12 h 131"/>
                  <a:gd name="T60" fmla="*/ 55 w 146"/>
                  <a:gd name="T61" fmla="*/ 12 h 131"/>
                  <a:gd name="T62" fmla="*/ 56 w 146"/>
                  <a:gd name="T63" fmla="*/ 12 h 131"/>
                  <a:gd name="T64" fmla="*/ 56 w 146"/>
                  <a:gd name="T65" fmla="*/ 12 h 131"/>
                  <a:gd name="T66" fmla="*/ 73 w 146"/>
                  <a:gd name="T67" fmla="*/ 4 h 131"/>
                  <a:gd name="T68" fmla="*/ 82 w 146"/>
                  <a:gd name="T69" fmla="*/ 23 h 131"/>
                  <a:gd name="T70" fmla="*/ 109 w 146"/>
                  <a:gd name="T71" fmla="*/ 23 h 131"/>
                  <a:gd name="T72" fmla="*/ 96 w 146"/>
                  <a:gd name="T73" fmla="*/ 37 h 131"/>
                  <a:gd name="T74" fmla="*/ 57 w 146"/>
                  <a:gd name="T75" fmla="*/ 36 h 131"/>
                  <a:gd name="T76" fmla="*/ 40 w 146"/>
                  <a:gd name="T77" fmla="*/ 52 h 131"/>
                  <a:gd name="T78" fmla="*/ 57 w 146"/>
                  <a:gd name="T79" fmla="*/ 39 h 131"/>
                  <a:gd name="T80" fmla="*/ 97 w 146"/>
                  <a:gd name="T81" fmla="*/ 40 h 131"/>
                  <a:gd name="T82" fmla="*/ 105 w 146"/>
                  <a:gd name="T83" fmla="*/ 35 h 131"/>
                  <a:gd name="T84" fmla="*/ 135 w 146"/>
                  <a:gd name="T85" fmla="*/ 42 h 131"/>
                  <a:gd name="T86" fmla="*/ 135 w 146"/>
                  <a:gd name="T87" fmla="*/ 42 h 131"/>
                  <a:gd name="T88" fmla="*/ 135 w 146"/>
                  <a:gd name="T89" fmla="*/ 43 h 131"/>
                  <a:gd name="T90" fmla="*/ 136 w 146"/>
                  <a:gd name="T91" fmla="*/ 43 h 131"/>
                  <a:gd name="T92" fmla="*/ 134 w 146"/>
                  <a:gd name="T93" fmla="*/ 59 h 131"/>
                  <a:gd name="T94" fmla="*/ 117 w 146"/>
                  <a:gd name="T95" fmla="*/ 77 h 131"/>
                  <a:gd name="T96" fmla="*/ 113 w 146"/>
                  <a:gd name="T97" fmla="*/ 81 h 131"/>
                  <a:gd name="T98" fmla="*/ 123 w 146"/>
                  <a:gd name="T99" fmla="*/ 46 h 131"/>
                  <a:gd name="T100" fmla="*/ 123 w 146"/>
                  <a:gd name="T101" fmla="*/ 38 h 131"/>
                  <a:gd name="T102" fmla="*/ 65 w 146"/>
                  <a:gd name="T103" fmla="*/ 16 h 131"/>
                  <a:gd name="T104" fmla="*/ 102 w 146"/>
                  <a:gd name="T105" fmla="*/ 32 h 131"/>
                  <a:gd name="T106" fmla="*/ 108 w 146"/>
                  <a:gd name="T107" fmla="*/ 26 h 131"/>
                  <a:gd name="T108" fmla="*/ 80 w 146"/>
                  <a:gd name="T109" fmla="*/ 38 h 131"/>
                  <a:gd name="T110" fmla="*/ 80 w 146"/>
                  <a:gd name="T111" fmla="*/ 38 h 131"/>
                  <a:gd name="T112" fmla="*/ 43 w 146"/>
                  <a:gd name="T113" fmla="*/ 5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6" h="131">
                    <a:moveTo>
                      <a:pt x="140" y="68"/>
                    </a:moveTo>
                    <a:cubicBezTo>
                      <a:pt x="144" y="63"/>
                      <a:pt x="146" y="56"/>
                      <a:pt x="145" y="51"/>
                    </a:cubicBezTo>
                    <a:cubicBezTo>
                      <a:pt x="144" y="46"/>
                      <a:pt x="141" y="43"/>
                      <a:pt x="138" y="41"/>
                    </a:cubicBezTo>
                    <a:cubicBezTo>
                      <a:pt x="137" y="33"/>
                      <a:pt x="134" y="27"/>
                      <a:pt x="128" y="24"/>
                    </a:cubicBezTo>
                    <a:cubicBezTo>
                      <a:pt x="124" y="22"/>
                      <a:pt x="120" y="21"/>
                      <a:pt x="117" y="21"/>
                    </a:cubicBezTo>
                    <a:cubicBezTo>
                      <a:pt x="117" y="21"/>
                      <a:pt x="117" y="21"/>
                      <a:pt x="116" y="21"/>
                    </a:cubicBezTo>
                    <a:cubicBezTo>
                      <a:pt x="114" y="12"/>
                      <a:pt x="104" y="8"/>
                      <a:pt x="96" y="8"/>
                    </a:cubicBezTo>
                    <a:cubicBezTo>
                      <a:pt x="93" y="8"/>
                      <a:pt x="90" y="9"/>
                      <a:pt x="88" y="11"/>
                    </a:cubicBezTo>
                    <a:cubicBezTo>
                      <a:pt x="85" y="5"/>
                      <a:pt x="79" y="2"/>
                      <a:pt x="73" y="1"/>
                    </a:cubicBezTo>
                    <a:cubicBezTo>
                      <a:pt x="66" y="0"/>
                      <a:pt x="60" y="3"/>
                      <a:pt x="55" y="9"/>
                    </a:cubicBezTo>
                    <a:cubicBezTo>
                      <a:pt x="49" y="5"/>
                      <a:pt x="41" y="5"/>
                      <a:pt x="35" y="8"/>
                    </a:cubicBezTo>
                    <a:cubicBezTo>
                      <a:pt x="32" y="10"/>
                      <a:pt x="30" y="13"/>
                      <a:pt x="28" y="17"/>
                    </a:cubicBezTo>
                    <a:cubicBezTo>
                      <a:pt x="28" y="16"/>
                      <a:pt x="28" y="16"/>
                      <a:pt x="27" y="16"/>
                    </a:cubicBezTo>
                    <a:cubicBezTo>
                      <a:pt x="20" y="16"/>
                      <a:pt x="12" y="21"/>
                      <a:pt x="9" y="27"/>
                    </a:cubicBezTo>
                    <a:cubicBezTo>
                      <a:pt x="8" y="30"/>
                      <a:pt x="8" y="34"/>
                      <a:pt x="9" y="37"/>
                    </a:cubicBezTo>
                    <a:cubicBezTo>
                      <a:pt x="3" y="41"/>
                      <a:pt x="0" y="47"/>
                      <a:pt x="1" y="53"/>
                    </a:cubicBezTo>
                    <a:cubicBezTo>
                      <a:pt x="2" y="58"/>
                      <a:pt x="6" y="62"/>
                      <a:pt x="10" y="63"/>
                    </a:cubicBezTo>
                    <a:cubicBezTo>
                      <a:pt x="9" y="68"/>
                      <a:pt x="10" y="72"/>
                      <a:pt x="13" y="75"/>
                    </a:cubicBezTo>
                    <a:cubicBezTo>
                      <a:pt x="17" y="79"/>
                      <a:pt x="23" y="80"/>
                      <a:pt x="30" y="79"/>
                    </a:cubicBezTo>
                    <a:cubicBezTo>
                      <a:pt x="32" y="84"/>
                      <a:pt x="36" y="88"/>
                      <a:pt x="41" y="90"/>
                    </a:cubicBezTo>
                    <a:cubicBezTo>
                      <a:pt x="43" y="91"/>
                      <a:pt x="45" y="91"/>
                      <a:pt x="47" y="91"/>
                    </a:cubicBezTo>
                    <a:cubicBezTo>
                      <a:pt x="49" y="91"/>
                      <a:pt x="51" y="91"/>
                      <a:pt x="53" y="90"/>
                    </a:cubicBezTo>
                    <a:cubicBezTo>
                      <a:pt x="56" y="93"/>
                      <a:pt x="60" y="94"/>
                      <a:pt x="64" y="95"/>
                    </a:cubicBezTo>
                    <a:cubicBezTo>
                      <a:pt x="66" y="97"/>
                      <a:pt x="80" y="108"/>
                      <a:pt x="83" y="121"/>
                    </a:cubicBezTo>
                    <a:cubicBezTo>
                      <a:pt x="84" y="128"/>
                      <a:pt x="89" y="131"/>
                      <a:pt x="93" y="131"/>
                    </a:cubicBezTo>
                    <a:cubicBezTo>
                      <a:pt x="93" y="131"/>
                      <a:pt x="94" y="131"/>
                      <a:pt x="94" y="130"/>
                    </a:cubicBezTo>
                    <a:cubicBezTo>
                      <a:pt x="100" y="129"/>
                      <a:pt x="105" y="124"/>
                      <a:pt x="103" y="117"/>
                    </a:cubicBezTo>
                    <a:cubicBezTo>
                      <a:pt x="103" y="114"/>
                      <a:pt x="103" y="111"/>
                      <a:pt x="103" y="108"/>
                    </a:cubicBezTo>
                    <a:cubicBezTo>
                      <a:pt x="104" y="108"/>
                      <a:pt x="105" y="108"/>
                      <a:pt x="105" y="108"/>
                    </a:cubicBezTo>
                    <a:cubicBezTo>
                      <a:pt x="113" y="108"/>
                      <a:pt x="119" y="106"/>
                      <a:pt x="123" y="102"/>
                    </a:cubicBezTo>
                    <a:cubicBezTo>
                      <a:pt x="128" y="97"/>
                      <a:pt x="131" y="91"/>
                      <a:pt x="131" y="84"/>
                    </a:cubicBezTo>
                    <a:cubicBezTo>
                      <a:pt x="134" y="82"/>
                      <a:pt x="137" y="79"/>
                      <a:pt x="138" y="76"/>
                    </a:cubicBezTo>
                    <a:cubicBezTo>
                      <a:pt x="139" y="73"/>
                      <a:pt x="140" y="71"/>
                      <a:pt x="139" y="68"/>
                    </a:cubicBezTo>
                    <a:cubicBezTo>
                      <a:pt x="139" y="68"/>
                      <a:pt x="139" y="68"/>
                      <a:pt x="140" y="68"/>
                    </a:cubicBezTo>
                    <a:close/>
                    <a:moveTo>
                      <a:pt x="28" y="30"/>
                    </a:moveTo>
                    <a:cubicBezTo>
                      <a:pt x="30" y="30"/>
                      <a:pt x="32" y="31"/>
                      <a:pt x="32" y="33"/>
                    </a:cubicBezTo>
                    <a:cubicBezTo>
                      <a:pt x="32" y="35"/>
                      <a:pt x="30" y="37"/>
                      <a:pt x="28" y="37"/>
                    </a:cubicBezTo>
                    <a:cubicBezTo>
                      <a:pt x="26" y="37"/>
                      <a:pt x="24" y="35"/>
                      <a:pt x="24" y="33"/>
                    </a:cubicBezTo>
                    <a:cubicBezTo>
                      <a:pt x="24" y="31"/>
                      <a:pt x="26" y="30"/>
                      <a:pt x="28" y="30"/>
                    </a:cubicBezTo>
                    <a:close/>
                    <a:moveTo>
                      <a:pt x="94" y="128"/>
                    </a:moveTo>
                    <a:cubicBezTo>
                      <a:pt x="91" y="128"/>
                      <a:pt x="87" y="127"/>
                      <a:pt x="85" y="120"/>
                    </a:cubicBezTo>
                    <a:cubicBezTo>
                      <a:pt x="83" y="109"/>
                      <a:pt x="73" y="99"/>
                      <a:pt x="68" y="95"/>
                    </a:cubicBezTo>
                    <a:cubicBezTo>
                      <a:pt x="71" y="95"/>
                      <a:pt x="73" y="94"/>
                      <a:pt x="76" y="93"/>
                    </a:cubicBezTo>
                    <a:cubicBezTo>
                      <a:pt x="81" y="101"/>
                      <a:pt x="90" y="106"/>
                      <a:pt x="100" y="108"/>
                    </a:cubicBezTo>
                    <a:cubicBezTo>
                      <a:pt x="100" y="111"/>
                      <a:pt x="100" y="114"/>
                      <a:pt x="101" y="117"/>
                    </a:cubicBezTo>
                    <a:cubicBezTo>
                      <a:pt x="101" y="123"/>
                      <a:pt x="98" y="127"/>
                      <a:pt x="94" y="128"/>
                    </a:cubicBezTo>
                    <a:close/>
                    <a:moveTo>
                      <a:pt x="136" y="75"/>
                    </a:moveTo>
                    <a:cubicBezTo>
                      <a:pt x="135" y="78"/>
                      <a:pt x="132" y="80"/>
                      <a:pt x="129" y="81"/>
                    </a:cubicBezTo>
                    <a:cubicBezTo>
                      <a:pt x="127" y="82"/>
                      <a:pt x="125" y="82"/>
                      <a:pt x="123" y="82"/>
                    </a:cubicBezTo>
                    <a:cubicBezTo>
                      <a:pt x="123" y="81"/>
                      <a:pt x="123" y="81"/>
                      <a:pt x="123" y="81"/>
                    </a:cubicBezTo>
                    <a:cubicBezTo>
                      <a:pt x="123" y="78"/>
                      <a:pt x="121" y="75"/>
                      <a:pt x="118" y="74"/>
                    </a:cubicBezTo>
                    <a:cubicBezTo>
                      <a:pt x="118" y="67"/>
                      <a:pt x="118" y="67"/>
                      <a:pt x="118" y="67"/>
                    </a:cubicBezTo>
                    <a:cubicBezTo>
                      <a:pt x="124" y="59"/>
                      <a:pt x="124" y="59"/>
                      <a:pt x="124" y="59"/>
                    </a:cubicBezTo>
                    <a:cubicBezTo>
                      <a:pt x="124" y="59"/>
                      <a:pt x="124" y="58"/>
                      <a:pt x="124" y="58"/>
                    </a:cubicBezTo>
                    <a:cubicBezTo>
                      <a:pt x="124" y="48"/>
                      <a:pt x="124" y="48"/>
                      <a:pt x="124" y="48"/>
                    </a:cubicBezTo>
                    <a:cubicBezTo>
                      <a:pt x="127" y="48"/>
                      <a:pt x="130" y="45"/>
                      <a:pt x="130" y="42"/>
                    </a:cubicBezTo>
                    <a:cubicBezTo>
                      <a:pt x="130" y="38"/>
                      <a:pt x="127" y="35"/>
                      <a:pt x="123" y="35"/>
                    </a:cubicBezTo>
                    <a:cubicBezTo>
                      <a:pt x="120" y="35"/>
                      <a:pt x="117" y="38"/>
                      <a:pt x="117" y="42"/>
                    </a:cubicBezTo>
                    <a:cubicBezTo>
                      <a:pt x="117" y="45"/>
                      <a:pt x="119" y="48"/>
                      <a:pt x="121" y="48"/>
                    </a:cubicBezTo>
                    <a:cubicBezTo>
                      <a:pt x="121" y="58"/>
                      <a:pt x="121" y="58"/>
                      <a:pt x="121" y="58"/>
                    </a:cubicBezTo>
                    <a:cubicBezTo>
                      <a:pt x="116" y="65"/>
                      <a:pt x="116" y="65"/>
                      <a:pt x="116" y="65"/>
                    </a:cubicBezTo>
                    <a:cubicBezTo>
                      <a:pt x="115" y="66"/>
                      <a:pt x="115" y="66"/>
                      <a:pt x="115" y="66"/>
                    </a:cubicBezTo>
                    <a:cubicBezTo>
                      <a:pt x="115" y="74"/>
                      <a:pt x="115" y="74"/>
                      <a:pt x="115" y="74"/>
                    </a:cubicBezTo>
                    <a:cubicBezTo>
                      <a:pt x="112" y="75"/>
                      <a:pt x="110" y="78"/>
                      <a:pt x="110" y="81"/>
                    </a:cubicBezTo>
                    <a:cubicBezTo>
                      <a:pt x="110" y="84"/>
                      <a:pt x="113" y="87"/>
                      <a:pt x="117" y="87"/>
                    </a:cubicBezTo>
                    <a:cubicBezTo>
                      <a:pt x="119" y="87"/>
                      <a:pt x="121" y="86"/>
                      <a:pt x="122" y="85"/>
                    </a:cubicBezTo>
                    <a:cubicBezTo>
                      <a:pt x="123" y="85"/>
                      <a:pt x="124" y="85"/>
                      <a:pt x="124" y="85"/>
                    </a:cubicBezTo>
                    <a:cubicBezTo>
                      <a:pt x="125" y="85"/>
                      <a:pt x="127" y="85"/>
                      <a:pt x="128" y="84"/>
                    </a:cubicBezTo>
                    <a:cubicBezTo>
                      <a:pt x="127" y="91"/>
                      <a:pt x="125" y="96"/>
                      <a:pt x="121" y="100"/>
                    </a:cubicBezTo>
                    <a:cubicBezTo>
                      <a:pt x="117" y="104"/>
                      <a:pt x="109" y="106"/>
                      <a:pt x="102" y="105"/>
                    </a:cubicBezTo>
                    <a:cubicBezTo>
                      <a:pt x="92" y="104"/>
                      <a:pt x="83" y="99"/>
                      <a:pt x="78" y="91"/>
                    </a:cubicBezTo>
                    <a:cubicBezTo>
                      <a:pt x="81" y="89"/>
                      <a:pt x="84" y="86"/>
                      <a:pt x="85" y="82"/>
                    </a:cubicBezTo>
                    <a:cubicBezTo>
                      <a:pt x="86" y="82"/>
                      <a:pt x="85" y="81"/>
                      <a:pt x="85" y="80"/>
                    </a:cubicBezTo>
                    <a:cubicBezTo>
                      <a:pt x="84" y="80"/>
                      <a:pt x="83" y="80"/>
                      <a:pt x="83" y="81"/>
                    </a:cubicBezTo>
                    <a:cubicBezTo>
                      <a:pt x="81" y="85"/>
                      <a:pt x="79" y="88"/>
                      <a:pt x="75" y="89"/>
                    </a:cubicBezTo>
                    <a:cubicBezTo>
                      <a:pt x="72" y="91"/>
                      <a:pt x="68" y="92"/>
                      <a:pt x="65" y="92"/>
                    </a:cubicBezTo>
                    <a:cubicBezTo>
                      <a:pt x="61" y="92"/>
                      <a:pt x="58" y="91"/>
                      <a:pt x="55" y="88"/>
                    </a:cubicBezTo>
                    <a:cubicBezTo>
                      <a:pt x="58" y="87"/>
                      <a:pt x="60" y="84"/>
                      <a:pt x="61" y="81"/>
                    </a:cubicBezTo>
                    <a:cubicBezTo>
                      <a:pt x="61" y="80"/>
                      <a:pt x="61" y="80"/>
                      <a:pt x="60" y="79"/>
                    </a:cubicBezTo>
                    <a:cubicBezTo>
                      <a:pt x="60" y="79"/>
                      <a:pt x="59" y="79"/>
                      <a:pt x="58" y="80"/>
                    </a:cubicBezTo>
                    <a:cubicBezTo>
                      <a:pt x="57" y="83"/>
                      <a:pt x="55" y="86"/>
                      <a:pt x="52" y="87"/>
                    </a:cubicBezTo>
                    <a:cubicBezTo>
                      <a:pt x="49" y="89"/>
                      <a:pt x="46" y="89"/>
                      <a:pt x="42" y="87"/>
                    </a:cubicBezTo>
                    <a:cubicBezTo>
                      <a:pt x="38" y="86"/>
                      <a:pt x="34" y="82"/>
                      <a:pt x="32" y="77"/>
                    </a:cubicBezTo>
                    <a:cubicBezTo>
                      <a:pt x="32" y="76"/>
                      <a:pt x="31" y="75"/>
                      <a:pt x="30" y="76"/>
                    </a:cubicBezTo>
                    <a:cubicBezTo>
                      <a:pt x="24" y="77"/>
                      <a:pt x="18" y="76"/>
                      <a:pt x="15" y="73"/>
                    </a:cubicBezTo>
                    <a:cubicBezTo>
                      <a:pt x="12" y="70"/>
                      <a:pt x="12" y="67"/>
                      <a:pt x="13" y="62"/>
                    </a:cubicBezTo>
                    <a:cubicBezTo>
                      <a:pt x="14" y="61"/>
                      <a:pt x="15" y="59"/>
                      <a:pt x="16" y="57"/>
                    </a:cubicBezTo>
                    <a:cubicBezTo>
                      <a:pt x="16" y="57"/>
                      <a:pt x="16" y="56"/>
                      <a:pt x="16" y="55"/>
                    </a:cubicBezTo>
                    <a:cubicBezTo>
                      <a:pt x="15" y="55"/>
                      <a:pt x="14" y="55"/>
                      <a:pt x="14" y="56"/>
                    </a:cubicBezTo>
                    <a:cubicBezTo>
                      <a:pt x="13" y="57"/>
                      <a:pt x="12" y="59"/>
                      <a:pt x="11" y="60"/>
                    </a:cubicBezTo>
                    <a:cubicBezTo>
                      <a:pt x="8" y="59"/>
                      <a:pt x="5" y="56"/>
                      <a:pt x="4" y="52"/>
                    </a:cubicBezTo>
                    <a:cubicBezTo>
                      <a:pt x="4" y="50"/>
                      <a:pt x="3" y="44"/>
                      <a:pt x="10" y="40"/>
                    </a:cubicBezTo>
                    <a:cubicBezTo>
                      <a:pt x="10" y="41"/>
                      <a:pt x="12" y="43"/>
                      <a:pt x="13" y="45"/>
                    </a:cubicBezTo>
                    <a:cubicBezTo>
                      <a:pt x="13" y="45"/>
                      <a:pt x="14" y="45"/>
                      <a:pt x="14" y="45"/>
                    </a:cubicBezTo>
                    <a:cubicBezTo>
                      <a:pt x="14" y="45"/>
                      <a:pt x="15" y="45"/>
                      <a:pt x="15" y="45"/>
                    </a:cubicBezTo>
                    <a:cubicBezTo>
                      <a:pt x="16" y="44"/>
                      <a:pt x="16" y="43"/>
                      <a:pt x="15" y="43"/>
                    </a:cubicBezTo>
                    <a:cubicBezTo>
                      <a:pt x="11" y="38"/>
                      <a:pt x="10" y="33"/>
                      <a:pt x="12" y="29"/>
                    </a:cubicBezTo>
                    <a:cubicBezTo>
                      <a:pt x="14" y="23"/>
                      <a:pt x="20" y="20"/>
                      <a:pt x="27" y="19"/>
                    </a:cubicBezTo>
                    <a:cubicBezTo>
                      <a:pt x="26" y="22"/>
                      <a:pt x="26" y="24"/>
                      <a:pt x="26" y="27"/>
                    </a:cubicBezTo>
                    <a:cubicBezTo>
                      <a:pt x="26" y="27"/>
                      <a:pt x="26" y="27"/>
                      <a:pt x="26" y="27"/>
                    </a:cubicBezTo>
                    <a:cubicBezTo>
                      <a:pt x="23" y="28"/>
                      <a:pt x="21" y="30"/>
                      <a:pt x="21" y="33"/>
                    </a:cubicBezTo>
                    <a:cubicBezTo>
                      <a:pt x="21" y="37"/>
                      <a:pt x="24" y="40"/>
                      <a:pt x="28" y="40"/>
                    </a:cubicBezTo>
                    <a:cubicBezTo>
                      <a:pt x="31" y="40"/>
                      <a:pt x="34" y="38"/>
                      <a:pt x="35" y="35"/>
                    </a:cubicBezTo>
                    <a:cubicBezTo>
                      <a:pt x="42" y="35"/>
                      <a:pt x="42" y="35"/>
                      <a:pt x="42" y="35"/>
                    </a:cubicBezTo>
                    <a:cubicBezTo>
                      <a:pt x="42" y="35"/>
                      <a:pt x="42" y="35"/>
                      <a:pt x="43" y="34"/>
                    </a:cubicBezTo>
                    <a:cubicBezTo>
                      <a:pt x="54" y="22"/>
                      <a:pt x="54" y="22"/>
                      <a:pt x="54" y="22"/>
                    </a:cubicBezTo>
                    <a:cubicBezTo>
                      <a:pt x="59" y="22"/>
                      <a:pt x="59" y="22"/>
                      <a:pt x="59" y="22"/>
                    </a:cubicBezTo>
                    <a:cubicBezTo>
                      <a:pt x="59" y="24"/>
                      <a:pt x="62" y="27"/>
                      <a:pt x="65" y="27"/>
                    </a:cubicBezTo>
                    <a:cubicBezTo>
                      <a:pt x="69" y="27"/>
                      <a:pt x="72" y="24"/>
                      <a:pt x="72" y="20"/>
                    </a:cubicBezTo>
                    <a:cubicBezTo>
                      <a:pt x="72" y="16"/>
                      <a:pt x="69" y="13"/>
                      <a:pt x="65" y="13"/>
                    </a:cubicBezTo>
                    <a:cubicBezTo>
                      <a:pt x="62" y="13"/>
                      <a:pt x="59" y="16"/>
                      <a:pt x="59" y="19"/>
                    </a:cubicBezTo>
                    <a:cubicBezTo>
                      <a:pt x="53" y="19"/>
                      <a:pt x="53" y="19"/>
                      <a:pt x="53" y="19"/>
                    </a:cubicBezTo>
                    <a:cubicBezTo>
                      <a:pt x="52" y="19"/>
                      <a:pt x="52" y="19"/>
                      <a:pt x="52" y="19"/>
                    </a:cubicBezTo>
                    <a:cubicBezTo>
                      <a:pt x="41" y="32"/>
                      <a:pt x="41" y="32"/>
                      <a:pt x="41" y="32"/>
                    </a:cubicBezTo>
                    <a:cubicBezTo>
                      <a:pt x="35" y="32"/>
                      <a:pt x="35" y="32"/>
                      <a:pt x="35" y="32"/>
                    </a:cubicBezTo>
                    <a:cubicBezTo>
                      <a:pt x="34" y="29"/>
                      <a:pt x="32" y="27"/>
                      <a:pt x="29" y="27"/>
                    </a:cubicBezTo>
                    <a:cubicBezTo>
                      <a:pt x="29" y="27"/>
                      <a:pt x="29" y="27"/>
                      <a:pt x="29" y="27"/>
                    </a:cubicBezTo>
                    <a:cubicBezTo>
                      <a:pt x="29" y="19"/>
                      <a:pt x="32" y="14"/>
                      <a:pt x="37" y="11"/>
                    </a:cubicBezTo>
                    <a:cubicBezTo>
                      <a:pt x="42" y="8"/>
                      <a:pt x="49" y="8"/>
                      <a:pt x="55" y="12"/>
                    </a:cubicBezTo>
                    <a:cubicBezTo>
                      <a:pt x="55" y="12"/>
                      <a:pt x="55" y="12"/>
                      <a:pt x="55" y="12"/>
                    </a:cubicBezTo>
                    <a:cubicBezTo>
                      <a:pt x="55" y="12"/>
                      <a:pt x="55" y="12"/>
                      <a:pt x="55" y="12"/>
                    </a:cubicBezTo>
                    <a:cubicBezTo>
                      <a:pt x="55" y="12"/>
                      <a:pt x="55" y="12"/>
                      <a:pt x="55" y="12"/>
                    </a:cubicBezTo>
                    <a:cubicBezTo>
                      <a:pt x="55" y="12"/>
                      <a:pt x="55" y="12"/>
                      <a:pt x="55" y="12"/>
                    </a:cubicBezTo>
                    <a:cubicBezTo>
                      <a:pt x="55" y="12"/>
                      <a:pt x="55" y="12"/>
                      <a:pt x="55" y="12"/>
                    </a:cubicBezTo>
                    <a:cubicBezTo>
                      <a:pt x="55" y="12"/>
                      <a:pt x="55" y="12"/>
                      <a:pt x="55" y="12"/>
                    </a:cubicBezTo>
                    <a:cubicBezTo>
                      <a:pt x="56" y="12"/>
                      <a:pt x="56" y="12"/>
                      <a:pt x="56" y="12"/>
                    </a:cubicBezTo>
                    <a:cubicBezTo>
                      <a:pt x="56" y="12"/>
                      <a:pt x="56" y="12"/>
                      <a:pt x="56" y="12"/>
                    </a:cubicBezTo>
                    <a:cubicBezTo>
                      <a:pt x="56" y="12"/>
                      <a:pt x="56" y="12"/>
                      <a:pt x="56" y="12"/>
                    </a:cubicBezTo>
                    <a:cubicBezTo>
                      <a:pt x="56" y="12"/>
                      <a:pt x="56" y="12"/>
                      <a:pt x="56" y="12"/>
                    </a:cubicBezTo>
                    <a:cubicBezTo>
                      <a:pt x="56" y="12"/>
                      <a:pt x="56" y="12"/>
                      <a:pt x="56" y="12"/>
                    </a:cubicBezTo>
                    <a:cubicBezTo>
                      <a:pt x="56" y="12"/>
                      <a:pt x="56" y="12"/>
                      <a:pt x="56" y="12"/>
                    </a:cubicBezTo>
                    <a:cubicBezTo>
                      <a:pt x="56" y="12"/>
                      <a:pt x="56" y="12"/>
                      <a:pt x="56" y="12"/>
                    </a:cubicBezTo>
                    <a:cubicBezTo>
                      <a:pt x="56" y="12"/>
                      <a:pt x="56" y="12"/>
                      <a:pt x="56" y="11"/>
                    </a:cubicBezTo>
                    <a:cubicBezTo>
                      <a:pt x="57" y="11"/>
                      <a:pt x="57" y="11"/>
                      <a:pt x="57" y="11"/>
                    </a:cubicBezTo>
                    <a:cubicBezTo>
                      <a:pt x="57" y="11"/>
                      <a:pt x="57" y="11"/>
                      <a:pt x="57" y="11"/>
                    </a:cubicBezTo>
                    <a:cubicBezTo>
                      <a:pt x="61" y="6"/>
                      <a:pt x="67" y="3"/>
                      <a:pt x="73" y="4"/>
                    </a:cubicBezTo>
                    <a:cubicBezTo>
                      <a:pt x="78" y="5"/>
                      <a:pt x="83" y="8"/>
                      <a:pt x="85" y="12"/>
                    </a:cubicBezTo>
                    <a:cubicBezTo>
                      <a:pt x="85" y="12"/>
                      <a:pt x="85" y="12"/>
                      <a:pt x="85" y="12"/>
                    </a:cubicBezTo>
                    <a:cubicBezTo>
                      <a:pt x="83" y="15"/>
                      <a:pt x="82" y="18"/>
                      <a:pt x="81" y="21"/>
                    </a:cubicBezTo>
                    <a:cubicBezTo>
                      <a:pt x="81" y="22"/>
                      <a:pt x="81" y="23"/>
                      <a:pt x="82" y="23"/>
                    </a:cubicBezTo>
                    <a:cubicBezTo>
                      <a:pt x="83" y="23"/>
                      <a:pt x="84" y="22"/>
                      <a:pt x="84" y="22"/>
                    </a:cubicBezTo>
                    <a:cubicBezTo>
                      <a:pt x="85" y="15"/>
                      <a:pt x="90" y="11"/>
                      <a:pt x="96" y="11"/>
                    </a:cubicBezTo>
                    <a:cubicBezTo>
                      <a:pt x="103" y="11"/>
                      <a:pt x="111" y="14"/>
                      <a:pt x="114" y="22"/>
                    </a:cubicBezTo>
                    <a:cubicBezTo>
                      <a:pt x="112" y="22"/>
                      <a:pt x="110" y="23"/>
                      <a:pt x="109" y="23"/>
                    </a:cubicBezTo>
                    <a:cubicBezTo>
                      <a:pt x="108" y="23"/>
                      <a:pt x="106" y="22"/>
                      <a:pt x="105" y="22"/>
                    </a:cubicBezTo>
                    <a:cubicBezTo>
                      <a:pt x="101" y="22"/>
                      <a:pt x="98" y="25"/>
                      <a:pt x="98" y="29"/>
                    </a:cubicBezTo>
                    <a:cubicBezTo>
                      <a:pt x="98" y="30"/>
                      <a:pt x="99" y="32"/>
                      <a:pt x="99" y="33"/>
                    </a:cubicBezTo>
                    <a:cubicBezTo>
                      <a:pt x="96" y="37"/>
                      <a:pt x="96" y="37"/>
                      <a:pt x="96" y="37"/>
                    </a:cubicBezTo>
                    <a:cubicBezTo>
                      <a:pt x="83" y="36"/>
                      <a:pt x="83" y="36"/>
                      <a:pt x="83" y="36"/>
                    </a:cubicBezTo>
                    <a:cubicBezTo>
                      <a:pt x="82" y="33"/>
                      <a:pt x="79" y="31"/>
                      <a:pt x="76" y="31"/>
                    </a:cubicBezTo>
                    <a:cubicBezTo>
                      <a:pt x="73" y="31"/>
                      <a:pt x="70" y="33"/>
                      <a:pt x="70" y="36"/>
                    </a:cubicBezTo>
                    <a:cubicBezTo>
                      <a:pt x="57" y="36"/>
                      <a:pt x="57" y="36"/>
                      <a:pt x="57" y="36"/>
                    </a:cubicBezTo>
                    <a:cubicBezTo>
                      <a:pt x="56" y="36"/>
                      <a:pt x="56" y="37"/>
                      <a:pt x="55" y="37"/>
                    </a:cubicBezTo>
                    <a:cubicBezTo>
                      <a:pt x="49" y="46"/>
                      <a:pt x="49" y="46"/>
                      <a:pt x="49" y="46"/>
                    </a:cubicBezTo>
                    <a:cubicBezTo>
                      <a:pt x="48" y="46"/>
                      <a:pt x="47" y="45"/>
                      <a:pt x="47" y="45"/>
                    </a:cubicBezTo>
                    <a:cubicBezTo>
                      <a:pt x="43" y="45"/>
                      <a:pt x="40" y="48"/>
                      <a:pt x="40" y="52"/>
                    </a:cubicBezTo>
                    <a:cubicBezTo>
                      <a:pt x="40" y="56"/>
                      <a:pt x="43" y="59"/>
                      <a:pt x="47" y="59"/>
                    </a:cubicBezTo>
                    <a:cubicBezTo>
                      <a:pt x="50" y="59"/>
                      <a:pt x="53" y="56"/>
                      <a:pt x="53" y="52"/>
                    </a:cubicBezTo>
                    <a:cubicBezTo>
                      <a:pt x="53" y="50"/>
                      <a:pt x="53" y="49"/>
                      <a:pt x="52" y="48"/>
                    </a:cubicBezTo>
                    <a:cubicBezTo>
                      <a:pt x="57" y="39"/>
                      <a:pt x="57" y="39"/>
                      <a:pt x="57" y="39"/>
                    </a:cubicBezTo>
                    <a:cubicBezTo>
                      <a:pt x="70" y="39"/>
                      <a:pt x="70" y="39"/>
                      <a:pt x="70" y="39"/>
                    </a:cubicBezTo>
                    <a:cubicBezTo>
                      <a:pt x="70" y="42"/>
                      <a:pt x="73" y="45"/>
                      <a:pt x="76" y="45"/>
                    </a:cubicBezTo>
                    <a:cubicBezTo>
                      <a:pt x="79" y="45"/>
                      <a:pt x="82" y="42"/>
                      <a:pt x="83" y="39"/>
                    </a:cubicBezTo>
                    <a:cubicBezTo>
                      <a:pt x="97" y="40"/>
                      <a:pt x="97" y="40"/>
                      <a:pt x="97" y="40"/>
                    </a:cubicBezTo>
                    <a:cubicBezTo>
                      <a:pt x="97" y="40"/>
                      <a:pt x="97" y="40"/>
                      <a:pt x="97" y="40"/>
                    </a:cubicBezTo>
                    <a:cubicBezTo>
                      <a:pt x="97" y="40"/>
                      <a:pt x="97" y="39"/>
                      <a:pt x="98" y="39"/>
                    </a:cubicBezTo>
                    <a:cubicBezTo>
                      <a:pt x="102" y="35"/>
                      <a:pt x="102" y="35"/>
                      <a:pt x="102" y="35"/>
                    </a:cubicBezTo>
                    <a:cubicBezTo>
                      <a:pt x="103" y="35"/>
                      <a:pt x="104" y="35"/>
                      <a:pt x="105" y="35"/>
                    </a:cubicBezTo>
                    <a:cubicBezTo>
                      <a:pt x="108" y="35"/>
                      <a:pt x="111" y="32"/>
                      <a:pt x="111" y="29"/>
                    </a:cubicBezTo>
                    <a:cubicBezTo>
                      <a:pt x="111" y="28"/>
                      <a:pt x="111" y="27"/>
                      <a:pt x="111" y="26"/>
                    </a:cubicBezTo>
                    <a:cubicBezTo>
                      <a:pt x="116" y="23"/>
                      <a:pt x="122" y="24"/>
                      <a:pt x="126" y="26"/>
                    </a:cubicBezTo>
                    <a:cubicBezTo>
                      <a:pt x="131" y="29"/>
                      <a:pt x="134" y="35"/>
                      <a:pt x="135" y="42"/>
                    </a:cubicBezTo>
                    <a:cubicBezTo>
                      <a:pt x="135" y="42"/>
                      <a:pt x="135" y="42"/>
                      <a:pt x="135" y="42"/>
                    </a:cubicBezTo>
                    <a:cubicBezTo>
                      <a:pt x="135" y="42"/>
                      <a:pt x="135" y="42"/>
                      <a:pt x="135" y="42"/>
                    </a:cubicBezTo>
                    <a:cubicBezTo>
                      <a:pt x="135" y="42"/>
                      <a:pt x="135" y="42"/>
                      <a:pt x="135" y="42"/>
                    </a:cubicBezTo>
                    <a:cubicBezTo>
                      <a:pt x="135" y="42"/>
                      <a:pt x="135" y="42"/>
                      <a:pt x="135" y="42"/>
                    </a:cubicBezTo>
                    <a:cubicBezTo>
                      <a:pt x="135" y="42"/>
                      <a:pt x="135" y="42"/>
                      <a:pt x="135" y="42"/>
                    </a:cubicBezTo>
                    <a:cubicBezTo>
                      <a:pt x="135" y="42"/>
                      <a:pt x="135" y="42"/>
                      <a:pt x="135" y="42"/>
                    </a:cubicBezTo>
                    <a:cubicBezTo>
                      <a:pt x="135" y="42"/>
                      <a:pt x="135" y="43"/>
                      <a:pt x="135" y="43"/>
                    </a:cubicBezTo>
                    <a:cubicBezTo>
                      <a:pt x="135" y="43"/>
                      <a:pt x="135" y="43"/>
                      <a:pt x="135" y="43"/>
                    </a:cubicBezTo>
                    <a:cubicBezTo>
                      <a:pt x="135" y="43"/>
                      <a:pt x="135" y="43"/>
                      <a:pt x="135" y="43"/>
                    </a:cubicBezTo>
                    <a:cubicBezTo>
                      <a:pt x="135" y="43"/>
                      <a:pt x="136" y="43"/>
                      <a:pt x="136" y="43"/>
                    </a:cubicBezTo>
                    <a:cubicBezTo>
                      <a:pt x="136" y="43"/>
                      <a:pt x="136" y="43"/>
                      <a:pt x="136" y="43"/>
                    </a:cubicBezTo>
                    <a:cubicBezTo>
                      <a:pt x="136" y="43"/>
                      <a:pt x="136" y="43"/>
                      <a:pt x="136" y="43"/>
                    </a:cubicBezTo>
                    <a:cubicBezTo>
                      <a:pt x="139" y="45"/>
                      <a:pt x="141" y="47"/>
                      <a:pt x="142" y="51"/>
                    </a:cubicBezTo>
                    <a:cubicBezTo>
                      <a:pt x="143" y="56"/>
                      <a:pt x="141" y="60"/>
                      <a:pt x="139" y="65"/>
                    </a:cubicBezTo>
                    <a:cubicBezTo>
                      <a:pt x="138" y="63"/>
                      <a:pt x="137" y="61"/>
                      <a:pt x="136" y="59"/>
                    </a:cubicBezTo>
                    <a:cubicBezTo>
                      <a:pt x="136" y="58"/>
                      <a:pt x="135" y="58"/>
                      <a:pt x="134" y="59"/>
                    </a:cubicBezTo>
                    <a:cubicBezTo>
                      <a:pt x="134" y="59"/>
                      <a:pt x="133" y="60"/>
                      <a:pt x="134" y="60"/>
                    </a:cubicBezTo>
                    <a:cubicBezTo>
                      <a:pt x="137" y="66"/>
                      <a:pt x="137" y="71"/>
                      <a:pt x="136" y="75"/>
                    </a:cubicBezTo>
                    <a:close/>
                    <a:moveTo>
                      <a:pt x="117" y="77"/>
                    </a:moveTo>
                    <a:cubicBezTo>
                      <a:pt x="117" y="77"/>
                      <a:pt x="117" y="77"/>
                      <a:pt x="117" y="77"/>
                    </a:cubicBezTo>
                    <a:cubicBezTo>
                      <a:pt x="117" y="77"/>
                      <a:pt x="117" y="77"/>
                      <a:pt x="117" y="77"/>
                    </a:cubicBezTo>
                    <a:cubicBezTo>
                      <a:pt x="119" y="77"/>
                      <a:pt x="120" y="79"/>
                      <a:pt x="120" y="81"/>
                    </a:cubicBezTo>
                    <a:cubicBezTo>
                      <a:pt x="120" y="83"/>
                      <a:pt x="119" y="85"/>
                      <a:pt x="117" y="85"/>
                    </a:cubicBezTo>
                    <a:cubicBezTo>
                      <a:pt x="115" y="85"/>
                      <a:pt x="113" y="83"/>
                      <a:pt x="113" y="81"/>
                    </a:cubicBezTo>
                    <a:cubicBezTo>
                      <a:pt x="113" y="79"/>
                      <a:pt x="115" y="77"/>
                      <a:pt x="117" y="77"/>
                    </a:cubicBezTo>
                    <a:close/>
                    <a:moveTo>
                      <a:pt x="123" y="46"/>
                    </a:moveTo>
                    <a:cubicBezTo>
                      <a:pt x="123" y="46"/>
                      <a:pt x="123" y="46"/>
                      <a:pt x="123" y="46"/>
                    </a:cubicBezTo>
                    <a:cubicBezTo>
                      <a:pt x="123" y="46"/>
                      <a:pt x="123" y="46"/>
                      <a:pt x="123" y="46"/>
                    </a:cubicBezTo>
                    <a:cubicBezTo>
                      <a:pt x="123" y="46"/>
                      <a:pt x="123" y="46"/>
                      <a:pt x="123" y="46"/>
                    </a:cubicBezTo>
                    <a:cubicBezTo>
                      <a:pt x="123" y="46"/>
                      <a:pt x="123" y="46"/>
                      <a:pt x="123" y="46"/>
                    </a:cubicBezTo>
                    <a:cubicBezTo>
                      <a:pt x="121" y="45"/>
                      <a:pt x="119" y="44"/>
                      <a:pt x="119" y="42"/>
                    </a:cubicBezTo>
                    <a:cubicBezTo>
                      <a:pt x="119" y="40"/>
                      <a:pt x="121" y="38"/>
                      <a:pt x="123" y="38"/>
                    </a:cubicBezTo>
                    <a:cubicBezTo>
                      <a:pt x="125" y="38"/>
                      <a:pt x="127" y="40"/>
                      <a:pt x="127" y="42"/>
                    </a:cubicBezTo>
                    <a:cubicBezTo>
                      <a:pt x="127" y="44"/>
                      <a:pt x="125" y="46"/>
                      <a:pt x="123" y="46"/>
                    </a:cubicBezTo>
                    <a:close/>
                    <a:moveTo>
                      <a:pt x="61" y="20"/>
                    </a:moveTo>
                    <a:cubicBezTo>
                      <a:pt x="61" y="18"/>
                      <a:pt x="63" y="16"/>
                      <a:pt x="65" y="16"/>
                    </a:cubicBezTo>
                    <a:cubicBezTo>
                      <a:pt x="67" y="16"/>
                      <a:pt x="69" y="18"/>
                      <a:pt x="69" y="20"/>
                    </a:cubicBezTo>
                    <a:cubicBezTo>
                      <a:pt x="69" y="22"/>
                      <a:pt x="67" y="24"/>
                      <a:pt x="65" y="24"/>
                    </a:cubicBezTo>
                    <a:cubicBezTo>
                      <a:pt x="63" y="24"/>
                      <a:pt x="61" y="22"/>
                      <a:pt x="61" y="20"/>
                    </a:cubicBezTo>
                    <a:close/>
                    <a:moveTo>
                      <a:pt x="102" y="32"/>
                    </a:moveTo>
                    <a:cubicBezTo>
                      <a:pt x="101" y="31"/>
                      <a:pt x="101" y="30"/>
                      <a:pt x="101" y="29"/>
                    </a:cubicBezTo>
                    <a:cubicBezTo>
                      <a:pt x="101" y="27"/>
                      <a:pt x="103" y="25"/>
                      <a:pt x="105" y="25"/>
                    </a:cubicBezTo>
                    <a:cubicBezTo>
                      <a:pt x="106" y="25"/>
                      <a:pt x="107" y="25"/>
                      <a:pt x="108" y="26"/>
                    </a:cubicBezTo>
                    <a:cubicBezTo>
                      <a:pt x="108" y="26"/>
                      <a:pt x="108" y="26"/>
                      <a:pt x="108" y="26"/>
                    </a:cubicBezTo>
                    <a:cubicBezTo>
                      <a:pt x="108" y="27"/>
                      <a:pt x="109" y="28"/>
                      <a:pt x="109" y="29"/>
                    </a:cubicBezTo>
                    <a:cubicBezTo>
                      <a:pt x="109" y="31"/>
                      <a:pt x="107" y="33"/>
                      <a:pt x="105" y="33"/>
                    </a:cubicBezTo>
                    <a:cubicBezTo>
                      <a:pt x="104" y="33"/>
                      <a:pt x="103" y="32"/>
                      <a:pt x="102" y="32"/>
                    </a:cubicBezTo>
                    <a:close/>
                    <a:moveTo>
                      <a:pt x="80" y="38"/>
                    </a:moveTo>
                    <a:cubicBezTo>
                      <a:pt x="80" y="40"/>
                      <a:pt x="78" y="42"/>
                      <a:pt x="76" y="42"/>
                    </a:cubicBezTo>
                    <a:cubicBezTo>
                      <a:pt x="74" y="42"/>
                      <a:pt x="72" y="40"/>
                      <a:pt x="72" y="38"/>
                    </a:cubicBezTo>
                    <a:cubicBezTo>
                      <a:pt x="72" y="36"/>
                      <a:pt x="74" y="34"/>
                      <a:pt x="76" y="34"/>
                    </a:cubicBezTo>
                    <a:cubicBezTo>
                      <a:pt x="78" y="34"/>
                      <a:pt x="80" y="36"/>
                      <a:pt x="80" y="38"/>
                    </a:cubicBezTo>
                    <a:close/>
                    <a:moveTo>
                      <a:pt x="49" y="49"/>
                    </a:moveTo>
                    <a:cubicBezTo>
                      <a:pt x="50" y="50"/>
                      <a:pt x="50" y="51"/>
                      <a:pt x="50" y="52"/>
                    </a:cubicBezTo>
                    <a:cubicBezTo>
                      <a:pt x="50" y="54"/>
                      <a:pt x="49" y="56"/>
                      <a:pt x="47" y="56"/>
                    </a:cubicBezTo>
                    <a:cubicBezTo>
                      <a:pt x="44" y="56"/>
                      <a:pt x="43" y="54"/>
                      <a:pt x="43" y="52"/>
                    </a:cubicBezTo>
                    <a:cubicBezTo>
                      <a:pt x="43" y="50"/>
                      <a:pt x="44" y="48"/>
                      <a:pt x="47" y="48"/>
                    </a:cubicBezTo>
                    <a:cubicBezTo>
                      <a:pt x="47" y="48"/>
                      <a:pt x="48" y="49"/>
                      <a:pt x="49" y="49"/>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305" name="Vector">
                <a:extLst>
                  <a:ext uri="{FF2B5EF4-FFF2-40B4-BE49-F238E27FC236}">
                    <a16:creationId xmlns:a16="http://schemas.microsoft.com/office/drawing/2014/main" id="{7257BE41-BBF4-2B60-C7B1-D55F94DB282C}"/>
                  </a:ext>
                </a:extLst>
              </p:cNvPr>
              <p:cNvSpPr>
                <a:spLocks noEditPoints="1"/>
              </p:cNvSpPr>
              <p:nvPr/>
            </p:nvSpPr>
            <p:spPr bwMode="gray">
              <a:xfrm>
                <a:off x="10301288" y="1779588"/>
                <a:ext cx="277813" cy="77788"/>
              </a:xfrm>
              <a:custGeom>
                <a:avLst/>
                <a:gdLst>
                  <a:gd name="T0" fmla="*/ 84 w 91"/>
                  <a:gd name="T1" fmla="*/ 4 h 25"/>
                  <a:gd name="T2" fmla="*/ 81 w 91"/>
                  <a:gd name="T3" fmla="*/ 5 h 25"/>
                  <a:gd name="T4" fmla="*/ 76 w 91"/>
                  <a:gd name="T5" fmla="*/ 0 h 25"/>
                  <a:gd name="T6" fmla="*/ 75 w 91"/>
                  <a:gd name="T7" fmla="*/ 0 h 25"/>
                  <a:gd name="T8" fmla="*/ 53 w 91"/>
                  <a:gd name="T9" fmla="*/ 0 h 25"/>
                  <a:gd name="T10" fmla="*/ 52 w 91"/>
                  <a:gd name="T11" fmla="*/ 0 h 25"/>
                  <a:gd name="T12" fmla="*/ 47 w 91"/>
                  <a:gd name="T13" fmla="*/ 5 h 25"/>
                  <a:gd name="T14" fmla="*/ 47 w 91"/>
                  <a:gd name="T15" fmla="*/ 5 h 25"/>
                  <a:gd name="T16" fmla="*/ 42 w 91"/>
                  <a:gd name="T17" fmla="*/ 5 h 25"/>
                  <a:gd name="T18" fmla="*/ 38 w 91"/>
                  <a:gd name="T19" fmla="*/ 8 h 25"/>
                  <a:gd name="T20" fmla="*/ 39 w 91"/>
                  <a:gd name="T21" fmla="*/ 15 h 25"/>
                  <a:gd name="T22" fmla="*/ 33 w 91"/>
                  <a:gd name="T23" fmla="*/ 22 h 25"/>
                  <a:gd name="T24" fmla="*/ 19 w 91"/>
                  <a:gd name="T25" fmla="*/ 22 h 25"/>
                  <a:gd name="T26" fmla="*/ 12 w 91"/>
                  <a:gd name="T27" fmla="*/ 14 h 25"/>
                  <a:gd name="T28" fmla="*/ 13 w 91"/>
                  <a:gd name="T29" fmla="*/ 13 h 25"/>
                  <a:gd name="T30" fmla="*/ 13 w 91"/>
                  <a:gd name="T31" fmla="*/ 13 h 25"/>
                  <a:gd name="T32" fmla="*/ 10 w 91"/>
                  <a:gd name="T33" fmla="*/ 4 h 25"/>
                  <a:gd name="T34" fmla="*/ 1 w 91"/>
                  <a:gd name="T35" fmla="*/ 7 h 25"/>
                  <a:gd name="T36" fmla="*/ 5 w 91"/>
                  <a:gd name="T37" fmla="*/ 16 h 25"/>
                  <a:gd name="T38" fmla="*/ 7 w 91"/>
                  <a:gd name="T39" fmla="*/ 16 h 25"/>
                  <a:gd name="T40" fmla="*/ 10 w 91"/>
                  <a:gd name="T41" fmla="*/ 16 h 25"/>
                  <a:gd name="T42" fmla="*/ 17 w 91"/>
                  <a:gd name="T43" fmla="*/ 25 h 25"/>
                  <a:gd name="T44" fmla="*/ 18 w 91"/>
                  <a:gd name="T45" fmla="*/ 25 h 25"/>
                  <a:gd name="T46" fmla="*/ 34 w 91"/>
                  <a:gd name="T47" fmla="*/ 25 h 25"/>
                  <a:gd name="T48" fmla="*/ 35 w 91"/>
                  <a:gd name="T49" fmla="*/ 25 h 25"/>
                  <a:gd name="T50" fmla="*/ 41 w 91"/>
                  <a:gd name="T51" fmla="*/ 17 h 25"/>
                  <a:gd name="T52" fmla="*/ 41 w 91"/>
                  <a:gd name="T53" fmla="*/ 17 h 25"/>
                  <a:gd name="T54" fmla="*/ 44 w 91"/>
                  <a:gd name="T55" fmla="*/ 18 h 25"/>
                  <a:gd name="T56" fmla="*/ 46 w 91"/>
                  <a:gd name="T57" fmla="*/ 17 h 25"/>
                  <a:gd name="T58" fmla="*/ 50 w 91"/>
                  <a:gd name="T59" fmla="*/ 14 h 25"/>
                  <a:gd name="T60" fmla="*/ 49 w 91"/>
                  <a:gd name="T61" fmla="*/ 7 h 25"/>
                  <a:gd name="T62" fmla="*/ 54 w 91"/>
                  <a:gd name="T63" fmla="*/ 2 h 25"/>
                  <a:gd name="T64" fmla="*/ 75 w 91"/>
                  <a:gd name="T65" fmla="*/ 2 h 25"/>
                  <a:gd name="T66" fmla="*/ 79 w 91"/>
                  <a:gd name="T67" fmla="*/ 7 h 25"/>
                  <a:gd name="T68" fmla="*/ 77 w 91"/>
                  <a:gd name="T69" fmla="*/ 10 h 25"/>
                  <a:gd name="T70" fmla="*/ 84 w 91"/>
                  <a:gd name="T71" fmla="*/ 17 h 25"/>
                  <a:gd name="T72" fmla="*/ 91 w 91"/>
                  <a:gd name="T73" fmla="*/ 10 h 25"/>
                  <a:gd name="T74" fmla="*/ 84 w 91"/>
                  <a:gd name="T75" fmla="*/ 4 h 25"/>
                  <a:gd name="T76" fmla="*/ 6 w 91"/>
                  <a:gd name="T77" fmla="*/ 13 h 25"/>
                  <a:gd name="T78" fmla="*/ 4 w 91"/>
                  <a:gd name="T79" fmla="*/ 8 h 25"/>
                  <a:gd name="T80" fmla="*/ 7 w 91"/>
                  <a:gd name="T81" fmla="*/ 6 h 25"/>
                  <a:gd name="T82" fmla="*/ 9 w 91"/>
                  <a:gd name="T83" fmla="*/ 6 h 25"/>
                  <a:gd name="T84" fmla="*/ 11 w 91"/>
                  <a:gd name="T85" fmla="*/ 11 h 25"/>
                  <a:gd name="T86" fmla="*/ 10 w 91"/>
                  <a:gd name="T87" fmla="*/ 13 h 25"/>
                  <a:gd name="T88" fmla="*/ 6 w 91"/>
                  <a:gd name="T89" fmla="*/ 13 h 25"/>
                  <a:gd name="T90" fmla="*/ 47 w 91"/>
                  <a:gd name="T91" fmla="*/ 13 h 25"/>
                  <a:gd name="T92" fmla="*/ 45 w 91"/>
                  <a:gd name="T93" fmla="*/ 15 h 25"/>
                  <a:gd name="T94" fmla="*/ 42 w 91"/>
                  <a:gd name="T95" fmla="*/ 15 h 25"/>
                  <a:gd name="T96" fmla="*/ 42 w 91"/>
                  <a:gd name="T97" fmla="*/ 14 h 25"/>
                  <a:gd name="T98" fmla="*/ 40 w 91"/>
                  <a:gd name="T99" fmla="*/ 10 h 25"/>
                  <a:gd name="T100" fmla="*/ 43 w 91"/>
                  <a:gd name="T101" fmla="*/ 8 h 25"/>
                  <a:gd name="T102" fmla="*/ 44 w 91"/>
                  <a:gd name="T103" fmla="*/ 7 h 25"/>
                  <a:gd name="T104" fmla="*/ 45 w 91"/>
                  <a:gd name="T105" fmla="*/ 8 h 25"/>
                  <a:gd name="T106" fmla="*/ 46 w 91"/>
                  <a:gd name="T107" fmla="*/ 8 h 25"/>
                  <a:gd name="T108" fmla="*/ 47 w 91"/>
                  <a:gd name="T109" fmla="*/ 13 h 25"/>
                  <a:gd name="T110" fmla="*/ 84 w 91"/>
                  <a:gd name="T111" fmla="*/ 14 h 25"/>
                  <a:gd name="T112" fmla="*/ 80 w 91"/>
                  <a:gd name="T113" fmla="*/ 10 h 25"/>
                  <a:gd name="T114" fmla="*/ 82 w 91"/>
                  <a:gd name="T115" fmla="*/ 8 h 25"/>
                  <a:gd name="T116" fmla="*/ 84 w 91"/>
                  <a:gd name="T117" fmla="*/ 7 h 25"/>
                  <a:gd name="T118" fmla="*/ 88 w 91"/>
                  <a:gd name="T119" fmla="*/ 10 h 25"/>
                  <a:gd name="T120" fmla="*/ 84 w 91"/>
                  <a:gd name="T121"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1" h="25">
                    <a:moveTo>
                      <a:pt x="84" y="4"/>
                    </a:moveTo>
                    <a:cubicBezTo>
                      <a:pt x="83" y="4"/>
                      <a:pt x="82" y="4"/>
                      <a:pt x="81" y="5"/>
                    </a:cubicBezTo>
                    <a:cubicBezTo>
                      <a:pt x="76" y="0"/>
                      <a:pt x="76" y="0"/>
                      <a:pt x="76" y="0"/>
                    </a:cubicBezTo>
                    <a:cubicBezTo>
                      <a:pt x="76" y="0"/>
                      <a:pt x="76" y="0"/>
                      <a:pt x="75" y="0"/>
                    </a:cubicBezTo>
                    <a:cubicBezTo>
                      <a:pt x="53" y="0"/>
                      <a:pt x="53" y="0"/>
                      <a:pt x="53" y="0"/>
                    </a:cubicBezTo>
                    <a:cubicBezTo>
                      <a:pt x="53" y="0"/>
                      <a:pt x="52" y="0"/>
                      <a:pt x="52" y="0"/>
                    </a:cubicBezTo>
                    <a:cubicBezTo>
                      <a:pt x="47" y="5"/>
                      <a:pt x="47" y="5"/>
                      <a:pt x="47" y="5"/>
                    </a:cubicBezTo>
                    <a:cubicBezTo>
                      <a:pt x="47" y="5"/>
                      <a:pt x="47" y="5"/>
                      <a:pt x="47" y="5"/>
                    </a:cubicBezTo>
                    <a:cubicBezTo>
                      <a:pt x="45" y="4"/>
                      <a:pt x="43" y="4"/>
                      <a:pt x="42" y="5"/>
                    </a:cubicBezTo>
                    <a:cubicBezTo>
                      <a:pt x="40" y="5"/>
                      <a:pt x="39" y="7"/>
                      <a:pt x="38" y="8"/>
                    </a:cubicBezTo>
                    <a:cubicBezTo>
                      <a:pt x="37" y="11"/>
                      <a:pt x="37" y="13"/>
                      <a:pt x="39" y="15"/>
                    </a:cubicBezTo>
                    <a:cubicBezTo>
                      <a:pt x="33" y="22"/>
                      <a:pt x="33" y="22"/>
                      <a:pt x="33" y="22"/>
                    </a:cubicBezTo>
                    <a:cubicBezTo>
                      <a:pt x="19" y="22"/>
                      <a:pt x="19" y="22"/>
                      <a:pt x="19" y="22"/>
                    </a:cubicBezTo>
                    <a:cubicBezTo>
                      <a:pt x="12" y="14"/>
                      <a:pt x="12" y="14"/>
                      <a:pt x="12" y="14"/>
                    </a:cubicBezTo>
                    <a:cubicBezTo>
                      <a:pt x="13" y="14"/>
                      <a:pt x="13" y="13"/>
                      <a:pt x="13" y="13"/>
                    </a:cubicBezTo>
                    <a:cubicBezTo>
                      <a:pt x="13" y="13"/>
                      <a:pt x="13" y="13"/>
                      <a:pt x="13" y="13"/>
                    </a:cubicBezTo>
                    <a:cubicBezTo>
                      <a:pt x="15" y="9"/>
                      <a:pt x="13" y="5"/>
                      <a:pt x="10" y="4"/>
                    </a:cubicBezTo>
                    <a:cubicBezTo>
                      <a:pt x="7" y="2"/>
                      <a:pt x="3" y="4"/>
                      <a:pt x="1" y="7"/>
                    </a:cubicBezTo>
                    <a:cubicBezTo>
                      <a:pt x="0" y="10"/>
                      <a:pt x="1" y="14"/>
                      <a:pt x="5" y="16"/>
                    </a:cubicBezTo>
                    <a:cubicBezTo>
                      <a:pt x="5" y="16"/>
                      <a:pt x="6" y="16"/>
                      <a:pt x="7" y="16"/>
                    </a:cubicBezTo>
                    <a:cubicBezTo>
                      <a:pt x="8" y="16"/>
                      <a:pt x="9" y="16"/>
                      <a:pt x="10" y="16"/>
                    </a:cubicBezTo>
                    <a:cubicBezTo>
                      <a:pt x="17" y="25"/>
                      <a:pt x="17" y="25"/>
                      <a:pt x="17" y="25"/>
                    </a:cubicBezTo>
                    <a:cubicBezTo>
                      <a:pt x="17" y="25"/>
                      <a:pt x="18" y="25"/>
                      <a:pt x="18" y="25"/>
                    </a:cubicBezTo>
                    <a:cubicBezTo>
                      <a:pt x="34" y="25"/>
                      <a:pt x="34" y="25"/>
                      <a:pt x="34" y="25"/>
                    </a:cubicBezTo>
                    <a:cubicBezTo>
                      <a:pt x="34" y="25"/>
                      <a:pt x="35" y="25"/>
                      <a:pt x="35" y="25"/>
                    </a:cubicBezTo>
                    <a:cubicBezTo>
                      <a:pt x="41" y="17"/>
                      <a:pt x="41" y="17"/>
                      <a:pt x="41" y="17"/>
                    </a:cubicBezTo>
                    <a:cubicBezTo>
                      <a:pt x="41" y="17"/>
                      <a:pt x="41" y="17"/>
                      <a:pt x="41" y="17"/>
                    </a:cubicBezTo>
                    <a:cubicBezTo>
                      <a:pt x="42" y="18"/>
                      <a:pt x="43" y="18"/>
                      <a:pt x="44" y="18"/>
                    </a:cubicBezTo>
                    <a:cubicBezTo>
                      <a:pt x="45" y="18"/>
                      <a:pt x="45" y="18"/>
                      <a:pt x="46" y="17"/>
                    </a:cubicBezTo>
                    <a:cubicBezTo>
                      <a:pt x="48" y="17"/>
                      <a:pt x="49" y="15"/>
                      <a:pt x="50" y="14"/>
                    </a:cubicBezTo>
                    <a:cubicBezTo>
                      <a:pt x="51" y="12"/>
                      <a:pt x="51" y="9"/>
                      <a:pt x="49" y="7"/>
                    </a:cubicBezTo>
                    <a:cubicBezTo>
                      <a:pt x="54" y="2"/>
                      <a:pt x="54" y="2"/>
                      <a:pt x="54" y="2"/>
                    </a:cubicBezTo>
                    <a:cubicBezTo>
                      <a:pt x="75" y="2"/>
                      <a:pt x="75" y="2"/>
                      <a:pt x="75" y="2"/>
                    </a:cubicBezTo>
                    <a:cubicBezTo>
                      <a:pt x="79" y="7"/>
                      <a:pt x="79" y="7"/>
                      <a:pt x="79" y="7"/>
                    </a:cubicBezTo>
                    <a:cubicBezTo>
                      <a:pt x="78" y="8"/>
                      <a:pt x="77" y="9"/>
                      <a:pt x="77" y="10"/>
                    </a:cubicBezTo>
                    <a:cubicBezTo>
                      <a:pt x="77" y="14"/>
                      <a:pt x="80" y="17"/>
                      <a:pt x="84" y="17"/>
                    </a:cubicBezTo>
                    <a:cubicBezTo>
                      <a:pt x="88" y="17"/>
                      <a:pt x="91" y="14"/>
                      <a:pt x="91" y="10"/>
                    </a:cubicBezTo>
                    <a:cubicBezTo>
                      <a:pt x="91" y="7"/>
                      <a:pt x="88" y="4"/>
                      <a:pt x="84" y="4"/>
                    </a:cubicBezTo>
                    <a:close/>
                    <a:moveTo>
                      <a:pt x="6" y="13"/>
                    </a:moveTo>
                    <a:cubicBezTo>
                      <a:pt x="4" y="12"/>
                      <a:pt x="3" y="10"/>
                      <a:pt x="4" y="8"/>
                    </a:cubicBezTo>
                    <a:cubicBezTo>
                      <a:pt x="4" y="7"/>
                      <a:pt x="6" y="6"/>
                      <a:pt x="7" y="6"/>
                    </a:cubicBezTo>
                    <a:cubicBezTo>
                      <a:pt x="8" y="6"/>
                      <a:pt x="8" y="6"/>
                      <a:pt x="9" y="6"/>
                    </a:cubicBezTo>
                    <a:cubicBezTo>
                      <a:pt x="11" y="7"/>
                      <a:pt x="12" y="9"/>
                      <a:pt x="11" y="11"/>
                    </a:cubicBezTo>
                    <a:cubicBezTo>
                      <a:pt x="10" y="12"/>
                      <a:pt x="10" y="12"/>
                      <a:pt x="10" y="13"/>
                    </a:cubicBezTo>
                    <a:cubicBezTo>
                      <a:pt x="8" y="14"/>
                      <a:pt x="7" y="14"/>
                      <a:pt x="6" y="13"/>
                    </a:cubicBezTo>
                    <a:close/>
                    <a:moveTo>
                      <a:pt x="47" y="13"/>
                    </a:moveTo>
                    <a:cubicBezTo>
                      <a:pt x="47" y="14"/>
                      <a:pt x="46" y="14"/>
                      <a:pt x="45" y="15"/>
                    </a:cubicBezTo>
                    <a:cubicBezTo>
                      <a:pt x="44" y="15"/>
                      <a:pt x="43" y="15"/>
                      <a:pt x="42" y="15"/>
                    </a:cubicBezTo>
                    <a:cubicBezTo>
                      <a:pt x="42" y="14"/>
                      <a:pt x="42" y="14"/>
                      <a:pt x="42" y="14"/>
                    </a:cubicBezTo>
                    <a:cubicBezTo>
                      <a:pt x="40" y="13"/>
                      <a:pt x="40" y="11"/>
                      <a:pt x="40" y="10"/>
                    </a:cubicBezTo>
                    <a:cubicBezTo>
                      <a:pt x="41" y="9"/>
                      <a:pt x="42" y="8"/>
                      <a:pt x="43" y="8"/>
                    </a:cubicBezTo>
                    <a:cubicBezTo>
                      <a:pt x="43" y="7"/>
                      <a:pt x="43" y="7"/>
                      <a:pt x="44" y="7"/>
                    </a:cubicBezTo>
                    <a:cubicBezTo>
                      <a:pt x="44" y="7"/>
                      <a:pt x="45" y="7"/>
                      <a:pt x="45" y="8"/>
                    </a:cubicBezTo>
                    <a:cubicBezTo>
                      <a:pt x="46" y="8"/>
                      <a:pt x="46" y="8"/>
                      <a:pt x="46" y="8"/>
                    </a:cubicBezTo>
                    <a:cubicBezTo>
                      <a:pt x="48" y="9"/>
                      <a:pt x="48" y="11"/>
                      <a:pt x="47" y="13"/>
                    </a:cubicBezTo>
                    <a:close/>
                    <a:moveTo>
                      <a:pt x="84" y="14"/>
                    </a:moveTo>
                    <a:cubicBezTo>
                      <a:pt x="82" y="14"/>
                      <a:pt x="80" y="12"/>
                      <a:pt x="80" y="10"/>
                    </a:cubicBezTo>
                    <a:cubicBezTo>
                      <a:pt x="80" y="9"/>
                      <a:pt x="81" y="8"/>
                      <a:pt x="82" y="8"/>
                    </a:cubicBezTo>
                    <a:cubicBezTo>
                      <a:pt x="82" y="7"/>
                      <a:pt x="83" y="7"/>
                      <a:pt x="84" y="7"/>
                    </a:cubicBezTo>
                    <a:cubicBezTo>
                      <a:pt x="86" y="7"/>
                      <a:pt x="88" y="8"/>
                      <a:pt x="88" y="10"/>
                    </a:cubicBezTo>
                    <a:cubicBezTo>
                      <a:pt x="88" y="12"/>
                      <a:pt x="86" y="14"/>
                      <a:pt x="84" y="1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307" name="Vector">
                <a:extLst>
                  <a:ext uri="{FF2B5EF4-FFF2-40B4-BE49-F238E27FC236}">
                    <a16:creationId xmlns:a16="http://schemas.microsoft.com/office/drawing/2014/main" id="{957C9E7A-63DE-CC48-B727-6B831492078B}"/>
                  </a:ext>
                </a:extLst>
              </p:cNvPr>
              <p:cNvSpPr>
                <a:spLocks noEditPoints="1"/>
              </p:cNvSpPr>
              <p:nvPr/>
            </p:nvSpPr>
            <p:spPr bwMode="gray">
              <a:xfrm>
                <a:off x="10471151" y="1812926"/>
                <a:ext cx="76200" cy="120650"/>
              </a:xfrm>
              <a:custGeom>
                <a:avLst/>
                <a:gdLst>
                  <a:gd name="T0" fmla="*/ 20 w 25"/>
                  <a:gd name="T1" fmla="*/ 25 h 39"/>
                  <a:gd name="T2" fmla="*/ 20 w 25"/>
                  <a:gd name="T3" fmla="*/ 17 h 39"/>
                  <a:gd name="T4" fmla="*/ 20 w 25"/>
                  <a:gd name="T5" fmla="*/ 16 h 39"/>
                  <a:gd name="T6" fmla="*/ 13 w 25"/>
                  <a:gd name="T7" fmla="*/ 10 h 39"/>
                  <a:gd name="T8" fmla="*/ 14 w 25"/>
                  <a:gd name="T9" fmla="*/ 7 h 39"/>
                  <a:gd name="T10" fmla="*/ 7 w 25"/>
                  <a:gd name="T11" fmla="*/ 0 h 39"/>
                  <a:gd name="T12" fmla="*/ 0 w 25"/>
                  <a:gd name="T13" fmla="*/ 7 h 39"/>
                  <a:gd name="T14" fmla="*/ 7 w 25"/>
                  <a:gd name="T15" fmla="*/ 13 h 39"/>
                  <a:gd name="T16" fmla="*/ 11 w 25"/>
                  <a:gd name="T17" fmla="*/ 12 h 39"/>
                  <a:gd name="T18" fmla="*/ 17 w 25"/>
                  <a:gd name="T19" fmla="*/ 18 h 39"/>
                  <a:gd name="T20" fmla="*/ 17 w 25"/>
                  <a:gd name="T21" fmla="*/ 25 h 39"/>
                  <a:gd name="T22" fmla="*/ 12 w 25"/>
                  <a:gd name="T23" fmla="*/ 32 h 39"/>
                  <a:gd name="T24" fmla="*/ 19 w 25"/>
                  <a:gd name="T25" fmla="*/ 39 h 39"/>
                  <a:gd name="T26" fmla="*/ 25 w 25"/>
                  <a:gd name="T27" fmla="*/ 32 h 39"/>
                  <a:gd name="T28" fmla="*/ 20 w 25"/>
                  <a:gd name="T29" fmla="*/ 25 h 39"/>
                  <a:gd name="T30" fmla="*/ 3 w 25"/>
                  <a:gd name="T31" fmla="*/ 7 h 39"/>
                  <a:gd name="T32" fmla="*/ 7 w 25"/>
                  <a:gd name="T33" fmla="*/ 3 h 39"/>
                  <a:gd name="T34" fmla="*/ 11 w 25"/>
                  <a:gd name="T35" fmla="*/ 7 h 39"/>
                  <a:gd name="T36" fmla="*/ 10 w 25"/>
                  <a:gd name="T37" fmla="*/ 9 h 39"/>
                  <a:gd name="T38" fmla="*/ 7 w 25"/>
                  <a:gd name="T39" fmla="*/ 10 h 39"/>
                  <a:gd name="T40" fmla="*/ 3 w 25"/>
                  <a:gd name="T41" fmla="*/ 7 h 39"/>
                  <a:gd name="T42" fmla="*/ 19 w 25"/>
                  <a:gd name="T43" fmla="*/ 36 h 39"/>
                  <a:gd name="T44" fmla="*/ 15 w 25"/>
                  <a:gd name="T45" fmla="*/ 32 h 39"/>
                  <a:gd name="T46" fmla="*/ 19 w 25"/>
                  <a:gd name="T47" fmla="*/ 28 h 39"/>
                  <a:gd name="T48" fmla="*/ 22 w 25"/>
                  <a:gd name="T49" fmla="*/ 32 h 39"/>
                  <a:gd name="T50" fmla="*/ 19 w 25"/>
                  <a:gd name="T51" fmla="*/ 3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 h="39">
                    <a:moveTo>
                      <a:pt x="20" y="25"/>
                    </a:moveTo>
                    <a:cubicBezTo>
                      <a:pt x="20" y="17"/>
                      <a:pt x="20" y="17"/>
                      <a:pt x="20" y="17"/>
                    </a:cubicBezTo>
                    <a:cubicBezTo>
                      <a:pt x="20" y="17"/>
                      <a:pt x="20" y="17"/>
                      <a:pt x="20" y="16"/>
                    </a:cubicBezTo>
                    <a:cubicBezTo>
                      <a:pt x="13" y="10"/>
                      <a:pt x="13" y="10"/>
                      <a:pt x="13" y="10"/>
                    </a:cubicBezTo>
                    <a:cubicBezTo>
                      <a:pt x="13" y="9"/>
                      <a:pt x="14" y="8"/>
                      <a:pt x="14" y="7"/>
                    </a:cubicBezTo>
                    <a:cubicBezTo>
                      <a:pt x="14" y="3"/>
                      <a:pt x="11" y="0"/>
                      <a:pt x="7" y="0"/>
                    </a:cubicBezTo>
                    <a:cubicBezTo>
                      <a:pt x="3" y="0"/>
                      <a:pt x="0" y="3"/>
                      <a:pt x="0" y="7"/>
                    </a:cubicBezTo>
                    <a:cubicBezTo>
                      <a:pt x="0" y="10"/>
                      <a:pt x="3" y="13"/>
                      <a:pt x="7" y="13"/>
                    </a:cubicBezTo>
                    <a:cubicBezTo>
                      <a:pt x="8" y="13"/>
                      <a:pt x="10" y="13"/>
                      <a:pt x="11" y="12"/>
                    </a:cubicBezTo>
                    <a:cubicBezTo>
                      <a:pt x="17" y="18"/>
                      <a:pt x="17" y="18"/>
                      <a:pt x="17" y="18"/>
                    </a:cubicBezTo>
                    <a:cubicBezTo>
                      <a:pt x="17" y="25"/>
                      <a:pt x="17" y="25"/>
                      <a:pt x="17" y="25"/>
                    </a:cubicBezTo>
                    <a:cubicBezTo>
                      <a:pt x="14" y="26"/>
                      <a:pt x="12" y="29"/>
                      <a:pt x="12" y="32"/>
                    </a:cubicBezTo>
                    <a:cubicBezTo>
                      <a:pt x="12" y="36"/>
                      <a:pt x="15" y="39"/>
                      <a:pt x="19" y="39"/>
                    </a:cubicBezTo>
                    <a:cubicBezTo>
                      <a:pt x="22" y="39"/>
                      <a:pt x="25" y="36"/>
                      <a:pt x="25" y="32"/>
                    </a:cubicBezTo>
                    <a:cubicBezTo>
                      <a:pt x="25" y="29"/>
                      <a:pt x="23" y="26"/>
                      <a:pt x="20" y="25"/>
                    </a:cubicBezTo>
                    <a:close/>
                    <a:moveTo>
                      <a:pt x="3" y="7"/>
                    </a:moveTo>
                    <a:cubicBezTo>
                      <a:pt x="3" y="4"/>
                      <a:pt x="5" y="3"/>
                      <a:pt x="7" y="3"/>
                    </a:cubicBezTo>
                    <a:cubicBezTo>
                      <a:pt x="9" y="3"/>
                      <a:pt x="11" y="4"/>
                      <a:pt x="11" y="7"/>
                    </a:cubicBezTo>
                    <a:cubicBezTo>
                      <a:pt x="11" y="8"/>
                      <a:pt x="10" y="8"/>
                      <a:pt x="10" y="9"/>
                    </a:cubicBezTo>
                    <a:cubicBezTo>
                      <a:pt x="9" y="10"/>
                      <a:pt x="8" y="10"/>
                      <a:pt x="7" y="10"/>
                    </a:cubicBezTo>
                    <a:cubicBezTo>
                      <a:pt x="5" y="10"/>
                      <a:pt x="3" y="9"/>
                      <a:pt x="3" y="7"/>
                    </a:cubicBezTo>
                    <a:close/>
                    <a:moveTo>
                      <a:pt x="19" y="36"/>
                    </a:moveTo>
                    <a:cubicBezTo>
                      <a:pt x="17" y="36"/>
                      <a:pt x="15" y="34"/>
                      <a:pt x="15" y="32"/>
                    </a:cubicBezTo>
                    <a:cubicBezTo>
                      <a:pt x="15" y="30"/>
                      <a:pt x="17" y="28"/>
                      <a:pt x="19" y="28"/>
                    </a:cubicBezTo>
                    <a:cubicBezTo>
                      <a:pt x="21" y="28"/>
                      <a:pt x="22" y="30"/>
                      <a:pt x="22" y="32"/>
                    </a:cubicBezTo>
                    <a:cubicBezTo>
                      <a:pt x="22" y="34"/>
                      <a:pt x="21" y="36"/>
                      <a:pt x="19" y="36"/>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grpSp>
      </p:grpSp>
      <p:grpSp>
        <p:nvGrpSpPr>
          <p:cNvPr id="112" name="easyIcon">
            <a:extLst>
              <a:ext uri="{FF2B5EF4-FFF2-40B4-BE49-F238E27FC236}">
                <a16:creationId xmlns:a16="http://schemas.microsoft.com/office/drawing/2014/main" id="{653F8F37-6491-3831-CB84-63739FA74C31}"/>
              </a:ext>
            </a:extLst>
          </p:cNvPr>
          <p:cNvGrpSpPr>
            <a:grpSpLocks noChangeAspect="1"/>
          </p:cNvGrpSpPr>
          <p:nvPr>
            <p:custDataLst>
              <p:tags r:id="rId10"/>
            </p:custDataLst>
          </p:nvPr>
        </p:nvGrpSpPr>
        <p:grpSpPr>
          <a:xfrm>
            <a:off x="3115801" y="3324096"/>
            <a:ext cx="494148" cy="494148"/>
            <a:chOff x="4734595" y="4593209"/>
            <a:chExt cx="714050" cy="714050"/>
          </a:xfrm>
        </p:grpSpPr>
        <p:sp>
          <p:nvSpPr>
            <p:cNvPr id="113" name="Background">
              <a:extLst>
                <a:ext uri="{FF2B5EF4-FFF2-40B4-BE49-F238E27FC236}">
                  <a16:creationId xmlns:a16="http://schemas.microsoft.com/office/drawing/2014/main" id="{B24310D0-B192-6E53-92E1-87B89721F301}"/>
                </a:ext>
              </a:extLst>
            </p:cNvPr>
            <p:cNvSpPr/>
            <p:nvPr/>
          </p:nvSpPr>
          <p:spPr>
            <a:xfrm>
              <a:off x="4734595" y="4593209"/>
              <a:ext cx="714050" cy="714050"/>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114" name="Group 127">
              <a:extLst>
                <a:ext uri="{FF2B5EF4-FFF2-40B4-BE49-F238E27FC236}">
                  <a16:creationId xmlns:a16="http://schemas.microsoft.com/office/drawing/2014/main" id="{18F2F92A-0462-7F8C-636E-BEBBC7314264}"/>
                </a:ext>
              </a:extLst>
            </p:cNvPr>
            <p:cNvGrpSpPr>
              <a:grpSpLocks noChangeAspect="1"/>
            </p:cNvGrpSpPr>
            <p:nvPr/>
          </p:nvGrpSpPr>
          <p:grpSpPr bwMode="gray">
            <a:xfrm>
              <a:off x="4821725" y="4662228"/>
              <a:ext cx="539758" cy="576000"/>
              <a:chOff x="10340975" y="4679950"/>
              <a:chExt cx="661988" cy="706438"/>
            </a:xfrm>
            <a:solidFill>
              <a:schemeClr val="accent2"/>
            </a:solidFill>
          </p:grpSpPr>
          <p:sp>
            <p:nvSpPr>
              <p:cNvPr id="115" name="Vector">
                <a:extLst>
                  <a:ext uri="{FF2B5EF4-FFF2-40B4-BE49-F238E27FC236}">
                    <a16:creationId xmlns:a16="http://schemas.microsoft.com/office/drawing/2014/main" id="{2DD192A8-7474-B14C-EE88-86CE61FB9F96}"/>
                  </a:ext>
                </a:extLst>
              </p:cNvPr>
              <p:cNvSpPr>
                <a:spLocks/>
              </p:cNvSpPr>
              <p:nvPr/>
            </p:nvSpPr>
            <p:spPr bwMode="gray">
              <a:xfrm>
                <a:off x="10340975" y="4889500"/>
                <a:ext cx="352425" cy="496888"/>
              </a:xfrm>
              <a:custGeom>
                <a:avLst/>
                <a:gdLst>
                  <a:gd name="T0" fmla="*/ 116 w 128"/>
                  <a:gd name="T1" fmla="*/ 180 h 180"/>
                  <a:gd name="T2" fmla="*/ 12 w 128"/>
                  <a:gd name="T3" fmla="*/ 180 h 180"/>
                  <a:gd name="T4" fmla="*/ 0 w 128"/>
                  <a:gd name="T5" fmla="*/ 168 h 180"/>
                  <a:gd name="T6" fmla="*/ 0 w 128"/>
                  <a:gd name="T7" fmla="*/ 48 h 180"/>
                  <a:gd name="T8" fmla="*/ 11 w 128"/>
                  <a:gd name="T9" fmla="*/ 29 h 180"/>
                  <a:gd name="T10" fmla="*/ 20 w 128"/>
                  <a:gd name="T11" fmla="*/ 16 h 180"/>
                  <a:gd name="T12" fmla="*/ 20 w 128"/>
                  <a:gd name="T13" fmla="*/ 0 h 180"/>
                  <a:gd name="T14" fmla="*/ 28 w 128"/>
                  <a:gd name="T15" fmla="*/ 0 h 180"/>
                  <a:gd name="T16" fmla="*/ 28 w 128"/>
                  <a:gd name="T17" fmla="*/ 16 h 180"/>
                  <a:gd name="T18" fmla="*/ 17 w 128"/>
                  <a:gd name="T19" fmla="*/ 35 h 180"/>
                  <a:gd name="T20" fmla="*/ 8 w 128"/>
                  <a:gd name="T21" fmla="*/ 48 h 180"/>
                  <a:gd name="T22" fmla="*/ 8 w 128"/>
                  <a:gd name="T23" fmla="*/ 168 h 180"/>
                  <a:gd name="T24" fmla="*/ 12 w 128"/>
                  <a:gd name="T25" fmla="*/ 172 h 180"/>
                  <a:gd name="T26" fmla="*/ 116 w 128"/>
                  <a:gd name="T27" fmla="*/ 172 h 180"/>
                  <a:gd name="T28" fmla="*/ 120 w 128"/>
                  <a:gd name="T29" fmla="*/ 168 h 180"/>
                  <a:gd name="T30" fmla="*/ 120 w 128"/>
                  <a:gd name="T31" fmla="*/ 48 h 180"/>
                  <a:gd name="T32" fmla="*/ 111 w 128"/>
                  <a:gd name="T33" fmla="*/ 35 h 180"/>
                  <a:gd name="T34" fmla="*/ 100 w 128"/>
                  <a:gd name="T35" fmla="*/ 16 h 180"/>
                  <a:gd name="T36" fmla="*/ 100 w 128"/>
                  <a:gd name="T37" fmla="*/ 0 h 180"/>
                  <a:gd name="T38" fmla="*/ 108 w 128"/>
                  <a:gd name="T39" fmla="*/ 0 h 180"/>
                  <a:gd name="T40" fmla="*/ 108 w 128"/>
                  <a:gd name="T41" fmla="*/ 16 h 180"/>
                  <a:gd name="T42" fmla="*/ 117 w 128"/>
                  <a:gd name="T43" fmla="*/ 29 h 180"/>
                  <a:gd name="T44" fmla="*/ 128 w 128"/>
                  <a:gd name="T45" fmla="*/ 48 h 180"/>
                  <a:gd name="T46" fmla="*/ 128 w 128"/>
                  <a:gd name="T47" fmla="*/ 168 h 180"/>
                  <a:gd name="T48" fmla="*/ 116 w 128"/>
                  <a:gd name="T49"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180">
                    <a:moveTo>
                      <a:pt x="116" y="180"/>
                    </a:moveTo>
                    <a:cubicBezTo>
                      <a:pt x="12" y="180"/>
                      <a:pt x="12" y="180"/>
                      <a:pt x="12" y="180"/>
                    </a:cubicBezTo>
                    <a:cubicBezTo>
                      <a:pt x="5" y="180"/>
                      <a:pt x="0" y="175"/>
                      <a:pt x="0" y="168"/>
                    </a:cubicBezTo>
                    <a:cubicBezTo>
                      <a:pt x="0" y="48"/>
                      <a:pt x="0" y="48"/>
                      <a:pt x="0" y="48"/>
                    </a:cubicBezTo>
                    <a:cubicBezTo>
                      <a:pt x="0" y="43"/>
                      <a:pt x="5" y="36"/>
                      <a:pt x="11" y="29"/>
                    </a:cubicBezTo>
                    <a:cubicBezTo>
                      <a:pt x="15" y="25"/>
                      <a:pt x="20" y="19"/>
                      <a:pt x="20" y="16"/>
                    </a:cubicBezTo>
                    <a:cubicBezTo>
                      <a:pt x="20" y="0"/>
                      <a:pt x="20" y="0"/>
                      <a:pt x="20" y="0"/>
                    </a:cubicBezTo>
                    <a:cubicBezTo>
                      <a:pt x="28" y="0"/>
                      <a:pt x="28" y="0"/>
                      <a:pt x="28" y="0"/>
                    </a:cubicBezTo>
                    <a:cubicBezTo>
                      <a:pt x="28" y="16"/>
                      <a:pt x="28" y="16"/>
                      <a:pt x="28" y="16"/>
                    </a:cubicBezTo>
                    <a:cubicBezTo>
                      <a:pt x="28" y="21"/>
                      <a:pt x="23" y="28"/>
                      <a:pt x="17" y="35"/>
                    </a:cubicBezTo>
                    <a:cubicBezTo>
                      <a:pt x="13" y="39"/>
                      <a:pt x="8" y="45"/>
                      <a:pt x="8" y="48"/>
                    </a:cubicBezTo>
                    <a:cubicBezTo>
                      <a:pt x="8" y="168"/>
                      <a:pt x="8" y="168"/>
                      <a:pt x="8" y="168"/>
                    </a:cubicBezTo>
                    <a:cubicBezTo>
                      <a:pt x="8" y="170"/>
                      <a:pt x="10" y="172"/>
                      <a:pt x="12" y="172"/>
                    </a:cubicBezTo>
                    <a:cubicBezTo>
                      <a:pt x="116" y="172"/>
                      <a:pt x="116" y="172"/>
                      <a:pt x="116" y="172"/>
                    </a:cubicBezTo>
                    <a:cubicBezTo>
                      <a:pt x="118" y="172"/>
                      <a:pt x="120" y="170"/>
                      <a:pt x="120" y="168"/>
                    </a:cubicBezTo>
                    <a:cubicBezTo>
                      <a:pt x="120" y="48"/>
                      <a:pt x="120" y="48"/>
                      <a:pt x="120" y="48"/>
                    </a:cubicBezTo>
                    <a:cubicBezTo>
                      <a:pt x="120" y="45"/>
                      <a:pt x="115" y="39"/>
                      <a:pt x="111" y="35"/>
                    </a:cubicBezTo>
                    <a:cubicBezTo>
                      <a:pt x="105" y="28"/>
                      <a:pt x="100" y="21"/>
                      <a:pt x="100" y="16"/>
                    </a:cubicBezTo>
                    <a:cubicBezTo>
                      <a:pt x="100" y="0"/>
                      <a:pt x="100" y="0"/>
                      <a:pt x="100" y="0"/>
                    </a:cubicBezTo>
                    <a:cubicBezTo>
                      <a:pt x="108" y="0"/>
                      <a:pt x="108" y="0"/>
                      <a:pt x="108" y="0"/>
                    </a:cubicBezTo>
                    <a:cubicBezTo>
                      <a:pt x="108" y="16"/>
                      <a:pt x="108" y="16"/>
                      <a:pt x="108" y="16"/>
                    </a:cubicBezTo>
                    <a:cubicBezTo>
                      <a:pt x="108" y="19"/>
                      <a:pt x="113" y="25"/>
                      <a:pt x="117" y="29"/>
                    </a:cubicBezTo>
                    <a:cubicBezTo>
                      <a:pt x="123" y="36"/>
                      <a:pt x="128" y="43"/>
                      <a:pt x="128" y="48"/>
                    </a:cubicBezTo>
                    <a:cubicBezTo>
                      <a:pt x="128" y="168"/>
                      <a:pt x="128" y="168"/>
                      <a:pt x="128" y="168"/>
                    </a:cubicBezTo>
                    <a:cubicBezTo>
                      <a:pt x="128" y="175"/>
                      <a:pt x="123" y="180"/>
                      <a:pt x="116" y="18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7" name="Vector">
                <a:extLst>
                  <a:ext uri="{FF2B5EF4-FFF2-40B4-BE49-F238E27FC236}">
                    <a16:creationId xmlns:a16="http://schemas.microsoft.com/office/drawing/2014/main" id="{41771B08-4D84-9BDF-EBFC-A70AD762B0A9}"/>
                  </a:ext>
                </a:extLst>
              </p:cNvPr>
              <p:cNvSpPr>
                <a:spLocks noEditPoints="1"/>
              </p:cNvSpPr>
              <p:nvPr/>
            </p:nvSpPr>
            <p:spPr bwMode="gray">
              <a:xfrm>
                <a:off x="10363200" y="4811713"/>
                <a:ext cx="307975" cy="88900"/>
              </a:xfrm>
              <a:custGeom>
                <a:avLst/>
                <a:gdLst>
                  <a:gd name="T0" fmla="*/ 104 w 112"/>
                  <a:gd name="T1" fmla="*/ 32 h 32"/>
                  <a:gd name="T2" fmla="*/ 8 w 112"/>
                  <a:gd name="T3" fmla="*/ 32 h 32"/>
                  <a:gd name="T4" fmla="*/ 0 w 112"/>
                  <a:gd name="T5" fmla="*/ 24 h 32"/>
                  <a:gd name="T6" fmla="*/ 0 w 112"/>
                  <a:gd name="T7" fmla="*/ 8 h 32"/>
                  <a:gd name="T8" fmla="*/ 8 w 112"/>
                  <a:gd name="T9" fmla="*/ 0 h 32"/>
                  <a:gd name="T10" fmla="*/ 104 w 112"/>
                  <a:gd name="T11" fmla="*/ 0 h 32"/>
                  <a:gd name="T12" fmla="*/ 112 w 112"/>
                  <a:gd name="T13" fmla="*/ 8 h 32"/>
                  <a:gd name="T14" fmla="*/ 112 w 112"/>
                  <a:gd name="T15" fmla="*/ 24 h 32"/>
                  <a:gd name="T16" fmla="*/ 104 w 112"/>
                  <a:gd name="T17" fmla="*/ 32 h 32"/>
                  <a:gd name="T18" fmla="*/ 8 w 112"/>
                  <a:gd name="T19" fmla="*/ 8 h 32"/>
                  <a:gd name="T20" fmla="*/ 8 w 112"/>
                  <a:gd name="T21" fmla="*/ 24 h 32"/>
                  <a:gd name="T22" fmla="*/ 104 w 112"/>
                  <a:gd name="T23" fmla="*/ 24 h 32"/>
                  <a:gd name="T24" fmla="*/ 104 w 112"/>
                  <a:gd name="T25" fmla="*/ 8 h 32"/>
                  <a:gd name="T26" fmla="*/ 8 w 112"/>
                  <a:gd name="T2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32">
                    <a:moveTo>
                      <a:pt x="104" y="32"/>
                    </a:moveTo>
                    <a:cubicBezTo>
                      <a:pt x="8" y="32"/>
                      <a:pt x="8" y="32"/>
                      <a:pt x="8" y="32"/>
                    </a:cubicBezTo>
                    <a:cubicBezTo>
                      <a:pt x="4" y="32"/>
                      <a:pt x="0" y="28"/>
                      <a:pt x="0" y="24"/>
                    </a:cubicBezTo>
                    <a:cubicBezTo>
                      <a:pt x="0" y="8"/>
                      <a:pt x="0" y="8"/>
                      <a:pt x="0" y="8"/>
                    </a:cubicBezTo>
                    <a:cubicBezTo>
                      <a:pt x="0" y="4"/>
                      <a:pt x="4" y="0"/>
                      <a:pt x="8" y="0"/>
                    </a:cubicBezTo>
                    <a:cubicBezTo>
                      <a:pt x="104" y="0"/>
                      <a:pt x="104" y="0"/>
                      <a:pt x="104" y="0"/>
                    </a:cubicBezTo>
                    <a:cubicBezTo>
                      <a:pt x="108" y="0"/>
                      <a:pt x="112" y="4"/>
                      <a:pt x="112" y="8"/>
                    </a:cubicBezTo>
                    <a:cubicBezTo>
                      <a:pt x="112" y="24"/>
                      <a:pt x="112" y="24"/>
                      <a:pt x="112" y="24"/>
                    </a:cubicBezTo>
                    <a:cubicBezTo>
                      <a:pt x="112" y="28"/>
                      <a:pt x="108" y="32"/>
                      <a:pt x="104" y="32"/>
                    </a:cubicBezTo>
                    <a:close/>
                    <a:moveTo>
                      <a:pt x="8" y="8"/>
                    </a:moveTo>
                    <a:cubicBezTo>
                      <a:pt x="8" y="24"/>
                      <a:pt x="8" y="24"/>
                      <a:pt x="8" y="24"/>
                    </a:cubicBezTo>
                    <a:cubicBezTo>
                      <a:pt x="104" y="24"/>
                      <a:pt x="104" y="24"/>
                      <a:pt x="104" y="24"/>
                    </a:cubicBezTo>
                    <a:cubicBezTo>
                      <a:pt x="104" y="8"/>
                      <a:pt x="104" y="8"/>
                      <a:pt x="104" y="8"/>
                    </a:cubicBezTo>
                    <a:lnTo>
                      <a:pt x="8" y="8"/>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2" name="Vector">
                <a:extLst>
                  <a:ext uri="{FF2B5EF4-FFF2-40B4-BE49-F238E27FC236}">
                    <a16:creationId xmlns:a16="http://schemas.microsoft.com/office/drawing/2014/main" id="{1E3F2252-3512-C8CA-776F-FD8AFA47F070}"/>
                  </a:ext>
                </a:extLst>
              </p:cNvPr>
              <p:cNvSpPr>
                <a:spLocks noChangeArrowheads="1"/>
              </p:cNvSpPr>
              <p:nvPr/>
            </p:nvSpPr>
            <p:spPr bwMode="gray">
              <a:xfrm>
                <a:off x="10407650" y="4922838"/>
                <a:ext cx="220663"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3" name="Vector">
                <a:extLst>
                  <a:ext uri="{FF2B5EF4-FFF2-40B4-BE49-F238E27FC236}">
                    <a16:creationId xmlns:a16="http://schemas.microsoft.com/office/drawing/2014/main" id="{778D0662-EB8C-34EB-AB44-DDC21267D430}"/>
                  </a:ext>
                </a:extLst>
              </p:cNvPr>
              <p:cNvSpPr>
                <a:spLocks noChangeArrowheads="1"/>
              </p:cNvSpPr>
              <p:nvPr/>
            </p:nvSpPr>
            <p:spPr bwMode="gray">
              <a:xfrm>
                <a:off x="10418763" y="4822825"/>
                <a:ext cx="20638" cy="6667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4" name="Vector">
                <a:extLst>
                  <a:ext uri="{FF2B5EF4-FFF2-40B4-BE49-F238E27FC236}">
                    <a16:creationId xmlns:a16="http://schemas.microsoft.com/office/drawing/2014/main" id="{03294E91-F615-6C7F-6FFB-AE001F8FE45F}"/>
                  </a:ext>
                </a:extLst>
              </p:cNvPr>
              <p:cNvSpPr>
                <a:spLocks noChangeArrowheads="1"/>
              </p:cNvSpPr>
              <p:nvPr/>
            </p:nvSpPr>
            <p:spPr bwMode="gray">
              <a:xfrm>
                <a:off x="10461625" y="4822825"/>
                <a:ext cx="22225" cy="6667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5" name="Vector">
                <a:extLst>
                  <a:ext uri="{FF2B5EF4-FFF2-40B4-BE49-F238E27FC236}">
                    <a16:creationId xmlns:a16="http://schemas.microsoft.com/office/drawing/2014/main" id="{2BD55804-6A2E-65D0-2A07-4CBF17E053E9}"/>
                  </a:ext>
                </a:extLst>
              </p:cNvPr>
              <p:cNvSpPr>
                <a:spLocks noChangeArrowheads="1"/>
              </p:cNvSpPr>
              <p:nvPr/>
            </p:nvSpPr>
            <p:spPr bwMode="gray">
              <a:xfrm>
                <a:off x="10550525" y="4822825"/>
                <a:ext cx="22225" cy="6667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6" name="Vector">
                <a:extLst>
                  <a:ext uri="{FF2B5EF4-FFF2-40B4-BE49-F238E27FC236}">
                    <a16:creationId xmlns:a16="http://schemas.microsoft.com/office/drawing/2014/main" id="{B040FE08-7947-8B78-B389-DFEB249244E6}"/>
                  </a:ext>
                </a:extLst>
              </p:cNvPr>
              <p:cNvSpPr>
                <a:spLocks noChangeArrowheads="1"/>
              </p:cNvSpPr>
              <p:nvPr/>
            </p:nvSpPr>
            <p:spPr bwMode="gray">
              <a:xfrm>
                <a:off x="10506075" y="4822825"/>
                <a:ext cx="22225" cy="6667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7" name="Vector">
                <a:extLst>
                  <a:ext uri="{FF2B5EF4-FFF2-40B4-BE49-F238E27FC236}">
                    <a16:creationId xmlns:a16="http://schemas.microsoft.com/office/drawing/2014/main" id="{CD056740-75B5-A067-C89A-90F3860E7066}"/>
                  </a:ext>
                </a:extLst>
              </p:cNvPr>
              <p:cNvSpPr>
                <a:spLocks noChangeArrowheads="1"/>
              </p:cNvSpPr>
              <p:nvPr/>
            </p:nvSpPr>
            <p:spPr bwMode="gray">
              <a:xfrm>
                <a:off x="10594975" y="4822825"/>
                <a:ext cx="22225" cy="6667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9" name="Vector">
                <a:extLst>
                  <a:ext uri="{FF2B5EF4-FFF2-40B4-BE49-F238E27FC236}">
                    <a16:creationId xmlns:a16="http://schemas.microsoft.com/office/drawing/2014/main" id="{CFF0C0F5-185F-880B-CB99-65F4B3874EF4}"/>
                  </a:ext>
                </a:extLst>
              </p:cNvPr>
              <p:cNvSpPr>
                <a:spLocks noEditPoints="1"/>
              </p:cNvSpPr>
              <p:nvPr/>
            </p:nvSpPr>
            <p:spPr bwMode="gray">
              <a:xfrm>
                <a:off x="10407650" y="5099050"/>
                <a:ext cx="153988" cy="155575"/>
              </a:xfrm>
              <a:custGeom>
                <a:avLst/>
                <a:gdLst>
                  <a:gd name="T0" fmla="*/ 69 w 97"/>
                  <a:gd name="T1" fmla="*/ 98 h 98"/>
                  <a:gd name="T2" fmla="*/ 27 w 97"/>
                  <a:gd name="T3" fmla="*/ 98 h 98"/>
                  <a:gd name="T4" fmla="*/ 27 w 97"/>
                  <a:gd name="T5" fmla="*/ 70 h 98"/>
                  <a:gd name="T6" fmla="*/ 0 w 97"/>
                  <a:gd name="T7" fmla="*/ 70 h 98"/>
                  <a:gd name="T8" fmla="*/ 0 w 97"/>
                  <a:gd name="T9" fmla="*/ 28 h 98"/>
                  <a:gd name="T10" fmla="*/ 27 w 97"/>
                  <a:gd name="T11" fmla="*/ 28 h 98"/>
                  <a:gd name="T12" fmla="*/ 27 w 97"/>
                  <a:gd name="T13" fmla="*/ 0 h 98"/>
                  <a:gd name="T14" fmla="*/ 69 w 97"/>
                  <a:gd name="T15" fmla="*/ 0 h 98"/>
                  <a:gd name="T16" fmla="*/ 69 w 97"/>
                  <a:gd name="T17" fmla="*/ 28 h 98"/>
                  <a:gd name="T18" fmla="*/ 97 w 97"/>
                  <a:gd name="T19" fmla="*/ 28 h 98"/>
                  <a:gd name="T20" fmla="*/ 97 w 97"/>
                  <a:gd name="T21" fmla="*/ 70 h 98"/>
                  <a:gd name="T22" fmla="*/ 69 w 97"/>
                  <a:gd name="T23" fmla="*/ 70 h 98"/>
                  <a:gd name="T24" fmla="*/ 69 w 97"/>
                  <a:gd name="T25" fmla="*/ 98 h 98"/>
                  <a:gd name="T26" fmla="*/ 41 w 97"/>
                  <a:gd name="T27" fmla="*/ 84 h 98"/>
                  <a:gd name="T28" fmla="*/ 55 w 97"/>
                  <a:gd name="T29" fmla="*/ 84 h 98"/>
                  <a:gd name="T30" fmla="*/ 55 w 97"/>
                  <a:gd name="T31" fmla="*/ 56 h 98"/>
                  <a:gd name="T32" fmla="*/ 83 w 97"/>
                  <a:gd name="T33" fmla="*/ 56 h 98"/>
                  <a:gd name="T34" fmla="*/ 83 w 97"/>
                  <a:gd name="T35" fmla="*/ 42 h 98"/>
                  <a:gd name="T36" fmla="*/ 55 w 97"/>
                  <a:gd name="T37" fmla="*/ 42 h 98"/>
                  <a:gd name="T38" fmla="*/ 55 w 97"/>
                  <a:gd name="T39" fmla="*/ 14 h 98"/>
                  <a:gd name="T40" fmla="*/ 41 w 97"/>
                  <a:gd name="T41" fmla="*/ 14 h 98"/>
                  <a:gd name="T42" fmla="*/ 41 w 97"/>
                  <a:gd name="T43" fmla="*/ 42 h 98"/>
                  <a:gd name="T44" fmla="*/ 13 w 97"/>
                  <a:gd name="T45" fmla="*/ 42 h 98"/>
                  <a:gd name="T46" fmla="*/ 13 w 97"/>
                  <a:gd name="T47" fmla="*/ 56 h 98"/>
                  <a:gd name="T48" fmla="*/ 41 w 97"/>
                  <a:gd name="T49" fmla="*/ 56 h 98"/>
                  <a:gd name="T50" fmla="*/ 41 w 97"/>
                  <a:gd name="T51" fmla="*/ 8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7" h="98">
                    <a:moveTo>
                      <a:pt x="69" y="98"/>
                    </a:moveTo>
                    <a:lnTo>
                      <a:pt x="27" y="98"/>
                    </a:lnTo>
                    <a:lnTo>
                      <a:pt x="27" y="70"/>
                    </a:lnTo>
                    <a:lnTo>
                      <a:pt x="0" y="70"/>
                    </a:lnTo>
                    <a:lnTo>
                      <a:pt x="0" y="28"/>
                    </a:lnTo>
                    <a:lnTo>
                      <a:pt x="27" y="28"/>
                    </a:lnTo>
                    <a:lnTo>
                      <a:pt x="27" y="0"/>
                    </a:lnTo>
                    <a:lnTo>
                      <a:pt x="69" y="0"/>
                    </a:lnTo>
                    <a:lnTo>
                      <a:pt x="69" y="28"/>
                    </a:lnTo>
                    <a:lnTo>
                      <a:pt x="97" y="28"/>
                    </a:lnTo>
                    <a:lnTo>
                      <a:pt x="97" y="70"/>
                    </a:lnTo>
                    <a:lnTo>
                      <a:pt x="69" y="70"/>
                    </a:lnTo>
                    <a:lnTo>
                      <a:pt x="69" y="98"/>
                    </a:lnTo>
                    <a:close/>
                    <a:moveTo>
                      <a:pt x="41" y="84"/>
                    </a:moveTo>
                    <a:lnTo>
                      <a:pt x="55" y="84"/>
                    </a:lnTo>
                    <a:lnTo>
                      <a:pt x="55" y="56"/>
                    </a:lnTo>
                    <a:lnTo>
                      <a:pt x="83" y="56"/>
                    </a:lnTo>
                    <a:lnTo>
                      <a:pt x="83" y="42"/>
                    </a:lnTo>
                    <a:lnTo>
                      <a:pt x="55" y="42"/>
                    </a:lnTo>
                    <a:lnTo>
                      <a:pt x="55" y="14"/>
                    </a:lnTo>
                    <a:lnTo>
                      <a:pt x="41" y="14"/>
                    </a:lnTo>
                    <a:lnTo>
                      <a:pt x="41" y="42"/>
                    </a:lnTo>
                    <a:lnTo>
                      <a:pt x="13" y="42"/>
                    </a:lnTo>
                    <a:lnTo>
                      <a:pt x="13" y="56"/>
                    </a:lnTo>
                    <a:lnTo>
                      <a:pt x="41" y="56"/>
                    </a:lnTo>
                    <a:lnTo>
                      <a:pt x="41" y="84"/>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0" name="Vector">
                <a:extLst>
                  <a:ext uri="{FF2B5EF4-FFF2-40B4-BE49-F238E27FC236}">
                    <a16:creationId xmlns:a16="http://schemas.microsoft.com/office/drawing/2014/main" id="{6FBE886A-DB5A-C2F7-1524-33B580B03CBF}"/>
                  </a:ext>
                </a:extLst>
              </p:cNvPr>
              <p:cNvSpPr>
                <a:spLocks/>
              </p:cNvSpPr>
              <p:nvPr/>
            </p:nvSpPr>
            <p:spPr bwMode="gray">
              <a:xfrm>
                <a:off x="10385425" y="5032375"/>
                <a:ext cx="242888" cy="287338"/>
              </a:xfrm>
              <a:custGeom>
                <a:avLst/>
                <a:gdLst>
                  <a:gd name="T0" fmla="*/ 153 w 153"/>
                  <a:gd name="T1" fmla="*/ 181 h 181"/>
                  <a:gd name="T2" fmla="*/ 0 w 153"/>
                  <a:gd name="T3" fmla="*/ 181 h 181"/>
                  <a:gd name="T4" fmla="*/ 0 w 153"/>
                  <a:gd name="T5" fmla="*/ 167 h 181"/>
                  <a:gd name="T6" fmla="*/ 139 w 153"/>
                  <a:gd name="T7" fmla="*/ 167 h 181"/>
                  <a:gd name="T8" fmla="*/ 139 w 153"/>
                  <a:gd name="T9" fmla="*/ 14 h 181"/>
                  <a:gd name="T10" fmla="*/ 125 w 153"/>
                  <a:gd name="T11" fmla="*/ 14 h 181"/>
                  <a:gd name="T12" fmla="*/ 125 w 153"/>
                  <a:gd name="T13" fmla="*/ 0 h 181"/>
                  <a:gd name="T14" fmla="*/ 153 w 153"/>
                  <a:gd name="T15" fmla="*/ 0 h 181"/>
                  <a:gd name="T16" fmla="*/ 153 w 153"/>
                  <a:gd name="T17" fmla="*/ 181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81">
                    <a:moveTo>
                      <a:pt x="153" y="181"/>
                    </a:moveTo>
                    <a:lnTo>
                      <a:pt x="0" y="181"/>
                    </a:lnTo>
                    <a:lnTo>
                      <a:pt x="0" y="167"/>
                    </a:lnTo>
                    <a:lnTo>
                      <a:pt x="139" y="167"/>
                    </a:lnTo>
                    <a:lnTo>
                      <a:pt x="139" y="14"/>
                    </a:lnTo>
                    <a:lnTo>
                      <a:pt x="125" y="14"/>
                    </a:lnTo>
                    <a:lnTo>
                      <a:pt x="125" y="0"/>
                    </a:lnTo>
                    <a:lnTo>
                      <a:pt x="153" y="0"/>
                    </a:lnTo>
                    <a:lnTo>
                      <a:pt x="153" y="181"/>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1" name="Vector">
                <a:extLst>
                  <a:ext uri="{FF2B5EF4-FFF2-40B4-BE49-F238E27FC236}">
                    <a16:creationId xmlns:a16="http://schemas.microsoft.com/office/drawing/2014/main" id="{BFEF06FF-E5DE-9DCC-5220-61EAEAE0FD94}"/>
                  </a:ext>
                </a:extLst>
              </p:cNvPr>
              <p:cNvSpPr>
                <a:spLocks noChangeArrowheads="1"/>
              </p:cNvSpPr>
              <p:nvPr/>
            </p:nvSpPr>
            <p:spPr bwMode="gray">
              <a:xfrm>
                <a:off x="10352088" y="5032375"/>
                <a:ext cx="209550"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2" name="Vector">
                <a:extLst>
                  <a:ext uri="{FF2B5EF4-FFF2-40B4-BE49-F238E27FC236}">
                    <a16:creationId xmlns:a16="http://schemas.microsoft.com/office/drawing/2014/main" id="{D9E3EC7B-3F79-C245-A79D-13645CD98CE6}"/>
                  </a:ext>
                </a:extLst>
              </p:cNvPr>
              <p:cNvSpPr>
                <a:spLocks/>
              </p:cNvSpPr>
              <p:nvPr/>
            </p:nvSpPr>
            <p:spPr bwMode="gray">
              <a:xfrm>
                <a:off x="10650538" y="4679950"/>
                <a:ext cx="352425" cy="706438"/>
              </a:xfrm>
              <a:custGeom>
                <a:avLst/>
                <a:gdLst>
                  <a:gd name="T0" fmla="*/ 116 w 128"/>
                  <a:gd name="T1" fmla="*/ 256 h 256"/>
                  <a:gd name="T2" fmla="*/ 24 w 128"/>
                  <a:gd name="T3" fmla="*/ 256 h 256"/>
                  <a:gd name="T4" fmla="*/ 24 w 128"/>
                  <a:gd name="T5" fmla="*/ 248 h 256"/>
                  <a:gd name="T6" fmla="*/ 116 w 128"/>
                  <a:gd name="T7" fmla="*/ 248 h 256"/>
                  <a:gd name="T8" fmla="*/ 120 w 128"/>
                  <a:gd name="T9" fmla="*/ 244 h 256"/>
                  <a:gd name="T10" fmla="*/ 120 w 128"/>
                  <a:gd name="T11" fmla="*/ 12 h 256"/>
                  <a:gd name="T12" fmla="*/ 116 w 128"/>
                  <a:gd name="T13" fmla="*/ 8 h 256"/>
                  <a:gd name="T14" fmla="*/ 12 w 128"/>
                  <a:gd name="T15" fmla="*/ 8 h 256"/>
                  <a:gd name="T16" fmla="*/ 8 w 128"/>
                  <a:gd name="T17" fmla="*/ 12 h 256"/>
                  <a:gd name="T18" fmla="*/ 8 w 128"/>
                  <a:gd name="T19" fmla="*/ 40 h 256"/>
                  <a:gd name="T20" fmla="*/ 0 w 128"/>
                  <a:gd name="T21" fmla="*/ 40 h 256"/>
                  <a:gd name="T22" fmla="*/ 0 w 128"/>
                  <a:gd name="T23" fmla="*/ 12 h 256"/>
                  <a:gd name="T24" fmla="*/ 12 w 128"/>
                  <a:gd name="T25" fmla="*/ 0 h 256"/>
                  <a:gd name="T26" fmla="*/ 116 w 128"/>
                  <a:gd name="T27" fmla="*/ 0 h 256"/>
                  <a:gd name="T28" fmla="*/ 128 w 128"/>
                  <a:gd name="T29" fmla="*/ 12 h 256"/>
                  <a:gd name="T30" fmla="*/ 128 w 128"/>
                  <a:gd name="T31" fmla="*/ 244 h 256"/>
                  <a:gd name="T32" fmla="*/ 116 w 128"/>
                  <a:gd name="T33" fmla="*/ 256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8" h="256">
                    <a:moveTo>
                      <a:pt x="116" y="256"/>
                    </a:moveTo>
                    <a:cubicBezTo>
                      <a:pt x="24" y="256"/>
                      <a:pt x="24" y="256"/>
                      <a:pt x="24" y="256"/>
                    </a:cubicBezTo>
                    <a:cubicBezTo>
                      <a:pt x="24" y="248"/>
                      <a:pt x="24" y="248"/>
                      <a:pt x="24" y="248"/>
                    </a:cubicBezTo>
                    <a:cubicBezTo>
                      <a:pt x="116" y="248"/>
                      <a:pt x="116" y="248"/>
                      <a:pt x="116" y="248"/>
                    </a:cubicBezTo>
                    <a:cubicBezTo>
                      <a:pt x="118" y="248"/>
                      <a:pt x="120" y="246"/>
                      <a:pt x="120" y="244"/>
                    </a:cubicBezTo>
                    <a:cubicBezTo>
                      <a:pt x="120" y="12"/>
                      <a:pt x="120" y="12"/>
                      <a:pt x="120" y="12"/>
                    </a:cubicBezTo>
                    <a:cubicBezTo>
                      <a:pt x="120" y="10"/>
                      <a:pt x="118" y="8"/>
                      <a:pt x="116" y="8"/>
                    </a:cubicBezTo>
                    <a:cubicBezTo>
                      <a:pt x="12" y="8"/>
                      <a:pt x="12" y="8"/>
                      <a:pt x="12" y="8"/>
                    </a:cubicBezTo>
                    <a:cubicBezTo>
                      <a:pt x="10" y="8"/>
                      <a:pt x="8" y="10"/>
                      <a:pt x="8" y="12"/>
                    </a:cubicBezTo>
                    <a:cubicBezTo>
                      <a:pt x="8" y="40"/>
                      <a:pt x="8" y="40"/>
                      <a:pt x="8" y="40"/>
                    </a:cubicBezTo>
                    <a:cubicBezTo>
                      <a:pt x="0" y="40"/>
                      <a:pt x="0" y="40"/>
                      <a:pt x="0" y="40"/>
                    </a:cubicBezTo>
                    <a:cubicBezTo>
                      <a:pt x="0" y="12"/>
                      <a:pt x="0" y="12"/>
                      <a:pt x="0" y="12"/>
                    </a:cubicBezTo>
                    <a:cubicBezTo>
                      <a:pt x="0" y="5"/>
                      <a:pt x="5" y="0"/>
                      <a:pt x="12" y="0"/>
                    </a:cubicBezTo>
                    <a:cubicBezTo>
                      <a:pt x="116" y="0"/>
                      <a:pt x="116" y="0"/>
                      <a:pt x="116" y="0"/>
                    </a:cubicBezTo>
                    <a:cubicBezTo>
                      <a:pt x="123" y="0"/>
                      <a:pt x="128" y="5"/>
                      <a:pt x="128" y="12"/>
                    </a:cubicBezTo>
                    <a:cubicBezTo>
                      <a:pt x="128" y="244"/>
                      <a:pt x="128" y="244"/>
                      <a:pt x="128" y="244"/>
                    </a:cubicBezTo>
                    <a:cubicBezTo>
                      <a:pt x="128" y="251"/>
                      <a:pt x="123" y="256"/>
                      <a:pt x="116" y="256"/>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4" name="Vector">
                <a:extLst>
                  <a:ext uri="{FF2B5EF4-FFF2-40B4-BE49-F238E27FC236}">
                    <a16:creationId xmlns:a16="http://schemas.microsoft.com/office/drawing/2014/main" id="{C55481EA-8E44-5872-56BD-CBE97C298E29}"/>
                  </a:ext>
                </a:extLst>
              </p:cNvPr>
              <p:cNvSpPr>
                <a:spLocks noEditPoints="1"/>
              </p:cNvSpPr>
              <p:nvPr/>
            </p:nvSpPr>
            <p:spPr bwMode="gray">
              <a:xfrm>
                <a:off x="10848975" y="4745038"/>
                <a:ext cx="87313" cy="8890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5" name="Vector">
                <a:extLst>
                  <a:ext uri="{FF2B5EF4-FFF2-40B4-BE49-F238E27FC236}">
                    <a16:creationId xmlns:a16="http://schemas.microsoft.com/office/drawing/2014/main" id="{5EC5AD86-0195-7037-C7C9-E29DFB561AA6}"/>
                  </a:ext>
                </a:extLst>
              </p:cNvPr>
              <p:cNvSpPr>
                <a:spLocks noEditPoints="1"/>
              </p:cNvSpPr>
              <p:nvPr/>
            </p:nvSpPr>
            <p:spPr bwMode="gray">
              <a:xfrm>
                <a:off x="10848975" y="4867275"/>
                <a:ext cx="87313" cy="8890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6" name="Vector">
                <a:extLst>
                  <a:ext uri="{FF2B5EF4-FFF2-40B4-BE49-F238E27FC236}">
                    <a16:creationId xmlns:a16="http://schemas.microsoft.com/office/drawing/2014/main" id="{0D61A51E-0E12-3184-593F-93A03F827A28}"/>
                  </a:ext>
                </a:extLst>
              </p:cNvPr>
              <p:cNvSpPr>
                <a:spLocks noEditPoints="1"/>
              </p:cNvSpPr>
              <p:nvPr/>
            </p:nvSpPr>
            <p:spPr bwMode="gray">
              <a:xfrm>
                <a:off x="10848975" y="4987925"/>
                <a:ext cx="87313" cy="8890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7" name="Vector">
                <a:extLst>
                  <a:ext uri="{FF2B5EF4-FFF2-40B4-BE49-F238E27FC236}">
                    <a16:creationId xmlns:a16="http://schemas.microsoft.com/office/drawing/2014/main" id="{BA35F9E7-4B1B-E496-86F4-10D13DB49A97}"/>
                  </a:ext>
                </a:extLst>
              </p:cNvPr>
              <p:cNvSpPr>
                <a:spLocks noEditPoints="1"/>
              </p:cNvSpPr>
              <p:nvPr/>
            </p:nvSpPr>
            <p:spPr bwMode="gray">
              <a:xfrm>
                <a:off x="10848975" y="5110163"/>
                <a:ext cx="87313" cy="8890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9" name="Vector">
                <a:extLst>
                  <a:ext uri="{FF2B5EF4-FFF2-40B4-BE49-F238E27FC236}">
                    <a16:creationId xmlns:a16="http://schemas.microsoft.com/office/drawing/2014/main" id="{5F882B01-5950-DFB7-C640-E698A61E6302}"/>
                  </a:ext>
                </a:extLst>
              </p:cNvPr>
              <p:cNvSpPr>
                <a:spLocks noEditPoints="1"/>
              </p:cNvSpPr>
              <p:nvPr/>
            </p:nvSpPr>
            <p:spPr bwMode="gray">
              <a:xfrm>
                <a:off x="10848975" y="5232400"/>
                <a:ext cx="87313" cy="87313"/>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0" name="Vector">
                <a:extLst>
                  <a:ext uri="{FF2B5EF4-FFF2-40B4-BE49-F238E27FC236}">
                    <a16:creationId xmlns:a16="http://schemas.microsoft.com/office/drawing/2014/main" id="{9143821C-A1BA-9E62-C133-A2597CF2EE1F}"/>
                  </a:ext>
                </a:extLst>
              </p:cNvPr>
              <p:cNvSpPr>
                <a:spLocks noEditPoints="1"/>
              </p:cNvSpPr>
              <p:nvPr/>
            </p:nvSpPr>
            <p:spPr bwMode="gray">
              <a:xfrm>
                <a:off x="10715625" y="4745038"/>
                <a:ext cx="88900" cy="8890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1" name="Vector">
                <a:extLst>
                  <a:ext uri="{FF2B5EF4-FFF2-40B4-BE49-F238E27FC236}">
                    <a16:creationId xmlns:a16="http://schemas.microsoft.com/office/drawing/2014/main" id="{949FBFAB-C8B2-43AC-1BE7-5CA2D6E03B77}"/>
                  </a:ext>
                </a:extLst>
              </p:cNvPr>
              <p:cNvSpPr>
                <a:spLocks noEditPoints="1"/>
              </p:cNvSpPr>
              <p:nvPr/>
            </p:nvSpPr>
            <p:spPr bwMode="gray">
              <a:xfrm>
                <a:off x="10715625" y="4867275"/>
                <a:ext cx="88900" cy="8890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2" name="Vector">
                <a:extLst>
                  <a:ext uri="{FF2B5EF4-FFF2-40B4-BE49-F238E27FC236}">
                    <a16:creationId xmlns:a16="http://schemas.microsoft.com/office/drawing/2014/main" id="{59A73A49-FA9C-266E-F44D-8923AB435402}"/>
                  </a:ext>
                </a:extLst>
              </p:cNvPr>
              <p:cNvSpPr>
                <a:spLocks noEditPoints="1"/>
              </p:cNvSpPr>
              <p:nvPr/>
            </p:nvSpPr>
            <p:spPr bwMode="gray">
              <a:xfrm>
                <a:off x="10715625" y="4987925"/>
                <a:ext cx="88900" cy="8890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4" name="Vector">
                <a:extLst>
                  <a:ext uri="{FF2B5EF4-FFF2-40B4-BE49-F238E27FC236}">
                    <a16:creationId xmlns:a16="http://schemas.microsoft.com/office/drawing/2014/main" id="{9A5B774E-D8FB-01AA-7335-8160F261F3F9}"/>
                  </a:ext>
                </a:extLst>
              </p:cNvPr>
              <p:cNvSpPr>
                <a:spLocks noEditPoints="1"/>
              </p:cNvSpPr>
              <p:nvPr/>
            </p:nvSpPr>
            <p:spPr bwMode="gray">
              <a:xfrm>
                <a:off x="10715625" y="5110163"/>
                <a:ext cx="88900" cy="8890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5" name="Vector">
                <a:extLst>
                  <a:ext uri="{FF2B5EF4-FFF2-40B4-BE49-F238E27FC236}">
                    <a16:creationId xmlns:a16="http://schemas.microsoft.com/office/drawing/2014/main" id="{9227CC67-9488-F344-B039-936C3D7E8095}"/>
                  </a:ext>
                </a:extLst>
              </p:cNvPr>
              <p:cNvSpPr>
                <a:spLocks noEditPoints="1"/>
              </p:cNvSpPr>
              <p:nvPr/>
            </p:nvSpPr>
            <p:spPr bwMode="gray">
              <a:xfrm>
                <a:off x="10715625" y="5232400"/>
                <a:ext cx="88900" cy="87313"/>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146" name="easyIcon">
            <a:extLst>
              <a:ext uri="{FF2B5EF4-FFF2-40B4-BE49-F238E27FC236}">
                <a16:creationId xmlns:a16="http://schemas.microsoft.com/office/drawing/2014/main" id="{A6FFBAB2-02D0-F55C-C2DB-F32DE5DC41D4}"/>
              </a:ext>
            </a:extLst>
          </p:cNvPr>
          <p:cNvGrpSpPr>
            <a:grpSpLocks noChangeAspect="1"/>
          </p:cNvGrpSpPr>
          <p:nvPr>
            <p:custDataLst>
              <p:tags r:id="rId11"/>
            </p:custDataLst>
          </p:nvPr>
        </p:nvGrpSpPr>
        <p:grpSpPr>
          <a:xfrm>
            <a:off x="1803777" y="2025004"/>
            <a:ext cx="482325" cy="482325"/>
            <a:chOff x="1811998" y="2114301"/>
            <a:chExt cx="714051" cy="714051"/>
          </a:xfrm>
        </p:grpSpPr>
        <p:sp>
          <p:nvSpPr>
            <p:cNvPr id="147" name="Background">
              <a:extLst>
                <a:ext uri="{FF2B5EF4-FFF2-40B4-BE49-F238E27FC236}">
                  <a16:creationId xmlns:a16="http://schemas.microsoft.com/office/drawing/2014/main" id="{676BF988-81D2-04E3-63F4-E5DD6A9D5E66}"/>
                </a:ext>
              </a:extLst>
            </p:cNvPr>
            <p:cNvSpPr/>
            <p:nvPr/>
          </p:nvSpPr>
          <p:spPr>
            <a:xfrm>
              <a:off x="1811998" y="2114301"/>
              <a:ext cx="714051" cy="714051"/>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149" name="Group 22">
              <a:extLst>
                <a:ext uri="{FF2B5EF4-FFF2-40B4-BE49-F238E27FC236}">
                  <a16:creationId xmlns:a16="http://schemas.microsoft.com/office/drawing/2014/main" id="{49025FE1-C599-56A0-D543-D9605EC41F43}"/>
                </a:ext>
              </a:extLst>
            </p:cNvPr>
            <p:cNvGrpSpPr>
              <a:grpSpLocks noChangeAspect="1"/>
            </p:cNvGrpSpPr>
            <p:nvPr/>
          </p:nvGrpSpPr>
          <p:grpSpPr bwMode="gray">
            <a:xfrm>
              <a:off x="1881023" y="2183305"/>
              <a:ext cx="576001" cy="575989"/>
              <a:chOff x="7967663" y="1165225"/>
              <a:chExt cx="706438" cy="706438"/>
            </a:xfrm>
            <a:solidFill>
              <a:schemeClr val="accent2"/>
            </a:solidFill>
          </p:grpSpPr>
          <p:sp>
            <p:nvSpPr>
              <p:cNvPr id="150" name="Vector">
                <a:extLst>
                  <a:ext uri="{FF2B5EF4-FFF2-40B4-BE49-F238E27FC236}">
                    <a16:creationId xmlns:a16="http://schemas.microsoft.com/office/drawing/2014/main" id="{3AF4B3D1-84C6-7B90-C17A-C153D5096219}"/>
                  </a:ext>
                </a:extLst>
              </p:cNvPr>
              <p:cNvSpPr>
                <a:spLocks noChangeArrowheads="1"/>
              </p:cNvSpPr>
              <p:nvPr/>
            </p:nvSpPr>
            <p:spPr bwMode="gray">
              <a:xfrm>
                <a:off x="8012113" y="1695450"/>
                <a:ext cx="242888"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1" name="Vector">
                <a:extLst>
                  <a:ext uri="{FF2B5EF4-FFF2-40B4-BE49-F238E27FC236}">
                    <a16:creationId xmlns:a16="http://schemas.microsoft.com/office/drawing/2014/main" id="{E6CDF522-A520-3A68-008E-05CAEB0F447D}"/>
                  </a:ext>
                </a:extLst>
              </p:cNvPr>
              <p:cNvSpPr>
                <a:spLocks noChangeArrowheads="1"/>
              </p:cNvSpPr>
              <p:nvPr/>
            </p:nvSpPr>
            <p:spPr bwMode="gray">
              <a:xfrm>
                <a:off x="8012113" y="1651000"/>
                <a:ext cx="1111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2" name="Vector">
                <a:extLst>
                  <a:ext uri="{FF2B5EF4-FFF2-40B4-BE49-F238E27FC236}">
                    <a16:creationId xmlns:a16="http://schemas.microsoft.com/office/drawing/2014/main" id="{020E97F9-50C2-CDE9-B229-CF7A52D554BA}"/>
                  </a:ext>
                </a:extLst>
              </p:cNvPr>
              <p:cNvSpPr>
                <a:spLocks noChangeArrowheads="1"/>
              </p:cNvSpPr>
              <p:nvPr/>
            </p:nvSpPr>
            <p:spPr bwMode="gray">
              <a:xfrm>
                <a:off x="8143876" y="1651000"/>
                <a:ext cx="1111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4" name="Vector">
                <a:extLst>
                  <a:ext uri="{FF2B5EF4-FFF2-40B4-BE49-F238E27FC236}">
                    <a16:creationId xmlns:a16="http://schemas.microsoft.com/office/drawing/2014/main" id="{571C12DB-2EA7-5D22-F691-5D84D96F8C46}"/>
                  </a:ext>
                </a:extLst>
              </p:cNvPr>
              <p:cNvSpPr>
                <a:spLocks noChangeArrowheads="1"/>
              </p:cNvSpPr>
              <p:nvPr/>
            </p:nvSpPr>
            <p:spPr bwMode="gray">
              <a:xfrm>
                <a:off x="8012113" y="1606550"/>
                <a:ext cx="1111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5" name="Vector">
                <a:extLst>
                  <a:ext uri="{FF2B5EF4-FFF2-40B4-BE49-F238E27FC236}">
                    <a16:creationId xmlns:a16="http://schemas.microsoft.com/office/drawing/2014/main" id="{BDEF6033-1740-1CC1-F7D2-598D705597DF}"/>
                  </a:ext>
                </a:extLst>
              </p:cNvPr>
              <p:cNvSpPr>
                <a:spLocks noChangeArrowheads="1"/>
              </p:cNvSpPr>
              <p:nvPr/>
            </p:nvSpPr>
            <p:spPr bwMode="gray">
              <a:xfrm>
                <a:off x="8143876" y="1606550"/>
                <a:ext cx="1111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6" name="Vector">
                <a:extLst>
                  <a:ext uri="{FF2B5EF4-FFF2-40B4-BE49-F238E27FC236}">
                    <a16:creationId xmlns:a16="http://schemas.microsoft.com/office/drawing/2014/main" id="{F01DDB22-93B5-DB82-A9DA-A6A8CF57185E}"/>
                  </a:ext>
                </a:extLst>
              </p:cNvPr>
              <p:cNvSpPr>
                <a:spLocks noChangeArrowheads="1"/>
              </p:cNvSpPr>
              <p:nvPr/>
            </p:nvSpPr>
            <p:spPr bwMode="gray">
              <a:xfrm>
                <a:off x="8012113" y="1562100"/>
                <a:ext cx="1111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7" name="Vector">
                <a:extLst>
                  <a:ext uri="{FF2B5EF4-FFF2-40B4-BE49-F238E27FC236}">
                    <a16:creationId xmlns:a16="http://schemas.microsoft.com/office/drawing/2014/main" id="{E0AC7B82-0DA3-3BBA-D7B7-EF30CD6443E4}"/>
                  </a:ext>
                </a:extLst>
              </p:cNvPr>
              <p:cNvSpPr>
                <a:spLocks noChangeArrowheads="1"/>
              </p:cNvSpPr>
              <p:nvPr/>
            </p:nvSpPr>
            <p:spPr bwMode="gray">
              <a:xfrm>
                <a:off x="8143876" y="1562100"/>
                <a:ext cx="1111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8" name="Vector">
                <a:extLst>
                  <a:ext uri="{FF2B5EF4-FFF2-40B4-BE49-F238E27FC236}">
                    <a16:creationId xmlns:a16="http://schemas.microsoft.com/office/drawing/2014/main" id="{83BA724B-1534-20C8-D13C-D761D9790000}"/>
                  </a:ext>
                </a:extLst>
              </p:cNvPr>
              <p:cNvSpPr>
                <a:spLocks noChangeArrowheads="1"/>
              </p:cNvSpPr>
              <p:nvPr/>
            </p:nvSpPr>
            <p:spPr bwMode="gray">
              <a:xfrm>
                <a:off x="8012113" y="1519238"/>
                <a:ext cx="1111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9" name="Vector">
                <a:extLst>
                  <a:ext uri="{FF2B5EF4-FFF2-40B4-BE49-F238E27FC236}">
                    <a16:creationId xmlns:a16="http://schemas.microsoft.com/office/drawing/2014/main" id="{B7466CCD-2EBD-E1FA-1AD9-AB0C81E2A947}"/>
                  </a:ext>
                </a:extLst>
              </p:cNvPr>
              <p:cNvSpPr>
                <a:spLocks noChangeArrowheads="1"/>
              </p:cNvSpPr>
              <p:nvPr/>
            </p:nvSpPr>
            <p:spPr bwMode="gray">
              <a:xfrm>
                <a:off x="8143876" y="1519238"/>
                <a:ext cx="1111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24" name="Vector">
                <a:extLst>
                  <a:ext uri="{FF2B5EF4-FFF2-40B4-BE49-F238E27FC236}">
                    <a16:creationId xmlns:a16="http://schemas.microsoft.com/office/drawing/2014/main" id="{6F58E744-08BA-BCD8-3DAC-09C221EF40A8}"/>
                  </a:ext>
                </a:extLst>
              </p:cNvPr>
              <p:cNvSpPr>
                <a:spLocks noChangeArrowheads="1"/>
              </p:cNvSpPr>
              <p:nvPr/>
            </p:nvSpPr>
            <p:spPr bwMode="gray">
              <a:xfrm>
                <a:off x="8012113" y="1474788"/>
                <a:ext cx="242888"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25" name="Vector">
                <a:extLst>
                  <a:ext uri="{FF2B5EF4-FFF2-40B4-BE49-F238E27FC236}">
                    <a16:creationId xmlns:a16="http://schemas.microsoft.com/office/drawing/2014/main" id="{079811D7-ABF6-DB10-9AAC-24A04429AAEC}"/>
                  </a:ext>
                </a:extLst>
              </p:cNvPr>
              <p:cNvSpPr>
                <a:spLocks noChangeArrowheads="1"/>
              </p:cNvSpPr>
              <p:nvPr/>
            </p:nvSpPr>
            <p:spPr bwMode="gray">
              <a:xfrm>
                <a:off x="8012113" y="1430338"/>
                <a:ext cx="1111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27" name="Vector">
                <a:extLst>
                  <a:ext uri="{FF2B5EF4-FFF2-40B4-BE49-F238E27FC236}">
                    <a16:creationId xmlns:a16="http://schemas.microsoft.com/office/drawing/2014/main" id="{C82D74AC-6F91-DFE4-4EC9-3779AB55DCD0}"/>
                  </a:ext>
                </a:extLst>
              </p:cNvPr>
              <p:cNvSpPr>
                <a:spLocks noChangeArrowheads="1"/>
              </p:cNvSpPr>
              <p:nvPr/>
            </p:nvSpPr>
            <p:spPr bwMode="gray">
              <a:xfrm>
                <a:off x="8143876" y="1430338"/>
                <a:ext cx="1111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28" name="Vector">
                <a:extLst>
                  <a:ext uri="{FF2B5EF4-FFF2-40B4-BE49-F238E27FC236}">
                    <a16:creationId xmlns:a16="http://schemas.microsoft.com/office/drawing/2014/main" id="{525612C0-FD85-F091-EAD4-7583DA105BF9}"/>
                  </a:ext>
                </a:extLst>
              </p:cNvPr>
              <p:cNvSpPr>
                <a:spLocks noChangeArrowheads="1"/>
              </p:cNvSpPr>
              <p:nvPr/>
            </p:nvSpPr>
            <p:spPr bwMode="gray">
              <a:xfrm>
                <a:off x="8012113" y="1385888"/>
                <a:ext cx="1111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29" name="Vector">
                <a:extLst>
                  <a:ext uri="{FF2B5EF4-FFF2-40B4-BE49-F238E27FC236}">
                    <a16:creationId xmlns:a16="http://schemas.microsoft.com/office/drawing/2014/main" id="{A4A8C73C-B537-EE02-D33B-13275BDFBD57}"/>
                  </a:ext>
                </a:extLst>
              </p:cNvPr>
              <p:cNvSpPr>
                <a:spLocks noChangeArrowheads="1"/>
              </p:cNvSpPr>
              <p:nvPr/>
            </p:nvSpPr>
            <p:spPr bwMode="gray">
              <a:xfrm>
                <a:off x="8143876" y="1385888"/>
                <a:ext cx="1111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30" name="Vector">
                <a:extLst>
                  <a:ext uri="{FF2B5EF4-FFF2-40B4-BE49-F238E27FC236}">
                    <a16:creationId xmlns:a16="http://schemas.microsoft.com/office/drawing/2014/main" id="{FB8A06EC-FD28-6FB4-5E92-7FE9963C20EE}"/>
                  </a:ext>
                </a:extLst>
              </p:cNvPr>
              <p:cNvSpPr>
                <a:spLocks/>
              </p:cNvSpPr>
              <p:nvPr/>
            </p:nvSpPr>
            <p:spPr bwMode="gray">
              <a:xfrm>
                <a:off x="8531226" y="1385888"/>
                <a:ext cx="142875" cy="485775"/>
              </a:xfrm>
              <a:custGeom>
                <a:avLst/>
                <a:gdLst>
                  <a:gd name="T0" fmla="*/ 90 w 90"/>
                  <a:gd name="T1" fmla="*/ 306 h 306"/>
                  <a:gd name="T2" fmla="*/ 55 w 90"/>
                  <a:gd name="T3" fmla="*/ 306 h 306"/>
                  <a:gd name="T4" fmla="*/ 55 w 90"/>
                  <a:gd name="T5" fmla="*/ 292 h 306"/>
                  <a:gd name="T6" fmla="*/ 76 w 90"/>
                  <a:gd name="T7" fmla="*/ 292 h 306"/>
                  <a:gd name="T8" fmla="*/ 76 w 90"/>
                  <a:gd name="T9" fmla="*/ 14 h 306"/>
                  <a:gd name="T10" fmla="*/ 0 w 90"/>
                  <a:gd name="T11" fmla="*/ 14 h 306"/>
                  <a:gd name="T12" fmla="*/ 0 w 90"/>
                  <a:gd name="T13" fmla="*/ 0 h 306"/>
                  <a:gd name="T14" fmla="*/ 90 w 90"/>
                  <a:gd name="T15" fmla="*/ 0 h 306"/>
                  <a:gd name="T16" fmla="*/ 90 w 90"/>
                  <a:gd name="T17" fmla="*/ 30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0" h="306">
                    <a:moveTo>
                      <a:pt x="90" y="306"/>
                    </a:moveTo>
                    <a:lnTo>
                      <a:pt x="55" y="306"/>
                    </a:lnTo>
                    <a:lnTo>
                      <a:pt x="55" y="292"/>
                    </a:lnTo>
                    <a:lnTo>
                      <a:pt x="76" y="292"/>
                    </a:lnTo>
                    <a:lnTo>
                      <a:pt x="76" y="14"/>
                    </a:lnTo>
                    <a:lnTo>
                      <a:pt x="0" y="14"/>
                    </a:lnTo>
                    <a:lnTo>
                      <a:pt x="0" y="0"/>
                    </a:lnTo>
                    <a:lnTo>
                      <a:pt x="90" y="0"/>
                    </a:lnTo>
                    <a:lnTo>
                      <a:pt x="90" y="306"/>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31" name="Vector">
                <a:extLst>
                  <a:ext uri="{FF2B5EF4-FFF2-40B4-BE49-F238E27FC236}">
                    <a16:creationId xmlns:a16="http://schemas.microsoft.com/office/drawing/2014/main" id="{7C3C55C1-1455-BCAF-7656-6478EB035BF9}"/>
                  </a:ext>
                </a:extLst>
              </p:cNvPr>
              <p:cNvSpPr>
                <a:spLocks noChangeArrowheads="1"/>
              </p:cNvSpPr>
              <p:nvPr/>
            </p:nvSpPr>
            <p:spPr bwMode="gray">
              <a:xfrm>
                <a:off x="8288338" y="1385888"/>
                <a:ext cx="131763"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32" name="Vector">
                <a:extLst>
                  <a:ext uri="{FF2B5EF4-FFF2-40B4-BE49-F238E27FC236}">
                    <a16:creationId xmlns:a16="http://schemas.microsoft.com/office/drawing/2014/main" id="{03010620-7B3F-D264-1131-CBAC39FED4F9}"/>
                  </a:ext>
                </a:extLst>
              </p:cNvPr>
              <p:cNvSpPr>
                <a:spLocks noEditPoints="1"/>
              </p:cNvSpPr>
              <p:nvPr/>
            </p:nvSpPr>
            <p:spPr bwMode="gray">
              <a:xfrm>
                <a:off x="8012113" y="1739900"/>
                <a:ext cx="617538" cy="131763"/>
              </a:xfrm>
              <a:custGeom>
                <a:avLst/>
                <a:gdLst>
                  <a:gd name="T0" fmla="*/ 389 w 389"/>
                  <a:gd name="T1" fmla="*/ 83 h 83"/>
                  <a:gd name="T2" fmla="*/ 0 w 389"/>
                  <a:gd name="T3" fmla="*/ 83 h 83"/>
                  <a:gd name="T4" fmla="*/ 0 w 389"/>
                  <a:gd name="T5" fmla="*/ 0 h 83"/>
                  <a:gd name="T6" fmla="*/ 389 w 389"/>
                  <a:gd name="T7" fmla="*/ 0 h 83"/>
                  <a:gd name="T8" fmla="*/ 389 w 389"/>
                  <a:gd name="T9" fmla="*/ 83 h 83"/>
                  <a:gd name="T10" fmla="*/ 14 w 389"/>
                  <a:gd name="T11" fmla="*/ 69 h 83"/>
                  <a:gd name="T12" fmla="*/ 375 w 389"/>
                  <a:gd name="T13" fmla="*/ 69 h 83"/>
                  <a:gd name="T14" fmla="*/ 375 w 389"/>
                  <a:gd name="T15" fmla="*/ 14 h 83"/>
                  <a:gd name="T16" fmla="*/ 14 w 389"/>
                  <a:gd name="T17" fmla="*/ 14 h 83"/>
                  <a:gd name="T18" fmla="*/ 14 w 389"/>
                  <a:gd name="T19" fmla="*/ 69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9" h="83">
                    <a:moveTo>
                      <a:pt x="389" y="83"/>
                    </a:moveTo>
                    <a:lnTo>
                      <a:pt x="0" y="83"/>
                    </a:lnTo>
                    <a:lnTo>
                      <a:pt x="0" y="0"/>
                    </a:lnTo>
                    <a:lnTo>
                      <a:pt x="389" y="0"/>
                    </a:lnTo>
                    <a:lnTo>
                      <a:pt x="389" y="83"/>
                    </a:lnTo>
                    <a:close/>
                    <a:moveTo>
                      <a:pt x="14" y="69"/>
                    </a:moveTo>
                    <a:lnTo>
                      <a:pt x="375" y="69"/>
                    </a:lnTo>
                    <a:lnTo>
                      <a:pt x="375" y="14"/>
                    </a:lnTo>
                    <a:lnTo>
                      <a:pt x="14" y="14"/>
                    </a:lnTo>
                    <a:lnTo>
                      <a:pt x="14" y="69"/>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33" name="Vector">
                <a:extLst>
                  <a:ext uri="{FF2B5EF4-FFF2-40B4-BE49-F238E27FC236}">
                    <a16:creationId xmlns:a16="http://schemas.microsoft.com/office/drawing/2014/main" id="{24D91F0A-71B6-AB0A-AEB1-FD511B6CAD93}"/>
                  </a:ext>
                </a:extLst>
              </p:cNvPr>
              <p:cNvSpPr>
                <a:spLocks noChangeArrowheads="1"/>
              </p:cNvSpPr>
              <p:nvPr/>
            </p:nvSpPr>
            <p:spPr bwMode="gray">
              <a:xfrm>
                <a:off x="8166101" y="1784350"/>
                <a:ext cx="22225" cy="76200"/>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34" name="Vector">
                <a:extLst>
                  <a:ext uri="{FF2B5EF4-FFF2-40B4-BE49-F238E27FC236}">
                    <a16:creationId xmlns:a16="http://schemas.microsoft.com/office/drawing/2014/main" id="{5FBFF59A-7734-9492-2220-48963E61C570}"/>
                  </a:ext>
                </a:extLst>
              </p:cNvPr>
              <p:cNvSpPr>
                <a:spLocks noChangeArrowheads="1"/>
              </p:cNvSpPr>
              <p:nvPr/>
            </p:nvSpPr>
            <p:spPr bwMode="gray">
              <a:xfrm>
                <a:off x="8453438" y="1784350"/>
                <a:ext cx="22225" cy="76200"/>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35" name="Vector">
                <a:extLst>
                  <a:ext uri="{FF2B5EF4-FFF2-40B4-BE49-F238E27FC236}">
                    <a16:creationId xmlns:a16="http://schemas.microsoft.com/office/drawing/2014/main" id="{0379E1FD-0155-FBDD-2C6E-ACB7048721E0}"/>
                  </a:ext>
                </a:extLst>
              </p:cNvPr>
              <p:cNvSpPr>
                <a:spLocks noChangeArrowheads="1"/>
              </p:cNvSpPr>
              <p:nvPr/>
            </p:nvSpPr>
            <p:spPr bwMode="gray">
              <a:xfrm>
                <a:off x="8023226" y="1806575"/>
                <a:ext cx="595313"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36" name="Vector">
                <a:extLst>
                  <a:ext uri="{FF2B5EF4-FFF2-40B4-BE49-F238E27FC236}">
                    <a16:creationId xmlns:a16="http://schemas.microsoft.com/office/drawing/2014/main" id="{BE1E3A49-E469-0E8D-0A80-CD3ECBB62239}"/>
                  </a:ext>
                </a:extLst>
              </p:cNvPr>
              <p:cNvSpPr>
                <a:spLocks noChangeArrowheads="1"/>
              </p:cNvSpPr>
              <p:nvPr/>
            </p:nvSpPr>
            <p:spPr bwMode="gray">
              <a:xfrm>
                <a:off x="8101013" y="1274763"/>
                <a:ext cx="22225" cy="88900"/>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37" name="Vector">
                <a:extLst>
                  <a:ext uri="{FF2B5EF4-FFF2-40B4-BE49-F238E27FC236}">
                    <a16:creationId xmlns:a16="http://schemas.microsoft.com/office/drawing/2014/main" id="{5225E140-5D53-2FD7-ECED-ADA38B650E33}"/>
                  </a:ext>
                </a:extLst>
              </p:cNvPr>
              <p:cNvSpPr>
                <a:spLocks noChangeArrowheads="1"/>
              </p:cNvSpPr>
              <p:nvPr/>
            </p:nvSpPr>
            <p:spPr bwMode="gray">
              <a:xfrm>
                <a:off x="8143876" y="1274763"/>
                <a:ext cx="22225" cy="88900"/>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38" name="Vector">
                <a:extLst>
                  <a:ext uri="{FF2B5EF4-FFF2-40B4-BE49-F238E27FC236}">
                    <a16:creationId xmlns:a16="http://schemas.microsoft.com/office/drawing/2014/main" id="{93C6F977-B50E-50A6-6B24-2F80BC3C5F3A}"/>
                  </a:ext>
                </a:extLst>
              </p:cNvPr>
              <p:cNvSpPr>
                <a:spLocks noChangeArrowheads="1"/>
              </p:cNvSpPr>
              <p:nvPr/>
            </p:nvSpPr>
            <p:spPr bwMode="gray">
              <a:xfrm>
                <a:off x="8112126" y="1308100"/>
                <a:ext cx="42863"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39" name="Vector">
                <a:extLst>
                  <a:ext uri="{FF2B5EF4-FFF2-40B4-BE49-F238E27FC236}">
                    <a16:creationId xmlns:a16="http://schemas.microsoft.com/office/drawing/2014/main" id="{B768EA94-07E4-2DD5-AF68-F523BDD82FAE}"/>
                  </a:ext>
                </a:extLst>
              </p:cNvPr>
              <p:cNvSpPr>
                <a:spLocks noChangeArrowheads="1"/>
              </p:cNvSpPr>
              <p:nvPr/>
            </p:nvSpPr>
            <p:spPr bwMode="gray">
              <a:xfrm>
                <a:off x="8056563" y="1308100"/>
                <a:ext cx="222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40" name="Vector">
                <a:extLst>
                  <a:ext uri="{FF2B5EF4-FFF2-40B4-BE49-F238E27FC236}">
                    <a16:creationId xmlns:a16="http://schemas.microsoft.com/office/drawing/2014/main" id="{AE2F329D-0E9E-560D-B321-3D10D9073C0B}"/>
                  </a:ext>
                </a:extLst>
              </p:cNvPr>
              <p:cNvSpPr>
                <a:spLocks noChangeArrowheads="1"/>
              </p:cNvSpPr>
              <p:nvPr/>
            </p:nvSpPr>
            <p:spPr bwMode="gray">
              <a:xfrm>
                <a:off x="8188326" y="1308100"/>
                <a:ext cx="222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41" name="Vector">
                <a:extLst>
                  <a:ext uri="{FF2B5EF4-FFF2-40B4-BE49-F238E27FC236}">
                    <a16:creationId xmlns:a16="http://schemas.microsoft.com/office/drawing/2014/main" id="{1BCA3121-1C98-1B3A-E982-9F3BB68D2418}"/>
                  </a:ext>
                </a:extLst>
              </p:cNvPr>
              <p:cNvSpPr>
                <a:spLocks noEditPoints="1"/>
              </p:cNvSpPr>
              <p:nvPr/>
            </p:nvSpPr>
            <p:spPr bwMode="gray">
              <a:xfrm>
                <a:off x="8397876" y="1254125"/>
                <a:ext cx="155575" cy="153988"/>
              </a:xfrm>
              <a:custGeom>
                <a:avLst/>
                <a:gdLst>
                  <a:gd name="T0" fmla="*/ 70 w 98"/>
                  <a:gd name="T1" fmla="*/ 97 h 97"/>
                  <a:gd name="T2" fmla="*/ 28 w 98"/>
                  <a:gd name="T3" fmla="*/ 97 h 97"/>
                  <a:gd name="T4" fmla="*/ 28 w 98"/>
                  <a:gd name="T5" fmla="*/ 69 h 97"/>
                  <a:gd name="T6" fmla="*/ 0 w 98"/>
                  <a:gd name="T7" fmla="*/ 69 h 97"/>
                  <a:gd name="T8" fmla="*/ 0 w 98"/>
                  <a:gd name="T9" fmla="*/ 27 h 97"/>
                  <a:gd name="T10" fmla="*/ 28 w 98"/>
                  <a:gd name="T11" fmla="*/ 27 h 97"/>
                  <a:gd name="T12" fmla="*/ 28 w 98"/>
                  <a:gd name="T13" fmla="*/ 0 h 97"/>
                  <a:gd name="T14" fmla="*/ 70 w 98"/>
                  <a:gd name="T15" fmla="*/ 0 h 97"/>
                  <a:gd name="T16" fmla="*/ 70 w 98"/>
                  <a:gd name="T17" fmla="*/ 27 h 97"/>
                  <a:gd name="T18" fmla="*/ 98 w 98"/>
                  <a:gd name="T19" fmla="*/ 27 h 97"/>
                  <a:gd name="T20" fmla="*/ 98 w 98"/>
                  <a:gd name="T21" fmla="*/ 69 h 97"/>
                  <a:gd name="T22" fmla="*/ 70 w 98"/>
                  <a:gd name="T23" fmla="*/ 69 h 97"/>
                  <a:gd name="T24" fmla="*/ 70 w 98"/>
                  <a:gd name="T25" fmla="*/ 97 h 97"/>
                  <a:gd name="T26" fmla="*/ 42 w 98"/>
                  <a:gd name="T27" fmla="*/ 83 h 97"/>
                  <a:gd name="T28" fmla="*/ 56 w 98"/>
                  <a:gd name="T29" fmla="*/ 83 h 97"/>
                  <a:gd name="T30" fmla="*/ 56 w 98"/>
                  <a:gd name="T31" fmla="*/ 55 h 97"/>
                  <a:gd name="T32" fmla="*/ 84 w 98"/>
                  <a:gd name="T33" fmla="*/ 55 h 97"/>
                  <a:gd name="T34" fmla="*/ 84 w 98"/>
                  <a:gd name="T35" fmla="*/ 41 h 97"/>
                  <a:gd name="T36" fmla="*/ 56 w 98"/>
                  <a:gd name="T37" fmla="*/ 41 h 97"/>
                  <a:gd name="T38" fmla="*/ 56 w 98"/>
                  <a:gd name="T39" fmla="*/ 13 h 97"/>
                  <a:gd name="T40" fmla="*/ 42 w 98"/>
                  <a:gd name="T41" fmla="*/ 13 h 97"/>
                  <a:gd name="T42" fmla="*/ 42 w 98"/>
                  <a:gd name="T43" fmla="*/ 41 h 97"/>
                  <a:gd name="T44" fmla="*/ 14 w 98"/>
                  <a:gd name="T45" fmla="*/ 41 h 97"/>
                  <a:gd name="T46" fmla="*/ 14 w 98"/>
                  <a:gd name="T47" fmla="*/ 55 h 97"/>
                  <a:gd name="T48" fmla="*/ 42 w 98"/>
                  <a:gd name="T49" fmla="*/ 55 h 97"/>
                  <a:gd name="T50" fmla="*/ 42 w 98"/>
                  <a:gd name="T51" fmla="*/ 83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8" h="97">
                    <a:moveTo>
                      <a:pt x="70" y="97"/>
                    </a:moveTo>
                    <a:lnTo>
                      <a:pt x="28" y="97"/>
                    </a:lnTo>
                    <a:lnTo>
                      <a:pt x="28" y="69"/>
                    </a:lnTo>
                    <a:lnTo>
                      <a:pt x="0" y="69"/>
                    </a:lnTo>
                    <a:lnTo>
                      <a:pt x="0" y="27"/>
                    </a:lnTo>
                    <a:lnTo>
                      <a:pt x="28" y="27"/>
                    </a:lnTo>
                    <a:lnTo>
                      <a:pt x="28" y="0"/>
                    </a:lnTo>
                    <a:lnTo>
                      <a:pt x="70" y="0"/>
                    </a:lnTo>
                    <a:lnTo>
                      <a:pt x="70" y="27"/>
                    </a:lnTo>
                    <a:lnTo>
                      <a:pt x="98" y="27"/>
                    </a:lnTo>
                    <a:lnTo>
                      <a:pt x="98" y="69"/>
                    </a:lnTo>
                    <a:lnTo>
                      <a:pt x="70" y="69"/>
                    </a:lnTo>
                    <a:lnTo>
                      <a:pt x="70" y="97"/>
                    </a:lnTo>
                    <a:close/>
                    <a:moveTo>
                      <a:pt x="42" y="83"/>
                    </a:moveTo>
                    <a:lnTo>
                      <a:pt x="56" y="83"/>
                    </a:lnTo>
                    <a:lnTo>
                      <a:pt x="56" y="55"/>
                    </a:lnTo>
                    <a:lnTo>
                      <a:pt x="84" y="55"/>
                    </a:lnTo>
                    <a:lnTo>
                      <a:pt x="84" y="41"/>
                    </a:lnTo>
                    <a:lnTo>
                      <a:pt x="56" y="41"/>
                    </a:lnTo>
                    <a:lnTo>
                      <a:pt x="56" y="13"/>
                    </a:lnTo>
                    <a:lnTo>
                      <a:pt x="42" y="13"/>
                    </a:lnTo>
                    <a:lnTo>
                      <a:pt x="42" y="41"/>
                    </a:lnTo>
                    <a:lnTo>
                      <a:pt x="14" y="41"/>
                    </a:lnTo>
                    <a:lnTo>
                      <a:pt x="14" y="55"/>
                    </a:lnTo>
                    <a:lnTo>
                      <a:pt x="42" y="55"/>
                    </a:lnTo>
                    <a:lnTo>
                      <a:pt x="42" y="83"/>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42" name="Vector">
                <a:extLst>
                  <a:ext uri="{FF2B5EF4-FFF2-40B4-BE49-F238E27FC236}">
                    <a16:creationId xmlns:a16="http://schemas.microsoft.com/office/drawing/2014/main" id="{45584E28-E3BB-929E-423E-B0A88D2BB283}"/>
                  </a:ext>
                </a:extLst>
              </p:cNvPr>
              <p:cNvSpPr>
                <a:spLocks noEditPoints="1"/>
              </p:cNvSpPr>
              <p:nvPr/>
            </p:nvSpPr>
            <p:spPr bwMode="gray">
              <a:xfrm>
                <a:off x="8321676" y="1430338"/>
                <a:ext cx="87313" cy="66675"/>
              </a:xfrm>
              <a:custGeom>
                <a:avLst/>
                <a:gdLst>
                  <a:gd name="T0" fmla="*/ 55 w 55"/>
                  <a:gd name="T1" fmla="*/ 42 h 42"/>
                  <a:gd name="T2" fmla="*/ 0 w 55"/>
                  <a:gd name="T3" fmla="*/ 42 h 42"/>
                  <a:gd name="T4" fmla="*/ 0 w 55"/>
                  <a:gd name="T5" fmla="*/ 0 h 42"/>
                  <a:gd name="T6" fmla="*/ 55 w 55"/>
                  <a:gd name="T7" fmla="*/ 0 h 42"/>
                  <a:gd name="T8" fmla="*/ 55 w 55"/>
                  <a:gd name="T9" fmla="*/ 42 h 42"/>
                  <a:gd name="T10" fmla="*/ 14 w 55"/>
                  <a:gd name="T11" fmla="*/ 28 h 42"/>
                  <a:gd name="T12" fmla="*/ 41 w 55"/>
                  <a:gd name="T13" fmla="*/ 28 h 42"/>
                  <a:gd name="T14" fmla="*/ 41 w 55"/>
                  <a:gd name="T15" fmla="*/ 14 h 42"/>
                  <a:gd name="T16" fmla="*/ 14 w 55"/>
                  <a:gd name="T17" fmla="*/ 14 h 42"/>
                  <a:gd name="T18" fmla="*/ 14 w 55"/>
                  <a:gd name="T19"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42">
                    <a:moveTo>
                      <a:pt x="55" y="42"/>
                    </a:moveTo>
                    <a:lnTo>
                      <a:pt x="0" y="42"/>
                    </a:lnTo>
                    <a:lnTo>
                      <a:pt x="0" y="0"/>
                    </a:lnTo>
                    <a:lnTo>
                      <a:pt x="55" y="0"/>
                    </a:lnTo>
                    <a:lnTo>
                      <a:pt x="55" y="42"/>
                    </a:lnTo>
                    <a:close/>
                    <a:moveTo>
                      <a:pt x="14" y="28"/>
                    </a:moveTo>
                    <a:lnTo>
                      <a:pt x="41" y="28"/>
                    </a:lnTo>
                    <a:lnTo>
                      <a:pt x="41" y="14"/>
                    </a:lnTo>
                    <a:lnTo>
                      <a:pt x="14" y="14"/>
                    </a:lnTo>
                    <a:lnTo>
                      <a:pt x="14" y="28"/>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43" name="Vector">
                <a:extLst>
                  <a:ext uri="{FF2B5EF4-FFF2-40B4-BE49-F238E27FC236}">
                    <a16:creationId xmlns:a16="http://schemas.microsoft.com/office/drawing/2014/main" id="{435BFFBC-8435-2FBF-B252-D2BE5BDDB307}"/>
                  </a:ext>
                </a:extLst>
              </p:cNvPr>
              <p:cNvSpPr>
                <a:spLocks noEditPoints="1"/>
              </p:cNvSpPr>
              <p:nvPr/>
            </p:nvSpPr>
            <p:spPr bwMode="gray">
              <a:xfrm>
                <a:off x="8431213" y="1430338"/>
                <a:ext cx="88900" cy="66675"/>
              </a:xfrm>
              <a:custGeom>
                <a:avLst/>
                <a:gdLst>
                  <a:gd name="T0" fmla="*/ 56 w 56"/>
                  <a:gd name="T1" fmla="*/ 42 h 42"/>
                  <a:gd name="T2" fmla="*/ 0 w 56"/>
                  <a:gd name="T3" fmla="*/ 42 h 42"/>
                  <a:gd name="T4" fmla="*/ 0 w 56"/>
                  <a:gd name="T5" fmla="*/ 0 h 42"/>
                  <a:gd name="T6" fmla="*/ 56 w 56"/>
                  <a:gd name="T7" fmla="*/ 0 h 42"/>
                  <a:gd name="T8" fmla="*/ 56 w 56"/>
                  <a:gd name="T9" fmla="*/ 42 h 42"/>
                  <a:gd name="T10" fmla="*/ 14 w 56"/>
                  <a:gd name="T11" fmla="*/ 28 h 42"/>
                  <a:gd name="T12" fmla="*/ 42 w 56"/>
                  <a:gd name="T13" fmla="*/ 28 h 42"/>
                  <a:gd name="T14" fmla="*/ 42 w 56"/>
                  <a:gd name="T15" fmla="*/ 14 h 42"/>
                  <a:gd name="T16" fmla="*/ 14 w 56"/>
                  <a:gd name="T17" fmla="*/ 14 h 42"/>
                  <a:gd name="T18" fmla="*/ 14 w 56"/>
                  <a:gd name="T19"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42">
                    <a:moveTo>
                      <a:pt x="56" y="42"/>
                    </a:moveTo>
                    <a:lnTo>
                      <a:pt x="0" y="42"/>
                    </a:lnTo>
                    <a:lnTo>
                      <a:pt x="0" y="0"/>
                    </a:lnTo>
                    <a:lnTo>
                      <a:pt x="56" y="0"/>
                    </a:lnTo>
                    <a:lnTo>
                      <a:pt x="56" y="42"/>
                    </a:lnTo>
                    <a:close/>
                    <a:moveTo>
                      <a:pt x="14" y="28"/>
                    </a:moveTo>
                    <a:lnTo>
                      <a:pt x="42" y="28"/>
                    </a:lnTo>
                    <a:lnTo>
                      <a:pt x="42" y="14"/>
                    </a:lnTo>
                    <a:lnTo>
                      <a:pt x="14" y="14"/>
                    </a:lnTo>
                    <a:lnTo>
                      <a:pt x="14" y="28"/>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44" name="Vector">
                <a:extLst>
                  <a:ext uri="{FF2B5EF4-FFF2-40B4-BE49-F238E27FC236}">
                    <a16:creationId xmlns:a16="http://schemas.microsoft.com/office/drawing/2014/main" id="{12E5EF35-C9B6-3908-82F8-2919CD2A34BA}"/>
                  </a:ext>
                </a:extLst>
              </p:cNvPr>
              <p:cNvSpPr>
                <a:spLocks noEditPoints="1"/>
              </p:cNvSpPr>
              <p:nvPr/>
            </p:nvSpPr>
            <p:spPr bwMode="gray">
              <a:xfrm>
                <a:off x="8542338" y="1430338"/>
                <a:ext cx="87313" cy="66675"/>
              </a:xfrm>
              <a:custGeom>
                <a:avLst/>
                <a:gdLst>
                  <a:gd name="T0" fmla="*/ 55 w 55"/>
                  <a:gd name="T1" fmla="*/ 42 h 42"/>
                  <a:gd name="T2" fmla="*/ 0 w 55"/>
                  <a:gd name="T3" fmla="*/ 42 h 42"/>
                  <a:gd name="T4" fmla="*/ 0 w 55"/>
                  <a:gd name="T5" fmla="*/ 0 h 42"/>
                  <a:gd name="T6" fmla="*/ 55 w 55"/>
                  <a:gd name="T7" fmla="*/ 0 h 42"/>
                  <a:gd name="T8" fmla="*/ 55 w 55"/>
                  <a:gd name="T9" fmla="*/ 42 h 42"/>
                  <a:gd name="T10" fmla="*/ 14 w 55"/>
                  <a:gd name="T11" fmla="*/ 28 h 42"/>
                  <a:gd name="T12" fmla="*/ 41 w 55"/>
                  <a:gd name="T13" fmla="*/ 28 h 42"/>
                  <a:gd name="T14" fmla="*/ 41 w 55"/>
                  <a:gd name="T15" fmla="*/ 14 h 42"/>
                  <a:gd name="T16" fmla="*/ 14 w 55"/>
                  <a:gd name="T17" fmla="*/ 14 h 42"/>
                  <a:gd name="T18" fmla="*/ 14 w 55"/>
                  <a:gd name="T19"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42">
                    <a:moveTo>
                      <a:pt x="55" y="42"/>
                    </a:moveTo>
                    <a:lnTo>
                      <a:pt x="0" y="42"/>
                    </a:lnTo>
                    <a:lnTo>
                      <a:pt x="0" y="0"/>
                    </a:lnTo>
                    <a:lnTo>
                      <a:pt x="55" y="0"/>
                    </a:lnTo>
                    <a:lnTo>
                      <a:pt x="55" y="42"/>
                    </a:lnTo>
                    <a:close/>
                    <a:moveTo>
                      <a:pt x="14" y="28"/>
                    </a:moveTo>
                    <a:lnTo>
                      <a:pt x="41" y="28"/>
                    </a:lnTo>
                    <a:lnTo>
                      <a:pt x="41" y="14"/>
                    </a:lnTo>
                    <a:lnTo>
                      <a:pt x="14" y="14"/>
                    </a:lnTo>
                    <a:lnTo>
                      <a:pt x="14" y="28"/>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45" name="Vector">
                <a:extLst>
                  <a:ext uri="{FF2B5EF4-FFF2-40B4-BE49-F238E27FC236}">
                    <a16:creationId xmlns:a16="http://schemas.microsoft.com/office/drawing/2014/main" id="{D7D45B97-1CC8-48CD-4754-C4250F17AE66}"/>
                  </a:ext>
                </a:extLst>
              </p:cNvPr>
              <p:cNvSpPr>
                <a:spLocks noEditPoints="1"/>
              </p:cNvSpPr>
              <p:nvPr/>
            </p:nvSpPr>
            <p:spPr bwMode="gray">
              <a:xfrm>
                <a:off x="8321676" y="1519238"/>
                <a:ext cx="87313" cy="65088"/>
              </a:xfrm>
              <a:custGeom>
                <a:avLst/>
                <a:gdLst>
                  <a:gd name="T0" fmla="*/ 55 w 55"/>
                  <a:gd name="T1" fmla="*/ 41 h 41"/>
                  <a:gd name="T2" fmla="*/ 0 w 55"/>
                  <a:gd name="T3" fmla="*/ 41 h 41"/>
                  <a:gd name="T4" fmla="*/ 0 w 55"/>
                  <a:gd name="T5" fmla="*/ 0 h 41"/>
                  <a:gd name="T6" fmla="*/ 55 w 55"/>
                  <a:gd name="T7" fmla="*/ 0 h 41"/>
                  <a:gd name="T8" fmla="*/ 55 w 55"/>
                  <a:gd name="T9" fmla="*/ 41 h 41"/>
                  <a:gd name="T10" fmla="*/ 14 w 55"/>
                  <a:gd name="T11" fmla="*/ 27 h 41"/>
                  <a:gd name="T12" fmla="*/ 41 w 55"/>
                  <a:gd name="T13" fmla="*/ 27 h 41"/>
                  <a:gd name="T14" fmla="*/ 41 w 55"/>
                  <a:gd name="T15" fmla="*/ 14 h 41"/>
                  <a:gd name="T16" fmla="*/ 14 w 55"/>
                  <a:gd name="T17" fmla="*/ 14 h 41"/>
                  <a:gd name="T18" fmla="*/ 14 w 55"/>
                  <a:gd name="T19" fmla="*/ 2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41">
                    <a:moveTo>
                      <a:pt x="55" y="41"/>
                    </a:moveTo>
                    <a:lnTo>
                      <a:pt x="0" y="41"/>
                    </a:lnTo>
                    <a:lnTo>
                      <a:pt x="0" y="0"/>
                    </a:lnTo>
                    <a:lnTo>
                      <a:pt x="55" y="0"/>
                    </a:lnTo>
                    <a:lnTo>
                      <a:pt x="55" y="41"/>
                    </a:lnTo>
                    <a:close/>
                    <a:moveTo>
                      <a:pt x="14" y="27"/>
                    </a:moveTo>
                    <a:lnTo>
                      <a:pt x="41" y="27"/>
                    </a:lnTo>
                    <a:lnTo>
                      <a:pt x="41" y="14"/>
                    </a:lnTo>
                    <a:lnTo>
                      <a:pt x="14" y="14"/>
                    </a:lnTo>
                    <a:lnTo>
                      <a:pt x="14" y="27"/>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46" name="Vector">
                <a:extLst>
                  <a:ext uri="{FF2B5EF4-FFF2-40B4-BE49-F238E27FC236}">
                    <a16:creationId xmlns:a16="http://schemas.microsoft.com/office/drawing/2014/main" id="{9493EC0D-1B2F-ED6F-788E-DE7DE47D0DC7}"/>
                  </a:ext>
                </a:extLst>
              </p:cNvPr>
              <p:cNvSpPr>
                <a:spLocks noEditPoints="1"/>
              </p:cNvSpPr>
              <p:nvPr/>
            </p:nvSpPr>
            <p:spPr bwMode="gray">
              <a:xfrm>
                <a:off x="8431213" y="1519238"/>
                <a:ext cx="88900" cy="65088"/>
              </a:xfrm>
              <a:custGeom>
                <a:avLst/>
                <a:gdLst>
                  <a:gd name="T0" fmla="*/ 56 w 56"/>
                  <a:gd name="T1" fmla="*/ 41 h 41"/>
                  <a:gd name="T2" fmla="*/ 0 w 56"/>
                  <a:gd name="T3" fmla="*/ 41 h 41"/>
                  <a:gd name="T4" fmla="*/ 0 w 56"/>
                  <a:gd name="T5" fmla="*/ 0 h 41"/>
                  <a:gd name="T6" fmla="*/ 56 w 56"/>
                  <a:gd name="T7" fmla="*/ 0 h 41"/>
                  <a:gd name="T8" fmla="*/ 56 w 56"/>
                  <a:gd name="T9" fmla="*/ 41 h 41"/>
                  <a:gd name="T10" fmla="*/ 14 w 56"/>
                  <a:gd name="T11" fmla="*/ 27 h 41"/>
                  <a:gd name="T12" fmla="*/ 42 w 56"/>
                  <a:gd name="T13" fmla="*/ 27 h 41"/>
                  <a:gd name="T14" fmla="*/ 42 w 56"/>
                  <a:gd name="T15" fmla="*/ 14 h 41"/>
                  <a:gd name="T16" fmla="*/ 14 w 56"/>
                  <a:gd name="T17" fmla="*/ 14 h 41"/>
                  <a:gd name="T18" fmla="*/ 14 w 56"/>
                  <a:gd name="T19" fmla="*/ 2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41">
                    <a:moveTo>
                      <a:pt x="56" y="41"/>
                    </a:moveTo>
                    <a:lnTo>
                      <a:pt x="0" y="41"/>
                    </a:lnTo>
                    <a:lnTo>
                      <a:pt x="0" y="0"/>
                    </a:lnTo>
                    <a:lnTo>
                      <a:pt x="56" y="0"/>
                    </a:lnTo>
                    <a:lnTo>
                      <a:pt x="56" y="41"/>
                    </a:lnTo>
                    <a:close/>
                    <a:moveTo>
                      <a:pt x="14" y="27"/>
                    </a:moveTo>
                    <a:lnTo>
                      <a:pt x="42" y="27"/>
                    </a:lnTo>
                    <a:lnTo>
                      <a:pt x="42" y="14"/>
                    </a:lnTo>
                    <a:lnTo>
                      <a:pt x="14" y="14"/>
                    </a:lnTo>
                    <a:lnTo>
                      <a:pt x="14" y="27"/>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47" name="Vector">
                <a:extLst>
                  <a:ext uri="{FF2B5EF4-FFF2-40B4-BE49-F238E27FC236}">
                    <a16:creationId xmlns:a16="http://schemas.microsoft.com/office/drawing/2014/main" id="{E4B29226-AE0B-02ED-E2BC-DB739793CB5F}"/>
                  </a:ext>
                </a:extLst>
              </p:cNvPr>
              <p:cNvSpPr>
                <a:spLocks noEditPoints="1"/>
              </p:cNvSpPr>
              <p:nvPr/>
            </p:nvSpPr>
            <p:spPr bwMode="gray">
              <a:xfrm>
                <a:off x="8542338" y="1519238"/>
                <a:ext cx="87313" cy="65088"/>
              </a:xfrm>
              <a:custGeom>
                <a:avLst/>
                <a:gdLst>
                  <a:gd name="T0" fmla="*/ 55 w 55"/>
                  <a:gd name="T1" fmla="*/ 41 h 41"/>
                  <a:gd name="T2" fmla="*/ 0 w 55"/>
                  <a:gd name="T3" fmla="*/ 41 h 41"/>
                  <a:gd name="T4" fmla="*/ 0 w 55"/>
                  <a:gd name="T5" fmla="*/ 0 h 41"/>
                  <a:gd name="T6" fmla="*/ 55 w 55"/>
                  <a:gd name="T7" fmla="*/ 0 h 41"/>
                  <a:gd name="T8" fmla="*/ 55 w 55"/>
                  <a:gd name="T9" fmla="*/ 41 h 41"/>
                  <a:gd name="T10" fmla="*/ 14 w 55"/>
                  <a:gd name="T11" fmla="*/ 27 h 41"/>
                  <a:gd name="T12" fmla="*/ 41 w 55"/>
                  <a:gd name="T13" fmla="*/ 27 h 41"/>
                  <a:gd name="T14" fmla="*/ 41 w 55"/>
                  <a:gd name="T15" fmla="*/ 14 h 41"/>
                  <a:gd name="T16" fmla="*/ 14 w 55"/>
                  <a:gd name="T17" fmla="*/ 14 h 41"/>
                  <a:gd name="T18" fmla="*/ 14 w 55"/>
                  <a:gd name="T19" fmla="*/ 2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41">
                    <a:moveTo>
                      <a:pt x="55" y="41"/>
                    </a:moveTo>
                    <a:lnTo>
                      <a:pt x="0" y="41"/>
                    </a:lnTo>
                    <a:lnTo>
                      <a:pt x="0" y="0"/>
                    </a:lnTo>
                    <a:lnTo>
                      <a:pt x="55" y="0"/>
                    </a:lnTo>
                    <a:lnTo>
                      <a:pt x="55" y="41"/>
                    </a:lnTo>
                    <a:close/>
                    <a:moveTo>
                      <a:pt x="14" y="27"/>
                    </a:moveTo>
                    <a:lnTo>
                      <a:pt x="41" y="27"/>
                    </a:lnTo>
                    <a:lnTo>
                      <a:pt x="41" y="14"/>
                    </a:lnTo>
                    <a:lnTo>
                      <a:pt x="14" y="14"/>
                    </a:lnTo>
                    <a:lnTo>
                      <a:pt x="14" y="27"/>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48" name="Vector">
                <a:extLst>
                  <a:ext uri="{FF2B5EF4-FFF2-40B4-BE49-F238E27FC236}">
                    <a16:creationId xmlns:a16="http://schemas.microsoft.com/office/drawing/2014/main" id="{B87D66E9-43C4-B879-0BC5-A16DBD18961B}"/>
                  </a:ext>
                </a:extLst>
              </p:cNvPr>
              <p:cNvSpPr>
                <a:spLocks noEditPoints="1"/>
              </p:cNvSpPr>
              <p:nvPr/>
            </p:nvSpPr>
            <p:spPr bwMode="gray">
              <a:xfrm>
                <a:off x="8321676" y="1606550"/>
                <a:ext cx="87313" cy="66675"/>
              </a:xfrm>
              <a:custGeom>
                <a:avLst/>
                <a:gdLst>
                  <a:gd name="T0" fmla="*/ 55 w 55"/>
                  <a:gd name="T1" fmla="*/ 42 h 42"/>
                  <a:gd name="T2" fmla="*/ 0 w 55"/>
                  <a:gd name="T3" fmla="*/ 42 h 42"/>
                  <a:gd name="T4" fmla="*/ 0 w 55"/>
                  <a:gd name="T5" fmla="*/ 0 h 42"/>
                  <a:gd name="T6" fmla="*/ 55 w 55"/>
                  <a:gd name="T7" fmla="*/ 0 h 42"/>
                  <a:gd name="T8" fmla="*/ 55 w 55"/>
                  <a:gd name="T9" fmla="*/ 42 h 42"/>
                  <a:gd name="T10" fmla="*/ 14 w 55"/>
                  <a:gd name="T11" fmla="*/ 28 h 42"/>
                  <a:gd name="T12" fmla="*/ 41 w 55"/>
                  <a:gd name="T13" fmla="*/ 28 h 42"/>
                  <a:gd name="T14" fmla="*/ 41 w 55"/>
                  <a:gd name="T15" fmla="*/ 14 h 42"/>
                  <a:gd name="T16" fmla="*/ 14 w 55"/>
                  <a:gd name="T17" fmla="*/ 14 h 42"/>
                  <a:gd name="T18" fmla="*/ 14 w 55"/>
                  <a:gd name="T19"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42">
                    <a:moveTo>
                      <a:pt x="55" y="42"/>
                    </a:moveTo>
                    <a:lnTo>
                      <a:pt x="0" y="42"/>
                    </a:lnTo>
                    <a:lnTo>
                      <a:pt x="0" y="0"/>
                    </a:lnTo>
                    <a:lnTo>
                      <a:pt x="55" y="0"/>
                    </a:lnTo>
                    <a:lnTo>
                      <a:pt x="55" y="42"/>
                    </a:lnTo>
                    <a:close/>
                    <a:moveTo>
                      <a:pt x="14" y="28"/>
                    </a:moveTo>
                    <a:lnTo>
                      <a:pt x="41" y="28"/>
                    </a:lnTo>
                    <a:lnTo>
                      <a:pt x="41" y="14"/>
                    </a:lnTo>
                    <a:lnTo>
                      <a:pt x="14" y="14"/>
                    </a:lnTo>
                    <a:lnTo>
                      <a:pt x="14" y="28"/>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49" name="Vector">
                <a:extLst>
                  <a:ext uri="{FF2B5EF4-FFF2-40B4-BE49-F238E27FC236}">
                    <a16:creationId xmlns:a16="http://schemas.microsoft.com/office/drawing/2014/main" id="{25F6EDEF-1485-0E0C-0261-00D6D0F6EF51}"/>
                  </a:ext>
                </a:extLst>
              </p:cNvPr>
              <p:cNvSpPr>
                <a:spLocks noEditPoints="1"/>
              </p:cNvSpPr>
              <p:nvPr/>
            </p:nvSpPr>
            <p:spPr bwMode="gray">
              <a:xfrm>
                <a:off x="8431213" y="1606550"/>
                <a:ext cx="88900" cy="66675"/>
              </a:xfrm>
              <a:custGeom>
                <a:avLst/>
                <a:gdLst>
                  <a:gd name="T0" fmla="*/ 56 w 56"/>
                  <a:gd name="T1" fmla="*/ 42 h 42"/>
                  <a:gd name="T2" fmla="*/ 0 w 56"/>
                  <a:gd name="T3" fmla="*/ 42 h 42"/>
                  <a:gd name="T4" fmla="*/ 0 w 56"/>
                  <a:gd name="T5" fmla="*/ 0 h 42"/>
                  <a:gd name="T6" fmla="*/ 56 w 56"/>
                  <a:gd name="T7" fmla="*/ 0 h 42"/>
                  <a:gd name="T8" fmla="*/ 56 w 56"/>
                  <a:gd name="T9" fmla="*/ 42 h 42"/>
                  <a:gd name="T10" fmla="*/ 14 w 56"/>
                  <a:gd name="T11" fmla="*/ 28 h 42"/>
                  <a:gd name="T12" fmla="*/ 42 w 56"/>
                  <a:gd name="T13" fmla="*/ 28 h 42"/>
                  <a:gd name="T14" fmla="*/ 42 w 56"/>
                  <a:gd name="T15" fmla="*/ 14 h 42"/>
                  <a:gd name="T16" fmla="*/ 14 w 56"/>
                  <a:gd name="T17" fmla="*/ 14 h 42"/>
                  <a:gd name="T18" fmla="*/ 14 w 56"/>
                  <a:gd name="T19"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42">
                    <a:moveTo>
                      <a:pt x="56" y="42"/>
                    </a:moveTo>
                    <a:lnTo>
                      <a:pt x="0" y="42"/>
                    </a:lnTo>
                    <a:lnTo>
                      <a:pt x="0" y="0"/>
                    </a:lnTo>
                    <a:lnTo>
                      <a:pt x="56" y="0"/>
                    </a:lnTo>
                    <a:lnTo>
                      <a:pt x="56" y="42"/>
                    </a:lnTo>
                    <a:close/>
                    <a:moveTo>
                      <a:pt x="14" y="28"/>
                    </a:moveTo>
                    <a:lnTo>
                      <a:pt x="42" y="28"/>
                    </a:lnTo>
                    <a:lnTo>
                      <a:pt x="42" y="14"/>
                    </a:lnTo>
                    <a:lnTo>
                      <a:pt x="14" y="14"/>
                    </a:lnTo>
                    <a:lnTo>
                      <a:pt x="14" y="28"/>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50" name="Vector">
                <a:extLst>
                  <a:ext uri="{FF2B5EF4-FFF2-40B4-BE49-F238E27FC236}">
                    <a16:creationId xmlns:a16="http://schemas.microsoft.com/office/drawing/2014/main" id="{00585819-4679-F033-E2D0-041C3A5FBDE1}"/>
                  </a:ext>
                </a:extLst>
              </p:cNvPr>
              <p:cNvSpPr>
                <a:spLocks noEditPoints="1"/>
              </p:cNvSpPr>
              <p:nvPr/>
            </p:nvSpPr>
            <p:spPr bwMode="gray">
              <a:xfrm>
                <a:off x="8542338" y="1606550"/>
                <a:ext cx="87313" cy="66675"/>
              </a:xfrm>
              <a:custGeom>
                <a:avLst/>
                <a:gdLst>
                  <a:gd name="T0" fmla="*/ 55 w 55"/>
                  <a:gd name="T1" fmla="*/ 42 h 42"/>
                  <a:gd name="T2" fmla="*/ 0 w 55"/>
                  <a:gd name="T3" fmla="*/ 42 h 42"/>
                  <a:gd name="T4" fmla="*/ 0 w 55"/>
                  <a:gd name="T5" fmla="*/ 0 h 42"/>
                  <a:gd name="T6" fmla="*/ 55 w 55"/>
                  <a:gd name="T7" fmla="*/ 0 h 42"/>
                  <a:gd name="T8" fmla="*/ 55 w 55"/>
                  <a:gd name="T9" fmla="*/ 42 h 42"/>
                  <a:gd name="T10" fmla="*/ 14 w 55"/>
                  <a:gd name="T11" fmla="*/ 28 h 42"/>
                  <a:gd name="T12" fmla="*/ 41 w 55"/>
                  <a:gd name="T13" fmla="*/ 28 h 42"/>
                  <a:gd name="T14" fmla="*/ 41 w 55"/>
                  <a:gd name="T15" fmla="*/ 14 h 42"/>
                  <a:gd name="T16" fmla="*/ 14 w 55"/>
                  <a:gd name="T17" fmla="*/ 14 h 42"/>
                  <a:gd name="T18" fmla="*/ 14 w 55"/>
                  <a:gd name="T19"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42">
                    <a:moveTo>
                      <a:pt x="55" y="42"/>
                    </a:moveTo>
                    <a:lnTo>
                      <a:pt x="0" y="42"/>
                    </a:lnTo>
                    <a:lnTo>
                      <a:pt x="0" y="0"/>
                    </a:lnTo>
                    <a:lnTo>
                      <a:pt x="55" y="0"/>
                    </a:lnTo>
                    <a:lnTo>
                      <a:pt x="55" y="42"/>
                    </a:lnTo>
                    <a:close/>
                    <a:moveTo>
                      <a:pt x="14" y="28"/>
                    </a:moveTo>
                    <a:lnTo>
                      <a:pt x="41" y="28"/>
                    </a:lnTo>
                    <a:lnTo>
                      <a:pt x="41" y="14"/>
                    </a:lnTo>
                    <a:lnTo>
                      <a:pt x="14" y="14"/>
                    </a:lnTo>
                    <a:lnTo>
                      <a:pt x="14" y="28"/>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51" name="Vector">
                <a:extLst>
                  <a:ext uri="{FF2B5EF4-FFF2-40B4-BE49-F238E27FC236}">
                    <a16:creationId xmlns:a16="http://schemas.microsoft.com/office/drawing/2014/main" id="{9398A660-FE54-A7B4-B47D-578360DD7A71}"/>
                  </a:ext>
                </a:extLst>
              </p:cNvPr>
              <p:cNvSpPr>
                <a:spLocks noChangeArrowheads="1"/>
              </p:cNvSpPr>
              <p:nvPr/>
            </p:nvSpPr>
            <p:spPr bwMode="gray">
              <a:xfrm>
                <a:off x="8321676" y="1695450"/>
                <a:ext cx="341313"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52" name="Vector">
                <a:extLst>
                  <a:ext uri="{FF2B5EF4-FFF2-40B4-BE49-F238E27FC236}">
                    <a16:creationId xmlns:a16="http://schemas.microsoft.com/office/drawing/2014/main" id="{2D43FCEE-66F3-EB87-1912-38A5E2419E5D}"/>
                  </a:ext>
                </a:extLst>
              </p:cNvPr>
              <p:cNvSpPr>
                <a:spLocks/>
              </p:cNvSpPr>
              <p:nvPr/>
            </p:nvSpPr>
            <p:spPr bwMode="gray">
              <a:xfrm>
                <a:off x="7967663" y="1231900"/>
                <a:ext cx="331788" cy="639763"/>
              </a:xfrm>
              <a:custGeom>
                <a:avLst/>
                <a:gdLst>
                  <a:gd name="T0" fmla="*/ 35 w 209"/>
                  <a:gd name="T1" fmla="*/ 403 h 403"/>
                  <a:gd name="T2" fmla="*/ 0 w 209"/>
                  <a:gd name="T3" fmla="*/ 403 h 403"/>
                  <a:gd name="T4" fmla="*/ 0 w 209"/>
                  <a:gd name="T5" fmla="*/ 0 h 403"/>
                  <a:gd name="T6" fmla="*/ 209 w 209"/>
                  <a:gd name="T7" fmla="*/ 0 h 403"/>
                  <a:gd name="T8" fmla="*/ 209 w 209"/>
                  <a:gd name="T9" fmla="*/ 306 h 403"/>
                  <a:gd name="T10" fmla="*/ 195 w 209"/>
                  <a:gd name="T11" fmla="*/ 306 h 403"/>
                  <a:gd name="T12" fmla="*/ 195 w 209"/>
                  <a:gd name="T13" fmla="*/ 14 h 403"/>
                  <a:gd name="T14" fmla="*/ 14 w 209"/>
                  <a:gd name="T15" fmla="*/ 14 h 403"/>
                  <a:gd name="T16" fmla="*/ 14 w 209"/>
                  <a:gd name="T17" fmla="*/ 389 h 403"/>
                  <a:gd name="T18" fmla="*/ 35 w 209"/>
                  <a:gd name="T19" fmla="*/ 389 h 403"/>
                  <a:gd name="T20" fmla="*/ 35 w 209"/>
                  <a:gd name="T21" fmla="*/ 403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403">
                    <a:moveTo>
                      <a:pt x="35" y="403"/>
                    </a:moveTo>
                    <a:lnTo>
                      <a:pt x="0" y="403"/>
                    </a:lnTo>
                    <a:lnTo>
                      <a:pt x="0" y="0"/>
                    </a:lnTo>
                    <a:lnTo>
                      <a:pt x="209" y="0"/>
                    </a:lnTo>
                    <a:lnTo>
                      <a:pt x="209" y="306"/>
                    </a:lnTo>
                    <a:lnTo>
                      <a:pt x="195" y="306"/>
                    </a:lnTo>
                    <a:lnTo>
                      <a:pt x="195" y="14"/>
                    </a:lnTo>
                    <a:lnTo>
                      <a:pt x="14" y="14"/>
                    </a:lnTo>
                    <a:lnTo>
                      <a:pt x="14" y="389"/>
                    </a:lnTo>
                    <a:lnTo>
                      <a:pt x="35" y="389"/>
                    </a:lnTo>
                    <a:lnTo>
                      <a:pt x="35" y="403"/>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53" name="Vector">
                <a:extLst>
                  <a:ext uri="{FF2B5EF4-FFF2-40B4-BE49-F238E27FC236}">
                    <a16:creationId xmlns:a16="http://schemas.microsoft.com/office/drawing/2014/main" id="{ED10AC25-45EC-54BE-3B08-2985F2E86992}"/>
                  </a:ext>
                </a:extLst>
              </p:cNvPr>
              <p:cNvSpPr>
                <a:spLocks noEditPoints="1"/>
              </p:cNvSpPr>
              <p:nvPr/>
            </p:nvSpPr>
            <p:spPr bwMode="gray">
              <a:xfrm>
                <a:off x="7989888" y="1187450"/>
                <a:ext cx="287338" cy="66675"/>
              </a:xfrm>
              <a:custGeom>
                <a:avLst/>
                <a:gdLst>
                  <a:gd name="T0" fmla="*/ 181 w 181"/>
                  <a:gd name="T1" fmla="*/ 42 h 42"/>
                  <a:gd name="T2" fmla="*/ 0 w 181"/>
                  <a:gd name="T3" fmla="*/ 42 h 42"/>
                  <a:gd name="T4" fmla="*/ 0 w 181"/>
                  <a:gd name="T5" fmla="*/ 0 h 42"/>
                  <a:gd name="T6" fmla="*/ 181 w 181"/>
                  <a:gd name="T7" fmla="*/ 0 h 42"/>
                  <a:gd name="T8" fmla="*/ 181 w 181"/>
                  <a:gd name="T9" fmla="*/ 42 h 42"/>
                  <a:gd name="T10" fmla="*/ 14 w 181"/>
                  <a:gd name="T11" fmla="*/ 28 h 42"/>
                  <a:gd name="T12" fmla="*/ 167 w 181"/>
                  <a:gd name="T13" fmla="*/ 28 h 42"/>
                  <a:gd name="T14" fmla="*/ 167 w 181"/>
                  <a:gd name="T15" fmla="*/ 14 h 42"/>
                  <a:gd name="T16" fmla="*/ 14 w 181"/>
                  <a:gd name="T17" fmla="*/ 14 h 42"/>
                  <a:gd name="T18" fmla="*/ 14 w 181"/>
                  <a:gd name="T19" fmla="*/ 2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1" h="42">
                    <a:moveTo>
                      <a:pt x="181" y="42"/>
                    </a:moveTo>
                    <a:lnTo>
                      <a:pt x="0" y="42"/>
                    </a:lnTo>
                    <a:lnTo>
                      <a:pt x="0" y="0"/>
                    </a:lnTo>
                    <a:lnTo>
                      <a:pt x="181" y="0"/>
                    </a:lnTo>
                    <a:lnTo>
                      <a:pt x="181" y="42"/>
                    </a:lnTo>
                    <a:close/>
                    <a:moveTo>
                      <a:pt x="14" y="28"/>
                    </a:moveTo>
                    <a:lnTo>
                      <a:pt x="167" y="28"/>
                    </a:lnTo>
                    <a:lnTo>
                      <a:pt x="167" y="14"/>
                    </a:lnTo>
                    <a:lnTo>
                      <a:pt x="14" y="14"/>
                    </a:lnTo>
                    <a:lnTo>
                      <a:pt x="14" y="28"/>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54" name="Vector">
                <a:extLst>
                  <a:ext uri="{FF2B5EF4-FFF2-40B4-BE49-F238E27FC236}">
                    <a16:creationId xmlns:a16="http://schemas.microsoft.com/office/drawing/2014/main" id="{500B1C77-7FB6-3867-B978-05CC3766ACAD}"/>
                  </a:ext>
                </a:extLst>
              </p:cNvPr>
              <p:cNvSpPr>
                <a:spLocks noChangeArrowheads="1"/>
              </p:cNvSpPr>
              <p:nvPr/>
            </p:nvSpPr>
            <p:spPr bwMode="gray">
              <a:xfrm>
                <a:off x="8034338" y="1165225"/>
                <a:ext cx="22225" cy="33338"/>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55" name="Vector">
                <a:extLst>
                  <a:ext uri="{FF2B5EF4-FFF2-40B4-BE49-F238E27FC236}">
                    <a16:creationId xmlns:a16="http://schemas.microsoft.com/office/drawing/2014/main" id="{10BBE7D3-F306-1D64-87F7-1D8134AA6C31}"/>
                  </a:ext>
                </a:extLst>
              </p:cNvPr>
              <p:cNvSpPr>
                <a:spLocks noChangeArrowheads="1"/>
              </p:cNvSpPr>
              <p:nvPr/>
            </p:nvSpPr>
            <p:spPr bwMode="gray">
              <a:xfrm>
                <a:off x="8210551" y="1165225"/>
                <a:ext cx="22225" cy="33338"/>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160" name="easyIcon">
            <a:extLst>
              <a:ext uri="{FF2B5EF4-FFF2-40B4-BE49-F238E27FC236}">
                <a16:creationId xmlns:a16="http://schemas.microsoft.com/office/drawing/2014/main" id="{24AB48F4-383E-6454-67CC-A8EA4EFAD79C}"/>
              </a:ext>
            </a:extLst>
          </p:cNvPr>
          <p:cNvGrpSpPr>
            <a:grpSpLocks noChangeAspect="1"/>
          </p:cNvGrpSpPr>
          <p:nvPr>
            <p:custDataLst>
              <p:tags r:id="rId12"/>
            </p:custDataLst>
          </p:nvPr>
        </p:nvGrpSpPr>
        <p:grpSpPr>
          <a:xfrm>
            <a:off x="1706413" y="6322895"/>
            <a:ext cx="555257" cy="555257"/>
            <a:chOff x="9153757" y="2094533"/>
            <a:chExt cx="714051" cy="714050"/>
          </a:xfrm>
        </p:grpSpPr>
        <p:sp>
          <p:nvSpPr>
            <p:cNvPr id="161" name="Background">
              <a:extLst>
                <a:ext uri="{FF2B5EF4-FFF2-40B4-BE49-F238E27FC236}">
                  <a16:creationId xmlns:a16="http://schemas.microsoft.com/office/drawing/2014/main" id="{D5CEBCC2-812F-CEE4-4A41-5933E488250C}"/>
                </a:ext>
              </a:extLst>
            </p:cNvPr>
            <p:cNvSpPr/>
            <p:nvPr/>
          </p:nvSpPr>
          <p:spPr>
            <a:xfrm>
              <a:off x="9153757" y="2094533"/>
              <a:ext cx="714051" cy="714050"/>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162" name="Group 161">
              <a:extLst>
                <a:ext uri="{FF2B5EF4-FFF2-40B4-BE49-F238E27FC236}">
                  <a16:creationId xmlns:a16="http://schemas.microsoft.com/office/drawing/2014/main" id="{03A1878F-81E5-A353-A1F8-71BE7E057426}"/>
                </a:ext>
              </a:extLst>
            </p:cNvPr>
            <p:cNvGrpSpPr>
              <a:grpSpLocks noChangeAspect="1"/>
            </p:cNvGrpSpPr>
            <p:nvPr/>
          </p:nvGrpSpPr>
          <p:grpSpPr>
            <a:xfrm>
              <a:off x="9259178" y="2163553"/>
              <a:ext cx="503187" cy="576000"/>
              <a:chOff x="6873876" y="3495676"/>
              <a:chExt cx="614363" cy="703263"/>
            </a:xfrm>
            <a:solidFill>
              <a:schemeClr val="accent2"/>
            </a:solidFill>
          </p:grpSpPr>
          <p:sp>
            <p:nvSpPr>
              <p:cNvPr id="163" name="Vector">
                <a:extLst>
                  <a:ext uri="{FF2B5EF4-FFF2-40B4-BE49-F238E27FC236}">
                    <a16:creationId xmlns:a16="http://schemas.microsoft.com/office/drawing/2014/main" id="{55B085A6-BABC-BA0E-8B1A-8C687039307A}"/>
                  </a:ext>
                </a:extLst>
              </p:cNvPr>
              <p:cNvSpPr>
                <a:spLocks noEditPoints="1"/>
              </p:cNvSpPr>
              <p:nvPr/>
            </p:nvSpPr>
            <p:spPr bwMode="gray">
              <a:xfrm>
                <a:off x="6961188" y="3627439"/>
                <a:ext cx="439738" cy="439738"/>
              </a:xfrm>
              <a:custGeom>
                <a:avLst/>
                <a:gdLst>
                  <a:gd name="T0" fmla="*/ 420 w 480"/>
                  <a:gd name="T1" fmla="*/ 480 h 480"/>
                  <a:gd name="T2" fmla="*/ 60 w 480"/>
                  <a:gd name="T3" fmla="*/ 480 h 480"/>
                  <a:gd name="T4" fmla="*/ 0 w 480"/>
                  <a:gd name="T5" fmla="*/ 420 h 480"/>
                  <a:gd name="T6" fmla="*/ 0 w 480"/>
                  <a:gd name="T7" fmla="*/ 60 h 480"/>
                  <a:gd name="T8" fmla="*/ 60 w 480"/>
                  <a:gd name="T9" fmla="*/ 0 h 480"/>
                  <a:gd name="T10" fmla="*/ 420 w 480"/>
                  <a:gd name="T11" fmla="*/ 0 h 480"/>
                  <a:gd name="T12" fmla="*/ 480 w 480"/>
                  <a:gd name="T13" fmla="*/ 60 h 480"/>
                  <a:gd name="T14" fmla="*/ 480 w 480"/>
                  <a:gd name="T15" fmla="*/ 420 h 480"/>
                  <a:gd name="T16" fmla="*/ 420 w 480"/>
                  <a:gd name="T17" fmla="*/ 480 h 480"/>
                  <a:gd name="T18" fmla="*/ 60 w 480"/>
                  <a:gd name="T19" fmla="*/ 24 h 480"/>
                  <a:gd name="T20" fmla="*/ 24 w 480"/>
                  <a:gd name="T21" fmla="*/ 60 h 480"/>
                  <a:gd name="T22" fmla="*/ 24 w 480"/>
                  <a:gd name="T23" fmla="*/ 420 h 480"/>
                  <a:gd name="T24" fmla="*/ 60 w 480"/>
                  <a:gd name="T25" fmla="*/ 456 h 480"/>
                  <a:gd name="T26" fmla="*/ 420 w 480"/>
                  <a:gd name="T27" fmla="*/ 456 h 480"/>
                  <a:gd name="T28" fmla="*/ 456 w 480"/>
                  <a:gd name="T29" fmla="*/ 420 h 480"/>
                  <a:gd name="T30" fmla="*/ 456 w 480"/>
                  <a:gd name="T31" fmla="*/ 60 h 480"/>
                  <a:gd name="T32" fmla="*/ 420 w 480"/>
                  <a:gd name="T33" fmla="*/ 24 h 480"/>
                  <a:gd name="T34" fmla="*/ 60 w 480"/>
                  <a:gd name="T35" fmla="*/ 24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0" h="480">
                    <a:moveTo>
                      <a:pt x="420" y="480"/>
                    </a:moveTo>
                    <a:cubicBezTo>
                      <a:pt x="60" y="480"/>
                      <a:pt x="60" y="480"/>
                      <a:pt x="60" y="480"/>
                    </a:cubicBezTo>
                    <a:cubicBezTo>
                      <a:pt x="26" y="480"/>
                      <a:pt x="0" y="453"/>
                      <a:pt x="0" y="420"/>
                    </a:cubicBezTo>
                    <a:cubicBezTo>
                      <a:pt x="0" y="60"/>
                      <a:pt x="0" y="60"/>
                      <a:pt x="0" y="60"/>
                    </a:cubicBezTo>
                    <a:cubicBezTo>
                      <a:pt x="0" y="26"/>
                      <a:pt x="26" y="0"/>
                      <a:pt x="60" y="0"/>
                    </a:cubicBezTo>
                    <a:cubicBezTo>
                      <a:pt x="420" y="0"/>
                      <a:pt x="420" y="0"/>
                      <a:pt x="420" y="0"/>
                    </a:cubicBezTo>
                    <a:cubicBezTo>
                      <a:pt x="453" y="0"/>
                      <a:pt x="480" y="26"/>
                      <a:pt x="480" y="60"/>
                    </a:cubicBezTo>
                    <a:cubicBezTo>
                      <a:pt x="480" y="420"/>
                      <a:pt x="480" y="420"/>
                      <a:pt x="480" y="420"/>
                    </a:cubicBezTo>
                    <a:cubicBezTo>
                      <a:pt x="480" y="453"/>
                      <a:pt x="453" y="480"/>
                      <a:pt x="420" y="480"/>
                    </a:cubicBezTo>
                    <a:close/>
                    <a:moveTo>
                      <a:pt x="60" y="24"/>
                    </a:moveTo>
                    <a:cubicBezTo>
                      <a:pt x="40" y="24"/>
                      <a:pt x="24" y="40"/>
                      <a:pt x="24" y="60"/>
                    </a:cubicBezTo>
                    <a:cubicBezTo>
                      <a:pt x="24" y="420"/>
                      <a:pt x="24" y="420"/>
                      <a:pt x="24" y="420"/>
                    </a:cubicBezTo>
                    <a:cubicBezTo>
                      <a:pt x="24" y="439"/>
                      <a:pt x="40" y="456"/>
                      <a:pt x="60" y="456"/>
                    </a:cubicBezTo>
                    <a:cubicBezTo>
                      <a:pt x="420" y="456"/>
                      <a:pt x="420" y="456"/>
                      <a:pt x="420" y="456"/>
                    </a:cubicBezTo>
                    <a:cubicBezTo>
                      <a:pt x="439" y="456"/>
                      <a:pt x="456" y="439"/>
                      <a:pt x="456" y="420"/>
                    </a:cubicBezTo>
                    <a:cubicBezTo>
                      <a:pt x="456" y="60"/>
                      <a:pt x="456" y="60"/>
                      <a:pt x="456" y="60"/>
                    </a:cubicBezTo>
                    <a:cubicBezTo>
                      <a:pt x="456" y="40"/>
                      <a:pt x="439" y="24"/>
                      <a:pt x="420" y="24"/>
                    </a:cubicBezTo>
                    <a:lnTo>
                      <a:pt x="60" y="24"/>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4" name="Vector">
                <a:extLst>
                  <a:ext uri="{FF2B5EF4-FFF2-40B4-BE49-F238E27FC236}">
                    <a16:creationId xmlns:a16="http://schemas.microsoft.com/office/drawing/2014/main" id="{F1FC2D28-3542-B13D-D845-D1010CD0190D}"/>
                  </a:ext>
                </a:extLst>
              </p:cNvPr>
              <p:cNvSpPr>
                <a:spLocks noChangeArrowheads="1"/>
              </p:cNvSpPr>
              <p:nvPr/>
            </p:nvSpPr>
            <p:spPr bwMode="gray">
              <a:xfrm>
                <a:off x="7323138" y="3495676"/>
                <a:ext cx="22225" cy="109538"/>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5" name="Vector">
                <a:extLst>
                  <a:ext uri="{FF2B5EF4-FFF2-40B4-BE49-F238E27FC236}">
                    <a16:creationId xmlns:a16="http://schemas.microsoft.com/office/drawing/2014/main" id="{C543C93B-FF76-6241-906E-178ED4DC6963}"/>
                  </a:ext>
                </a:extLst>
              </p:cNvPr>
              <p:cNvSpPr>
                <a:spLocks noChangeArrowheads="1"/>
              </p:cNvSpPr>
              <p:nvPr/>
            </p:nvSpPr>
            <p:spPr bwMode="gray">
              <a:xfrm>
                <a:off x="7016751" y="3495676"/>
                <a:ext cx="20638" cy="109538"/>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6" name="Vector">
                <a:extLst>
                  <a:ext uri="{FF2B5EF4-FFF2-40B4-BE49-F238E27FC236}">
                    <a16:creationId xmlns:a16="http://schemas.microsoft.com/office/drawing/2014/main" id="{FD3A2389-578E-793B-1E41-BEBDFA81C285}"/>
                  </a:ext>
                </a:extLst>
              </p:cNvPr>
              <p:cNvSpPr>
                <a:spLocks noChangeArrowheads="1"/>
              </p:cNvSpPr>
              <p:nvPr/>
            </p:nvSpPr>
            <p:spPr bwMode="gray">
              <a:xfrm>
                <a:off x="7323138" y="4089401"/>
                <a:ext cx="22225" cy="109538"/>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7" name="Vector">
                <a:extLst>
                  <a:ext uri="{FF2B5EF4-FFF2-40B4-BE49-F238E27FC236}">
                    <a16:creationId xmlns:a16="http://schemas.microsoft.com/office/drawing/2014/main" id="{7A6566C1-8E99-6D8D-9BFB-19B2CE5581DE}"/>
                  </a:ext>
                </a:extLst>
              </p:cNvPr>
              <p:cNvSpPr>
                <a:spLocks noChangeArrowheads="1"/>
              </p:cNvSpPr>
              <p:nvPr/>
            </p:nvSpPr>
            <p:spPr bwMode="gray">
              <a:xfrm>
                <a:off x="7016751" y="4089401"/>
                <a:ext cx="20638" cy="109538"/>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8" name="Vector">
                <a:extLst>
                  <a:ext uri="{FF2B5EF4-FFF2-40B4-BE49-F238E27FC236}">
                    <a16:creationId xmlns:a16="http://schemas.microsoft.com/office/drawing/2014/main" id="{D8905892-D573-D9B1-2B7A-8A09141B40D8}"/>
                  </a:ext>
                </a:extLst>
              </p:cNvPr>
              <p:cNvSpPr>
                <a:spLocks noChangeArrowheads="1"/>
              </p:cNvSpPr>
              <p:nvPr/>
            </p:nvSpPr>
            <p:spPr bwMode="gray">
              <a:xfrm>
                <a:off x="7026276" y="4111626"/>
                <a:ext cx="30797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79" name="Vector">
                <a:extLst>
                  <a:ext uri="{FF2B5EF4-FFF2-40B4-BE49-F238E27FC236}">
                    <a16:creationId xmlns:a16="http://schemas.microsoft.com/office/drawing/2014/main" id="{57726E42-CBF0-8B6C-A7E3-5005F22377EE}"/>
                  </a:ext>
                </a:extLst>
              </p:cNvPr>
              <p:cNvSpPr>
                <a:spLocks noChangeArrowheads="1"/>
              </p:cNvSpPr>
              <p:nvPr/>
            </p:nvSpPr>
            <p:spPr bwMode="gray">
              <a:xfrm>
                <a:off x="7026276" y="3560764"/>
                <a:ext cx="30797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0" name="Vector">
                <a:extLst>
                  <a:ext uri="{FF2B5EF4-FFF2-40B4-BE49-F238E27FC236}">
                    <a16:creationId xmlns:a16="http://schemas.microsoft.com/office/drawing/2014/main" id="{AE8ADE04-FC10-9E35-8D39-D5E775731494}"/>
                  </a:ext>
                </a:extLst>
              </p:cNvPr>
              <p:cNvSpPr>
                <a:spLocks noEditPoints="1"/>
              </p:cNvSpPr>
              <p:nvPr/>
            </p:nvSpPr>
            <p:spPr bwMode="gray">
              <a:xfrm>
                <a:off x="7081838" y="3692526"/>
                <a:ext cx="87313" cy="88900"/>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48 w 96"/>
                  <a:gd name="T11" fmla="*/ 24 h 96"/>
                  <a:gd name="T12" fmla="*/ 24 w 96"/>
                  <a:gd name="T13" fmla="*/ 48 h 96"/>
                  <a:gd name="T14" fmla="*/ 48 w 96"/>
                  <a:gd name="T15" fmla="*/ 72 h 96"/>
                  <a:gd name="T16" fmla="*/ 72 w 96"/>
                  <a:gd name="T17" fmla="*/ 48 h 96"/>
                  <a:gd name="T18" fmla="*/ 48 w 96"/>
                  <a:gd name="T19"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96"/>
                    </a:moveTo>
                    <a:cubicBezTo>
                      <a:pt x="21" y="96"/>
                      <a:pt x="0" y="74"/>
                      <a:pt x="0" y="48"/>
                    </a:cubicBezTo>
                    <a:cubicBezTo>
                      <a:pt x="0" y="21"/>
                      <a:pt x="21" y="0"/>
                      <a:pt x="48" y="0"/>
                    </a:cubicBezTo>
                    <a:cubicBezTo>
                      <a:pt x="74" y="0"/>
                      <a:pt x="96" y="21"/>
                      <a:pt x="96" y="48"/>
                    </a:cubicBezTo>
                    <a:cubicBezTo>
                      <a:pt x="96" y="74"/>
                      <a:pt x="74" y="96"/>
                      <a:pt x="48" y="96"/>
                    </a:cubicBezTo>
                    <a:close/>
                    <a:moveTo>
                      <a:pt x="48" y="24"/>
                    </a:moveTo>
                    <a:cubicBezTo>
                      <a:pt x="34" y="24"/>
                      <a:pt x="24" y="34"/>
                      <a:pt x="24" y="48"/>
                    </a:cubicBezTo>
                    <a:cubicBezTo>
                      <a:pt x="24" y="61"/>
                      <a:pt x="34" y="72"/>
                      <a:pt x="48" y="72"/>
                    </a:cubicBezTo>
                    <a:cubicBezTo>
                      <a:pt x="61" y="72"/>
                      <a:pt x="72" y="61"/>
                      <a:pt x="72" y="48"/>
                    </a:cubicBezTo>
                    <a:cubicBezTo>
                      <a:pt x="72" y="34"/>
                      <a:pt x="61" y="24"/>
                      <a:pt x="48" y="2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1" name="Vector">
                <a:extLst>
                  <a:ext uri="{FF2B5EF4-FFF2-40B4-BE49-F238E27FC236}">
                    <a16:creationId xmlns:a16="http://schemas.microsoft.com/office/drawing/2014/main" id="{09EE05DD-FD50-87EC-6857-C9EC552B5436}"/>
                  </a:ext>
                </a:extLst>
              </p:cNvPr>
              <p:cNvSpPr>
                <a:spLocks noEditPoints="1"/>
              </p:cNvSpPr>
              <p:nvPr/>
            </p:nvSpPr>
            <p:spPr bwMode="gray">
              <a:xfrm>
                <a:off x="7191376" y="3692526"/>
                <a:ext cx="88900" cy="88900"/>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48 w 96"/>
                  <a:gd name="T11" fmla="*/ 24 h 96"/>
                  <a:gd name="T12" fmla="*/ 24 w 96"/>
                  <a:gd name="T13" fmla="*/ 48 h 96"/>
                  <a:gd name="T14" fmla="*/ 48 w 96"/>
                  <a:gd name="T15" fmla="*/ 72 h 96"/>
                  <a:gd name="T16" fmla="*/ 72 w 96"/>
                  <a:gd name="T17" fmla="*/ 48 h 96"/>
                  <a:gd name="T18" fmla="*/ 48 w 96"/>
                  <a:gd name="T19"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96"/>
                    </a:moveTo>
                    <a:cubicBezTo>
                      <a:pt x="21" y="96"/>
                      <a:pt x="0" y="74"/>
                      <a:pt x="0" y="48"/>
                    </a:cubicBezTo>
                    <a:cubicBezTo>
                      <a:pt x="0" y="21"/>
                      <a:pt x="21" y="0"/>
                      <a:pt x="48" y="0"/>
                    </a:cubicBezTo>
                    <a:cubicBezTo>
                      <a:pt x="74" y="0"/>
                      <a:pt x="96" y="21"/>
                      <a:pt x="96" y="48"/>
                    </a:cubicBezTo>
                    <a:cubicBezTo>
                      <a:pt x="96" y="74"/>
                      <a:pt x="74" y="96"/>
                      <a:pt x="48" y="96"/>
                    </a:cubicBezTo>
                    <a:close/>
                    <a:moveTo>
                      <a:pt x="48" y="24"/>
                    </a:moveTo>
                    <a:cubicBezTo>
                      <a:pt x="34" y="24"/>
                      <a:pt x="24" y="34"/>
                      <a:pt x="24" y="48"/>
                    </a:cubicBezTo>
                    <a:cubicBezTo>
                      <a:pt x="24" y="61"/>
                      <a:pt x="34" y="72"/>
                      <a:pt x="48" y="72"/>
                    </a:cubicBezTo>
                    <a:cubicBezTo>
                      <a:pt x="61" y="72"/>
                      <a:pt x="72" y="61"/>
                      <a:pt x="72" y="48"/>
                    </a:cubicBezTo>
                    <a:cubicBezTo>
                      <a:pt x="72" y="34"/>
                      <a:pt x="61" y="24"/>
                      <a:pt x="48" y="2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2" name="Vector">
                <a:extLst>
                  <a:ext uri="{FF2B5EF4-FFF2-40B4-BE49-F238E27FC236}">
                    <a16:creationId xmlns:a16="http://schemas.microsoft.com/office/drawing/2014/main" id="{EB9560BA-2CCE-BFD2-8ABF-B0EBC8172252}"/>
                  </a:ext>
                </a:extLst>
              </p:cNvPr>
              <p:cNvSpPr>
                <a:spLocks noEditPoints="1"/>
              </p:cNvSpPr>
              <p:nvPr/>
            </p:nvSpPr>
            <p:spPr bwMode="gray">
              <a:xfrm>
                <a:off x="7026276" y="3803651"/>
                <a:ext cx="88900" cy="87313"/>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48 w 96"/>
                  <a:gd name="T11" fmla="*/ 24 h 96"/>
                  <a:gd name="T12" fmla="*/ 24 w 96"/>
                  <a:gd name="T13" fmla="*/ 48 h 96"/>
                  <a:gd name="T14" fmla="*/ 48 w 96"/>
                  <a:gd name="T15" fmla="*/ 72 h 96"/>
                  <a:gd name="T16" fmla="*/ 72 w 96"/>
                  <a:gd name="T17" fmla="*/ 48 h 96"/>
                  <a:gd name="T18" fmla="*/ 48 w 96"/>
                  <a:gd name="T19"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96"/>
                    </a:moveTo>
                    <a:cubicBezTo>
                      <a:pt x="21" y="96"/>
                      <a:pt x="0" y="74"/>
                      <a:pt x="0" y="48"/>
                    </a:cubicBezTo>
                    <a:cubicBezTo>
                      <a:pt x="0" y="21"/>
                      <a:pt x="21" y="0"/>
                      <a:pt x="48" y="0"/>
                    </a:cubicBezTo>
                    <a:cubicBezTo>
                      <a:pt x="74" y="0"/>
                      <a:pt x="96" y="21"/>
                      <a:pt x="96" y="48"/>
                    </a:cubicBezTo>
                    <a:cubicBezTo>
                      <a:pt x="96" y="74"/>
                      <a:pt x="74" y="96"/>
                      <a:pt x="48" y="96"/>
                    </a:cubicBezTo>
                    <a:close/>
                    <a:moveTo>
                      <a:pt x="48" y="24"/>
                    </a:moveTo>
                    <a:cubicBezTo>
                      <a:pt x="34" y="24"/>
                      <a:pt x="24" y="34"/>
                      <a:pt x="24" y="48"/>
                    </a:cubicBezTo>
                    <a:cubicBezTo>
                      <a:pt x="24" y="61"/>
                      <a:pt x="34" y="72"/>
                      <a:pt x="48" y="72"/>
                    </a:cubicBezTo>
                    <a:cubicBezTo>
                      <a:pt x="61" y="72"/>
                      <a:pt x="72" y="61"/>
                      <a:pt x="72" y="48"/>
                    </a:cubicBezTo>
                    <a:cubicBezTo>
                      <a:pt x="72" y="34"/>
                      <a:pt x="61" y="24"/>
                      <a:pt x="48" y="2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3" name="Vector">
                <a:extLst>
                  <a:ext uri="{FF2B5EF4-FFF2-40B4-BE49-F238E27FC236}">
                    <a16:creationId xmlns:a16="http://schemas.microsoft.com/office/drawing/2014/main" id="{5B0F6D25-E4F9-E46D-16CD-5AF3F6DC482E}"/>
                  </a:ext>
                </a:extLst>
              </p:cNvPr>
              <p:cNvSpPr>
                <a:spLocks noEditPoints="1"/>
              </p:cNvSpPr>
              <p:nvPr/>
            </p:nvSpPr>
            <p:spPr bwMode="gray">
              <a:xfrm>
                <a:off x="7246938" y="3803651"/>
                <a:ext cx="87313" cy="87313"/>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48 w 96"/>
                  <a:gd name="T11" fmla="*/ 24 h 96"/>
                  <a:gd name="T12" fmla="*/ 24 w 96"/>
                  <a:gd name="T13" fmla="*/ 48 h 96"/>
                  <a:gd name="T14" fmla="*/ 48 w 96"/>
                  <a:gd name="T15" fmla="*/ 72 h 96"/>
                  <a:gd name="T16" fmla="*/ 72 w 96"/>
                  <a:gd name="T17" fmla="*/ 48 h 96"/>
                  <a:gd name="T18" fmla="*/ 48 w 96"/>
                  <a:gd name="T19"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96"/>
                    </a:moveTo>
                    <a:cubicBezTo>
                      <a:pt x="21" y="96"/>
                      <a:pt x="0" y="74"/>
                      <a:pt x="0" y="48"/>
                    </a:cubicBezTo>
                    <a:cubicBezTo>
                      <a:pt x="0" y="21"/>
                      <a:pt x="21" y="0"/>
                      <a:pt x="48" y="0"/>
                    </a:cubicBezTo>
                    <a:cubicBezTo>
                      <a:pt x="74" y="0"/>
                      <a:pt x="96" y="21"/>
                      <a:pt x="96" y="48"/>
                    </a:cubicBezTo>
                    <a:cubicBezTo>
                      <a:pt x="96" y="74"/>
                      <a:pt x="74" y="96"/>
                      <a:pt x="48" y="96"/>
                    </a:cubicBezTo>
                    <a:close/>
                    <a:moveTo>
                      <a:pt x="48" y="24"/>
                    </a:moveTo>
                    <a:cubicBezTo>
                      <a:pt x="34" y="24"/>
                      <a:pt x="24" y="34"/>
                      <a:pt x="24" y="48"/>
                    </a:cubicBezTo>
                    <a:cubicBezTo>
                      <a:pt x="24" y="61"/>
                      <a:pt x="34" y="72"/>
                      <a:pt x="48" y="72"/>
                    </a:cubicBezTo>
                    <a:cubicBezTo>
                      <a:pt x="61" y="72"/>
                      <a:pt x="72" y="61"/>
                      <a:pt x="72" y="48"/>
                    </a:cubicBezTo>
                    <a:cubicBezTo>
                      <a:pt x="72" y="34"/>
                      <a:pt x="61" y="24"/>
                      <a:pt x="48" y="2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5" name="Vector">
                <a:extLst>
                  <a:ext uri="{FF2B5EF4-FFF2-40B4-BE49-F238E27FC236}">
                    <a16:creationId xmlns:a16="http://schemas.microsoft.com/office/drawing/2014/main" id="{3FB8972B-0B64-0668-4506-5170348ED8D3}"/>
                  </a:ext>
                </a:extLst>
              </p:cNvPr>
              <p:cNvSpPr>
                <a:spLocks noEditPoints="1"/>
              </p:cNvSpPr>
              <p:nvPr/>
            </p:nvSpPr>
            <p:spPr bwMode="gray">
              <a:xfrm>
                <a:off x="7137401" y="3803651"/>
                <a:ext cx="87313" cy="87313"/>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48 w 96"/>
                  <a:gd name="T11" fmla="*/ 24 h 96"/>
                  <a:gd name="T12" fmla="*/ 24 w 96"/>
                  <a:gd name="T13" fmla="*/ 48 h 96"/>
                  <a:gd name="T14" fmla="*/ 48 w 96"/>
                  <a:gd name="T15" fmla="*/ 72 h 96"/>
                  <a:gd name="T16" fmla="*/ 72 w 96"/>
                  <a:gd name="T17" fmla="*/ 48 h 96"/>
                  <a:gd name="T18" fmla="*/ 48 w 96"/>
                  <a:gd name="T19"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96"/>
                    </a:moveTo>
                    <a:cubicBezTo>
                      <a:pt x="21" y="96"/>
                      <a:pt x="0" y="74"/>
                      <a:pt x="0" y="48"/>
                    </a:cubicBezTo>
                    <a:cubicBezTo>
                      <a:pt x="0" y="21"/>
                      <a:pt x="21" y="0"/>
                      <a:pt x="48" y="0"/>
                    </a:cubicBezTo>
                    <a:cubicBezTo>
                      <a:pt x="74" y="0"/>
                      <a:pt x="96" y="21"/>
                      <a:pt x="96" y="48"/>
                    </a:cubicBezTo>
                    <a:cubicBezTo>
                      <a:pt x="96" y="74"/>
                      <a:pt x="74" y="96"/>
                      <a:pt x="48" y="96"/>
                    </a:cubicBezTo>
                    <a:close/>
                    <a:moveTo>
                      <a:pt x="48" y="24"/>
                    </a:moveTo>
                    <a:cubicBezTo>
                      <a:pt x="34" y="24"/>
                      <a:pt x="24" y="34"/>
                      <a:pt x="24" y="48"/>
                    </a:cubicBezTo>
                    <a:cubicBezTo>
                      <a:pt x="24" y="61"/>
                      <a:pt x="34" y="72"/>
                      <a:pt x="48" y="72"/>
                    </a:cubicBezTo>
                    <a:cubicBezTo>
                      <a:pt x="61" y="72"/>
                      <a:pt x="72" y="61"/>
                      <a:pt x="72" y="48"/>
                    </a:cubicBezTo>
                    <a:cubicBezTo>
                      <a:pt x="72" y="34"/>
                      <a:pt x="61" y="24"/>
                      <a:pt x="48" y="2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6" name="Vector">
                <a:extLst>
                  <a:ext uri="{FF2B5EF4-FFF2-40B4-BE49-F238E27FC236}">
                    <a16:creationId xmlns:a16="http://schemas.microsoft.com/office/drawing/2014/main" id="{5E8C5650-3F08-90EA-44DB-3E54D9D7B5C1}"/>
                  </a:ext>
                </a:extLst>
              </p:cNvPr>
              <p:cNvSpPr>
                <a:spLocks noEditPoints="1"/>
              </p:cNvSpPr>
              <p:nvPr/>
            </p:nvSpPr>
            <p:spPr bwMode="gray">
              <a:xfrm>
                <a:off x="7081838" y="3913189"/>
                <a:ext cx="87313" cy="87313"/>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48 w 96"/>
                  <a:gd name="T11" fmla="*/ 24 h 96"/>
                  <a:gd name="T12" fmla="*/ 24 w 96"/>
                  <a:gd name="T13" fmla="*/ 48 h 96"/>
                  <a:gd name="T14" fmla="*/ 48 w 96"/>
                  <a:gd name="T15" fmla="*/ 72 h 96"/>
                  <a:gd name="T16" fmla="*/ 72 w 96"/>
                  <a:gd name="T17" fmla="*/ 48 h 96"/>
                  <a:gd name="T18" fmla="*/ 48 w 96"/>
                  <a:gd name="T19"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96"/>
                    </a:moveTo>
                    <a:cubicBezTo>
                      <a:pt x="21" y="96"/>
                      <a:pt x="0" y="74"/>
                      <a:pt x="0" y="48"/>
                    </a:cubicBezTo>
                    <a:cubicBezTo>
                      <a:pt x="0" y="21"/>
                      <a:pt x="21" y="0"/>
                      <a:pt x="48" y="0"/>
                    </a:cubicBezTo>
                    <a:cubicBezTo>
                      <a:pt x="74" y="0"/>
                      <a:pt x="96" y="21"/>
                      <a:pt x="96" y="48"/>
                    </a:cubicBezTo>
                    <a:cubicBezTo>
                      <a:pt x="96" y="74"/>
                      <a:pt x="74" y="96"/>
                      <a:pt x="48" y="96"/>
                    </a:cubicBezTo>
                    <a:close/>
                    <a:moveTo>
                      <a:pt x="48" y="24"/>
                    </a:moveTo>
                    <a:cubicBezTo>
                      <a:pt x="34" y="24"/>
                      <a:pt x="24" y="34"/>
                      <a:pt x="24" y="48"/>
                    </a:cubicBezTo>
                    <a:cubicBezTo>
                      <a:pt x="24" y="61"/>
                      <a:pt x="34" y="72"/>
                      <a:pt x="48" y="72"/>
                    </a:cubicBezTo>
                    <a:cubicBezTo>
                      <a:pt x="61" y="72"/>
                      <a:pt x="72" y="61"/>
                      <a:pt x="72" y="48"/>
                    </a:cubicBezTo>
                    <a:cubicBezTo>
                      <a:pt x="72" y="34"/>
                      <a:pt x="61" y="24"/>
                      <a:pt x="48" y="2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7" name="Vector">
                <a:extLst>
                  <a:ext uri="{FF2B5EF4-FFF2-40B4-BE49-F238E27FC236}">
                    <a16:creationId xmlns:a16="http://schemas.microsoft.com/office/drawing/2014/main" id="{5882CE12-77FA-DBCA-A9CA-E56749E1ADB9}"/>
                  </a:ext>
                </a:extLst>
              </p:cNvPr>
              <p:cNvSpPr>
                <a:spLocks noEditPoints="1"/>
              </p:cNvSpPr>
              <p:nvPr/>
            </p:nvSpPr>
            <p:spPr bwMode="gray">
              <a:xfrm>
                <a:off x="7191376" y="3913189"/>
                <a:ext cx="88900" cy="87313"/>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48 w 96"/>
                  <a:gd name="T11" fmla="*/ 24 h 96"/>
                  <a:gd name="T12" fmla="*/ 24 w 96"/>
                  <a:gd name="T13" fmla="*/ 48 h 96"/>
                  <a:gd name="T14" fmla="*/ 48 w 96"/>
                  <a:gd name="T15" fmla="*/ 72 h 96"/>
                  <a:gd name="T16" fmla="*/ 72 w 96"/>
                  <a:gd name="T17" fmla="*/ 48 h 96"/>
                  <a:gd name="T18" fmla="*/ 48 w 96"/>
                  <a:gd name="T19"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96"/>
                    </a:moveTo>
                    <a:cubicBezTo>
                      <a:pt x="21" y="96"/>
                      <a:pt x="0" y="74"/>
                      <a:pt x="0" y="48"/>
                    </a:cubicBezTo>
                    <a:cubicBezTo>
                      <a:pt x="0" y="21"/>
                      <a:pt x="21" y="0"/>
                      <a:pt x="48" y="0"/>
                    </a:cubicBezTo>
                    <a:cubicBezTo>
                      <a:pt x="74" y="0"/>
                      <a:pt x="96" y="21"/>
                      <a:pt x="96" y="48"/>
                    </a:cubicBezTo>
                    <a:cubicBezTo>
                      <a:pt x="96" y="74"/>
                      <a:pt x="74" y="96"/>
                      <a:pt x="48" y="96"/>
                    </a:cubicBezTo>
                    <a:close/>
                    <a:moveTo>
                      <a:pt x="48" y="24"/>
                    </a:moveTo>
                    <a:cubicBezTo>
                      <a:pt x="34" y="24"/>
                      <a:pt x="24" y="34"/>
                      <a:pt x="24" y="48"/>
                    </a:cubicBezTo>
                    <a:cubicBezTo>
                      <a:pt x="24" y="61"/>
                      <a:pt x="34" y="72"/>
                      <a:pt x="48" y="72"/>
                    </a:cubicBezTo>
                    <a:cubicBezTo>
                      <a:pt x="61" y="72"/>
                      <a:pt x="72" y="61"/>
                      <a:pt x="72" y="48"/>
                    </a:cubicBezTo>
                    <a:cubicBezTo>
                      <a:pt x="72" y="34"/>
                      <a:pt x="61" y="24"/>
                      <a:pt x="48" y="2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8" name="Vector">
                <a:extLst>
                  <a:ext uri="{FF2B5EF4-FFF2-40B4-BE49-F238E27FC236}">
                    <a16:creationId xmlns:a16="http://schemas.microsoft.com/office/drawing/2014/main" id="{93081C58-07AD-FF26-336E-0A392F2ED36D}"/>
                  </a:ext>
                </a:extLst>
              </p:cNvPr>
              <p:cNvSpPr>
                <a:spLocks/>
              </p:cNvSpPr>
              <p:nvPr/>
            </p:nvSpPr>
            <p:spPr bwMode="gray">
              <a:xfrm>
                <a:off x="7389813" y="3759201"/>
                <a:ext cx="33338" cy="66675"/>
              </a:xfrm>
              <a:custGeom>
                <a:avLst/>
                <a:gdLst>
                  <a:gd name="T0" fmla="*/ 24 w 36"/>
                  <a:gd name="T1" fmla="*/ 72 h 72"/>
                  <a:gd name="T2" fmla="*/ 0 w 36"/>
                  <a:gd name="T3" fmla="*/ 72 h 72"/>
                  <a:gd name="T4" fmla="*/ 0 w 36"/>
                  <a:gd name="T5" fmla="*/ 48 h 72"/>
                  <a:gd name="T6" fmla="*/ 12 w 36"/>
                  <a:gd name="T7" fmla="*/ 48 h 72"/>
                  <a:gd name="T8" fmla="*/ 12 w 36"/>
                  <a:gd name="T9" fmla="*/ 24 h 72"/>
                  <a:gd name="T10" fmla="*/ 0 w 36"/>
                  <a:gd name="T11" fmla="*/ 24 h 72"/>
                  <a:gd name="T12" fmla="*/ 0 w 36"/>
                  <a:gd name="T13" fmla="*/ 0 h 72"/>
                  <a:gd name="T14" fmla="*/ 24 w 36"/>
                  <a:gd name="T15" fmla="*/ 0 h 72"/>
                  <a:gd name="T16" fmla="*/ 36 w 36"/>
                  <a:gd name="T17" fmla="*/ 12 h 72"/>
                  <a:gd name="T18" fmla="*/ 36 w 36"/>
                  <a:gd name="T19" fmla="*/ 60 h 72"/>
                  <a:gd name="T20" fmla="*/ 24 w 36"/>
                  <a:gd name="T21"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72">
                    <a:moveTo>
                      <a:pt x="24" y="72"/>
                    </a:moveTo>
                    <a:cubicBezTo>
                      <a:pt x="0" y="72"/>
                      <a:pt x="0" y="72"/>
                      <a:pt x="0" y="72"/>
                    </a:cubicBezTo>
                    <a:cubicBezTo>
                      <a:pt x="0" y="48"/>
                      <a:pt x="0" y="48"/>
                      <a:pt x="0" y="48"/>
                    </a:cubicBezTo>
                    <a:cubicBezTo>
                      <a:pt x="12" y="48"/>
                      <a:pt x="12" y="48"/>
                      <a:pt x="12" y="48"/>
                    </a:cubicBezTo>
                    <a:cubicBezTo>
                      <a:pt x="12" y="24"/>
                      <a:pt x="12" y="24"/>
                      <a:pt x="12" y="24"/>
                    </a:cubicBezTo>
                    <a:cubicBezTo>
                      <a:pt x="0" y="24"/>
                      <a:pt x="0" y="24"/>
                      <a:pt x="0" y="24"/>
                    </a:cubicBezTo>
                    <a:cubicBezTo>
                      <a:pt x="0" y="0"/>
                      <a:pt x="0" y="0"/>
                      <a:pt x="0" y="0"/>
                    </a:cubicBezTo>
                    <a:cubicBezTo>
                      <a:pt x="24" y="0"/>
                      <a:pt x="24" y="0"/>
                      <a:pt x="24" y="0"/>
                    </a:cubicBezTo>
                    <a:cubicBezTo>
                      <a:pt x="30" y="0"/>
                      <a:pt x="36" y="5"/>
                      <a:pt x="36" y="12"/>
                    </a:cubicBezTo>
                    <a:cubicBezTo>
                      <a:pt x="36" y="60"/>
                      <a:pt x="36" y="60"/>
                      <a:pt x="36" y="60"/>
                    </a:cubicBezTo>
                    <a:cubicBezTo>
                      <a:pt x="36" y="66"/>
                      <a:pt x="30" y="72"/>
                      <a:pt x="24" y="72"/>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9" name="Vector">
                <a:extLst>
                  <a:ext uri="{FF2B5EF4-FFF2-40B4-BE49-F238E27FC236}">
                    <a16:creationId xmlns:a16="http://schemas.microsoft.com/office/drawing/2014/main" id="{F65B9FCA-3EDB-51FA-6A86-A8958A021C57}"/>
                  </a:ext>
                </a:extLst>
              </p:cNvPr>
              <p:cNvSpPr>
                <a:spLocks/>
              </p:cNvSpPr>
              <p:nvPr/>
            </p:nvSpPr>
            <p:spPr bwMode="gray">
              <a:xfrm>
                <a:off x="7389813" y="3868739"/>
                <a:ext cx="33338" cy="88900"/>
              </a:xfrm>
              <a:custGeom>
                <a:avLst/>
                <a:gdLst>
                  <a:gd name="T0" fmla="*/ 24 w 36"/>
                  <a:gd name="T1" fmla="*/ 96 h 96"/>
                  <a:gd name="T2" fmla="*/ 0 w 36"/>
                  <a:gd name="T3" fmla="*/ 96 h 96"/>
                  <a:gd name="T4" fmla="*/ 0 w 36"/>
                  <a:gd name="T5" fmla="*/ 72 h 96"/>
                  <a:gd name="T6" fmla="*/ 12 w 36"/>
                  <a:gd name="T7" fmla="*/ 72 h 96"/>
                  <a:gd name="T8" fmla="*/ 12 w 36"/>
                  <a:gd name="T9" fmla="*/ 24 h 96"/>
                  <a:gd name="T10" fmla="*/ 0 w 36"/>
                  <a:gd name="T11" fmla="*/ 24 h 96"/>
                  <a:gd name="T12" fmla="*/ 0 w 36"/>
                  <a:gd name="T13" fmla="*/ 0 h 96"/>
                  <a:gd name="T14" fmla="*/ 24 w 36"/>
                  <a:gd name="T15" fmla="*/ 0 h 96"/>
                  <a:gd name="T16" fmla="*/ 36 w 36"/>
                  <a:gd name="T17" fmla="*/ 12 h 96"/>
                  <a:gd name="T18" fmla="*/ 36 w 36"/>
                  <a:gd name="T19" fmla="*/ 84 h 96"/>
                  <a:gd name="T20" fmla="*/ 24 w 36"/>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96">
                    <a:moveTo>
                      <a:pt x="24" y="96"/>
                    </a:moveTo>
                    <a:cubicBezTo>
                      <a:pt x="0" y="96"/>
                      <a:pt x="0" y="96"/>
                      <a:pt x="0" y="96"/>
                    </a:cubicBezTo>
                    <a:cubicBezTo>
                      <a:pt x="0" y="72"/>
                      <a:pt x="0" y="72"/>
                      <a:pt x="0" y="72"/>
                    </a:cubicBezTo>
                    <a:cubicBezTo>
                      <a:pt x="12" y="72"/>
                      <a:pt x="12" y="72"/>
                      <a:pt x="12" y="72"/>
                    </a:cubicBezTo>
                    <a:cubicBezTo>
                      <a:pt x="12" y="24"/>
                      <a:pt x="12" y="24"/>
                      <a:pt x="12" y="24"/>
                    </a:cubicBezTo>
                    <a:cubicBezTo>
                      <a:pt x="0" y="24"/>
                      <a:pt x="0" y="24"/>
                      <a:pt x="0" y="24"/>
                    </a:cubicBezTo>
                    <a:cubicBezTo>
                      <a:pt x="0" y="0"/>
                      <a:pt x="0" y="0"/>
                      <a:pt x="0" y="0"/>
                    </a:cubicBezTo>
                    <a:cubicBezTo>
                      <a:pt x="24" y="0"/>
                      <a:pt x="24" y="0"/>
                      <a:pt x="24" y="0"/>
                    </a:cubicBezTo>
                    <a:cubicBezTo>
                      <a:pt x="30" y="0"/>
                      <a:pt x="36" y="5"/>
                      <a:pt x="36" y="12"/>
                    </a:cubicBezTo>
                    <a:cubicBezTo>
                      <a:pt x="36" y="84"/>
                      <a:pt x="36" y="84"/>
                      <a:pt x="36" y="84"/>
                    </a:cubicBezTo>
                    <a:cubicBezTo>
                      <a:pt x="36" y="90"/>
                      <a:pt x="30" y="96"/>
                      <a:pt x="24" y="96"/>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5" name="Vector">
                <a:extLst>
                  <a:ext uri="{FF2B5EF4-FFF2-40B4-BE49-F238E27FC236}">
                    <a16:creationId xmlns:a16="http://schemas.microsoft.com/office/drawing/2014/main" id="{79A54B9D-39B7-D457-A87F-F52EED790C50}"/>
                  </a:ext>
                </a:extLst>
              </p:cNvPr>
              <p:cNvSpPr>
                <a:spLocks noChangeArrowheads="1"/>
              </p:cNvSpPr>
              <p:nvPr/>
            </p:nvSpPr>
            <p:spPr bwMode="gray">
              <a:xfrm>
                <a:off x="7059613" y="3516314"/>
                <a:ext cx="242888"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6" name="Vector">
                <a:extLst>
                  <a:ext uri="{FF2B5EF4-FFF2-40B4-BE49-F238E27FC236}">
                    <a16:creationId xmlns:a16="http://schemas.microsoft.com/office/drawing/2014/main" id="{5AA6B706-7545-8DC5-8E3E-1AE03F769582}"/>
                  </a:ext>
                </a:extLst>
              </p:cNvPr>
              <p:cNvSpPr>
                <a:spLocks noChangeArrowheads="1"/>
              </p:cNvSpPr>
              <p:nvPr/>
            </p:nvSpPr>
            <p:spPr bwMode="gray">
              <a:xfrm>
                <a:off x="7059613" y="4154489"/>
                <a:ext cx="242888"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7" name="Vector">
                <a:extLst>
                  <a:ext uri="{FF2B5EF4-FFF2-40B4-BE49-F238E27FC236}">
                    <a16:creationId xmlns:a16="http://schemas.microsoft.com/office/drawing/2014/main" id="{4ADA0AFB-3FF7-DAF4-370B-249331B680EE}"/>
                  </a:ext>
                </a:extLst>
              </p:cNvPr>
              <p:cNvSpPr>
                <a:spLocks/>
              </p:cNvSpPr>
              <p:nvPr/>
            </p:nvSpPr>
            <p:spPr bwMode="gray">
              <a:xfrm>
                <a:off x="6916738" y="3582989"/>
                <a:ext cx="66675" cy="66675"/>
              </a:xfrm>
              <a:custGeom>
                <a:avLst/>
                <a:gdLst>
                  <a:gd name="T0" fmla="*/ 24 w 72"/>
                  <a:gd name="T1" fmla="*/ 72 h 72"/>
                  <a:gd name="T2" fmla="*/ 0 w 72"/>
                  <a:gd name="T3" fmla="*/ 72 h 72"/>
                  <a:gd name="T4" fmla="*/ 72 w 72"/>
                  <a:gd name="T5" fmla="*/ 0 h 72"/>
                  <a:gd name="T6" fmla="*/ 72 w 72"/>
                  <a:gd name="T7" fmla="*/ 24 h 72"/>
                  <a:gd name="T8" fmla="*/ 24 w 72"/>
                  <a:gd name="T9" fmla="*/ 72 h 72"/>
                </a:gdLst>
                <a:ahLst/>
                <a:cxnLst>
                  <a:cxn ang="0">
                    <a:pos x="T0" y="T1"/>
                  </a:cxn>
                  <a:cxn ang="0">
                    <a:pos x="T2" y="T3"/>
                  </a:cxn>
                  <a:cxn ang="0">
                    <a:pos x="T4" y="T5"/>
                  </a:cxn>
                  <a:cxn ang="0">
                    <a:pos x="T6" y="T7"/>
                  </a:cxn>
                  <a:cxn ang="0">
                    <a:pos x="T8" y="T9"/>
                  </a:cxn>
                </a:cxnLst>
                <a:rect l="0" t="0" r="r" b="b"/>
                <a:pathLst>
                  <a:path w="72" h="72">
                    <a:moveTo>
                      <a:pt x="24" y="72"/>
                    </a:moveTo>
                    <a:cubicBezTo>
                      <a:pt x="0" y="72"/>
                      <a:pt x="0" y="72"/>
                      <a:pt x="0" y="72"/>
                    </a:cubicBezTo>
                    <a:cubicBezTo>
                      <a:pt x="0" y="32"/>
                      <a:pt x="32" y="0"/>
                      <a:pt x="72" y="0"/>
                    </a:cubicBezTo>
                    <a:cubicBezTo>
                      <a:pt x="72" y="24"/>
                      <a:pt x="72" y="24"/>
                      <a:pt x="72" y="24"/>
                    </a:cubicBezTo>
                    <a:cubicBezTo>
                      <a:pt x="45" y="24"/>
                      <a:pt x="24" y="45"/>
                      <a:pt x="24" y="72"/>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8" name="Vector">
                <a:extLst>
                  <a:ext uri="{FF2B5EF4-FFF2-40B4-BE49-F238E27FC236}">
                    <a16:creationId xmlns:a16="http://schemas.microsoft.com/office/drawing/2014/main" id="{F686B76C-60C9-02CC-C1BB-22134F9325AE}"/>
                  </a:ext>
                </a:extLst>
              </p:cNvPr>
              <p:cNvSpPr>
                <a:spLocks/>
              </p:cNvSpPr>
              <p:nvPr/>
            </p:nvSpPr>
            <p:spPr bwMode="gray">
              <a:xfrm>
                <a:off x="6873876" y="3538539"/>
                <a:ext cx="109538" cy="111125"/>
              </a:xfrm>
              <a:custGeom>
                <a:avLst/>
                <a:gdLst>
                  <a:gd name="T0" fmla="*/ 24 w 120"/>
                  <a:gd name="T1" fmla="*/ 120 h 120"/>
                  <a:gd name="T2" fmla="*/ 0 w 120"/>
                  <a:gd name="T3" fmla="*/ 120 h 120"/>
                  <a:gd name="T4" fmla="*/ 120 w 120"/>
                  <a:gd name="T5" fmla="*/ 0 h 120"/>
                  <a:gd name="T6" fmla="*/ 120 w 120"/>
                  <a:gd name="T7" fmla="*/ 24 h 120"/>
                  <a:gd name="T8" fmla="*/ 24 w 120"/>
                  <a:gd name="T9" fmla="*/ 120 h 120"/>
                </a:gdLst>
                <a:ahLst/>
                <a:cxnLst>
                  <a:cxn ang="0">
                    <a:pos x="T0" y="T1"/>
                  </a:cxn>
                  <a:cxn ang="0">
                    <a:pos x="T2" y="T3"/>
                  </a:cxn>
                  <a:cxn ang="0">
                    <a:pos x="T4" y="T5"/>
                  </a:cxn>
                  <a:cxn ang="0">
                    <a:pos x="T6" y="T7"/>
                  </a:cxn>
                  <a:cxn ang="0">
                    <a:pos x="T8" y="T9"/>
                  </a:cxn>
                </a:cxnLst>
                <a:rect l="0" t="0" r="r" b="b"/>
                <a:pathLst>
                  <a:path w="120" h="120">
                    <a:moveTo>
                      <a:pt x="24" y="120"/>
                    </a:moveTo>
                    <a:cubicBezTo>
                      <a:pt x="0" y="120"/>
                      <a:pt x="0" y="120"/>
                      <a:pt x="0" y="120"/>
                    </a:cubicBezTo>
                    <a:cubicBezTo>
                      <a:pt x="0" y="53"/>
                      <a:pt x="53" y="0"/>
                      <a:pt x="120" y="0"/>
                    </a:cubicBezTo>
                    <a:cubicBezTo>
                      <a:pt x="120" y="24"/>
                      <a:pt x="120" y="24"/>
                      <a:pt x="120" y="24"/>
                    </a:cubicBezTo>
                    <a:cubicBezTo>
                      <a:pt x="67" y="24"/>
                      <a:pt x="24" y="67"/>
                      <a:pt x="24" y="12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9" name="Vector">
                <a:extLst>
                  <a:ext uri="{FF2B5EF4-FFF2-40B4-BE49-F238E27FC236}">
                    <a16:creationId xmlns:a16="http://schemas.microsoft.com/office/drawing/2014/main" id="{57C63378-B4A4-A604-2879-8CFA1B0DDC81}"/>
                  </a:ext>
                </a:extLst>
              </p:cNvPr>
              <p:cNvSpPr>
                <a:spLocks/>
              </p:cNvSpPr>
              <p:nvPr/>
            </p:nvSpPr>
            <p:spPr bwMode="gray">
              <a:xfrm>
                <a:off x="7378701" y="4044951"/>
                <a:ext cx="66675" cy="66675"/>
              </a:xfrm>
              <a:custGeom>
                <a:avLst/>
                <a:gdLst>
                  <a:gd name="T0" fmla="*/ 0 w 72"/>
                  <a:gd name="T1" fmla="*/ 72 h 72"/>
                  <a:gd name="T2" fmla="*/ 0 w 72"/>
                  <a:gd name="T3" fmla="*/ 48 h 72"/>
                  <a:gd name="T4" fmla="*/ 48 w 72"/>
                  <a:gd name="T5" fmla="*/ 0 h 72"/>
                  <a:gd name="T6" fmla="*/ 72 w 72"/>
                  <a:gd name="T7" fmla="*/ 0 h 72"/>
                  <a:gd name="T8" fmla="*/ 0 w 72"/>
                  <a:gd name="T9" fmla="*/ 72 h 72"/>
                </a:gdLst>
                <a:ahLst/>
                <a:cxnLst>
                  <a:cxn ang="0">
                    <a:pos x="T0" y="T1"/>
                  </a:cxn>
                  <a:cxn ang="0">
                    <a:pos x="T2" y="T3"/>
                  </a:cxn>
                  <a:cxn ang="0">
                    <a:pos x="T4" y="T5"/>
                  </a:cxn>
                  <a:cxn ang="0">
                    <a:pos x="T6" y="T7"/>
                  </a:cxn>
                  <a:cxn ang="0">
                    <a:pos x="T8" y="T9"/>
                  </a:cxn>
                </a:cxnLst>
                <a:rect l="0" t="0" r="r" b="b"/>
                <a:pathLst>
                  <a:path w="72" h="72">
                    <a:moveTo>
                      <a:pt x="0" y="72"/>
                    </a:moveTo>
                    <a:cubicBezTo>
                      <a:pt x="0" y="48"/>
                      <a:pt x="0" y="48"/>
                      <a:pt x="0" y="48"/>
                    </a:cubicBezTo>
                    <a:cubicBezTo>
                      <a:pt x="26" y="48"/>
                      <a:pt x="48" y="26"/>
                      <a:pt x="48" y="0"/>
                    </a:cubicBezTo>
                    <a:cubicBezTo>
                      <a:pt x="72" y="0"/>
                      <a:pt x="72" y="0"/>
                      <a:pt x="72" y="0"/>
                    </a:cubicBezTo>
                    <a:cubicBezTo>
                      <a:pt x="72" y="39"/>
                      <a:pt x="39" y="72"/>
                      <a:pt x="0" y="72"/>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0" name="Vector">
                <a:extLst>
                  <a:ext uri="{FF2B5EF4-FFF2-40B4-BE49-F238E27FC236}">
                    <a16:creationId xmlns:a16="http://schemas.microsoft.com/office/drawing/2014/main" id="{91DC8515-1A12-7B4E-A070-91B85F3D3AF7}"/>
                  </a:ext>
                </a:extLst>
              </p:cNvPr>
              <p:cNvSpPr>
                <a:spLocks/>
              </p:cNvSpPr>
              <p:nvPr/>
            </p:nvSpPr>
            <p:spPr bwMode="gray">
              <a:xfrm>
                <a:off x="7378701" y="4044951"/>
                <a:ext cx="109538" cy="109538"/>
              </a:xfrm>
              <a:custGeom>
                <a:avLst/>
                <a:gdLst>
                  <a:gd name="T0" fmla="*/ 0 w 120"/>
                  <a:gd name="T1" fmla="*/ 120 h 120"/>
                  <a:gd name="T2" fmla="*/ 0 w 120"/>
                  <a:gd name="T3" fmla="*/ 96 h 120"/>
                  <a:gd name="T4" fmla="*/ 96 w 120"/>
                  <a:gd name="T5" fmla="*/ 0 h 120"/>
                  <a:gd name="T6" fmla="*/ 120 w 120"/>
                  <a:gd name="T7" fmla="*/ 0 h 120"/>
                  <a:gd name="T8" fmla="*/ 0 w 120"/>
                  <a:gd name="T9" fmla="*/ 120 h 120"/>
                </a:gdLst>
                <a:ahLst/>
                <a:cxnLst>
                  <a:cxn ang="0">
                    <a:pos x="T0" y="T1"/>
                  </a:cxn>
                  <a:cxn ang="0">
                    <a:pos x="T2" y="T3"/>
                  </a:cxn>
                  <a:cxn ang="0">
                    <a:pos x="T4" y="T5"/>
                  </a:cxn>
                  <a:cxn ang="0">
                    <a:pos x="T6" y="T7"/>
                  </a:cxn>
                  <a:cxn ang="0">
                    <a:pos x="T8" y="T9"/>
                  </a:cxn>
                </a:cxnLst>
                <a:rect l="0" t="0" r="r" b="b"/>
                <a:pathLst>
                  <a:path w="120" h="120">
                    <a:moveTo>
                      <a:pt x="0" y="120"/>
                    </a:moveTo>
                    <a:cubicBezTo>
                      <a:pt x="0" y="96"/>
                      <a:pt x="0" y="96"/>
                      <a:pt x="0" y="96"/>
                    </a:cubicBezTo>
                    <a:cubicBezTo>
                      <a:pt x="52" y="96"/>
                      <a:pt x="96" y="52"/>
                      <a:pt x="96" y="0"/>
                    </a:cubicBezTo>
                    <a:cubicBezTo>
                      <a:pt x="120" y="0"/>
                      <a:pt x="120" y="0"/>
                      <a:pt x="120" y="0"/>
                    </a:cubicBezTo>
                    <a:cubicBezTo>
                      <a:pt x="120" y="66"/>
                      <a:pt x="66" y="120"/>
                      <a:pt x="0" y="120"/>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1" name="Vector">
                <a:extLst>
                  <a:ext uri="{FF2B5EF4-FFF2-40B4-BE49-F238E27FC236}">
                    <a16:creationId xmlns:a16="http://schemas.microsoft.com/office/drawing/2014/main" id="{663C3DD8-C866-A6BA-210F-4E60A3B6E56E}"/>
                  </a:ext>
                </a:extLst>
              </p:cNvPr>
              <p:cNvSpPr>
                <a:spLocks noChangeArrowheads="1"/>
              </p:cNvSpPr>
              <p:nvPr/>
            </p:nvSpPr>
            <p:spPr bwMode="gray">
              <a:xfrm>
                <a:off x="7005638" y="3670301"/>
                <a:ext cx="20638"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2" name="Vector">
                <a:extLst>
                  <a:ext uri="{FF2B5EF4-FFF2-40B4-BE49-F238E27FC236}">
                    <a16:creationId xmlns:a16="http://schemas.microsoft.com/office/drawing/2014/main" id="{5E0DB4EA-B1E0-3032-9D83-40DD53C5F40A}"/>
                  </a:ext>
                </a:extLst>
              </p:cNvPr>
              <p:cNvSpPr>
                <a:spLocks noChangeArrowheads="1"/>
              </p:cNvSpPr>
              <p:nvPr/>
            </p:nvSpPr>
            <p:spPr bwMode="gray">
              <a:xfrm>
                <a:off x="7334251" y="3670301"/>
                <a:ext cx="222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3" name="Vector">
                <a:extLst>
                  <a:ext uri="{FF2B5EF4-FFF2-40B4-BE49-F238E27FC236}">
                    <a16:creationId xmlns:a16="http://schemas.microsoft.com/office/drawing/2014/main" id="{2F30F538-EFAA-2C97-8A92-CCD18A46C2E9}"/>
                  </a:ext>
                </a:extLst>
              </p:cNvPr>
              <p:cNvSpPr>
                <a:spLocks noChangeArrowheads="1"/>
              </p:cNvSpPr>
              <p:nvPr/>
            </p:nvSpPr>
            <p:spPr bwMode="gray">
              <a:xfrm>
                <a:off x="7005638" y="4000501"/>
                <a:ext cx="20638"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4" name="Vector">
                <a:extLst>
                  <a:ext uri="{FF2B5EF4-FFF2-40B4-BE49-F238E27FC236}">
                    <a16:creationId xmlns:a16="http://schemas.microsoft.com/office/drawing/2014/main" id="{9DC173BF-A787-0928-80FC-6EEAF58C3465}"/>
                  </a:ext>
                </a:extLst>
              </p:cNvPr>
              <p:cNvSpPr>
                <a:spLocks noChangeArrowheads="1"/>
              </p:cNvSpPr>
              <p:nvPr/>
            </p:nvSpPr>
            <p:spPr bwMode="gray">
              <a:xfrm>
                <a:off x="7334251" y="4000501"/>
                <a:ext cx="22225" cy="22225"/>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205" name="easyIcon">
            <a:extLst>
              <a:ext uri="{FF2B5EF4-FFF2-40B4-BE49-F238E27FC236}">
                <a16:creationId xmlns:a16="http://schemas.microsoft.com/office/drawing/2014/main" id="{6EB0A138-7913-5594-DC0B-362C0B17F837}"/>
              </a:ext>
            </a:extLst>
          </p:cNvPr>
          <p:cNvGrpSpPr>
            <a:grpSpLocks noChangeAspect="1"/>
          </p:cNvGrpSpPr>
          <p:nvPr>
            <p:custDataLst>
              <p:tags r:id="rId13"/>
            </p:custDataLst>
          </p:nvPr>
        </p:nvGrpSpPr>
        <p:grpSpPr>
          <a:xfrm>
            <a:off x="3156460" y="4133932"/>
            <a:ext cx="520447" cy="520447"/>
            <a:chOff x="2496393" y="2114301"/>
            <a:chExt cx="714051" cy="714051"/>
          </a:xfrm>
        </p:grpSpPr>
        <p:sp>
          <p:nvSpPr>
            <p:cNvPr id="206" name="Background">
              <a:extLst>
                <a:ext uri="{FF2B5EF4-FFF2-40B4-BE49-F238E27FC236}">
                  <a16:creationId xmlns:a16="http://schemas.microsoft.com/office/drawing/2014/main" id="{B9C80974-255B-8E70-0724-7BF26314E92C}"/>
                </a:ext>
              </a:extLst>
            </p:cNvPr>
            <p:cNvSpPr/>
            <p:nvPr/>
          </p:nvSpPr>
          <p:spPr>
            <a:xfrm>
              <a:off x="2496393" y="2114301"/>
              <a:ext cx="714051" cy="714051"/>
            </a:xfrm>
            <a:prstGeom prst="rect">
              <a:avLst/>
            </a:prstGeom>
            <a:noFill/>
            <a:ln w="19050" cap="flat" cmpd="sng" algn="ctr">
              <a:noFill/>
              <a:prstDash val="solid"/>
              <a:miter lim="800000"/>
              <a:headEnd type="none" w="med" len="med"/>
              <a:tailEnd type="none" w="med" len="med"/>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19050" cap="flat" cmpd="sng" algn="ctr">
                  <a:solidFill>
                    <a:srgbClr val="0067B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en-US" sz="1200" err="1">
                <a:solidFill>
                  <a:srgbClr val="000000"/>
                </a:solidFill>
              </a:endParaRPr>
            </a:p>
          </p:txBody>
        </p:sp>
        <p:grpSp>
          <p:nvGrpSpPr>
            <p:cNvPr id="207" name="Group 9">
              <a:extLst>
                <a:ext uri="{FF2B5EF4-FFF2-40B4-BE49-F238E27FC236}">
                  <a16:creationId xmlns:a16="http://schemas.microsoft.com/office/drawing/2014/main" id="{488C9186-D39C-AE10-9830-215832336C1C}"/>
                </a:ext>
              </a:extLst>
            </p:cNvPr>
            <p:cNvGrpSpPr>
              <a:grpSpLocks noChangeAspect="1"/>
            </p:cNvGrpSpPr>
            <p:nvPr/>
          </p:nvGrpSpPr>
          <p:grpSpPr bwMode="gray">
            <a:xfrm>
              <a:off x="2610723" y="2183324"/>
              <a:ext cx="485393" cy="576000"/>
              <a:chOff x="10374313" y="1165225"/>
              <a:chExt cx="595313" cy="706438"/>
            </a:xfrm>
            <a:solidFill>
              <a:schemeClr val="accent2"/>
            </a:solidFill>
          </p:grpSpPr>
          <p:sp>
            <p:nvSpPr>
              <p:cNvPr id="208" name="Vector">
                <a:extLst>
                  <a:ext uri="{FF2B5EF4-FFF2-40B4-BE49-F238E27FC236}">
                    <a16:creationId xmlns:a16="http://schemas.microsoft.com/office/drawing/2014/main" id="{E2D98D73-F65B-E3F0-85EA-775AD4A598AE}"/>
                  </a:ext>
                </a:extLst>
              </p:cNvPr>
              <p:cNvSpPr>
                <a:spLocks/>
              </p:cNvSpPr>
              <p:nvPr/>
            </p:nvSpPr>
            <p:spPr bwMode="gray">
              <a:xfrm>
                <a:off x="10528301" y="1198563"/>
                <a:ext cx="374650" cy="354013"/>
              </a:xfrm>
              <a:custGeom>
                <a:avLst/>
                <a:gdLst>
                  <a:gd name="T0" fmla="*/ 68 w 136"/>
                  <a:gd name="T1" fmla="*/ 128 h 128"/>
                  <a:gd name="T2" fmla="*/ 66 w 136"/>
                  <a:gd name="T3" fmla="*/ 128 h 128"/>
                  <a:gd name="T4" fmla="*/ 0 w 136"/>
                  <a:gd name="T5" fmla="*/ 48 h 128"/>
                  <a:gd name="T6" fmla="*/ 0 w 136"/>
                  <a:gd name="T7" fmla="*/ 20 h 128"/>
                  <a:gd name="T8" fmla="*/ 20 w 136"/>
                  <a:gd name="T9" fmla="*/ 0 h 128"/>
                  <a:gd name="T10" fmla="*/ 20 w 136"/>
                  <a:gd name="T11" fmla="*/ 8 h 128"/>
                  <a:gd name="T12" fmla="*/ 8 w 136"/>
                  <a:gd name="T13" fmla="*/ 20 h 128"/>
                  <a:gd name="T14" fmla="*/ 8 w 136"/>
                  <a:gd name="T15" fmla="*/ 48 h 128"/>
                  <a:gd name="T16" fmla="*/ 68 w 136"/>
                  <a:gd name="T17" fmla="*/ 119 h 128"/>
                  <a:gd name="T18" fmla="*/ 128 w 136"/>
                  <a:gd name="T19" fmla="*/ 48 h 128"/>
                  <a:gd name="T20" fmla="*/ 128 w 136"/>
                  <a:gd name="T21" fmla="*/ 20 h 128"/>
                  <a:gd name="T22" fmla="*/ 116 w 136"/>
                  <a:gd name="T23" fmla="*/ 8 h 128"/>
                  <a:gd name="T24" fmla="*/ 116 w 136"/>
                  <a:gd name="T25" fmla="*/ 0 h 128"/>
                  <a:gd name="T26" fmla="*/ 136 w 136"/>
                  <a:gd name="T27" fmla="*/ 20 h 128"/>
                  <a:gd name="T28" fmla="*/ 136 w 136"/>
                  <a:gd name="T29" fmla="*/ 48 h 128"/>
                  <a:gd name="T30" fmla="*/ 70 w 136"/>
                  <a:gd name="T31" fmla="*/ 128 h 128"/>
                  <a:gd name="T32" fmla="*/ 68 w 136"/>
                  <a:gd name="T33"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6" h="128">
                    <a:moveTo>
                      <a:pt x="68" y="128"/>
                    </a:moveTo>
                    <a:cubicBezTo>
                      <a:pt x="67" y="128"/>
                      <a:pt x="67" y="128"/>
                      <a:pt x="66" y="128"/>
                    </a:cubicBezTo>
                    <a:cubicBezTo>
                      <a:pt x="63" y="126"/>
                      <a:pt x="0" y="92"/>
                      <a:pt x="0" y="48"/>
                    </a:cubicBezTo>
                    <a:cubicBezTo>
                      <a:pt x="0" y="20"/>
                      <a:pt x="0" y="20"/>
                      <a:pt x="0" y="20"/>
                    </a:cubicBezTo>
                    <a:cubicBezTo>
                      <a:pt x="0" y="9"/>
                      <a:pt x="9" y="0"/>
                      <a:pt x="20" y="0"/>
                    </a:cubicBezTo>
                    <a:cubicBezTo>
                      <a:pt x="20" y="8"/>
                      <a:pt x="20" y="8"/>
                      <a:pt x="20" y="8"/>
                    </a:cubicBezTo>
                    <a:cubicBezTo>
                      <a:pt x="13" y="8"/>
                      <a:pt x="8" y="13"/>
                      <a:pt x="8" y="20"/>
                    </a:cubicBezTo>
                    <a:cubicBezTo>
                      <a:pt x="8" y="48"/>
                      <a:pt x="8" y="48"/>
                      <a:pt x="8" y="48"/>
                    </a:cubicBezTo>
                    <a:cubicBezTo>
                      <a:pt x="8" y="83"/>
                      <a:pt x="58" y="113"/>
                      <a:pt x="68" y="119"/>
                    </a:cubicBezTo>
                    <a:cubicBezTo>
                      <a:pt x="78" y="113"/>
                      <a:pt x="128" y="83"/>
                      <a:pt x="128" y="48"/>
                    </a:cubicBezTo>
                    <a:cubicBezTo>
                      <a:pt x="128" y="20"/>
                      <a:pt x="128" y="20"/>
                      <a:pt x="128" y="20"/>
                    </a:cubicBezTo>
                    <a:cubicBezTo>
                      <a:pt x="128" y="13"/>
                      <a:pt x="123" y="8"/>
                      <a:pt x="116" y="8"/>
                    </a:cubicBezTo>
                    <a:cubicBezTo>
                      <a:pt x="116" y="0"/>
                      <a:pt x="116" y="0"/>
                      <a:pt x="116" y="0"/>
                    </a:cubicBezTo>
                    <a:cubicBezTo>
                      <a:pt x="127" y="0"/>
                      <a:pt x="136" y="9"/>
                      <a:pt x="136" y="20"/>
                    </a:cubicBezTo>
                    <a:cubicBezTo>
                      <a:pt x="136" y="48"/>
                      <a:pt x="136" y="48"/>
                      <a:pt x="136" y="48"/>
                    </a:cubicBezTo>
                    <a:cubicBezTo>
                      <a:pt x="136" y="92"/>
                      <a:pt x="73" y="126"/>
                      <a:pt x="70" y="128"/>
                    </a:cubicBezTo>
                    <a:cubicBezTo>
                      <a:pt x="69" y="128"/>
                      <a:pt x="69" y="128"/>
                      <a:pt x="68" y="12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9" name="Vector">
                <a:extLst>
                  <a:ext uri="{FF2B5EF4-FFF2-40B4-BE49-F238E27FC236}">
                    <a16:creationId xmlns:a16="http://schemas.microsoft.com/office/drawing/2014/main" id="{F2342D50-4A18-CF26-CF86-A15862BCA83E}"/>
                  </a:ext>
                </a:extLst>
              </p:cNvPr>
              <p:cNvSpPr>
                <a:spLocks noEditPoints="1"/>
              </p:cNvSpPr>
              <p:nvPr/>
            </p:nvSpPr>
            <p:spPr bwMode="gray">
              <a:xfrm>
                <a:off x="10572751" y="1165225"/>
                <a:ext cx="87313" cy="8890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0" name="Vector">
                <a:extLst>
                  <a:ext uri="{FF2B5EF4-FFF2-40B4-BE49-F238E27FC236}">
                    <a16:creationId xmlns:a16="http://schemas.microsoft.com/office/drawing/2014/main" id="{158F955C-755F-4C8D-1531-D57366F512C1}"/>
                  </a:ext>
                </a:extLst>
              </p:cNvPr>
              <p:cNvSpPr>
                <a:spLocks noEditPoints="1"/>
              </p:cNvSpPr>
              <p:nvPr/>
            </p:nvSpPr>
            <p:spPr bwMode="gray">
              <a:xfrm>
                <a:off x="10771188" y="1165225"/>
                <a:ext cx="88900" cy="8890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1" name="Vector">
                <a:extLst>
                  <a:ext uri="{FF2B5EF4-FFF2-40B4-BE49-F238E27FC236}">
                    <a16:creationId xmlns:a16="http://schemas.microsoft.com/office/drawing/2014/main" id="{96E37A0E-2044-A77C-654C-BCC7D533CD30}"/>
                  </a:ext>
                </a:extLst>
              </p:cNvPr>
              <p:cNvSpPr>
                <a:spLocks noChangeArrowheads="1"/>
              </p:cNvSpPr>
              <p:nvPr/>
            </p:nvSpPr>
            <p:spPr bwMode="gray">
              <a:xfrm>
                <a:off x="10704513" y="1541463"/>
                <a:ext cx="22225" cy="76200"/>
              </a:xfrm>
              <a:prstGeom prst="rect">
                <a:avLst/>
              </a:prstGeom>
              <a:solidFill>
                <a:srgbClr val="0067B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2" name="Vector">
                <a:extLst>
                  <a:ext uri="{FF2B5EF4-FFF2-40B4-BE49-F238E27FC236}">
                    <a16:creationId xmlns:a16="http://schemas.microsoft.com/office/drawing/2014/main" id="{7ACC91F2-A8E6-106C-F0EC-AC97AB0AC030}"/>
                  </a:ext>
                </a:extLst>
              </p:cNvPr>
              <p:cNvSpPr>
                <a:spLocks/>
              </p:cNvSpPr>
              <p:nvPr/>
            </p:nvSpPr>
            <p:spPr bwMode="gray">
              <a:xfrm>
                <a:off x="10517188" y="1606550"/>
                <a:ext cx="452438" cy="265113"/>
              </a:xfrm>
              <a:custGeom>
                <a:avLst/>
                <a:gdLst>
                  <a:gd name="T0" fmla="*/ 116 w 164"/>
                  <a:gd name="T1" fmla="*/ 96 h 96"/>
                  <a:gd name="T2" fmla="*/ 68 w 164"/>
                  <a:gd name="T3" fmla="*/ 48 h 96"/>
                  <a:gd name="T4" fmla="*/ 68 w 164"/>
                  <a:gd name="T5" fmla="*/ 16 h 96"/>
                  <a:gd name="T6" fmla="*/ 76 w 164"/>
                  <a:gd name="T7" fmla="*/ 16 h 96"/>
                  <a:gd name="T8" fmla="*/ 76 w 164"/>
                  <a:gd name="T9" fmla="*/ 48 h 96"/>
                  <a:gd name="T10" fmla="*/ 116 w 164"/>
                  <a:gd name="T11" fmla="*/ 88 h 96"/>
                  <a:gd name="T12" fmla="*/ 156 w 164"/>
                  <a:gd name="T13" fmla="*/ 48 h 96"/>
                  <a:gd name="T14" fmla="*/ 116 w 164"/>
                  <a:gd name="T15" fmla="*/ 8 h 96"/>
                  <a:gd name="T16" fmla="*/ 0 w 164"/>
                  <a:gd name="T17" fmla="*/ 8 h 96"/>
                  <a:gd name="T18" fmla="*/ 0 w 164"/>
                  <a:gd name="T19" fmla="*/ 0 h 96"/>
                  <a:gd name="T20" fmla="*/ 116 w 164"/>
                  <a:gd name="T21" fmla="*/ 0 h 96"/>
                  <a:gd name="T22" fmla="*/ 164 w 164"/>
                  <a:gd name="T23" fmla="*/ 48 h 96"/>
                  <a:gd name="T24" fmla="*/ 116 w 164"/>
                  <a:gd name="T25"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4" h="96">
                    <a:moveTo>
                      <a:pt x="116" y="96"/>
                    </a:moveTo>
                    <a:cubicBezTo>
                      <a:pt x="90" y="96"/>
                      <a:pt x="68" y="74"/>
                      <a:pt x="68" y="48"/>
                    </a:cubicBezTo>
                    <a:cubicBezTo>
                      <a:pt x="68" y="16"/>
                      <a:pt x="68" y="16"/>
                      <a:pt x="68" y="16"/>
                    </a:cubicBezTo>
                    <a:cubicBezTo>
                      <a:pt x="76" y="16"/>
                      <a:pt x="76" y="16"/>
                      <a:pt x="76" y="16"/>
                    </a:cubicBezTo>
                    <a:cubicBezTo>
                      <a:pt x="76" y="48"/>
                      <a:pt x="76" y="48"/>
                      <a:pt x="76" y="48"/>
                    </a:cubicBezTo>
                    <a:cubicBezTo>
                      <a:pt x="76" y="70"/>
                      <a:pt x="94" y="88"/>
                      <a:pt x="116" y="88"/>
                    </a:cubicBezTo>
                    <a:cubicBezTo>
                      <a:pt x="138" y="88"/>
                      <a:pt x="156" y="70"/>
                      <a:pt x="156" y="48"/>
                    </a:cubicBezTo>
                    <a:cubicBezTo>
                      <a:pt x="156" y="26"/>
                      <a:pt x="138" y="8"/>
                      <a:pt x="116" y="8"/>
                    </a:cubicBezTo>
                    <a:cubicBezTo>
                      <a:pt x="0" y="8"/>
                      <a:pt x="0" y="8"/>
                      <a:pt x="0" y="8"/>
                    </a:cubicBezTo>
                    <a:cubicBezTo>
                      <a:pt x="0" y="0"/>
                      <a:pt x="0" y="0"/>
                      <a:pt x="0" y="0"/>
                    </a:cubicBezTo>
                    <a:cubicBezTo>
                      <a:pt x="116" y="0"/>
                      <a:pt x="116" y="0"/>
                      <a:pt x="116" y="0"/>
                    </a:cubicBezTo>
                    <a:cubicBezTo>
                      <a:pt x="142" y="0"/>
                      <a:pt x="164" y="22"/>
                      <a:pt x="164" y="48"/>
                    </a:cubicBezTo>
                    <a:cubicBezTo>
                      <a:pt x="164" y="74"/>
                      <a:pt x="142" y="96"/>
                      <a:pt x="116" y="96"/>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3" name="Vector">
                <a:extLst>
                  <a:ext uri="{FF2B5EF4-FFF2-40B4-BE49-F238E27FC236}">
                    <a16:creationId xmlns:a16="http://schemas.microsoft.com/office/drawing/2014/main" id="{67164989-80E2-88C3-443B-A3E7636F4908}"/>
                  </a:ext>
                </a:extLst>
              </p:cNvPr>
              <p:cNvSpPr>
                <a:spLocks/>
              </p:cNvSpPr>
              <p:nvPr/>
            </p:nvSpPr>
            <p:spPr bwMode="gray">
              <a:xfrm>
                <a:off x="10566401" y="1411288"/>
                <a:ext cx="298450" cy="52388"/>
              </a:xfrm>
              <a:custGeom>
                <a:avLst/>
                <a:gdLst>
                  <a:gd name="T0" fmla="*/ 54 w 108"/>
                  <a:gd name="T1" fmla="*/ 19 h 19"/>
                  <a:gd name="T2" fmla="*/ 0 w 108"/>
                  <a:gd name="T3" fmla="*/ 6 h 19"/>
                  <a:gd name="T4" fmla="*/ 4 w 108"/>
                  <a:gd name="T5" fmla="*/ 0 h 19"/>
                  <a:gd name="T6" fmla="*/ 54 w 108"/>
                  <a:gd name="T7" fmla="*/ 11 h 19"/>
                  <a:gd name="T8" fmla="*/ 104 w 108"/>
                  <a:gd name="T9" fmla="*/ 0 h 19"/>
                  <a:gd name="T10" fmla="*/ 108 w 108"/>
                  <a:gd name="T11" fmla="*/ 6 h 19"/>
                  <a:gd name="T12" fmla="*/ 54 w 108"/>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08" h="19">
                    <a:moveTo>
                      <a:pt x="54" y="19"/>
                    </a:moveTo>
                    <a:cubicBezTo>
                      <a:pt x="18" y="19"/>
                      <a:pt x="0" y="7"/>
                      <a:pt x="0" y="6"/>
                    </a:cubicBezTo>
                    <a:cubicBezTo>
                      <a:pt x="4" y="0"/>
                      <a:pt x="4" y="0"/>
                      <a:pt x="4" y="0"/>
                    </a:cubicBezTo>
                    <a:cubicBezTo>
                      <a:pt x="4" y="0"/>
                      <a:pt x="21" y="11"/>
                      <a:pt x="54" y="11"/>
                    </a:cubicBezTo>
                    <a:cubicBezTo>
                      <a:pt x="87" y="11"/>
                      <a:pt x="104" y="0"/>
                      <a:pt x="104" y="0"/>
                    </a:cubicBezTo>
                    <a:cubicBezTo>
                      <a:pt x="108" y="6"/>
                      <a:pt x="108" y="6"/>
                      <a:pt x="108" y="6"/>
                    </a:cubicBezTo>
                    <a:cubicBezTo>
                      <a:pt x="108" y="7"/>
                      <a:pt x="90" y="19"/>
                      <a:pt x="54" y="19"/>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120" name="Vector">
                <a:extLst>
                  <a:ext uri="{FF2B5EF4-FFF2-40B4-BE49-F238E27FC236}">
                    <a16:creationId xmlns:a16="http://schemas.microsoft.com/office/drawing/2014/main" id="{B53D3006-F6F0-51F0-88D2-401D905E2F5D}"/>
                  </a:ext>
                </a:extLst>
              </p:cNvPr>
              <p:cNvSpPr>
                <a:spLocks/>
              </p:cNvSpPr>
              <p:nvPr/>
            </p:nvSpPr>
            <p:spPr bwMode="gray">
              <a:xfrm>
                <a:off x="10748963" y="1651000"/>
                <a:ext cx="176213" cy="177800"/>
              </a:xfrm>
              <a:custGeom>
                <a:avLst/>
                <a:gdLst>
                  <a:gd name="T0" fmla="*/ 32 w 64"/>
                  <a:gd name="T1" fmla="*/ 64 h 64"/>
                  <a:gd name="T2" fmla="*/ 0 w 64"/>
                  <a:gd name="T3" fmla="*/ 32 h 64"/>
                  <a:gd name="T4" fmla="*/ 32 w 64"/>
                  <a:gd name="T5" fmla="*/ 0 h 64"/>
                  <a:gd name="T6" fmla="*/ 32 w 64"/>
                  <a:gd name="T7" fmla="*/ 8 h 64"/>
                  <a:gd name="T8" fmla="*/ 8 w 64"/>
                  <a:gd name="T9" fmla="*/ 32 h 64"/>
                  <a:gd name="T10" fmla="*/ 32 w 64"/>
                  <a:gd name="T11" fmla="*/ 56 h 64"/>
                  <a:gd name="T12" fmla="*/ 56 w 64"/>
                  <a:gd name="T13" fmla="*/ 32 h 64"/>
                  <a:gd name="T14" fmla="*/ 64 w 64"/>
                  <a:gd name="T15" fmla="*/ 32 h 64"/>
                  <a:gd name="T16" fmla="*/ 32 w 64"/>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4">
                    <a:moveTo>
                      <a:pt x="32" y="64"/>
                    </a:moveTo>
                    <a:cubicBezTo>
                      <a:pt x="14" y="64"/>
                      <a:pt x="0" y="50"/>
                      <a:pt x="0" y="32"/>
                    </a:cubicBezTo>
                    <a:cubicBezTo>
                      <a:pt x="0" y="14"/>
                      <a:pt x="14" y="0"/>
                      <a:pt x="32" y="0"/>
                    </a:cubicBezTo>
                    <a:cubicBezTo>
                      <a:pt x="32" y="8"/>
                      <a:pt x="32" y="8"/>
                      <a:pt x="32" y="8"/>
                    </a:cubicBezTo>
                    <a:cubicBezTo>
                      <a:pt x="19" y="8"/>
                      <a:pt x="8" y="19"/>
                      <a:pt x="8" y="32"/>
                    </a:cubicBezTo>
                    <a:cubicBezTo>
                      <a:pt x="8" y="45"/>
                      <a:pt x="19" y="56"/>
                      <a:pt x="32" y="56"/>
                    </a:cubicBezTo>
                    <a:cubicBezTo>
                      <a:pt x="45" y="56"/>
                      <a:pt x="56" y="45"/>
                      <a:pt x="56" y="32"/>
                    </a:cubicBezTo>
                    <a:cubicBezTo>
                      <a:pt x="64" y="32"/>
                      <a:pt x="64" y="32"/>
                      <a:pt x="64" y="32"/>
                    </a:cubicBezTo>
                    <a:cubicBezTo>
                      <a:pt x="64" y="50"/>
                      <a:pt x="50" y="64"/>
                      <a:pt x="32" y="64"/>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121" name="Vector">
                <a:extLst>
                  <a:ext uri="{FF2B5EF4-FFF2-40B4-BE49-F238E27FC236}">
                    <a16:creationId xmlns:a16="http://schemas.microsoft.com/office/drawing/2014/main" id="{E88D1E28-23D6-2C65-1B48-9092E79120FE}"/>
                  </a:ext>
                </a:extLst>
              </p:cNvPr>
              <p:cNvSpPr>
                <a:spLocks noEditPoints="1"/>
              </p:cNvSpPr>
              <p:nvPr/>
            </p:nvSpPr>
            <p:spPr bwMode="gray">
              <a:xfrm>
                <a:off x="10374313" y="1541463"/>
                <a:ext cx="153988" cy="153988"/>
              </a:xfrm>
              <a:custGeom>
                <a:avLst/>
                <a:gdLst>
                  <a:gd name="T0" fmla="*/ 28 w 56"/>
                  <a:gd name="T1" fmla="*/ 56 h 56"/>
                  <a:gd name="T2" fmla="*/ 0 w 56"/>
                  <a:gd name="T3" fmla="*/ 28 h 56"/>
                  <a:gd name="T4" fmla="*/ 28 w 56"/>
                  <a:gd name="T5" fmla="*/ 0 h 56"/>
                  <a:gd name="T6" fmla="*/ 56 w 56"/>
                  <a:gd name="T7" fmla="*/ 28 h 56"/>
                  <a:gd name="T8" fmla="*/ 28 w 56"/>
                  <a:gd name="T9" fmla="*/ 56 h 56"/>
                  <a:gd name="T10" fmla="*/ 28 w 56"/>
                  <a:gd name="T11" fmla="*/ 8 h 56"/>
                  <a:gd name="T12" fmla="*/ 8 w 56"/>
                  <a:gd name="T13" fmla="*/ 28 h 56"/>
                  <a:gd name="T14" fmla="*/ 28 w 56"/>
                  <a:gd name="T15" fmla="*/ 48 h 56"/>
                  <a:gd name="T16" fmla="*/ 48 w 56"/>
                  <a:gd name="T17" fmla="*/ 28 h 56"/>
                  <a:gd name="T18" fmla="*/ 28 w 56"/>
                  <a:gd name="T19" fmla="*/ 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13" y="56"/>
                      <a:pt x="0" y="43"/>
                      <a:pt x="0" y="28"/>
                    </a:cubicBezTo>
                    <a:cubicBezTo>
                      <a:pt x="0" y="13"/>
                      <a:pt x="13" y="0"/>
                      <a:pt x="28" y="0"/>
                    </a:cubicBezTo>
                    <a:cubicBezTo>
                      <a:pt x="43" y="0"/>
                      <a:pt x="56" y="13"/>
                      <a:pt x="56" y="28"/>
                    </a:cubicBezTo>
                    <a:cubicBezTo>
                      <a:pt x="56" y="43"/>
                      <a:pt x="43" y="56"/>
                      <a:pt x="28" y="56"/>
                    </a:cubicBezTo>
                    <a:close/>
                    <a:moveTo>
                      <a:pt x="28" y="8"/>
                    </a:moveTo>
                    <a:cubicBezTo>
                      <a:pt x="17" y="8"/>
                      <a:pt x="8" y="17"/>
                      <a:pt x="8" y="28"/>
                    </a:cubicBezTo>
                    <a:cubicBezTo>
                      <a:pt x="8" y="39"/>
                      <a:pt x="17" y="48"/>
                      <a:pt x="28" y="48"/>
                    </a:cubicBezTo>
                    <a:cubicBezTo>
                      <a:pt x="39" y="48"/>
                      <a:pt x="48" y="39"/>
                      <a:pt x="48" y="28"/>
                    </a:cubicBezTo>
                    <a:cubicBezTo>
                      <a:pt x="48" y="17"/>
                      <a:pt x="39" y="8"/>
                      <a:pt x="28"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123" name="Vector">
                <a:extLst>
                  <a:ext uri="{FF2B5EF4-FFF2-40B4-BE49-F238E27FC236}">
                    <a16:creationId xmlns:a16="http://schemas.microsoft.com/office/drawing/2014/main" id="{0D7DE5F7-C7FF-B1FD-9FF1-281CB9EACFC5}"/>
                  </a:ext>
                </a:extLst>
              </p:cNvPr>
              <p:cNvSpPr>
                <a:spLocks noEditPoints="1"/>
              </p:cNvSpPr>
              <p:nvPr/>
            </p:nvSpPr>
            <p:spPr bwMode="gray">
              <a:xfrm>
                <a:off x="10428288" y="1595438"/>
                <a:ext cx="44450" cy="44450"/>
              </a:xfrm>
              <a:custGeom>
                <a:avLst/>
                <a:gdLst>
                  <a:gd name="T0" fmla="*/ 8 w 16"/>
                  <a:gd name="T1" fmla="*/ 16 h 16"/>
                  <a:gd name="T2" fmla="*/ 0 w 16"/>
                  <a:gd name="T3" fmla="*/ 8 h 16"/>
                  <a:gd name="T4" fmla="*/ 8 w 16"/>
                  <a:gd name="T5" fmla="*/ 0 h 16"/>
                  <a:gd name="T6" fmla="*/ 16 w 16"/>
                  <a:gd name="T7" fmla="*/ 8 h 16"/>
                  <a:gd name="T8" fmla="*/ 8 w 16"/>
                  <a:gd name="T9" fmla="*/ 16 h 16"/>
                  <a:gd name="T10" fmla="*/ 8 w 16"/>
                  <a:gd name="T11" fmla="*/ 8 h 16"/>
                  <a:gd name="T12" fmla="*/ 8 w 16"/>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8" y="16"/>
                    </a:moveTo>
                    <a:cubicBezTo>
                      <a:pt x="4" y="16"/>
                      <a:pt x="0" y="12"/>
                      <a:pt x="0" y="8"/>
                    </a:cubicBezTo>
                    <a:cubicBezTo>
                      <a:pt x="0" y="4"/>
                      <a:pt x="4" y="0"/>
                      <a:pt x="8" y="0"/>
                    </a:cubicBezTo>
                    <a:cubicBezTo>
                      <a:pt x="12" y="0"/>
                      <a:pt x="16" y="4"/>
                      <a:pt x="16" y="8"/>
                    </a:cubicBezTo>
                    <a:cubicBezTo>
                      <a:pt x="16" y="12"/>
                      <a:pt x="12" y="16"/>
                      <a:pt x="8" y="16"/>
                    </a:cubicBezTo>
                    <a:close/>
                    <a:moveTo>
                      <a:pt x="8" y="8"/>
                    </a:moveTo>
                    <a:cubicBezTo>
                      <a:pt x="8" y="8"/>
                      <a:pt x="8" y="8"/>
                      <a:pt x="8" y="8"/>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044" tIns="45522" rIns="91044" bIns="45522" numCol="1" anchor="t" anchorCtr="0" compatLnSpc="1">
                <a:prstTxWarp prst="textNoShape">
                  <a:avLst/>
                </a:prstTxWarp>
              </a:bodyPr>
              <a:lstStyle/>
              <a:p>
                <a:pPr marL="0" marR="0" lvl="0" indent="0" algn="l" defTabSz="444856" rtl="0" eaLnBrk="1" fontAlgn="auto" latinLnBrk="0" hangingPunct="1">
                  <a:lnSpc>
                    <a:spcPct val="100000"/>
                  </a:lnSpc>
                  <a:spcBef>
                    <a:spcPts val="0"/>
                  </a:spcBef>
                  <a:spcAft>
                    <a:spcPts val="0"/>
                  </a:spcAft>
                  <a:buClrTx/>
                  <a:buSzTx/>
                  <a:buFontTx/>
                  <a:buNone/>
                  <a:tabLst/>
                  <a:defRPr/>
                </a:pPr>
                <a:endParaRPr kumimoji="0" lang="en-US" sz="1792"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grpSp>
        <p:nvGrpSpPr>
          <p:cNvPr id="5124" name="easyIcon">
            <a:extLst>
              <a:ext uri="{FF2B5EF4-FFF2-40B4-BE49-F238E27FC236}">
                <a16:creationId xmlns:a16="http://schemas.microsoft.com/office/drawing/2014/main" id="{F087F678-99A1-2083-F705-33A3CFF4777A}"/>
              </a:ext>
            </a:extLst>
          </p:cNvPr>
          <p:cNvGrpSpPr>
            <a:grpSpLocks noChangeAspect="1"/>
          </p:cNvGrpSpPr>
          <p:nvPr>
            <p:custDataLst>
              <p:tags r:id="rId14"/>
            </p:custDataLst>
          </p:nvPr>
        </p:nvGrpSpPr>
        <p:grpSpPr>
          <a:xfrm>
            <a:off x="3022039" y="5006155"/>
            <a:ext cx="485523" cy="485524"/>
            <a:chOff x="7407612" y="2299178"/>
            <a:chExt cx="595042" cy="595042"/>
          </a:xfrm>
        </p:grpSpPr>
        <p:sp>
          <p:nvSpPr>
            <p:cNvPr id="5125" name="Background">
              <a:extLst>
                <a:ext uri="{FF2B5EF4-FFF2-40B4-BE49-F238E27FC236}">
                  <a16:creationId xmlns:a16="http://schemas.microsoft.com/office/drawing/2014/main" id="{1015FB2F-9CC3-B0D0-DCE4-E6C458E430E4}"/>
                </a:ext>
              </a:extLst>
            </p:cNvPr>
            <p:cNvSpPr>
              <a:spLocks noChangeAspect="1"/>
            </p:cNvSpPr>
            <p:nvPr/>
          </p:nvSpPr>
          <p:spPr>
            <a:xfrm>
              <a:off x="7407612" y="2299178"/>
              <a:ext cx="595042" cy="595042"/>
            </a:xfrm>
            <a:prstGeom prst="rect">
              <a:avLst/>
            </a:prstGeom>
            <a:noFill/>
            <a:ln w="9525" cap="flat" cmpd="sng" algn="ctr">
              <a:noFill/>
              <a:prstDash val="solid"/>
              <a:miter lim="800000"/>
            </a:ln>
            <a:effectLst/>
            <a:extLst>
              <a:ext uri="{909E8E84-426E-40DD-AFC4-6F175D3DCCD1}">
                <a14:hiddenFill xmlns:a14="http://schemas.microsoft.com/office/drawing/2010/main">
                  <a:solidFill>
                    <a:srgbClr val="0067B1"/>
                  </a:solidFill>
                </a14:hiddenFill>
              </a:ext>
              <a:ext uri="{91240B29-F687-4F45-9708-019B960494DF}">
                <a14:hiddenLine xmlns:a14="http://schemas.microsoft.com/office/drawing/2010/main" w="9525" cap="flat" cmpd="sng" algn="ctr">
                  <a:solidFill>
                    <a:srgbClr val="0067B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0059" tIns="70059" rIns="70059" bIns="70059" numCol="1" spcCol="0" rtlCol="0" fromWordArt="0" anchor="ctr" anchorCtr="0" forceAA="0" compatLnSpc="1">
              <a:prstTxWarp prst="textNoShape">
                <a:avLst/>
              </a:prstTxWarp>
              <a:noAutofit/>
            </a:bodyPr>
            <a:lstStyle/>
            <a:p>
              <a:pPr algn="ctr"/>
              <a:endParaRPr lang="en-US" sz="1168" err="1">
                <a:solidFill>
                  <a:srgbClr val="000000"/>
                </a:solidFill>
                <a:latin typeface="Calibri" panose="020F0502020204030204" pitchFamily="34" charset="0"/>
              </a:endParaRPr>
            </a:p>
          </p:txBody>
        </p:sp>
        <p:grpSp>
          <p:nvGrpSpPr>
            <p:cNvPr id="5126" name="Group 269">
              <a:extLst>
                <a:ext uri="{FF2B5EF4-FFF2-40B4-BE49-F238E27FC236}">
                  <a16:creationId xmlns:a16="http://schemas.microsoft.com/office/drawing/2014/main" id="{0026DD6F-C493-43E7-2809-B80926C39B67}"/>
                </a:ext>
              </a:extLst>
            </p:cNvPr>
            <p:cNvGrpSpPr>
              <a:grpSpLocks noChangeAspect="1"/>
            </p:cNvGrpSpPr>
            <p:nvPr/>
          </p:nvGrpSpPr>
          <p:grpSpPr>
            <a:xfrm>
              <a:off x="7441132" y="2333686"/>
              <a:ext cx="504000" cy="502134"/>
              <a:chOff x="3743325" y="4005263"/>
              <a:chExt cx="428625" cy="427038"/>
            </a:xfrm>
            <a:solidFill>
              <a:schemeClr val="accent2"/>
            </a:solidFill>
          </p:grpSpPr>
          <p:sp>
            <p:nvSpPr>
              <p:cNvPr id="5127" name="Vector">
                <a:extLst>
                  <a:ext uri="{FF2B5EF4-FFF2-40B4-BE49-F238E27FC236}">
                    <a16:creationId xmlns:a16="http://schemas.microsoft.com/office/drawing/2014/main" id="{9FD07684-09F9-6324-6CD5-F825B5ABD999}"/>
                  </a:ext>
                </a:extLst>
              </p:cNvPr>
              <p:cNvSpPr>
                <a:spLocks noEditPoints="1"/>
              </p:cNvSpPr>
              <p:nvPr/>
            </p:nvSpPr>
            <p:spPr bwMode="gray">
              <a:xfrm>
                <a:off x="3865563" y="4005263"/>
                <a:ext cx="188913" cy="188913"/>
              </a:xfrm>
              <a:custGeom>
                <a:avLst/>
                <a:gdLst>
                  <a:gd name="T0" fmla="*/ 5 w 57"/>
                  <a:gd name="T1" fmla="*/ 40 h 57"/>
                  <a:gd name="T2" fmla="*/ 16 w 57"/>
                  <a:gd name="T3" fmla="*/ 40 h 57"/>
                  <a:gd name="T4" fmla="*/ 16 w 57"/>
                  <a:gd name="T5" fmla="*/ 51 h 57"/>
                  <a:gd name="T6" fmla="*/ 21 w 57"/>
                  <a:gd name="T7" fmla="*/ 57 h 57"/>
                  <a:gd name="T8" fmla="*/ 36 w 57"/>
                  <a:gd name="T9" fmla="*/ 57 h 57"/>
                  <a:gd name="T10" fmla="*/ 41 w 57"/>
                  <a:gd name="T11" fmla="*/ 51 h 57"/>
                  <a:gd name="T12" fmla="*/ 41 w 57"/>
                  <a:gd name="T13" fmla="*/ 40 h 57"/>
                  <a:gd name="T14" fmla="*/ 52 w 57"/>
                  <a:gd name="T15" fmla="*/ 40 h 57"/>
                  <a:gd name="T16" fmla="*/ 57 w 57"/>
                  <a:gd name="T17" fmla="*/ 35 h 57"/>
                  <a:gd name="T18" fmla="*/ 57 w 57"/>
                  <a:gd name="T19" fmla="*/ 21 h 57"/>
                  <a:gd name="T20" fmla="*/ 52 w 57"/>
                  <a:gd name="T21" fmla="*/ 16 h 57"/>
                  <a:gd name="T22" fmla="*/ 41 w 57"/>
                  <a:gd name="T23" fmla="*/ 16 h 57"/>
                  <a:gd name="T24" fmla="*/ 41 w 57"/>
                  <a:gd name="T25" fmla="*/ 5 h 57"/>
                  <a:gd name="T26" fmla="*/ 36 w 57"/>
                  <a:gd name="T27" fmla="*/ 0 h 57"/>
                  <a:gd name="T28" fmla="*/ 21 w 57"/>
                  <a:gd name="T29" fmla="*/ 0 h 57"/>
                  <a:gd name="T30" fmla="*/ 16 w 57"/>
                  <a:gd name="T31" fmla="*/ 5 h 57"/>
                  <a:gd name="T32" fmla="*/ 16 w 57"/>
                  <a:gd name="T33" fmla="*/ 16 h 57"/>
                  <a:gd name="T34" fmla="*/ 5 w 57"/>
                  <a:gd name="T35" fmla="*/ 16 h 57"/>
                  <a:gd name="T36" fmla="*/ 0 w 57"/>
                  <a:gd name="T37" fmla="*/ 21 h 57"/>
                  <a:gd name="T38" fmla="*/ 0 w 57"/>
                  <a:gd name="T39" fmla="*/ 35 h 57"/>
                  <a:gd name="T40" fmla="*/ 5 w 57"/>
                  <a:gd name="T41" fmla="*/ 40 h 57"/>
                  <a:gd name="T42" fmla="*/ 4 w 57"/>
                  <a:gd name="T43" fmla="*/ 21 h 57"/>
                  <a:gd name="T44" fmla="*/ 5 w 57"/>
                  <a:gd name="T45" fmla="*/ 20 h 57"/>
                  <a:gd name="T46" fmla="*/ 18 w 57"/>
                  <a:gd name="T47" fmla="*/ 20 h 57"/>
                  <a:gd name="T48" fmla="*/ 20 w 57"/>
                  <a:gd name="T49" fmla="*/ 18 h 57"/>
                  <a:gd name="T50" fmla="*/ 20 w 57"/>
                  <a:gd name="T51" fmla="*/ 5 h 57"/>
                  <a:gd name="T52" fmla="*/ 21 w 57"/>
                  <a:gd name="T53" fmla="*/ 4 h 57"/>
                  <a:gd name="T54" fmla="*/ 36 w 57"/>
                  <a:gd name="T55" fmla="*/ 4 h 57"/>
                  <a:gd name="T56" fmla="*/ 37 w 57"/>
                  <a:gd name="T57" fmla="*/ 5 h 57"/>
                  <a:gd name="T58" fmla="*/ 37 w 57"/>
                  <a:gd name="T59" fmla="*/ 18 h 57"/>
                  <a:gd name="T60" fmla="*/ 39 w 57"/>
                  <a:gd name="T61" fmla="*/ 20 h 57"/>
                  <a:gd name="T62" fmla="*/ 52 w 57"/>
                  <a:gd name="T63" fmla="*/ 20 h 57"/>
                  <a:gd name="T64" fmla="*/ 53 w 57"/>
                  <a:gd name="T65" fmla="*/ 21 h 57"/>
                  <a:gd name="T66" fmla="*/ 53 w 57"/>
                  <a:gd name="T67" fmla="*/ 35 h 57"/>
                  <a:gd name="T68" fmla="*/ 52 w 57"/>
                  <a:gd name="T69" fmla="*/ 36 h 57"/>
                  <a:gd name="T70" fmla="*/ 39 w 57"/>
                  <a:gd name="T71" fmla="*/ 36 h 57"/>
                  <a:gd name="T72" fmla="*/ 37 w 57"/>
                  <a:gd name="T73" fmla="*/ 38 h 57"/>
                  <a:gd name="T74" fmla="*/ 37 w 57"/>
                  <a:gd name="T75" fmla="*/ 51 h 57"/>
                  <a:gd name="T76" fmla="*/ 36 w 57"/>
                  <a:gd name="T77" fmla="*/ 52 h 57"/>
                  <a:gd name="T78" fmla="*/ 21 w 57"/>
                  <a:gd name="T79" fmla="*/ 52 h 57"/>
                  <a:gd name="T80" fmla="*/ 20 w 57"/>
                  <a:gd name="T81" fmla="*/ 51 h 57"/>
                  <a:gd name="T82" fmla="*/ 20 w 57"/>
                  <a:gd name="T83" fmla="*/ 38 h 57"/>
                  <a:gd name="T84" fmla="*/ 18 w 57"/>
                  <a:gd name="T85" fmla="*/ 36 h 57"/>
                  <a:gd name="T86" fmla="*/ 5 w 57"/>
                  <a:gd name="T87" fmla="*/ 36 h 57"/>
                  <a:gd name="T88" fmla="*/ 4 w 57"/>
                  <a:gd name="T89" fmla="*/ 35 h 57"/>
                  <a:gd name="T90" fmla="*/ 4 w 57"/>
                  <a:gd name="T91" fmla="*/ 2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7" h="57">
                    <a:moveTo>
                      <a:pt x="5" y="40"/>
                    </a:moveTo>
                    <a:cubicBezTo>
                      <a:pt x="16" y="40"/>
                      <a:pt x="16" y="40"/>
                      <a:pt x="16" y="40"/>
                    </a:cubicBezTo>
                    <a:cubicBezTo>
                      <a:pt x="16" y="51"/>
                      <a:pt x="16" y="51"/>
                      <a:pt x="16" y="51"/>
                    </a:cubicBezTo>
                    <a:cubicBezTo>
                      <a:pt x="16" y="54"/>
                      <a:pt x="19" y="57"/>
                      <a:pt x="21" y="57"/>
                    </a:cubicBezTo>
                    <a:cubicBezTo>
                      <a:pt x="36" y="57"/>
                      <a:pt x="36" y="57"/>
                      <a:pt x="36" y="57"/>
                    </a:cubicBezTo>
                    <a:cubicBezTo>
                      <a:pt x="38" y="57"/>
                      <a:pt x="41" y="54"/>
                      <a:pt x="41" y="51"/>
                    </a:cubicBezTo>
                    <a:cubicBezTo>
                      <a:pt x="41" y="40"/>
                      <a:pt x="41" y="40"/>
                      <a:pt x="41" y="40"/>
                    </a:cubicBezTo>
                    <a:cubicBezTo>
                      <a:pt x="52" y="40"/>
                      <a:pt x="52" y="40"/>
                      <a:pt x="52" y="40"/>
                    </a:cubicBezTo>
                    <a:cubicBezTo>
                      <a:pt x="55" y="40"/>
                      <a:pt x="57" y="38"/>
                      <a:pt x="57" y="35"/>
                    </a:cubicBezTo>
                    <a:cubicBezTo>
                      <a:pt x="57" y="21"/>
                      <a:pt x="57" y="21"/>
                      <a:pt x="57" y="21"/>
                    </a:cubicBezTo>
                    <a:cubicBezTo>
                      <a:pt x="57" y="18"/>
                      <a:pt x="55" y="16"/>
                      <a:pt x="52" y="16"/>
                    </a:cubicBezTo>
                    <a:cubicBezTo>
                      <a:pt x="41" y="16"/>
                      <a:pt x="41" y="16"/>
                      <a:pt x="41" y="16"/>
                    </a:cubicBezTo>
                    <a:cubicBezTo>
                      <a:pt x="41" y="5"/>
                      <a:pt x="41" y="5"/>
                      <a:pt x="41" y="5"/>
                    </a:cubicBezTo>
                    <a:cubicBezTo>
                      <a:pt x="41" y="2"/>
                      <a:pt x="38" y="0"/>
                      <a:pt x="36" y="0"/>
                    </a:cubicBezTo>
                    <a:cubicBezTo>
                      <a:pt x="21" y="0"/>
                      <a:pt x="21" y="0"/>
                      <a:pt x="21" y="0"/>
                    </a:cubicBezTo>
                    <a:cubicBezTo>
                      <a:pt x="19" y="0"/>
                      <a:pt x="16" y="2"/>
                      <a:pt x="16" y="5"/>
                    </a:cubicBezTo>
                    <a:cubicBezTo>
                      <a:pt x="16" y="16"/>
                      <a:pt x="16" y="16"/>
                      <a:pt x="16" y="16"/>
                    </a:cubicBezTo>
                    <a:cubicBezTo>
                      <a:pt x="5" y="16"/>
                      <a:pt x="5" y="16"/>
                      <a:pt x="5" y="16"/>
                    </a:cubicBezTo>
                    <a:cubicBezTo>
                      <a:pt x="2" y="16"/>
                      <a:pt x="0" y="18"/>
                      <a:pt x="0" y="21"/>
                    </a:cubicBezTo>
                    <a:cubicBezTo>
                      <a:pt x="0" y="35"/>
                      <a:pt x="0" y="35"/>
                      <a:pt x="0" y="35"/>
                    </a:cubicBezTo>
                    <a:cubicBezTo>
                      <a:pt x="0" y="38"/>
                      <a:pt x="2" y="40"/>
                      <a:pt x="5" y="40"/>
                    </a:cubicBezTo>
                    <a:close/>
                    <a:moveTo>
                      <a:pt x="4" y="21"/>
                    </a:moveTo>
                    <a:cubicBezTo>
                      <a:pt x="4" y="21"/>
                      <a:pt x="5" y="20"/>
                      <a:pt x="5" y="20"/>
                    </a:cubicBezTo>
                    <a:cubicBezTo>
                      <a:pt x="18" y="20"/>
                      <a:pt x="18" y="20"/>
                      <a:pt x="18" y="20"/>
                    </a:cubicBezTo>
                    <a:cubicBezTo>
                      <a:pt x="19" y="20"/>
                      <a:pt x="20" y="19"/>
                      <a:pt x="20" y="18"/>
                    </a:cubicBezTo>
                    <a:cubicBezTo>
                      <a:pt x="20" y="5"/>
                      <a:pt x="20" y="5"/>
                      <a:pt x="20" y="5"/>
                    </a:cubicBezTo>
                    <a:cubicBezTo>
                      <a:pt x="20" y="4"/>
                      <a:pt x="21" y="4"/>
                      <a:pt x="21" y="4"/>
                    </a:cubicBezTo>
                    <a:cubicBezTo>
                      <a:pt x="36" y="4"/>
                      <a:pt x="36" y="4"/>
                      <a:pt x="36" y="4"/>
                    </a:cubicBezTo>
                    <a:cubicBezTo>
                      <a:pt x="36" y="4"/>
                      <a:pt x="37" y="4"/>
                      <a:pt x="37" y="5"/>
                    </a:cubicBezTo>
                    <a:cubicBezTo>
                      <a:pt x="37" y="18"/>
                      <a:pt x="37" y="18"/>
                      <a:pt x="37" y="18"/>
                    </a:cubicBezTo>
                    <a:cubicBezTo>
                      <a:pt x="37" y="19"/>
                      <a:pt x="37" y="20"/>
                      <a:pt x="39" y="20"/>
                    </a:cubicBezTo>
                    <a:cubicBezTo>
                      <a:pt x="52" y="20"/>
                      <a:pt x="52" y="20"/>
                      <a:pt x="52" y="20"/>
                    </a:cubicBezTo>
                    <a:cubicBezTo>
                      <a:pt x="52" y="20"/>
                      <a:pt x="53" y="21"/>
                      <a:pt x="53" y="21"/>
                    </a:cubicBezTo>
                    <a:cubicBezTo>
                      <a:pt x="53" y="35"/>
                      <a:pt x="53" y="35"/>
                      <a:pt x="53" y="35"/>
                    </a:cubicBezTo>
                    <a:cubicBezTo>
                      <a:pt x="53" y="36"/>
                      <a:pt x="52" y="36"/>
                      <a:pt x="52" y="36"/>
                    </a:cubicBezTo>
                    <a:cubicBezTo>
                      <a:pt x="39" y="36"/>
                      <a:pt x="39" y="36"/>
                      <a:pt x="39" y="36"/>
                    </a:cubicBezTo>
                    <a:cubicBezTo>
                      <a:pt x="37" y="36"/>
                      <a:pt x="37" y="37"/>
                      <a:pt x="37" y="38"/>
                    </a:cubicBezTo>
                    <a:cubicBezTo>
                      <a:pt x="37" y="51"/>
                      <a:pt x="37" y="51"/>
                      <a:pt x="37" y="51"/>
                    </a:cubicBezTo>
                    <a:cubicBezTo>
                      <a:pt x="37" y="52"/>
                      <a:pt x="36" y="52"/>
                      <a:pt x="36" y="52"/>
                    </a:cubicBezTo>
                    <a:cubicBezTo>
                      <a:pt x="21" y="52"/>
                      <a:pt x="21" y="52"/>
                      <a:pt x="21" y="52"/>
                    </a:cubicBezTo>
                    <a:cubicBezTo>
                      <a:pt x="21" y="52"/>
                      <a:pt x="20" y="52"/>
                      <a:pt x="20" y="51"/>
                    </a:cubicBezTo>
                    <a:cubicBezTo>
                      <a:pt x="20" y="38"/>
                      <a:pt x="20" y="38"/>
                      <a:pt x="20" y="38"/>
                    </a:cubicBezTo>
                    <a:cubicBezTo>
                      <a:pt x="20" y="37"/>
                      <a:pt x="19" y="36"/>
                      <a:pt x="18" y="36"/>
                    </a:cubicBezTo>
                    <a:cubicBezTo>
                      <a:pt x="5" y="36"/>
                      <a:pt x="5" y="36"/>
                      <a:pt x="5" y="36"/>
                    </a:cubicBezTo>
                    <a:cubicBezTo>
                      <a:pt x="5" y="36"/>
                      <a:pt x="4" y="36"/>
                      <a:pt x="4" y="35"/>
                    </a:cubicBezTo>
                    <a:lnTo>
                      <a:pt x="4" y="21"/>
                    </a:ln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sp>
            <p:nvSpPr>
              <p:cNvPr id="5128" name="Vector">
                <a:extLst>
                  <a:ext uri="{FF2B5EF4-FFF2-40B4-BE49-F238E27FC236}">
                    <a16:creationId xmlns:a16="http://schemas.microsoft.com/office/drawing/2014/main" id="{67439754-97A3-0318-A7B3-FA2877701995}"/>
                  </a:ext>
                </a:extLst>
              </p:cNvPr>
              <p:cNvSpPr>
                <a:spLocks/>
              </p:cNvSpPr>
              <p:nvPr/>
            </p:nvSpPr>
            <p:spPr bwMode="gray">
              <a:xfrm>
                <a:off x="3743325" y="4224338"/>
                <a:ext cx="428625" cy="207963"/>
              </a:xfrm>
              <a:custGeom>
                <a:avLst/>
                <a:gdLst>
                  <a:gd name="T0" fmla="*/ 128 w 130"/>
                  <a:gd name="T1" fmla="*/ 59 h 63"/>
                  <a:gd name="T2" fmla="*/ 114 w 130"/>
                  <a:gd name="T3" fmla="*/ 59 h 63"/>
                  <a:gd name="T4" fmla="*/ 114 w 130"/>
                  <a:gd name="T5" fmla="*/ 20 h 63"/>
                  <a:gd name="T6" fmla="*/ 128 w 130"/>
                  <a:gd name="T7" fmla="*/ 20 h 63"/>
                  <a:gd name="T8" fmla="*/ 130 w 130"/>
                  <a:gd name="T9" fmla="*/ 18 h 63"/>
                  <a:gd name="T10" fmla="*/ 128 w 130"/>
                  <a:gd name="T11" fmla="*/ 16 h 63"/>
                  <a:gd name="T12" fmla="*/ 112 w 130"/>
                  <a:gd name="T13" fmla="*/ 16 h 63"/>
                  <a:gd name="T14" fmla="*/ 98 w 130"/>
                  <a:gd name="T15" fmla="*/ 11 h 63"/>
                  <a:gd name="T16" fmla="*/ 77 w 130"/>
                  <a:gd name="T17" fmla="*/ 14 h 63"/>
                  <a:gd name="T18" fmla="*/ 71 w 130"/>
                  <a:gd name="T19" fmla="*/ 16 h 63"/>
                  <a:gd name="T20" fmla="*/ 51 w 130"/>
                  <a:gd name="T21" fmla="*/ 17 h 63"/>
                  <a:gd name="T22" fmla="*/ 41 w 130"/>
                  <a:gd name="T23" fmla="*/ 26 h 63"/>
                  <a:gd name="T24" fmla="*/ 59 w 130"/>
                  <a:gd name="T25" fmla="*/ 36 h 63"/>
                  <a:gd name="T26" fmla="*/ 85 w 130"/>
                  <a:gd name="T27" fmla="*/ 37 h 63"/>
                  <a:gd name="T28" fmla="*/ 87 w 130"/>
                  <a:gd name="T29" fmla="*/ 35 h 63"/>
                  <a:gd name="T30" fmla="*/ 85 w 130"/>
                  <a:gd name="T31" fmla="*/ 33 h 63"/>
                  <a:gd name="T32" fmla="*/ 59 w 130"/>
                  <a:gd name="T33" fmla="*/ 32 h 63"/>
                  <a:gd name="T34" fmla="*/ 45 w 130"/>
                  <a:gd name="T35" fmla="*/ 26 h 63"/>
                  <a:gd name="T36" fmla="*/ 51 w 130"/>
                  <a:gd name="T37" fmla="*/ 21 h 63"/>
                  <a:gd name="T38" fmla="*/ 72 w 130"/>
                  <a:gd name="T39" fmla="*/ 20 h 63"/>
                  <a:gd name="T40" fmla="*/ 79 w 130"/>
                  <a:gd name="T41" fmla="*/ 18 h 63"/>
                  <a:gd name="T42" fmla="*/ 98 w 130"/>
                  <a:gd name="T43" fmla="*/ 15 h 63"/>
                  <a:gd name="T44" fmla="*/ 110 w 130"/>
                  <a:gd name="T45" fmla="*/ 20 h 63"/>
                  <a:gd name="T46" fmla="*/ 110 w 130"/>
                  <a:gd name="T47" fmla="*/ 51 h 63"/>
                  <a:gd name="T48" fmla="*/ 74 w 130"/>
                  <a:gd name="T49" fmla="*/ 51 h 63"/>
                  <a:gd name="T50" fmla="*/ 49 w 130"/>
                  <a:gd name="T51" fmla="*/ 45 h 63"/>
                  <a:gd name="T52" fmla="*/ 8 w 130"/>
                  <a:gd name="T53" fmla="*/ 17 h 63"/>
                  <a:gd name="T54" fmla="*/ 6 w 130"/>
                  <a:gd name="T55" fmla="*/ 9 h 63"/>
                  <a:gd name="T56" fmla="*/ 17 w 130"/>
                  <a:gd name="T57" fmla="*/ 9 h 63"/>
                  <a:gd name="T58" fmla="*/ 36 w 130"/>
                  <a:gd name="T59" fmla="*/ 21 h 63"/>
                  <a:gd name="T60" fmla="*/ 39 w 130"/>
                  <a:gd name="T61" fmla="*/ 20 h 63"/>
                  <a:gd name="T62" fmla="*/ 38 w 130"/>
                  <a:gd name="T63" fmla="*/ 17 h 63"/>
                  <a:gd name="T64" fmla="*/ 19 w 130"/>
                  <a:gd name="T65" fmla="*/ 6 h 63"/>
                  <a:gd name="T66" fmla="*/ 3 w 130"/>
                  <a:gd name="T67" fmla="*/ 7 h 63"/>
                  <a:gd name="T68" fmla="*/ 6 w 130"/>
                  <a:gd name="T69" fmla="*/ 21 h 63"/>
                  <a:gd name="T70" fmla="*/ 47 w 130"/>
                  <a:gd name="T71" fmla="*/ 49 h 63"/>
                  <a:gd name="T72" fmla="*/ 74 w 130"/>
                  <a:gd name="T73" fmla="*/ 55 h 63"/>
                  <a:gd name="T74" fmla="*/ 110 w 130"/>
                  <a:gd name="T75" fmla="*/ 55 h 63"/>
                  <a:gd name="T76" fmla="*/ 110 w 130"/>
                  <a:gd name="T77" fmla="*/ 61 h 63"/>
                  <a:gd name="T78" fmla="*/ 112 w 130"/>
                  <a:gd name="T79" fmla="*/ 63 h 63"/>
                  <a:gd name="T80" fmla="*/ 128 w 130"/>
                  <a:gd name="T81" fmla="*/ 63 h 63"/>
                  <a:gd name="T82" fmla="*/ 130 w 130"/>
                  <a:gd name="T83" fmla="*/ 61 h 63"/>
                  <a:gd name="T84" fmla="*/ 128 w 130"/>
                  <a:gd name="T85" fmla="*/ 5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63">
                    <a:moveTo>
                      <a:pt x="128" y="59"/>
                    </a:moveTo>
                    <a:cubicBezTo>
                      <a:pt x="114" y="59"/>
                      <a:pt x="114" y="59"/>
                      <a:pt x="114" y="59"/>
                    </a:cubicBezTo>
                    <a:cubicBezTo>
                      <a:pt x="114" y="20"/>
                      <a:pt x="114" y="20"/>
                      <a:pt x="114" y="20"/>
                    </a:cubicBezTo>
                    <a:cubicBezTo>
                      <a:pt x="128" y="20"/>
                      <a:pt x="128" y="20"/>
                      <a:pt x="128" y="20"/>
                    </a:cubicBezTo>
                    <a:cubicBezTo>
                      <a:pt x="129" y="20"/>
                      <a:pt x="130" y="19"/>
                      <a:pt x="130" y="18"/>
                    </a:cubicBezTo>
                    <a:cubicBezTo>
                      <a:pt x="130" y="17"/>
                      <a:pt x="129" y="16"/>
                      <a:pt x="128" y="16"/>
                    </a:cubicBezTo>
                    <a:cubicBezTo>
                      <a:pt x="112" y="16"/>
                      <a:pt x="112" y="16"/>
                      <a:pt x="112" y="16"/>
                    </a:cubicBezTo>
                    <a:cubicBezTo>
                      <a:pt x="111" y="16"/>
                      <a:pt x="105" y="12"/>
                      <a:pt x="98" y="11"/>
                    </a:cubicBezTo>
                    <a:cubicBezTo>
                      <a:pt x="90" y="10"/>
                      <a:pt x="83" y="12"/>
                      <a:pt x="77" y="14"/>
                    </a:cubicBezTo>
                    <a:cubicBezTo>
                      <a:pt x="75" y="15"/>
                      <a:pt x="73" y="16"/>
                      <a:pt x="71" y="16"/>
                    </a:cubicBezTo>
                    <a:cubicBezTo>
                      <a:pt x="64" y="17"/>
                      <a:pt x="53" y="17"/>
                      <a:pt x="51" y="17"/>
                    </a:cubicBezTo>
                    <a:cubicBezTo>
                      <a:pt x="42" y="17"/>
                      <a:pt x="41" y="23"/>
                      <a:pt x="41" y="26"/>
                    </a:cubicBezTo>
                    <a:cubicBezTo>
                      <a:pt x="41" y="33"/>
                      <a:pt x="51" y="36"/>
                      <a:pt x="59" y="36"/>
                    </a:cubicBezTo>
                    <a:cubicBezTo>
                      <a:pt x="67" y="36"/>
                      <a:pt x="84" y="37"/>
                      <a:pt x="85" y="37"/>
                    </a:cubicBezTo>
                    <a:cubicBezTo>
                      <a:pt x="86" y="37"/>
                      <a:pt x="87" y="36"/>
                      <a:pt x="87" y="35"/>
                    </a:cubicBezTo>
                    <a:cubicBezTo>
                      <a:pt x="87" y="34"/>
                      <a:pt x="86" y="33"/>
                      <a:pt x="85" y="33"/>
                    </a:cubicBezTo>
                    <a:cubicBezTo>
                      <a:pt x="84" y="33"/>
                      <a:pt x="67" y="32"/>
                      <a:pt x="59" y="32"/>
                    </a:cubicBezTo>
                    <a:cubicBezTo>
                      <a:pt x="52" y="32"/>
                      <a:pt x="45" y="30"/>
                      <a:pt x="45" y="26"/>
                    </a:cubicBezTo>
                    <a:cubicBezTo>
                      <a:pt x="45" y="23"/>
                      <a:pt x="46" y="21"/>
                      <a:pt x="51" y="21"/>
                    </a:cubicBezTo>
                    <a:cubicBezTo>
                      <a:pt x="53" y="21"/>
                      <a:pt x="64" y="21"/>
                      <a:pt x="72" y="20"/>
                    </a:cubicBezTo>
                    <a:cubicBezTo>
                      <a:pt x="74" y="20"/>
                      <a:pt x="76" y="19"/>
                      <a:pt x="79" y="18"/>
                    </a:cubicBezTo>
                    <a:cubicBezTo>
                      <a:pt x="84" y="16"/>
                      <a:pt x="90" y="14"/>
                      <a:pt x="98" y="15"/>
                    </a:cubicBezTo>
                    <a:cubicBezTo>
                      <a:pt x="103" y="16"/>
                      <a:pt x="108" y="19"/>
                      <a:pt x="110" y="20"/>
                    </a:cubicBezTo>
                    <a:cubicBezTo>
                      <a:pt x="110" y="51"/>
                      <a:pt x="110" y="51"/>
                      <a:pt x="110" y="51"/>
                    </a:cubicBezTo>
                    <a:cubicBezTo>
                      <a:pt x="74" y="51"/>
                      <a:pt x="74" y="51"/>
                      <a:pt x="74" y="51"/>
                    </a:cubicBezTo>
                    <a:cubicBezTo>
                      <a:pt x="63" y="51"/>
                      <a:pt x="59" y="50"/>
                      <a:pt x="49" y="45"/>
                    </a:cubicBezTo>
                    <a:cubicBezTo>
                      <a:pt x="39" y="40"/>
                      <a:pt x="15" y="23"/>
                      <a:pt x="8" y="17"/>
                    </a:cubicBezTo>
                    <a:cubicBezTo>
                      <a:pt x="5" y="15"/>
                      <a:pt x="5" y="11"/>
                      <a:pt x="6" y="9"/>
                    </a:cubicBezTo>
                    <a:cubicBezTo>
                      <a:pt x="8" y="7"/>
                      <a:pt x="10" y="6"/>
                      <a:pt x="17" y="9"/>
                    </a:cubicBezTo>
                    <a:cubicBezTo>
                      <a:pt x="22" y="13"/>
                      <a:pt x="36" y="21"/>
                      <a:pt x="36" y="21"/>
                    </a:cubicBezTo>
                    <a:cubicBezTo>
                      <a:pt x="37" y="21"/>
                      <a:pt x="38" y="21"/>
                      <a:pt x="39" y="20"/>
                    </a:cubicBezTo>
                    <a:cubicBezTo>
                      <a:pt x="39" y="19"/>
                      <a:pt x="39" y="18"/>
                      <a:pt x="38" y="17"/>
                    </a:cubicBezTo>
                    <a:cubicBezTo>
                      <a:pt x="38" y="17"/>
                      <a:pt x="24" y="9"/>
                      <a:pt x="19" y="6"/>
                    </a:cubicBezTo>
                    <a:cubicBezTo>
                      <a:pt x="16" y="4"/>
                      <a:pt x="8" y="0"/>
                      <a:pt x="3" y="7"/>
                    </a:cubicBezTo>
                    <a:cubicBezTo>
                      <a:pt x="0" y="11"/>
                      <a:pt x="1" y="17"/>
                      <a:pt x="6" y="21"/>
                    </a:cubicBezTo>
                    <a:cubicBezTo>
                      <a:pt x="13" y="26"/>
                      <a:pt x="37" y="44"/>
                      <a:pt x="47" y="49"/>
                    </a:cubicBezTo>
                    <a:cubicBezTo>
                      <a:pt x="58" y="54"/>
                      <a:pt x="62" y="55"/>
                      <a:pt x="74" y="55"/>
                    </a:cubicBezTo>
                    <a:cubicBezTo>
                      <a:pt x="110" y="55"/>
                      <a:pt x="110" y="55"/>
                      <a:pt x="110" y="55"/>
                    </a:cubicBezTo>
                    <a:cubicBezTo>
                      <a:pt x="110" y="61"/>
                      <a:pt x="110" y="61"/>
                      <a:pt x="110" y="61"/>
                    </a:cubicBezTo>
                    <a:cubicBezTo>
                      <a:pt x="110" y="63"/>
                      <a:pt x="111" y="63"/>
                      <a:pt x="112" y="63"/>
                    </a:cubicBezTo>
                    <a:cubicBezTo>
                      <a:pt x="128" y="63"/>
                      <a:pt x="128" y="63"/>
                      <a:pt x="128" y="63"/>
                    </a:cubicBezTo>
                    <a:cubicBezTo>
                      <a:pt x="129" y="63"/>
                      <a:pt x="130" y="63"/>
                      <a:pt x="130" y="61"/>
                    </a:cubicBezTo>
                    <a:cubicBezTo>
                      <a:pt x="130" y="60"/>
                      <a:pt x="129" y="59"/>
                      <a:pt x="128" y="59"/>
                    </a:cubicBezTo>
                    <a:close/>
                  </a:path>
                </a:pathLst>
              </a:custGeom>
              <a:solidFill>
                <a:srgbClr val="0067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975" tIns="44487" rIns="88975" bIns="44487" numCol="1" anchor="t" anchorCtr="0" compatLnSpc="1">
                <a:prstTxWarp prst="textNoShape">
                  <a:avLst/>
                </a:prstTxWarp>
              </a:bodyPr>
              <a:lstStyle/>
              <a:p>
                <a:endParaRPr lang="en-US" sz="1751"/>
              </a:p>
            </p:txBody>
          </p:sp>
        </p:grpSp>
      </p:grpSp>
      <p:pic>
        <p:nvPicPr>
          <p:cNvPr id="3" name="Picture 2">
            <a:extLst>
              <a:ext uri="{FF2B5EF4-FFF2-40B4-BE49-F238E27FC236}">
                <a16:creationId xmlns:a16="http://schemas.microsoft.com/office/drawing/2014/main" id="{8C20187F-0677-6932-4C3D-0CA30B087114}"/>
              </a:ext>
            </a:extLst>
          </p:cNvPr>
          <p:cNvPicPr>
            <a:picLocks noChangeAspect="1"/>
          </p:cNvPicPr>
          <p:nvPr/>
        </p:nvPicPr>
        <p:blipFill rotWithShape="1">
          <a:blip r:embed="rId76"/>
          <a:srcRect t="24108" b="21586"/>
          <a:stretch/>
        </p:blipFill>
        <p:spPr>
          <a:xfrm>
            <a:off x="12031725" y="5090824"/>
            <a:ext cx="1165113" cy="332686"/>
          </a:xfrm>
          <a:prstGeom prst="rect">
            <a:avLst/>
          </a:prstGeom>
        </p:spPr>
      </p:pic>
      <p:pic>
        <p:nvPicPr>
          <p:cNvPr id="224" name="Picture 12" descr="Geisinger Health System - Products, Competitors, Financials, Employees,  Headquarters Locations">
            <a:extLst>
              <a:ext uri="{FF2B5EF4-FFF2-40B4-BE49-F238E27FC236}">
                <a16:creationId xmlns:a16="http://schemas.microsoft.com/office/drawing/2014/main" id="{E91926F1-458D-76D9-9D6B-7D9B48AE0337}"/>
              </a:ext>
            </a:extLst>
          </p:cNvPr>
          <p:cNvPicPr>
            <a:picLocks noChangeAspect="1" noChangeArrowheads="1"/>
          </p:cNvPicPr>
          <p:nvPr/>
        </p:nvPicPr>
        <p:blipFill rotWithShape="1">
          <a:blip r:embed="rId77">
            <a:extLst>
              <a:ext uri="{28A0092B-C50C-407E-A947-70E740481C1C}">
                <a14:useLocalDpi xmlns:a14="http://schemas.microsoft.com/office/drawing/2010/main" val="0"/>
              </a:ext>
            </a:extLst>
          </a:blip>
          <a:srcRect t="27346" b="24557"/>
          <a:stretch/>
        </p:blipFill>
        <p:spPr bwMode="auto">
          <a:xfrm>
            <a:off x="9183342" y="2037565"/>
            <a:ext cx="895913" cy="238286"/>
          </a:xfrm>
          <a:prstGeom prst="rect">
            <a:avLst/>
          </a:prstGeom>
          <a:noFill/>
          <a:extLst>
            <a:ext uri="{909E8E84-426E-40DD-AFC4-6F175D3DCCD1}">
              <a14:hiddenFill xmlns:a14="http://schemas.microsoft.com/office/drawing/2010/main">
                <a:solidFill>
                  <a:srgbClr val="FFFFFF"/>
                </a:solidFill>
              </a14:hiddenFill>
            </a:ext>
          </a:extLst>
        </p:spPr>
      </p:pic>
      <p:pic>
        <p:nvPicPr>
          <p:cNvPr id="227" name="Picture 2" descr="Healthcare Heroes">
            <a:extLst>
              <a:ext uri="{FF2B5EF4-FFF2-40B4-BE49-F238E27FC236}">
                <a16:creationId xmlns:a16="http://schemas.microsoft.com/office/drawing/2014/main" id="{F2F6DBB2-AD68-23A1-569F-0F1DBCDBFB10}"/>
              </a:ext>
            </a:extLst>
          </p:cNvPr>
          <p:cNvPicPr>
            <a:picLocks noChangeAspect="1" noChangeArrowheads="1"/>
          </p:cNvPicPr>
          <p:nvPr/>
        </p:nvPicPr>
        <p:blipFill rotWithShape="1">
          <a:blip r:embed="rId78">
            <a:extLst>
              <a:ext uri="{28A0092B-C50C-407E-A947-70E740481C1C}">
                <a14:useLocalDpi xmlns:a14="http://schemas.microsoft.com/office/drawing/2010/main" val="0"/>
              </a:ext>
            </a:extLst>
          </a:blip>
          <a:srcRect b="22317"/>
          <a:stretch/>
        </p:blipFill>
        <p:spPr bwMode="auto">
          <a:xfrm>
            <a:off x="7850761" y="1952381"/>
            <a:ext cx="1172765" cy="296725"/>
          </a:xfrm>
          <a:prstGeom prst="rect">
            <a:avLst/>
          </a:prstGeom>
          <a:noFill/>
          <a:extLst>
            <a:ext uri="{909E8E84-426E-40DD-AFC4-6F175D3DCCD1}">
              <a14:hiddenFill xmlns:a14="http://schemas.microsoft.com/office/drawing/2010/main">
                <a:solidFill>
                  <a:srgbClr val="FFFFFF"/>
                </a:solidFill>
              </a14:hiddenFill>
            </a:ext>
          </a:extLst>
        </p:spPr>
      </p:pic>
      <p:pic>
        <p:nvPicPr>
          <p:cNvPr id="228" name="Picture 4" descr="Center for Autism and Related Disorders - Wikipedia">
            <a:extLst>
              <a:ext uri="{FF2B5EF4-FFF2-40B4-BE49-F238E27FC236}">
                <a16:creationId xmlns:a16="http://schemas.microsoft.com/office/drawing/2014/main" id="{F60DFE26-5DC2-637E-0931-ABC76B344718}"/>
              </a:ext>
            </a:extLst>
          </p:cNvPr>
          <p:cNvPicPr>
            <a:picLocks noChangeAspect="1" noChangeArrowheads="1"/>
          </p:cNvPicPr>
          <p:nvPr/>
        </p:nvPicPr>
        <p:blipFill>
          <a:blip r:embed="rId79">
            <a:extLst>
              <a:ext uri="{28A0092B-C50C-407E-A947-70E740481C1C}">
                <a14:useLocalDpi xmlns:a14="http://schemas.microsoft.com/office/drawing/2010/main" val="0"/>
              </a:ext>
            </a:extLst>
          </a:blip>
          <a:srcRect/>
          <a:stretch>
            <a:fillRect/>
          </a:stretch>
        </p:blipFill>
        <p:spPr bwMode="auto">
          <a:xfrm>
            <a:off x="11611960" y="2603861"/>
            <a:ext cx="1201494" cy="408506"/>
          </a:xfrm>
          <a:prstGeom prst="rect">
            <a:avLst/>
          </a:prstGeom>
          <a:noFill/>
          <a:extLst>
            <a:ext uri="{909E8E84-426E-40DD-AFC4-6F175D3DCCD1}">
              <a14:hiddenFill xmlns:a14="http://schemas.microsoft.com/office/drawing/2010/main">
                <a:solidFill>
                  <a:srgbClr val="FFFFFF"/>
                </a:solidFill>
              </a14:hiddenFill>
            </a:ext>
          </a:extLst>
        </p:spPr>
      </p:pic>
      <p:pic>
        <p:nvPicPr>
          <p:cNvPr id="230" name="Picture 6" descr="Physician Recruitment | Advanced Urology Institute">
            <a:extLst>
              <a:ext uri="{FF2B5EF4-FFF2-40B4-BE49-F238E27FC236}">
                <a16:creationId xmlns:a16="http://schemas.microsoft.com/office/drawing/2014/main" id="{E0666A1A-D2E9-E647-241D-124C3FBA7EF3}"/>
              </a:ext>
            </a:extLst>
          </p:cNvPr>
          <p:cNvPicPr>
            <a:picLocks noChangeAspect="1" noChangeArrowheads="1"/>
          </p:cNvPicPr>
          <p:nvPr/>
        </p:nvPicPr>
        <p:blipFill rotWithShape="1">
          <a:blip r:embed="rId80">
            <a:extLst>
              <a:ext uri="{28A0092B-C50C-407E-A947-70E740481C1C}">
                <a14:useLocalDpi xmlns:a14="http://schemas.microsoft.com/office/drawing/2010/main" val="0"/>
              </a:ext>
            </a:extLst>
          </a:blip>
          <a:srcRect l="22325" t="27853" r="21353" b="26711"/>
          <a:stretch/>
        </p:blipFill>
        <p:spPr bwMode="auto">
          <a:xfrm>
            <a:off x="8176920" y="4183335"/>
            <a:ext cx="844475" cy="383202"/>
          </a:xfrm>
          <a:prstGeom prst="rect">
            <a:avLst/>
          </a:prstGeom>
          <a:noFill/>
          <a:extLst>
            <a:ext uri="{909E8E84-426E-40DD-AFC4-6F175D3DCCD1}">
              <a14:hiddenFill xmlns:a14="http://schemas.microsoft.com/office/drawing/2010/main">
                <a:solidFill>
                  <a:srgbClr val="FFFFFF"/>
                </a:solidFill>
              </a14:hiddenFill>
            </a:ext>
          </a:extLst>
        </p:spPr>
      </p:pic>
      <p:pic>
        <p:nvPicPr>
          <p:cNvPr id="225" name="Picture 230">
            <a:extLst>
              <a:ext uri="{FF2B5EF4-FFF2-40B4-BE49-F238E27FC236}">
                <a16:creationId xmlns:a16="http://schemas.microsoft.com/office/drawing/2014/main" id="{F3D503E6-2802-E4CC-1BC5-25DE55CEE37F}"/>
              </a:ext>
            </a:extLst>
          </p:cNvPr>
          <p:cNvPicPr>
            <a:picLocks noChangeAspect="1"/>
          </p:cNvPicPr>
          <p:nvPr/>
        </p:nvPicPr>
        <p:blipFill>
          <a:blip r:embed="rId81"/>
          <a:stretch>
            <a:fillRect/>
          </a:stretch>
        </p:blipFill>
        <p:spPr>
          <a:xfrm>
            <a:off x="9077425" y="4226126"/>
            <a:ext cx="1217866" cy="335221"/>
          </a:xfrm>
          <a:prstGeom prst="rect">
            <a:avLst/>
          </a:prstGeom>
        </p:spPr>
      </p:pic>
      <p:sp>
        <p:nvSpPr>
          <p:cNvPr id="226" name="Slide Number Placeholder 225">
            <a:extLst>
              <a:ext uri="{FF2B5EF4-FFF2-40B4-BE49-F238E27FC236}">
                <a16:creationId xmlns:a16="http://schemas.microsoft.com/office/drawing/2014/main" id="{537071DD-4ACF-3487-264A-63C0A84AE370}"/>
              </a:ext>
            </a:extLst>
          </p:cNvPr>
          <p:cNvSpPr>
            <a:spLocks noGrp="1"/>
          </p:cNvSpPr>
          <p:nvPr>
            <p:ph type="sldNum" sz="quarter" idx="4"/>
          </p:nvPr>
        </p:nvSpPr>
        <p:spPr/>
        <p:txBody>
          <a:bodyPr/>
          <a:lstStyle/>
          <a:p>
            <a:fld id="{495CDFE8-06BB-8C4A-81DE-67EF32F50FC9}" type="slidenum">
              <a:rPr lang="en-US" smtClean="0"/>
              <a:pPr/>
              <a:t>11</a:t>
            </a:fld>
            <a:endParaRPr lang="en-US" dirty="0"/>
          </a:p>
        </p:txBody>
      </p:sp>
    </p:spTree>
    <p:custDataLst>
      <p:tags r:id="rId1"/>
    </p:custDataLst>
    <p:extLst>
      <p:ext uri="{BB962C8B-B14F-4D97-AF65-F5344CB8AC3E}">
        <p14:creationId xmlns:p14="http://schemas.microsoft.com/office/powerpoint/2010/main" val="3470706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68485177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ASYMASTER" val="FTI US_Widescreen"/>
  <p:tag name="THINKCELLUNDODONOTDELETE" val="0"/>
  <p:tag name="DEFAULTLANGUAGEID" val="1033"/>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SETAUTONAVIGATOR" val="no"/>
</p:tagLst>
</file>

<file path=ppt/tags/tag4.xml><?xml version="1.0" encoding="utf-8"?>
<p:tagLst xmlns:a="http://schemas.openxmlformats.org/drawingml/2006/main" xmlns:r="http://schemas.openxmlformats.org/officeDocument/2006/relationships" xmlns:p="http://schemas.openxmlformats.org/presentationml/2006/main">
  <p:tag name="EASYCOUNT" val=";65.;66.;67.;68.;68.;69.;69.;70.;70.;71.;71.;72.;72.;73.;73.;74.;74.;75.;75.;76.;76.;77.;77.;78.;78.;79.;79.;80.;80.;81.;81.;82.;82.;83.;83.;84.;84.;85.;85.;86.;86.;87.;87.;88.;88.;89.;89.;90.;90.;91.;91.;92.;92.;93.;93.;94.;94.;95.;95.;96.;97.;97.;98.;98.;99.;99.;100.;100.;101.;101.;102.;102.;103.;103.;104.;104.;105.;105.;106.;106.;107.;107.;108.;108.;109.;109.;110.;111.;112.;112.;113.;113.;114.;114.;115.;115.;116.;116.;117.;117.;118.;118.;119.;120.;121.;122.;123.;124.;125.;125.;126.;126.;127.;127.;128.;128.;129.;129.;130.;130.;131.;131.;132.;132."/>
  <p:tag name="EASYCHANGED" val="23_12_29-14:42:34"/>
</p:tagLst>
</file>

<file path=ppt/tags/tag5.xml><?xml version="1.0" encoding="utf-8"?>
<p:tagLst xmlns:a="http://schemas.openxmlformats.org/drawingml/2006/main" xmlns:r="http://schemas.openxmlformats.org/officeDocument/2006/relationships" xmlns:p="http://schemas.openxmlformats.org/presentationml/2006/main">
  <p:tag name="EASYCHECK" val=";OOWS"/>
</p:tagLst>
</file>

<file path=ppt/tags/tag6.xml><?xml version="1.0" encoding="utf-8"?>
<p:tagLst xmlns:a="http://schemas.openxmlformats.org/drawingml/2006/main" xmlns:r="http://schemas.openxmlformats.org/officeDocument/2006/relationships" xmlns:p="http://schemas.openxmlformats.org/presentationml/2006/main">
  <p:tag name="EASYCOUNT" val=";65."/>
</p:tagLst>
</file>

<file path=ppt/tags/tag7.xml><?xml version="1.0" encoding="utf-8"?>
<p:tagLst xmlns:a="http://schemas.openxmlformats.org/drawingml/2006/main" xmlns:r="http://schemas.openxmlformats.org/officeDocument/2006/relationships" xmlns:p="http://schemas.openxmlformats.org/presentationml/2006/main">
  <p:tag name="EASYCOUNT" val=";67."/>
</p:tagLst>
</file>

<file path=ppt/tags/tag8.xml><?xml version="1.0" encoding="utf-8"?>
<p:tagLst xmlns:a="http://schemas.openxmlformats.org/drawingml/2006/main" xmlns:r="http://schemas.openxmlformats.org/officeDocument/2006/relationships" xmlns:p="http://schemas.openxmlformats.org/presentationml/2006/main">
  <p:tag name="EASYCHECK" val=";OOWS"/>
</p:tagLst>
</file>

<file path=ppt/tags/tag9.xml><?xml version="1.0" encoding="utf-8"?>
<p:tagLst xmlns:a="http://schemas.openxmlformats.org/drawingml/2006/main" xmlns:r="http://schemas.openxmlformats.org/officeDocument/2006/relationships" xmlns:p="http://schemas.openxmlformats.org/presentationml/2006/main">
  <p:tag name="ICONSECONDCOLOR" val="16777215"/>
</p:tagLst>
</file>

<file path=ppt/tags/tag10.xml><?xml version="1.0" encoding="utf-8"?>
<p:tagLst xmlns:a="http://schemas.openxmlformats.org/drawingml/2006/main" xmlns:r="http://schemas.openxmlformats.org/officeDocument/2006/relationships" xmlns:p="http://schemas.openxmlformats.org/presentationml/2006/main">
  <p:tag name="ICONSECONDCOLOR" val="16777215"/>
</p:tagLst>
</file>

<file path=ppt/tags/tag11.xml><?xml version="1.0" encoding="utf-8"?>
<p:tagLst xmlns:a="http://schemas.openxmlformats.org/drawingml/2006/main" xmlns:r="http://schemas.openxmlformats.org/officeDocument/2006/relationships" xmlns:p="http://schemas.openxmlformats.org/presentationml/2006/main">
  <p:tag name="ICONSECONDCOLOR" val="16777215"/>
</p:tagLst>
</file>

<file path=ppt/tags/tag12.xml><?xml version="1.0" encoding="utf-8"?>
<p:tagLst xmlns:a="http://schemas.openxmlformats.org/drawingml/2006/main" xmlns:r="http://schemas.openxmlformats.org/officeDocument/2006/relationships" xmlns:p="http://schemas.openxmlformats.org/presentationml/2006/main">
  <p:tag name="ICONSECONDCOLOR" val="16777215"/>
</p:tagLst>
</file>

<file path=ppt/tags/tag13.xml><?xml version="1.0" encoding="utf-8"?>
<p:tagLst xmlns:a="http://schemas.openxmlformats.org/drawingml/2006/main" xmlns:r="http://schemas.openxmlformats.org/officeDocument/2006/relationships" xmlns:p="http://schemas.openxmlformats.org/presentationml/2006/main">
  <p:tag name="ICONSECONDCOLOR" val="16777215"/>
</p:tagLst>
</file>

<file path=ppt/tags/tag14.xml><?xml version="1.0" encoding="utf-8"?>
<p:tagLst xmlns:a="http://schemas.openxmlformats.org/drawingml/2006/main" xmlns:r="http://schemas.openxmlformats.org/officeDocument/2006/relationships" xmlns:p="http://schemas.openxmlformats.org/presentationml/2006/main">
  <p:tag name="ICONSECONDCOLOR" val="16777215"/>
</p:tagLst>
</file>

<file path=ppt/tags/tag15.xml><?xml version="1.0" encoding="utf-8"?>
<p:tagLst xmlns:a="http://schemas.openxmlformats.org/drawingml/2006/main" xmlns:r="http://schemas.openxmlformats.org/officeDocument/2006/relationships" xmlns:p="http://schemas.openxmlformats.org/presentationml/2006/main">
  <p:tag name="ICONSECONDCOLOR" val="16777215"/>
</p:tagLst>
</file>

<file path=ppt/tags/tag16.xml><?xml version="1.0" encoding="utf-8"?>
<p:tagLst xmlns:a="http://schemas.openxmlformats.org/drawingml/2006/main" xmlns:r="http://schemas.openxmlformats.org/officeDocument/2006/relationships" xmlns:p="http://schemas.openxmlformats.org/presentationml/2006/main">
  <p:tag name="ICONSECONDCOLOR" val="16777215"/>
</p:tagLst>
</file>

<file path=ppt/tags/tag17.xml><?xml version="1.0" encoding="utf-8"?>
<p:tagLst xmlns:a="http://schemas.openxmlformats.org/drawingml/2006/main" xmlns:r="http://schemas.openxmlformats.org/officeDocument/2006/relationships" xmlns:p="http://schemas.openxmlformats.org/presentationml/2006/main">
  <p:tag name="ICONSECONDCOLOR" val="16777215"/>
</p:tagLst>
</file>

<file path=ppt/tags/tag18.xml><?xml version="1.0" encoding="utf-8"?>
<p:tagLst xmlns:a="http://schemas.openxmlformats.org/drawingml/2006/main" xmlns:r="http://schemas.openxmlformats.org/officeDocument/2006/relationships" xmlns:p="http://schemas.openxmlformats.org/presentationml/2006/main">
  <p:tag name="ICONSECONDCOLOR" val="16777215"/>
</p:tagLst>
</file>

<file path=ppt/tags/tag19.xml><?xml version="1.0" encoding="utf-8"?>
<p:tagLst xmlns:a="http://schemas.openxmlformats.org/drawingml/2006/main" xmlns:r="http://schemas.openxmlformats.org/officeDocument/2006/relationships" xmlns:p="http://schemas.openxmlformats.org/presentationml/2006/main">
  <p:tag name="ICONSECONDCOLOR" val="16777215"/>
</p:tagLst>
</file>

<file path=ppt/tags/tag20.xml><?xml version="1.0" encoding="utf-8"?>
<p:tagLst xmlns:a="http://schemas.openxmlformats.org/drawingml/2006/main" xmlns:r="http://schemas.openxmlformats.org/officeDocument/2006/relationships" xmlns:p="http://schemas.openxmlformats.org/presentationml/2006/main">
  <p:tag name="ICONSECONDCOLOR" val="16777215"/>
</p:tagLst>
</file>

<file path=ppt/tags/tag21.xml><?xml version="1.0" encoding="utf-8"?>
<p:tagLst xmlns:a="http://schemas.openxmlformats.org/drawingml/2006/main" xmlns:r="http://schemas.openxmlformats.org/officeDocument/2006/relationships" xmlns:p="http://schemas.openxmlformats.org/presentationml/2006/main">
  <p:tag name="ICONSECONDCOLOR" val="16777215"/>
</p:tagLst>
</file>

<file path=ppt/tags/tag22.xml><?xml version="1.0" encoding="utf-8"?>
<p:tagLst xmlns:a="http://schemas.openxmlformats.org/drawingml/2006/main" xmlns:r="http://schemas.openxmlformats.org/officeDocument/2006/relationships" xmlns:p="http://schemas.openxmlformats.org/presentationml/2006/main">
  <p:tag name="ICONSECONDCOLOR" val="16777215"/>
</p:tagLst>
</file>

<file path=ppt/tags/tag23.xml><?xml version="1.0" encoding="utf-8"?>
<p:tagLst xmlns:a="http://schemas.openxmlformats.org/drawingml/2006/main" xmlns:r="http://schemas.openxmlformats.org/officeDocument/2006/relationships" xmlns:p="http://schemas.openxmlformats.org/presentationml/2006/main">
  <p:tag name="ICONSECONDCOLOR" val="16777215"/>
</p:tagLst>
</file>

<file path=ppt/tags/tag24.xml><?xml version="1.0" encoding="utf-8"?>
<p:tagLst xmlns:a="http://schemas.openxmlformats.org/drawingml/2006/main" xmlns:r="http://schemas.openxmlformats.org/officeDocument/2006/relationships" xmlns:p="http://schemas.openxmlformats.org/presentationml/2006/main">
  <p:tag name="ICONSECONDCOLOR" val="16777215"/>
</p:tagLst>
</file>

<file path=ppt/tags/tag25.xml><?xml version="1.0" encoding="utf-8"?>
<p:tagLst xmlns:a="http://schemas.openxmlformats.org/drawingml/2006/main" xmlns:r="http://schemas.openxmlformats.org/officeDocument/2006/relationships" xmlns:p="http://schemas.openxmlformats.org/presentationml/2006/main">
  <p:tag name="ICONSECONDCOLOR" val="16777215"/>
</p:tagLst>
</file>

<file path=ppt/tags/tag26.xml><?xml version="1.0" encoding="utf-8"?>
<p:tagLst xmlns:a="http://schemas.openxmlformats.org/drawingml/2006/main" xmlns:r="http://schemas.openxmlformats.org/officeDocument/2006/relationships" xmlns:p="http://schemas.openxmlformats.org/presentationml/2006/main">
  <p:tag name="ICONSECONDCOLOR" val="16777215"/>
</p:tagLst>
</file>

<file path=ppt/tags/tag27.xml><?xml version="1.0" encoding="utf-8"?>
<p:tagLst xmlns:a="http://schemas.openxmlformats.org/drawingml/2006/main" xmlns:r="http://schemas.openxmlformats.org/officeDocument/2006/relationships" xmlns:p="http://schemas.openxmlformats.org/presentationml/2006/main">
  <p:tag name="ICONSECONDCOLOR" val="16777215"/>
</p:tagLst>
</file>

<file path=ppt/tags/tag28.xml><?xml version="1.0" encoding="utf-8"?>
<p:tagLst xmlns:a="http://schemas.openxmlformats.org/drawingml/2006/main" xmlns:r="http://schemas.openxmlformats.org/officeDocument/2006/relationships" xmlns:p="http://schemas.openxmlformats.org/presentationml/2006/main">
  <p:tag name="ICONSECONDCOLOR" val="16777215"/>
</p:tagLst>
</file>

<file path=ppt/tags/tag29.xml><?xml version="1.0" encoding="utf-8"?>
<p:tagLst xmlns:a="http://schemas.openxmlformats.org/drawingml/2006/main" xmlns:r="http://schemas.openxmlformats.org/officeDocument/2006/relationships" xmlns:p="http://schemas.openxmlformats.org/presentationml/2006/main">
  <p:tag name="ICONSECONDCOLOR" val="16777215"/>
</p:tagLst>
</file>

<file path=ppt/tags/tag30.xml><?xml version="1.0" encoding="utf-8"?>
<p:tagLst xmlns:a="http://schemas.openxmlformats.org/drawingml/2006/main" xmlns:r="http://schemas.openxmlformats.org/officeDocument/2006/relationships" xmlns:p="http://schemas.openxmlformats.org/presentationml/2006/main">
  <p:tag name="ICONSECONDCOLOR" val="16777215"/>
</p:tagLst>
</file>

<file path=ppt/tags/tag31.xml><?xml version="1.0" encoding="utf-8"?>
<p:tagLst xmlns:a="http://schemas.openxmlformats.org/drawingml/2006/main" xmlns:r="http://schemas.openxmlformats.org/officeDocument/2006/relationships" xmlns:p="http://schemas.openxmlformats.org/presentationml/2006/main">
  <p:tag name="EASYCHANGED" val="23_12_29-14:44:04"/>
</p:tagLst>
</file>

<file path=ppt/tags/tag32.xml><?xml version="1.0" encoding="utf-8"?>
<p:tagLst xmlns:a="http://schemas.openxmlformats.org/drawingml/2006/main" xmlns:r="http://schemas.openxmlformats.org/officeDocument/2006/relationships" xmlns:p="http://schemas.openxmlformats.org/presentationml/2006/main">
  <p:tag name="ICONSECONDCOLOR" val="0"/>
</p:tagLst>
</file>

<file path=ppt/tags/tag33.xml><?xml version="1.0" encoding="utf-8"?>
<p:tagLst xmlns:a="http://schemas.openxmlformats.org/drawingml/2006/main" xmlns:r="http://schemas.openxmlformats.org/officeDocument/2006/relationships" xmlns:p="http://schemas.openxmlformats.org/presentationml/2006/main">
  <p:tag name="ICONSECONDCOLOR" val="0"/>
</p:tagLst>
</file>

<file path=ppt/tags/tag34.xml><?xml version="1.0" encoding="utf-8"?>
<p:tagLst xmlns:a="http://schemas.openxmlformats.org/drawingml/2006/main" xmlns:r="http://schemas.openxmlformats.org/officeDocument/2006/relationships" xmlns:p="http://schemas.openxmlformats.org/presentationml/2006/main">
  <p:tag name="ICONSECONDCOLOR" val="0"/>
</p:tagLst>
</file>

<file path=ppt/tags/tag35.xml><?xml version="1.0" encoding="utf-8"?>
<p:tagLst xmlns:a="http://schemas.openxmlformats.org/drawingml/2006/main" xmlns:r="http://schemas.openxmlformats.org/officeDocument/2006/relationships" xmlns:p="http://schemas.openxmlformats.org/presentationml/2006/main">
  <p:tag name="ICONSECONDCOLOR" val="0"/>
</p:tagLst>
</file>

<file path=ppt/tags/tag36.xml><?xml version="1.0" encoding="utf-8"?>
<p:tagLst xmlns:a="http://schemas.openxmlformats.org/drawingml/2006/main" xmlns:r="http://schemas.openxmlformats.org/officeDocument/2006/relationships" xmlns:p="http://schemas.openxmlformats.org/presentationml/2006/main">
  <p:tag name="ICONSECONDCOLOR" val="0"/>
</p:tagLst>
</file>

<file path=ppt/tags/tag37.xml><?xml version="1.0" encoding="utf-8"?>
<p:tagLst xmlns:a="http://schemas.openxmlformats.org/drawingml/2006/main" xmlns:r="http://schemas.openxmlformats.org/officeDocument/2006/relationships" xmlns:p="http://schemas.openxmlformats.org/presentationml/2006/main">
  <p:tag name="ICONSECONDCOLOR" val="0"/>
</p:tagLst>
</file>

<file path=ppt/tags/tag38.xml><?xml version="1.0" encoding="utf-8"?>
<p:tagLst xmlns:a="http://schemas.openxmlformats.org/drawingml/2006/main" xmlns:r="http://schemas.openxmlformats.org/officeDocument/2006/relationships" xmlns:p="http://schemas.openxmlformats.org/presentationml/2006/main">
  <p:tag name="ICONSECONDCOLOR" val="0"/>
</p:tagLst>
</file>

<file path=ppt/tags/tag39.xml><?xml version="1.0" encoding="utf-8"?>
<p:tagLst xmlns:a="http://schemas.openxmlformats.org/drawingml/2006/main" xmlns:r="http://schemas.openxmlformats.org/officeDocument/2006/relationships" xmlns:p="http://schemas.openxmlformats.org/presentationml/2006/main">
  <p:tag name="EASYCHANGED" val="23_12_29-14:45:33"/>
</p:tagLst>
</file>

<file path=ppt/tags/tag40.xml><?xml version="1.0" encoding="utf-8"?>
<p:tagLst xmlns:a="http://schemas.openxmlformats.org/drawingml/2006/main" xmlns:r="http://schemas.openxmlformats.org/officeDocument/2006/relationships" xmlns:p="http://schemas.openxmlformats.org/presentationml/2006/main">
  <p:tag name="EASYCOUNT" val=";554.;555.;556.;557.;558.;559.;560."/>
  <p:tag name="EASYCHANGED" val="23_12_29-16:46:35"/>
</p:tagLst>
</file>

<file path=ppt/tags/tag41.xml><?xml version="1.0" encoding="utf-8"?>
<p:tagLst xmlns:a="http://schemas.openxmlformats.org/drawingml/2006/main" xmlns:r="http://schemas.openxmlformats.org/officeDocument/2006/relationships" xmlns:p="http://schemas.openxmlformats.org/presentationml/2006/main">
  <p:tag name="EASYCOUNT" val=";555."/>
</p:tagLst>
</file>

<file path=ppt/tags/tag42.xml><?xml version="1.0" encoding="utf-8"?>
<p:tagLst xmlns:a="http://schemas.openxmlformats.org/drawingml/2006/main" xmlns:r="http://schemas.openxmlformats.org/officeDocument/2006/relationships" xmlns:p="http://schemas.openxmlformats.org/presentationml/2006/main">
  <p:tag name="EASYCOUNT" val=";556."/>
</p:tagLst>
</file>

<file path=ppt/tags/tag43.xml><?xml version="1.0" encoding="utf-8"?>
<p:tagLst xmlns:a="http://schemas.openxmlformats.org/drawingml/2006/main" xmlns:r="http://schemas.openxmlformats.org/officeDocument/2006/relationships" xmlns:p="http://schemas.openxmlformats.org/presentationml/2006/main">
  <p:tag name="EASYCOUNT" val=";557."/>
</p:tagLst>
</file>

<file path=ppt/tags/tag44.xml><?xml version="1.0" encoding="utf-8"?>
<p:tagLst xmlns:a="http://schemas.openxmlformats.org/drawingml/2006/main" xmlns:r="http://schemas.openxmlformats.org/officeDocument/2006/relationships" xmlns:p="http://schemas.openxmlformats.org/presentationml/2006/main">
  <p:tag name="EASYCOUNT" val=";558."/>
</p:tagLst>
</file>

<file path=ppt/tags/tag45.xml><?xml version="1.0" encoding="utf-8"?>
<p:tagLst xmlns:a="http://schemas.openxmlformats.org/drawingml/2006/main" xmlns:r="http://schemas.openxmlformats.org/officeDocument/2006/relationships" xmlns:p="http://schemas.openxmlformats.org/presentationml/2006/main">
  <p:tag name="ISAUTOSHAPE" val="1"/>
  <p:tag name="EASYCOUNT" val=";559.;560."/>
</p:tagLst>
</file>

<file path=ppt/tags/tag46.xml><?xml version="1.0" encoding="utf-8"?>
<p:tagLst xmlns:a="http://schemas.openxmlformats.org/drawingml/2006/main" xmlns:r="http://schemas.openxmlformats.org/officeDocument/2006/relationships" xmlns:p="http://schemas.openxmlformats.org/presentationml/2006/main">
  <p:tag name="EASYCOUNT" val=";539.;540.;541.;542.;543.;544.;545.;546.;547.;548.;549.;550.;551.;552.;553."/>
  <p:tag name="EASYCHANGED" val="24_01_04-14:02:11"/>
</p:tagLst>
</file>

<file path=ppt/tags/tag47.xml><?xml version="1.0" encoding="utf-8"?>
<p:tagLst xmlns:a="http://schemas.openxmlformats.org/drawingml/2006/main" xmlns:r="http://schemas.openxmlformats.org/officeDocument/2006/relationships" xmlns:p="http://schemas.openxmlformats.org/presentationml/2006/main">
  <p:tag name="EASYCOUNT" val=";540."/>
</p:tagLst>
</file>

<file path=ppt/tags/tag48.xml><?xml version="1.0" encoding="utf-8"?>
<p:tagLst xmlns:a="http://schemas.openxmlformats.org/drawingml/2006/main" xmlns:r="http://schemas.openxmlformats.org/officeDocument/2006/relationships" xmlns:p="http://schemas.openxmlformats.org/presentationml/2006/main">
  <p:tag name="EASYCOUNT" val=";541."/>
</p:tagLst>
</file>

<file path=ppt/tags/tag49.xml><?xml version="1.0" encoding="utf-8"?>
<p:tagLst xmlns:a="http://schemas.openxmlformats.org/drawingml/2006/main" xmlns:r="http://schemas.openxmlformats.org/officeDocument/2006/relationships" xmlns:p="http://schemas.openxmlformats.org/presentationml/2006/main">
  <p:tag name="EASYCOUNT" val=";542."/>
</p:tagLst>
</file>

<file path=ppt/tags/tag50.xml><?xml version="1.0" encoding="utf-8"?>
<p:tagLst xmlns:a="http://schemas.openxmlformats.org/drawingml/2006/main" xmlns:r="http://schemas.openxmlformats.org/officeDocument/2006/relationships" xmlns:p="http://schemas.openxmlformats.org/presentationml/2006/main">
  <p:tag name="EASYCOUNT" val=";543."/>
</p:tagLst>
</file>

<file path=ppt/tags/tag51.xml><?xml version="1.0" encoding="utf-8"?>
<p:tagLst xmlns:a="http://schemas.openxmlformats.org/drawingml/2006/main" xmlns:r="http://schemas.openxmlformats.org/officeDocument/2006/relationships" xmlns:p="http://schemas.openxmlformats.org/presentationml/2006/main">
  <p:tag name="EASYCOUNT" val=";544."/>
</p:tagLst>
</file>

<file path=ppt/tags/tag52.xml><?xml version="1.0" encoding="utf-8"?>
<p:tagLst xmlns:a="http://schemas.openxmlformats.org/drawingml/2006/main" xmlns:r="http://schemas.openxmlformats.org/officeDocument/2006/relationships" xmlns:p="http://schemas.openxmlformats.org/presentationml/2006/main">
  <p:tag name="EASYCOUNT" val=";545."/>
</p:tagLst>
</file>

<file path=ppt/tags/tag53.xml><?xml version="1.0" encoding="utf-8"?>
<p:tagLst xmlns:a="http://schemas.openxmlformats.org/drawingml/2006/main" xmlns:r="http://schemas.openxmlformats.org/officeDocument/2006/relationships" xmlns:p="http://schemas.openxmlformats.org/presentationml/2006/main">
  <p:tag name="EASYCOUNT" val=";546."/>
</p:tagLst>
</file>

<file path=ppt/tags/tag54.xml><?xml version="1.0" encoding="utf-8"?>
<p:tagLst xmlns:a="http://schemas.openxmlformats.org/drawingml/2006/main" xmlns:r="http://schemas.openxmlformats.org/officeDocument/2006/relationships" xmlns:p="http://schemas.openxmlformats.org/presentationml/2006/main">
  <p:tag name="EASYCOUNT" val=";547."/>
</p:tagLst>
</file>

<file path=ppt/tags/tag55.xml><?xml version="1.0" encoding="utf-8"?>
<p:tagLst xmlns:a="http://schemas.openxmlformats.org/drawingml/2006/main" xmlns:r="http://schemas.openxmlformats.org/officeDocument/2006/relationships" xmlns:p="http://schemas.openxmlformats.org/presentationml/2006/main">
  <p:tag name="EASYCOUNT" val=";548."/>
</p:tagLst>
</file>

<file path=ppt/tags/tag56.xml><?xml version="1.0" encoding="utf-8"?>
<p:tagLst xmlns:a="http://schemas.openxmlformats.org/drawingml/2006/main" xmlns:r="http://schemas.openxmlformats.org/officeDocument/2006/relationships" xmlns:p="http://schemas.openxmlformats.org/presentationml/2006/main">
  <p:tag name="EASYCOUNT" val=";549."/>
</p:tagLst>
</file>

<file path=ppt/tags/tag57.xml><?xml version="1.0" encoding="utf-8"?>
<p:tagLst xmlns:a="http://schemas.openxmlformats.org/drawingml/2006/main" xmlns:r="http://schemas.openxmlformats.org/officeDocument/2006/relationships" xmlns:p="http://schemas.openxmlformats.org/presentationml/2006/main">
  <p:tag name="EASYCOUNT" val=";550."/>
</p:tagLst>
</file>

<file path=ppt/tags/tag58.xml><?xml version="1.0" encoding="utf-8"?>
<p:tagLst xmlns:a="http://schemas.openxmlformats.org/drawingml/2006/main" xmlns:r="http://schemas.openxmlformats.org/officeDocument/2006/relationships" xmlns:p="http://schemas.openxmlformats.org/presentationml/2006/main">
  <p:tag name="EASYCOUNT" val=";551."/>
</p:tagLst>
</file>

<file path=ppt/tags/tag59.xml><?xml version="1.0" encoding="utf-8"?>
<p:tagLst xmlns:a="http://schemas.openxmlformats.org/drawingml/2006/main" xmlns:r="http://schemas.openxmlformats.org/officeDocument/2006/relationships" xmlns:p="http://schemas.openxmlformats.org/presentationml/2006/main">
  <p:tag name="EASYCOUNT" val=";552."/>
</p:tagLst>
</file>

<file path=ppt/tags/tag60.xml><?xml version="1.0" encoding="utf-8"?>
<p:tagLst xmlns:a="http://schemas.openxmlformats.org/drawingml/2006/main" xmlns:r="http://schemas.openxmlformats.org/officeDocument/2006/relationships" xmlns:p="http://schemas.openxmlformats.org/presentationml/2006/main">
  <p:tag name="EASYCOUNT" val=";553."/>
</p:tagLst>
</file>

<file path=ppt/tags/tag61.xml><?xml version="1.0" encoding="utf-8"?>
<p:tagLst xmlns:a="http://schemas.openxmlformats.org/drawingml/2006/main" xmlns:r="http://schemas.openxmlformats.org/officeDocument/2006/relationships" xmlns:p="http://schemas.openxmlformats.org/presentationml/2006/main">
  <p:tag name="EASYCHANGED" val="23_12_29-14:46:54"/>
</p:tagLst>
</file>

<file path=ppt/tags/tag62.xml><?xml version="1.0" encoding="utf-8"?>
<p:tagLst xmlns:a="http://schemas.openxmlformats.org/drawingml/2006/main" xmlns:r="http://schemas.openxmlformats.org/officeDocument/2006/relationships" xmlns:p="http://schemas.openxmlformats.org/presentationml/2006/main">
  <p:tag name="EASYCHANGED" val="23_12_29-16:45:22"/>
</p:tagLst>
</file>

<file path=ppt/tags/tag63.xml><?xml version="1.0" encoding="utf-8"?>
<p:tagLst xmlns:a="http://schemas.openxmlformats.org/drawingml/2006/main" xmlns:r="http://schemas.openxmlformats.org/officeDocument/2006/relationships" xmlns:p="http://schemas.openxmlformats.org/presentationml/2006/main">
  <p:tag name="ICONSECONDCOLOR" val="0"/>
</p:tagLst>
</file>

<file path=ppt/tags/tag64.xml><?xml version="1.0" encoding="utf-8"?>
<p:tagLst xmlns:a="http://schemas.openxmlformats.org/drawingml/2006/main" xmlns:r="http://schemas.openxmlformats.org/officeDocument/2006/relationships" xmlns:p="http://schemas.openxmlformats.org/presentationml/2006/main">
  <p:tag name="ICONSECONDCOLOR" val="0"/>
</p:tagLst>
</file>

<file path=ppt/tags/tag65.xml><?xml version="1.0" encoding="utf-8"?>
<p:tagLst xmlns:a="http://schemas.openxmlformats.org/drawingml/2006/main" xmlns:r="http://schemas.openxmlformats.org/officeDocument/2006/relationships" xmlns:p="http://schemas.openxmlformats.org/presentationml/2006/main">
  <p:tag name="ICONSECONDCOLOR" val="0"/>
</p:tagLst>
</file>

<file path=ppt/tags/tag66.xml><?xml version="1.0" encoding="utf-8"?>
<p:tagLst xmlns:a="http://schemas.openxmlformats.org/drawingml/2006/main" xmlns:r="http://schemas.openxmlformats.org/officeDocument/2006/relationships" xmlns:p="http://schemas.openxmlformats.org/presentationml/2006/main">
  <p:tag name="ICONSECONDCOLOR" val="0"/>
</p:tagLst>
</file>

<file path=ppt/tags/tag67.xml><?xml version="1.0" encoding="utf-8"?>
<p:tagLst xmlns:a="http://schemas.openxmlformats.org/drawingml/2006/main" xmlns:r="http://schemas.openxmlformats.org/officeDocument/2006/relationships" xmlns:p="http://schemas.openxmlformats.org/presentationml/2006/main">
  <p:tag name="ICONSECONDCOLOR" val="0"/>
</p:tagLst>
</file>

<file path=ppt/tags/tag68.xml><?xml version="1.0" encoding="utf-8"?>
<p:tagLst xmlns:a="http://schemas.openxmlformats.org/drawingml/2006/main" xmlns:r="http://schemas.openxmlformats.org/officeDocument/2006/relationships" xmlns:p="http://schemas.openxmlformats.org/presentationml/2006/main">
  <p:tag name="EASYCOUNT" val=";46."/>
  <p:tag name="ICONSECONDCOLOR" val="0"/>
</p:tagLst>
</file>

<file path=ppt/tags/tag69.xml><?xml version="1.0" encoding="utf-8"?>
<p:tagLst xmlns:a="http://schemas.openxmlformats.org/drawingml/2006/main" xmlns:r="http://schemas.openxmlformats.org/officeDocument/2006/relationships" xmlns:p="http://schemas.openxmlformats.org/presentationml/2006/main">
  <p:tag name="ICONSECONDCOLOR" val="0"/>
</p:tagLst>
</file>

<file path=ppt/tags/tag70.xml><?xml version="1.0" encoding="utf-8"?>
<p:tagLst xmlns:a="http://schemas.openxmlformats.org/drawingml/2006/main" xmlns:r="http://schemas.openxmlformats.org/officeDocument/2006/relationships" xmlns:p="http://schemas.openxmlformats.org/presentationml/2006/main">
  <p:tag name="ICONSECONDCOLOR" val="0"/>
</p:tagLst>
</file>

<file path=ppt/tags/tag71.xml><?xml version="1.0" encoding="utf-8"?>
<p:tagLst xmlns:a="http://schemas.openxmlformats.org/drawingml/2006/main" xmlns:r="http://schemas.openxmlformats.org/officeDocument/2006/relationships" xmlns:p="http://schemas.openxmlformats.org/presentationml/2006/main">
  <p:tag name="ICONSECONDCOLOR" val="0"/>
</p:tagLst>
</file>

<file path=ppt/tags/tag72.xml><?xml version="1.0" encoding="utf-8"?>
<p:tagLst xmlns:a="http://schemas.openxmlformats.org/drawingml/2006/main" xmlns:r="http://schemas.openxmlformats.org/officeDocument/2006/relationships" xmlns:p="http://schemas.openxmlformats.org/presentationml/2006/main">
  <p:tag name="ICONSECONDCOLOR" val="0"/>
</p:tagLst>
</file>

<file path=ppt/tags/tag73.xml><?xml version="1.0" encoding="utf-8"?>
<p:tagLst xmlns:a="http://schemas.openxmlformats.org/drawingml/2006/main" xmlns:r="http://schemas.openxmlformats.org/officeDocument/2006/relationships" xmlns:p="http://schemas.openxmlformats.org/presentationml/2006/main">
  <p:tag name="ICONSECONDCOLOR" val="0"/>
</p:tagLst>
</file>

<file path=ppt/tags/tag74.xml><?xml version="1.0" encoding="utf-8"?>
<p:tagLst xmlns:a="http://schemas.openxmlformats.org/drawingml/2006/main" xmlns:r="http://schemas.openxmlformats.org/officeDocument/2006/relationships" xmlns:p="http://schemas.openxmlformats.org/presentationml/2006/main">
  <p:tag name="ICONSECONDCOLOR" val="0"/>
</p:tagLst>
</file>

<file path=ppt/tags/tag75.xml><?xml version="1.0" encoding="utf-8"?>
<p:tagLst xmlns:a="http://schemas.openxmlformats.org/drawingml/2006/main" xmlns:r="http://schemas.openxmlformats.org/officeDocument/2006/relationships" xmlns:p="http://schemas.openxmlformats.org/presentationml/2006/main">
  <p:tag name="ICONSECONDCOLOR" val="0"/>
</p:tagLst>
</file>

<file path=ppt/tags/tag76.xml><?xml version="1.0" encoding="utf-8"?>
<p:tagLst xmlns:a="http://schemas.openxmlformats.org/drawingml/2006/main" xmlns:r="http://schemas.openxmlformats.org/officeDocument/2006/relationships" xmlns:p="http://schemas.openxmlformats.org/presentationml/2006/main">
  <p:tag name="ICONSECONDCOLOR" val="0"/>
</p:tagLst>
</file>

<file path=ppt/tags/tag77.xml><?xml version="1.0" encoding="utf-8"?>
<p:tagLst xmlns:a="http://schemas.openxmlformats.org/drawingml/2006/main" xmlns:r="http://schemas.openxmlformats.org/officeDocument/2006/relationships" xmlns:p="http://schemas.openxmlformats.org/presentationml/2006/main">
  <p:tag name="ICONSECONDCOLOR" val="0"/>
</p:tagLst>
</file>

<file path=ppt/tags/tag78.xml><?xml version="1.0" encoding="utf-8"?>
<p:tagLst xmlns:a="http://schemas.openxmlformats.org/drawingml/2006/main" xmlns:r="http://schemas.openxmlformats.org/officeDocument/2006/relationships" xmlns:p="http://schemas.openxmlformats.org/presentationml/2006/main">
  <p:tag name="ICONSECONDCOLOR" val="0"/>
</p:tagLst>
</file>

<file path=ppt/tags/tag79.xml><?xml version="1.0" encoding="utf-8"?>
<p:tagLst xmlns:a="http://schemas.openxmlformats.org/drawingml/2006/main" xmlns:r="http://schemas.openxmlformats.org/officeDocument/2006/relationships" xmlns:p="http://schemas.openxmlformats.org/presentationml/2006/main">
  <p:tag name="EASYCOUNT" val=";406.;407."/>
  <p:tag name="EASYCHANGED" val="24_03_26-13:43:37"/>
</p:tagLst>
</file>

<file path=ppt/tags/tag80.xml><?xml version="1.0" encoding="utf-8"?>
<p:tagLst xmlns:a="http://schemas.openxmlformats.org/drawingml/2006/main" xmlns:r="http://schemas.openxmlformats.org/officeDocument/2006/relationships" xmlns:p="http://schemas.openxmlformats.org/presentationml/2006/main">
  <p:tag name="EASYCHECK" val=";TIPU"/>
  <p:tag name="EASYCOUNT" val=";260."/>
</p:tagLst>
</file>

<file path=ppt/tags/tag81.xml><?xml version="1.0" encoding="utf-8"?>
<p:tagLst xmlns:a="http://schemas.openxmlformats.org/drawingml/2006/main" xmlns:r="http://schemas.openxmlformats.org/officeDocument/2006/relationships" xmlns:p="http://schemas.openxmlformats.org/presentationml/2006/main">
  <p:tag name="EASYCHANGED" val="24_03_26-13:45:04"/>
</p:tagLst>
</file>

<file path=ppt/tags/tag82.xml><?xml version="1.0" encoding="utf-8"?>
<p:tagLst xmlns:a="http://schemas.openxmlformats.org/drawingml/2006/main" xmlns:r="http://schemas.openxmlformats.org/officeDocument/2006/relationships" xmlns:p="http://schemas.openxmlformats.org/presentationml/2006/main">
  <p:tag name="TOP" val="497.3442"/>
  <p:tag name="LEFT" val="36"/>
</p:tagLst>
</file>

<file path=ppt/tags/tag83.xml><?xml version="1.0" encoding="utf-8"?>
<p:tagLst xmlns:a="http://schemas.openxmlformats.org/drawingml/2006/main" xmlns:r="http://schemas.openxmlformats.org/officeDocument/2006/relationships" xmlns:p="http://schemas.openxmlformats.org/presentationml/2006/main">
  <p:tag name="ICONSECONDCOLOR" val="0"/>
</p:tagLst>
</file>

<file path=ppt/tags/tag84.xml><?xml version="1.0" encoding="utf-8"?>
<p:tagLst xmlns:a="http://schemas.openxmlformats.org/drawingml/2006/main" xmlns:r="http://schemas.openxmlformats.org/officeDocument/2006/relationships" xmlns:p="http://schemas.openxmlformats.org/presentationml/2006/main">
  <p:tag name="ICONSECONDCOLOR" val="0"/>
</p:tagLst>
</file>

<file path=ppt/tags/tag85.xml><?xml version="1.0" encoding="utf-8"?>
<p:tagLst xmlns:a="http://schemas.openxmlformats.org/drawingml/2006/main" xmlns:r="http://schemas.openxmlformats.org/officeDocument/2006/relationships" xmlns:p="http://schemas.openxmlformats.org/presentationml/2006/main">
  <p:tag name="ICONSECONDCOLOR" val="0"/>
</p:tagLst>
</file>

<file path=ppt/tags/tag86.xml><?xml version="1.0" encoding="utf-8"?>
<p:tagLst xmlns:a="http://schemas.openxmlformats.org/drawingml/2006/main" xmlns:r="http://schemas.openxmlformats.org/officeDocument/2006/relationships" xmlns:p="http://schemas.openxmlformats.org/presentationml/2006/main">
  <p:tag name="ICONSECONDCOLOR" val="0"/>
</p:tagLst>
</file>

<file path=ppt/tags/tag87.xml><?xml version="1.0" encoding="utf-8"?>
<p:tagLst xmlns:a="http://schemas.openxmlformats.org/drawingml/2006/main" xmlns:r="http://schemas.openxmlformats.org/officeDocument/2006/relationships" xmlns:p="http://schemas.openxmlformats.org/presentationml/2006/main">
  <p:tag name="EASYCOUNT" val=";133.;134.;134.;135.;135.;136.;136.;137.;137.;138.;138.;139.;139.;140.;140.;141.;141.;142.;142.;143.;143.;144.;144.;145.;145.;146.;146.;147.;147.;148.;148.;149.;149.;150.;150.;151.;151.;152.;152."/>
  <p:tag name="EASYCHANGED" val="23_12_29-14:42:37"/>
</p:tagLst>
</file>

<file path=ppt/tags/tag88.xml><?xml version="1.0" encoding="utf-8"?>
<p:tagLst xmlns:a="http://schemas.openxmlformats.org/drawingml/2006/main" xmlns:r="http://schemas.openxmlformats.org/officeDocument/2006/relationships" xmlns:p="http://schemas.openxmlformats.org/presentationml/2006/main">
  <p:tag name="EASYCOUNT" val=";134.;135.;136.;137.;138."/>
</p:tagLst>
</file>

<file path=ppt/tags/tag89.xml><?xml version="1.0" encoding="utf-8"?>
<p:tagLst xmlns:a="http://schemas.openxmlformats.org/drawingml/2006/main" xmlns:r="http://schemas.openxmlformats.org/officeDocument/2006/relationships" xmlns:p="http://schemas.openxmlformats.org/presentationml/2006/main">
  <p:tag name="EASYCOUNT" val=";139.;140."/>
</p:tagLst>
</file>

<file path=ppt/tags/tag90.xml><?xml version="1.0" encoding="utf-8"?>
<p:tagLst xmlns:a="http://schemas.openxmlformats.org/drawingml/2006/main" xmlns:r="http://schemas.openxmlformats.org/officeDocument/2006/relationships" xmlns:p="http://schemas.openxmlformats.org/presentationml/2006/main">
  <p:tag name="EASYCOUNT" val=";141.;142."/>
</p:tagLst>
</file>

<file path=ppt/tags/tag91.xml><?xml version="1.0" encoding="utf-8"?>
<p:tagLst xmlns:a="http://schemas.openxmlformats.org/drawingml/2006/main" xmlns:r="http://schemas.openxmlformats.org/officeDocument/2006/relationships" xmlns:p="http://schemas.openxmlformats.org/presentationml/2006/main">
  <p:tag name="EASYCOUNT" val=";143.;144."/>
</p:tagLst>
</file>

<file path=ppt/tags/tag92.xml><?xml version="1.0" encoding="utf-8"?>
<p:tagLst xmlns:a="http://schemas.openxmlformats.org/drawingml/2006/main" xmlns:r="http://schemas.openxmlformats.org/officeDocument/2006/relationships" xmlns:p="http://schemas.openxmlformats.org/presentationml/2006/main">
  <p:tag name="EASYCOUNT" val=";145.;146."/>
</p:tagLst>
</file>

<file path=ppt/tags/tag93.xml><?xml version="1.0" encoding="utf-8"?>
<p:tagLst xmlns:a="http://schemas.openxmlformats.org/drawingml/2006/main" xmlns:r="http://schemas.openxmlformats.org/officeDocument/2006/relationships" xmlns:p="http://schemas.openxmlformats.org/presentationml/2006/main">
  <p:tag name="EASYCOUNT" val=";147.;148."/>
</p:tagLst>
</file>

<file path=ppt/tags/tag94.xml><?xml version="1.0" encoding="utf-8"?>
<p:tagLst xmlns:a="http://schemas.openxmlformats.org/drawingml/2006/main" xmlns:r="http://schemas.openxmlformats.org/officeDocument/2006/relationships" xmlns:p="http://schemas.openxmlformats.org/presentationml/2006/main">
  <p:tag name="EASYCOUNT" val=";149.;150."/>
</p:tagLst>
</file>

<file path=ppt/tags/tag95.xml><?xml version="1.0" encoding="utf-8"?>
<p:tagLst xmlns:a="http://schemas.openxmlformats.org/drawingml/2006/main" xmlns:r="http://schemas.openxmlformats.org/officeDocument/2006/relationships" xmlns:p="http://schemas.openxmlformats.org/presentationml/2006/main">
  <p:tag name="ICONSECONDCOLOR" val="16777215"/>
</p:tagLst>
</file>

<file path=ppt/tags/tag96.xml><?xml version="1.0" encoding="utf-8"?>
<p:tagLst xmlns:a="http://schemas.openxmlformats.org/drawingml/2006/main" xmlns:r="http://schemas.openxmlformats.org/officeDocument/2006/relationships" xmlns:p="http://schemas.openxmlformats.org/presentationml/2006/main">
  <p:tag name="ICONSECONDCOLOR" val="16777215"/>
</p:tagLst>
</file>

<file path=ppt/tags/tag97.xml><?xml version="1.0" encoding="utf-8"?>
<p:tagLst xmlns:a="http://schemas.openxmlformats.org/drawingml/2006/main" xmlns:r="http://schemas.openxmlformats.org/officeDocument/2006/relationships" xmlns:p="http://schemas.openxmlformats.org/presentationml/2006/main">
  <p:tag name="ICONSECONDCOLOR" val="16777215"/>
</p:tagLst>
</file>

<file path=ppt/tags/tag98.xml><?xml version="1.0" encoding="utf-8"?>
<p:tagLst xmlns:a="http://schemas.openxmlformats.org/drawingml/2006/main" xmlns:r="http://schemas.openxmlformats.org/officeDocument/2006/relationships" xmlns:p="http://schemas.openxmlformats.org/presentationml/2006/main">
  <p:tag name="ICONSECONDCOLOR" val="16777215"/>
</p:tagLst>
</file>

<file path=ppt/tags/tag99.xml><?xml version="1.0" encoding="utf-8"?>
<p:tagLst xmlns:a="http://schemas.openxmlformats.org/drawingml/2006/main" xmlns:r="http://schemas.openxmlformats.org/officeDocument/2006/relationships" xmlns:p="http://schemas.openxmlformats.org/presentationml/2006/main">
  <p:tag name="ICONSECONDCOLOR" val="16777215"/>
</p:tagLst>
</file>

<file path=ppt/tags/tag100.xml><?xml version="1.0" encoding="utf-8"?>
<p:tagLst xmlns:a="http://schemas.openxmlformats.org/drawingml/2006/main" xmlns:r="http://schemas.openxmlformats.org/officeDocument/2006/relationships" xmlns:p="http://schemas.openxmlformats.org/presentationml/2006/main">
  <p:tag name="ICONSECONDCOLOR" val="16777215"/>
</p:tagLst>
</file>

<file path=ppt/tags/tag101.xml><?xml version="1.0" encoding="utf-8"?>
<p:tagLst xmlns:a="http://schemas.openxmlformats.org/drawingml/2006/main" xmlns:r="http://schemas.openxmlformats.org/officeDocument/2006/relationships" xmlns:p="http://schemas.openxmlformats.org/presentationml/2006/main">
  <p:tag name="EASYCOUNT" val=";151."/>
</p:tagLst>
</file>

<file path=ppt/tags/tag102.xml><?xml version="1.0" encoding="utf-8"?>
<p:tagLst xmlns:a="http://schemas.openxmlformats.org/drawingml/2006/main" xmlns:r="http://schemas.openxmlformats.org/officeDocument/2006/relationships" xmlns:p="http://schemas.openxmlformats.org/presentationml/2006/main">
  <p:tag name="EASYCOUNT" val=";152."/>
</p:tagLst>
</file>

<file path=ppt/tags/tag103.xml><?xml version="1.0" encoding="utf-8"?>
<p:tagLst xmlns:a="http://schemas.openxmlformats.org/drawingml/2006/main" xmlns:r="http://schemas.openxmlformats.org/officeDocument/2006/relationships" xmlns:p="http://schemas.openxmlformats.org/presentationml/2006/main">
  <p:tag name="EASYCOUNT" val=";149."/>
</p:tagLst>
</file>

<file path=ppt/tags/tag104.xml><?xml version="1.0" encoding="utf-8"?>
<p:tagLst xmlns:a="http://schemas.openxmlformats.org/drawingml/2006/main" xmlns:r="http://schemas.openxmlformats.org/officeDocument/2006/relationships" xmlns:p="http://schemas.openxmlformats.org/presentationml/2006/main">
  <p:tag name="EASYCOUNT" val=";150."/>
</p:tagLst>
</file>

<file path=ppt/tags/tag105.xml><?xml version="1.0" encoding="utf-8"?>
<p:tagLst xmlns:a="http://schemas.openxmlformats.org/drawingml/2006/main" xmlns:r="http://schemas.openxmlformats.org/officeDocument/2006/relationships" xmlns:p="http://schemas.openxmlformats.org/presentationml/2006/main">
  <p:tag name="EASYCOUNT" val=";147."/>
</p:tagLst>
</file>

<file path=ppt/tags/tag106.xml><?xml version="1.0" encoding="utf-8"?>
<p:tagLst xmlns:a="http://schemas.openxmlformats.org/drawingml/2006/main" xmlns:r="http://schemas.openxmlformats.org/officeDocument/2006/relationships" xmlns:p="http://schemas.openxmlformats.org/presentationml/2006/main">
  <p:tag name="EASYCOUNT" val=";148."/>
</p:tagLst>
</file>

<file path=ppt/tags/tag107.xml><?xml version="1.0" encoding="utf-8"?>
<p:tagLst xmlns:a="http://schemas.openxmlformats.org/drawingml/2006/main" xmlns:r="http://schemas.openxmlformats.org/officeDocument/2006/relationships" xmlns:p="http://schemas.openxmlformats.org/presentationml/2006/main">
  <p:tag name="EASYCOUNT" val=";145."/>
</p:tagLst>
</file>

<file path=ppt/tags/tag108.xml><?xml version="1.0" encoding="utf-8"?>
<p:tagLst xmlns:a="http://schemas.openxmlformats.org/drawingml/2006/main" xmlns:r="http://schemas.openxmlformats.org/officeDocument/2006/relationships" xmlns:p="http://schemas.openxmlformats.org/presentationml/2006/main">
  <p:tag name="EASYCOUNT" val=";146."/>
</p:tagLst>
</file>

<file path=ppt/tags/tag109.xml><?xml version="1.0" encoding="utf-8"?>
<p:tagLst xmlns:a="http://schemas.openxmlformats.org/drawingml/2006/main" xmlns:r="http://schemas.openxmlformats.org/officeDocument/2006/relationships" xmlns:p="http://schemas.openxmlformats.org/presentationml/2006/main">
  <p:tag name="EASYCOUNT" val=";143."/>
</p:tagLst>
</file>

<file path=ppt/tags/tag110.xml><?xml version="1.0" encoding="utf-8"?>
<p:tagLst xmlns:a="http://schemas.openxmlformats.org/drawingml/2006/main" xmlns:r="http://schemas.openxmlformats.org/officeDocument/2006/relationships" xmlns:p="http://schemas.openxmlformats.org/presentationml/2006/main">
  <p:tag name="EASYCOUNT" val=";144."/>
</p:tagLst>
</file>

<file path=ppt/tags/tag111.xml><?xml version="1.0" encoding="utf-8"?>
<p:tagLst xmlns:a="http://schemas.openxmlformats.org/drawingml/2006/main" xmlns:r="http://schemas.openxmlformats.org/officeDocument/2006/relationships" xmlns:p="http://schemas.openxmlformats.org/presentationml/2006/main">
  <p:tag name="EASYCOUNT" val=";141."/>
</p:tagLst>
</file>

<file path=ppt/tags/tag112.xml><?xml version="1.0" encoding="utf-8"?>
<p:tagLst xmlns:a="http://schemas.openxmlformats.org/drawingml/2006/main" xmlns:r="http://schemas.openxmlformats.org/officeDocument/2006/relationships" xmlns:p="http://schemas.openxmlformats.org/presentationml/2006/main">
  <p:tag name="EASYCOUNT" val=";142."/>
</p:tagLst>
</file>

<file path=ppt/tags/tag113.xml><?xml version="1.0" encoding="utf-8"?>
<p:tagLst xmlns:a="http://schemas.openxmlformats.org/drawingml/2006/main" xmlns:r="http://schemas.openxmlformats.org/officeDocument/2006/relationships" xmlns:p="http://schemas.openxmlformats.org/presentationml/2006/main">
  <p:tag name="EASYCOUNT" val=";139."/>
</p:tagLst>
</file>

<file path=ppt/tags/tag114.xml><?xml version="1.0" encoding="utf-8"?>
<p:tagLst xmlns:a="http://schemas.openxmlformats.org/drawingml/2006/main" xmlns:r="http://schemas.openxmlformats.org/officeDocument/2006/relationships" xmlns:p="http://schemas.openxmlformats.org/presentationml/2006/main">
  <p:tag name="EASYCOUNT" val=";140."/>
</p:tagLst>
</file>

<file path=ppt/tags/tag115.xml><?xml version="1.0" encoding="utf-8"?>
<p:tagLst xmlns:a="http://schemas.openxmlformats.org/drawingml/2006/main" xmlns:r="http://schemas.openxmlformats.org/officeDocument/2006/relationships" xmlns:p="http://schemas.openxmlformats.org/presentationml/2006/main">
  <p:tag name="EASYCOUNT" val=";134.;135."/>
</p:tagLst>
</file>

<file path=ppt/tags/tag116.xml><?xml version="1.0" encoding="utf-8"?>
<p:tagLst xmlns:a="http://schemas.openxmlformats.org/drawingml/2006/main" xmlns:r="http://schemas.openxmlformats.org/officeDocument/2006/relationships" xmlns:p="http://schemas.openxmlformats.org/presentationml/2006/main">
  <p:tag name="EASYCOUNT" val=";136.;137."/>
</p:tagLst>
</file>

<file path=ppt/tags/tag117.xml><?xml version="1.0" encoding="utf-8"?>
<p:tagLst xmlns:a="http://schemas.openxmlformats.org/drawingml/2006/main" xmlns:r="http://schemas.openxmlformats.org/officeDocument/2006/relationships" xmlns:p="http://schemas.openxmlformats.org/presentationml/2006/main">
  <p:tag name="EASYCOUNT" val=";138."/>
</p:tagLst>
</file>

<file path=ppt/tags/tag118.xml><?xml version="1.0" encoding="utf-8"?>
<p:tagLst xmlns:a="http://schemas.openxmlformats.org/drawingml/2006/main" xmlns:r="http://schemas.openxmlformats.org/officeDocument/2006/relationships" xmlns:p="http://schemas.openxmlformats.org/presentationml/2006/main">
  <p:tag name="EASYCOUNT" val=";1."/>
  <p:tag name="EASYCHECK" val=";SHNT"/>
  <p:tag name="SETAUTONAVIGATOR" val="no"/>
</p:tagLst>
</file>

<file path=ppt/theme/theme1.xml><?xml version="1.0" encoding="utf-8"?>
<a:theme xmlns:a="http://schemas.openxmlformats.org/drawingml/2006/main" name="FTI US_Widescreen">
  <a:themeElements>
    <a:clrScheme name="FTI Colors">
      <a:dk1>
        <a:srgbClr val="000000"/>
      </a:dk1>
      <a:lt1>
        <a:srgbClr val="FFFFFF"/>
      </a:lt1>
      <a:dk2>
        <a:srgbClr val="003763"/>
      </a:dk2>
      <a:lt2>
        <a:srgbClr val="FFFFFF"/>
      </a:lt2>
      <a:accent1>
        <a:srgbClr val="003763"/>
      </a:accent1>
      <a:accent2>
        <a:srgbClr val="0067B1"/>
      </a:accent2>
      <a:accent3>
        <a:srgbClr val="00C9D4"/>
      </a:accent3>
      <a:accent4>
        <a:srgbClr val="AFB2B3"/>
      </a:accent4>
      <a:accent5>
        <a:srgbClr val="1BB680"/>
      </a:accent5>
      <a:accent6>
        <a:srgbClr val="008FBE"/>
      </a:accent6>
      <a:hlink>
        <a:srgbClr val="71B7E4"/>
      </a:hlink>
      <a:folHlink>
        <a:srgbClr val="E1523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45720" rIns="45720" rtlCol="0" anchor="ctr"/>
      <a:lstStyle>
        <a:defPPr algn="ctr">
          <a:defRPr sz="12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rgbClr val="CFD1D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z="1200" dirty="0" err="1" smtClean="0"/>
        </a:defPPr>
      </a:lstStyle>
    </a:txDef>
  </a:objectDefaults>
  <a:extraClrSchemeLst/>
  <a:custClrLst>
    <a:custClr name="r:000 g:000 b:000">
      <a:srgbClr val="000000"/>
    </a:custClr>
    <a:custClr name="r:000 g:055 b:099">
      <a:srgbClr val="003763"/>
    </a:custClr>
    <a:custClr name="r:000 g:103 b:177">
      <a:srgbClr val="0067B1"/>
    </a:custClr>
    <a:custClr name="r:255 g:255 b:255">
      <a:srgbClr val="FFFFFF"/>
    </a:custClr>
    <a:custClr name="r:000 g:201 b:212">
      <a:srgbClr val="00C9D4"/>
    </a:custClr>
    <a:custClr name="r:027 g:182 b:128">
      <a:srgbClr val="1BB680"/>
    </a:custClr>
    <a:custClr name="r:000 g:143 b:190">
      <a:srgbClr val="008FBE"/>
    </a:custClr>
    <a:custClr name="r:087 g:129 b:166">
      <a:srgbClr val="5781A6"/>
    </a:custClr>
    <a:custClr name="r:255 g:255 b:255">
      <a:srgbClr val="FFFFFF"/>
    </a:custClr>
    <a:custClr name="r:225 g:082 b:061">
      <a:srgbClr val="E1523D"/>
    </a:custClr>
    <a:custClr name="r:088 g:089 b:091">
      <a:srgbClr val="58595B"/>
    </a:custClr>
    <a:custClr name="r:051 g:095 b:130">
      <a:srgbClr val="335F82"/>
    </a:custClr>
    <a:custClr name="r:051 g:133 b:193">
      <a:srgbClr val="3385C1"/>
    </a:custClr>
    <a:custClr name="r:255 g:255 b:255">
      <a:srgbClr val="FFFFFF"/>
    </a:custClr>
    <a:custClr name="r:051 g:212 b:221">
      <a:srgbClr val="33D4DD"/>
    </a:custClr>
    <a:custClr name="r:073 g:197 b:153">
      <a:srgbClr val="49C599"/>
    </a:custClr>
    <a:custClr name="r:051 g:165 b:203">
      <a:srgbClr val="33A5CB"/>
    </a:custClr>
    <a:custClr name="r:121 g:154 b:184">
      <a:srgbClr val="799AB8"/>
    </a:custClr>
    <a:custClr name="r:255 g:255 b:255">
      <a:srgbClr val="FFFFFF"/>
    </a:custClr>
    <a:custClr name="r:255 g:255 b:255">
      <a:srgbClr val="FFFFFF"/>
    </a:custClr>
    <a:custClr name="r:175 g:178 b:179">
      <a:srgbClr val="AFB2B3"/>
    </a:custClr>
    <a:custClr name="r:102 g:135 b:161">
      <a:srgbClr val="6687A1"/>
    </a:custClr>
    <a:custClr name="r:102 g:164 b:208">
      <a:srgbClr val="66A4D0"/>
    </a:custClr>
    <a:custClr name="r:255 g:255 b:255">
      <a:srgbClr val="FFFFFF"/>
    </a:custClr>
    <a:custClr name="r:102 g:223 b:229">
      <a:srgbClr val="66DFE5"/>
    </a:custClr>
    <a:custClr name="r:118 g:211 b:179">
      <a:srgbClr val="76D3B3"/>
    </a:custClr>
    <a:custClr name="r:102 g:188 b:216">
      <a:srgbClr val="66BCD8"/>
    </a:custClr>
    <a:custClr name="r:154 g:179 b:202">
      <a:srgbClr val="9AB3CA"/>
    </a:custClr>
    <a:custClr name="r:255 g:255 b:255">
      <a:srgbClr val="FFFFFF"/>
    </a:custClr>
    <a:custClr name="r:222 g:000 b:000">
      <a:srgbClr val="DE0000"/>
    </a:custClr>
    <a:custClr name="r:207 g:209 b:209">
      <a:srgbClr val="CFD1D1"/>
    </a:custClr>
    <a:custClr name="r:153 g:175 b:193">
      <a:srgbClr val="99AFC1"/>
    </a:custClr>
    <a:custClr name="r:153 g:194 b:224">
      <a:srgbClr val="99C2E0"/>
    </a:custClr>
    <a:custClr name="r:255 g:255 b:255">
      <a:srgbClr val="FFFFFF"/>
    </a:custClr>
    <a:custClr name="r:153 g:233 b:238">
      <a:srgbClr val="99E9EE"/>
    </a:custClr>
    <a:custClr name="r:164 g:226 b:204">
      <a:srgbClr val="A4E2CC"/>
    </a:custClr>
    <a:custClr name="r:153 g:210 b:229">
      <a:srgbClr val="99D2E5"/>
    </a:custClr>
    <a:custClr name="r:188 g:205 b:219">
      <a:srgbClr val="BCCDDB"/>
    </a:custClr>
    <a:custClr name="r:255 g:255 b:255">
      <a:srgbClr val="FFFFFF"/>
    </a:custClr>
    <a:custClr name="r:255 g:192 b:000">
      <a:srgbClr val="FFC000"/>
    </a:custClr>
    <a:custClr name="r:245 g:246 b:248">
      <a:srgbClr val="F5F6F8"/>
    </a:custClr>
    <a:custClr name="r:204 g:215 b:224">
      <a:srgbClr val="CCD7E0"/>
    </a:custClr>
    <a:custClr name="r:204 g:225 b:239">
      <a:srgbClr val="CCE1EF"/>
    </a:custClr>
    <a:custClr name="r:255 g:255 b:255">
      <a:srgbClr val="FFFFFF"/>
    </a:custClr>
    <a:custClr name="r:217 g:247 b:249">
      <a:srgbClr val="D9F7F9"/>
    </a:custClr>
    <a:custClr name="r:221 g:244 b:236">
      <a:srgbClr val="DDF4EC"/>
    </a:custClr>
    <a:custClr name="r:217 g:238 b:245">
      <a:srgbClr val="D9EEF5"/>
    </a:custClr>
    <a:custClr name="r:230 g:236 b:242">
      <a:srgbClr val="E6ECF2"/>
    </a:custClr>
    <a:custClr name="r:255 g:255 b:255">
      <a:srgbClr val="FFFFFF"/>
    </a:custClr>
    <a:custClr name="r:065 g:208 b:080">
      <a:srgbClr val="41D050"/>
    </a:custClr>
  </a:custClrLst>
  <a:extLst>
    <a:ext uri="{05A4C25C-085E-4340-85A3-A5531E510DB2}">
      <thm15:themeFamily xmlns:thm15="http://schemas.microsoft.com/office/thememl/2012/main" name="TMT Timesaver Base Deck - Widescreen Template FINAL.potx" id="{4E6974C4-B206-46B7-8A5A-B3A2D02F36D9}" vid="{8F596A2C-3F05-4154-8DA7-9138DA2F97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_rels/item39.xml.rels><?xml version="1.0" encoding="UTF-8" standalone="yes"?>
<Relationships xmlns="http://schemas.openxmlformats.org/package/2006/relationships"><Relationship Id="rId1" Type="http://schemas.openxmlformats.org/officeDocument/2006/relationships/customXmlProps" Target="itemProps39.xml"/></Relationships>
</file>

<file path=customXml/_rels/item40.xml.rels><?xml version="1.0" encoding="UTF-8" standalone="yes"?>
<Relationships xmlns="http://schemas.openxmlformats.org/package/2006/relationships"><Relationship Id="rId1" Type="http://schemas.openxmlformats.org/officeDocument/2006/relationships/customXmlProps" Target="itemProps40.xml"/></Relationships>
</file>

<file path=customXml/_rels/item41.xml.rels><?xml version="1.0" encoding="UTF-8" standalone="yes"?>
<Relationships xmlns="http://schemas.openxmlformats.org/package/2006/relationships"><Relationship Id="rId1" Type="http://schemas.openxmlformats.org/officeDocument/2006/relationships/customXmlProps" Target="itemProps41.xml"/></Relationships>
</file>

<file path=customXml/_rels/item42.xml.rels><?xml version="1.0" encoding="UTF-8" standalone="yes"?>
<Relationships xmlns="http://schemas.openxmlformats.org/package/2006/relationships"><Relationship Id="rId1" Type="http://schemas.openxmlformats.org/officeDocument/2006/relationships/customXmlProps" Target="itemProps42.xml"/></Relationships>
</file>

<file path=customXml/_rels/item43.xml.rels><?xml version="1.0" encoding="UTF-8" standalone="yes"?>
<Relationships xmlns="http://schemas.openxmlformats.org/package/2006/relationships"><Relationship Id="rId1" Type="http://schemas.openxmlformats.org/officeDocument/2006/relationships/customXmlProps" Target="itemProps43.xml"/></Relationships>
</file>

<file path=customXml/_rels/item44.xml.rels><?xml version="1.0" encoding="UTF-8" standalone="yes"?>
<Relationships xmlns="http://schemas.openxmlformats.org/package/2006/relationships"><Relationship Id="rId1" Type="http://schemas.openxmlformats.org/officeDocument/2006/relationships/customXmlProps" Target="itemProps44.xml"/></Relationships>
</file>

<file path=customXml/_rels/item45.xml.rels><?xml version="1.0" encoding="UTF-8" standalone="yes"?>
<Relationships xmlns="http://schemas.openxmlformats.org/package/2006/relationships"><Relationship Id="rId1" Type="http://schemas.openxmlformats.org/officeDocument/2006/relationships/customXmlProps" Target="itemProps45.xml"/></Relationships>
</file>

<file path=customXml/_rels/item46.xml.rels><?xml version="1.0" encoding="UTF-8" standalone="yes"?>
<Relationships xmlns="http://schemas.openxmlformats.org/package/2006/relationships"><Relationship Id="rId1" Type="http://schemas.openxmlformats.org/officeDocument/2006/relationships/customXmlProps" Target="itemProps46.xml"/></Relationships>
</file>

<file path=customXml/_rels/item47.xml.rels><?xml version="1.0" encoding="UTF-8" standalone="yes"?>
<Relationships xmlns="http://schemas.openxmlformats.org/package/2006/relationships"><Relationship Id="rId1" Type="http://schemas.openxmlformats.org/officeDocument/2006/relationships/customXmlProps" Target="itemProps47.xml"/></Relationships>
</file>

<file path=customXml/_rels/item48.xml.rels><?xml version="1.0" encoding="UTF-8" standalone="yes"?>
<Relationships xmlns="http://schemas.openxmlformats.org/package/2006/relationships"><Relationship Id="rId1" Type="http://schemas.openxmlformats.org/officeDocument/2006/relationships/customXmlProps" Target="itemProps48.xml"/></Relationships>
</file>

<file path=customXml/_rels/item49.xml.rels><?xml version="1.0" encoding="UTF-8" standalone="yes"?>
<Relationships xmlns="http://schemas.openxmlformats.org/package/2006/relationships"><Relationship Id="rId1" Type="http://schemas.openxmlformats.org/officeDocument/2006/relationships/customXmlProps" Target="itemProps49.xml"/></Relationships>
</file>

<file path=customXml/_rels/item50.xml.rels><?xml version="1.0" encoding="UTF-8" standalone="yes"?>
<Relationships xmlns="http://schemas.openxmlformats.org/package/2006/relationships"><Relationship Id="rId1" Type="http://schemas.openxmlformats.org/officeDocument/2006/relationships/customXmlProps" Target="itemProps50.xml"/></Relationships>
</file>

<file path=customXml/_rels/item51.xml.rels><?xml version="1.0" encoding="UTF-8" standalone="yes"?>
<Relationships xmlns="http://schemas.openxmlformats.org/package/2006/relationships"><Relationship Id="rId1" Type="http://schemas.openxmlformats.org/officeDocument/2006/relationships/customXmlProps" Target="itemProps51.xml"/></Relationships>
</file>

<file path=customXml/_rels/item52.xml.rels><?xml version="1.0" encoding="UTF-8" standalone="yes"?>
<Relationships xmlns="http://schemas.openxmlformats.org/package/2006/relationships"><Relationship Id="rId1" Type="http://schemas.openxmlformats.org/officeDocument/2006/relationships/customXmlProps" Target="itemProps52.xml"/></Relationships>
</file>

<file path=customXml/_rels/item53.xml.rels><?xml version="1.0" encoding="UTF-8" standalone="yes"?>
<Relationships xmlns="http://schemas.openxmlformats.org/package/2006/relationships"><Relationship Id="rId1" Type="http://schemas.openxmlformats.org/officeDocument/2006/relationships/customXmlProps" Target="itemProps53.xml"/></Relationships>
</file>

<file path=customXml/_rels/item54.xml.rels><?xml version="1.0" encoding="UTF-8" standalone="yes"?>
<Relationships xmlns="http://schemas.openxmlformats.org/package/2006/relationships"><Relationship Id="rId1" Type="http://schemas.openxmlformats.org/officeDocument/2006/relationships/customXmlProps" Target="itemProps54.xml"/></Relationships>
</file>

<file path=customXml/_rels/item55.xml.rels><?xml version="1.0" encoding="UTF-8" standalone="yes"?>
<Relationships xmlns="http://schemas.openxmlformats.org/package/2006/relationships"><Relationship Id="rId1" Type="http://schemas.openxmlformats.org/officeDocument/2006/relationships/customXmlProps" Target="itemProps55.xml"/></Relationships>
</file>

<file path=customXml/_rels/item56.xml.rels><?xml version="1.0" encoding="UTF-8" standalone="yes"?>
<Relationships xmlns="http://schemas.openxmlformats.org/package/2006/relationships"><Relationship Id="rId1" Type="http://schemas.openxmlformats.org/officeDocument/2006/relationships/customXmlProps" Target="itemProps56.xml"/></Relationships>
</file>

<file path=customXml/_rels/item57.xml.rels><?xml version="1.0" encoding="UTF-8" standalone="yes"?>
<Relationships xmlns="http://schemas.openxmlformats.org/package/2006/relationships"><Relationship Id="rId1" Type="http://schemas.openxmlformats.org/officeDocument/2006/relationships/customXmlProps" Target="itemProps57.xml"/></Relationships>
</file>

<file path=customXml/_rels/item58.xml.rels><?xml version="1.0" encoding="UTF-8" standalone="yes"?>
<Relationships xmlns="http://schemas.openxmlformats.org/package/2006/relationships"><Relationship Id="rId1" Type="http://schemas.openxmlformats.org/officeDocument/2006/relationships/customXmlProps" Target="itemProps58.xml"/></Relationships>
</file>

<file path=customXml/_rels/item59.xml.rels><?xml version="1.0" encoding="UTF-8" standalone="yes"?>
<Relationships xmlns="http://schemas.openxmlformats.org/package/2006/relationships"><Relationship Id="rId1" Type="http://schemas.openxmlformats.org/officeDocument/2006/relationships/customXmlProps" Target="itemProps59.xml"/></Relationships>
</file>

<file path=customXml/_rels/item60.xml.rels><?xml version="1.0" encoding="UTF-8" standalone="yes"?>
<Relationships xmlns="http://schemas.openxmlformats.org/package/2006/relationships"><Relationship Id="rId1" Type="http://schemas.openxmlformats.org/officeDocument/2006/relationships/customXmlProps" Target="itemProps60.xml"/></Relationships>
</file>

<file path=customXml/_rels/item61.xml.rels><?xml version="1.0" encoding="UTF-8" standalone="yes"?>
<Relationships xmlns="http://schemas.openxmlformats.org/package/2006/relationships"><Relationship Id="rId1" Type="http://schemas.openxmlformats.org/officeDocument/2006/relationships/customXmlProps" Target="itemProps61.xml"/></Relationships>
</file>

<file path=customXml/_rels/item62.xml.rels><?xml version="1.0" encoding="UTF-8" standalone="yes"?>
<Relationships xmlns="http://schemas.openxmlformats.org/package/2006/relationships"><Relationship Id="rId1" Type="http://schemas.openxmlformats.org/officeDocument/2006/relationships/customXmlProps" Target="itemProps62.xml"/></Relationships>
</file>

<file path=customXml/_rels/item63.xml.rels><?xml version="1.0" encoding="UTF-8" standalone="yes"?>
<Relationships xmlns="http://schemas.openxmlformats.org/package/2006/relationships"><Relationship Id="rId1" Type="http://schemas.openxmlformats.org/officeDocument/2006/relationships/customXmlProps" Target="itemProps63.xml"/></Relationships>
</file>

<file path=customXml/_rels/item64.xml.rels><?xml version="1.0" encoding="UTF-8" standalone="yes"?>
<Relationships xmlns="http://schemas.openxmlformats.org/package/2006/relationships"><Relationship Id="rId1" Type="http://schemas.openxmlformats.org/officeDocument/2006/relationships/customXmlProps" Target="itemProps64.xml"/></Relationships>
</file>

<file path=customXml/_rels/item65.xml.rels><?xml version="1.0" encoding="UTF-8" standalone="yes"?>
<Relationships xmlns="http://schemas.openxmlformats.org/package/2006/relationships"><Relationship Id="rId1" Type="http://schemas.openxmlformats.org/officeDocument/2006/relationships/customXmlProps" Target="itemProps65.xml"/></Relationships>
</file>

<file path=customXml/_rels/item66.xml.rels><?xml version="1.0" encoding="UTF-8" standalone="yes"?>
<Relationships xmlns="http://schemas.openxmlformats.org/package/2006/relationships"><Relationship Id="rId1" Type="http://schemas.openxmlformats.org/officeDocument/2006/relationships/customXmlProps" Target="itemProps66.xml"/></Relationships>
</file>

<file path=customXml/_rels/item67.xml.rels><?xml version="1.0" encoding="UTF-8" standalone="yes"?>
<Relationships xmlns="http://schemas.openxmlformats.org/package/2006/relationships"><Relationship Id="rId1" Type="http://schemas.openxmlformats.org/officeDocument/2006/relationships/customXmlProps" Target="itemProps67.xml"/></Relationships>
</file>

<file path=customXml/_rels/item68.xml.rels><?xml version="1.0" encoding="UTF-8" standalone="yes"?>
<Relationships xmlns="http://schemas.openxmlformats.org/package/2006/relationships"><Relationship Id="rId1" Type="http://schemas.openxmlformats.org/officeDocument/2006/relationships/customXmlProps" Target="itemProps68.xml"/></Relationships>
</file>

<file path=customXml/_rels/item69.xml.rels><?xml version="1.0" encoding="UTF-8" standalone="yes"?>
<Relationships xmlns="http://schemas.openxmlformats.org/package/2006/relationships"><Relationship Id="rId1" Type="http://schemas.openxmlformats.org/officeDocument/2006/relationships/customXmlProps" Target="itemProps69.xml"/></Relationships>
</file>

<file path=customXml/_rels/item70.xml.rels><?xml version="1.0" encoding="UTF-8" standalone="yes"?>
<Relationships xmlns="http://schemas.openxmlformats.org/package/2006/relationships"><Relationship Id="rId1" Type="http://schemas.openxmlformats.org/officeDocument/2006/relationships/customXmlProps" Target="itemProps70.xml"/></Relationships>
</file>

<file path=customXml/_rels/item71.xml.rels><?xml version="1.0" encoding="UTF-8" standalone="yes"?>
<Relationships xmlns="http://schemas.openxmlformats.org/package/2006/relationships"><Relationship Id="rId1" Type="http://schemas.openxmlformats.org/officeDocument/2006/relationships/customXmlProps" Target="itemProps71.xml"/></Relationships>
</file>

<file path=customXml/_rels/item72.xml.rels><?xml version="1.0" encoding="UTF-8" standalone="yes"?>
<Relationships xmlns="http://schemas.openxmlformats.org/package/2006/relationships"><Relationship Id="rId1" Type="http://schemas.openxmlformats.org/officeDocument/2006/relationships/customXmlProps" Target="itemProps72.xml"/></Relationships>
</file>

<file path=customXml/_rels/item73.xml.rels><?xml version="1.0" encoding="UTF-8" standalone="yes"?>
<Relationships xmlns="http://schemas.openxmlformats.org/package/2006/relationships"><Relationship Id="rId1" Type="http://schemas.openxmlformats.org/officeDocument/2006/relationships/customXmlProps" Target="itemProps73.xml"/></Relationships>
</file>

<file path=customXml/_rels/item74.xml.rels><?xml version="1.0" encoding="UTF-8" standalone="yes"?>
<Relationships xmlns="http://schemas.openxmlformats.org/package/2006/relationships"><Relationship Id="rId1" Type="http://schemas.openxmlformats.org/officeDocument/2006/relationships/customXmlProps" Target="itemProps74.xml"/></Relationships>
</file>

<file path=customXml/_rels/item75.xml.rels><?xml version="1.0" encoding="UTF-8" standalone="yes"?>
<Relationships xmlns="http://schemas.openxmlformats.org/package/2006/relationships"><Relationship Id="rId1" Type="http://schemas.openxmlformats.org/officeDocument/2006/relationships/customXmlProps" Target="itemProps75.xml"/></Relationships>
</file>

<file path=customXml/_rels/item76.xml.rels><?xml version="1.0" encoding="UTF-8" standalone="yes"?>
<Relationships xmlns="http://schemas.openxmlformats.org/package/2006/relationships"><Relationship Id="rId1" Type="http://schemas.openxmlformats.org/officeDocument/2006/relationships/customXmlProps" Target="itemProps76.xml"/></Relationships>
</file>

<file path=customXml/_rels/item77.xml.rels><?xml version="1.0" encoding="UTF-8" standalone="yes"?>
<Relationships xmlns="http://schemas.openxmlformats.org/package/2006/relationships"><Relationship Id="rId1" Type="http://schemas.openxmlformats.org/officeDocument/2006/relationships/customXmlProps" Target="itemProps77.xml"/></Relationships>
</file>

<file path=customXml/_rels/item78.xml.rels><?xml version="1.0" encoding="UTF-8" standalone="yes"?>
<Relationships xmlns="http://schemas.openxmlformats.org/package/2006/relationships"><Relationship Id="rId1" Type="http://schemas.openxmlformats.org/officeDocument/2006/relationships/customXmlProps" Target="itemProps78.xml"/></Relationships>
</file>

<file path=customXml/_rels/item79.xml.rels><?xml version="1.0" encoding="UTF-8" standalone="yes"?>
<Relationships xmlns="http://schemas.openxmlformats.org/package/2006/relationships"><Relationship Id="rId1" Type="http://schemas.openxmlformats.org/officeDocument/2006/relationships/customXmlProps" Target="itemProps79.xml"/></Relationships>
</file>

<file path=customXml/_rels/item80.xml.rels><?xml version="1.0" encoding="UTF-8" standalone="yes"?>
<Relationships xmlns="http://schemas.openxmlformats.org/package/2006/relationships"><Relationship Id="rId1" Type="http://schemas.openxmlformats.org/officeDocument/2006/relationships/customXmlProps" Target="itemProps80.xml"/></Relationships>
</file>

<file path=customXml/_rels/item81.xml.rels><?xml version="1.0" encoding="UTF-8" standalone="yes"?>
<Relationships xmlns="http://schemas.openxmlformats.org/package/2006/relationships"><Relationship Id="rId1" Type="http://schemas.openxmlformats.org/officeDocument/2006/relationships/customXmlProps" Target="itemProps81.xml"/></Relationships>
</file>

<file path=customXml/_rels/item82.xml.rels><?xml version="1.0" encoding="UTF-8" standalone="yes"?>
<Relationships xmlns="http://schemas.openxmlformats.org/package/2006/relationships"><Relationship Id="rId1" Type="http://schemas.openxmlformats.org/officeDocument/2006/relationships/customXmlProps" Target="itemProps82.xml"/></Relationships>
</file>

<file path=customXml/_rels/item83.xml.rels><?xml version="1.0" encoding="UTF-8" standalone="yes"?>
<Relationships xmlns="http://schemas.openxmlformats.org/package/2006/relationships"><Relationship Id="rId1" Type="http://schemas.openxmlformats.org/officeDocument/2006/relationships/customXmlProps" Target="itemProps83.xml"/></Relationships>
</file>

<file path=customXml/_rels/item84.xml.rels><?xml version="1.0" encoding="UTF-8" standalone="yes"?>
<Relationships xmlns="http://schemas.openxmlformats.org/package/2006/relationships"><Relationship Id="rId1" Type="http://schemas.openxmlformats.org/officeDocument/2006/relationships/customXmlProps" Target="itemProps84.xml"/></Relationships>
</file>

<file path=customXml/_rels/item85.xml.rels><?xml version="1.0" encoding="UTF-8" standalone="yes"?>
<Relationships xmlns="http://schemas.openxmlformats.org/package/2006/relationships"><Relationship Id="rId1" Type="http://schemas.openxmlformats.org/officeDocument/2006/relationships/customXmlProps" Target="itemProps85.xml"/></Relationships>
</file>

<file path=customXml/_rels/item86.xml.rels><?xml version="1.0" encoding="UTF-8" standalone="yes"?>
<Relationships xmlns="http://schemas.openxmlformats.org/package/2006/relationships"><Relationship Id="rId1" Type="http://schemas.openxmlformats.org/officeDocument/2006/relationships/customXmlProps" Target="itemProps86.xml"/></Relationships>
</file>

<file path=customXml/_rels/item87.xml.rels><?xml version="1.0" encoding="UTF-8" standalone="yes"?>
<Relationships xmlns="http://schemas.openxmlformats.org/package/2006/relationships"><Relationship Id="rId1" Type="http://schemas.openxmlformats.org/officeDocument/2006/relationships/customXmlProps" Target="itemProps87.xml"/></Relationships>
</file>

<file path=customXml/_rels/item88.xml.rels><?xml version="1.0" encoding="UTF-8" standalone="yes"?>
<Relationships xmlns="http://schemas.openxmlformats.org/package/2006/relationships"><Relationship Id="rId1" Type="http://schemas.openxmlformats.org/officeDocument/2006/relationships/customXmlProps" Target="itemProps88.xml"/></Relationships>
</file>

<file path=customXml/_rels/item89.xml.rels><?xml version="1.0" encoding="UTF-8" standalone="yes"?>
<Relationships xmlns="http://schemas.openxmlformats.org/package/2006/relationships"><Relationship Id="rId1" Type="http://schemas.openxmlformats.org/officeDocument/2006/relationships/customXmlProps" Target="itemProps89.xml"/></Relationships>
</file>

<file path=customXml/_rels/item90.xml.rels><?xml version="1.0" encoding="UTF-8" standalone="yes"?>
<Relationships xmlns="http://schemas.openxmlformats.org/package/2006/relationships"><Relationship Id="rId1" Type="http://schemas.openxmlformats.org/officeDocument/2006/relationships/customXmlProps" Target="itemProps90.xml"/></Relationships>
</file>

<file path=customXml/_rels/item91.xml.rels><?xml version="1.0" encoding="UTF-8" standalone="yes"?>
<Relationships xmlns="http://schemas.openxmlformats.org/package/2006/relationships"><Relationship Id="rId1" Type="http://schemas.openxmlformats.org/officeDocument/2006/relationships/customXmlProps" Target="itemProps91.xml"/></Relationships>
</file>

<file path=customXml/_rels/item92.xml.rels><?xml version="1.0" encoding="UTF-8" standalone="yes"?>
<Relationships xmlns="http://schemas.openxmlformats.org/package/2006/relationships"><Relationship Id="rId1" Type="http://schemas.openxmlformats.org/officeDocument/2006/relationships/customXmlProps" Target="itemProps92.xml"/></Relationships>
</file>

<file path=customXml/_rels/item93.xml.rels><?xml version="1.0" encoding="UTF-8" standalone="yes"?>
<Relationships xmlns="http://schemas.openxmlformats.org/package/2006/relationships"><Relationship Id="rId1" Type="http://schemas.openxmlformats.org/officeDocument/2006/relationships/customXmlProps" Target="itemProps93.xml"/></Relationships>
</file>

<file path=customXml/_rels/item94.xml.rels><?xml version="1.0" encoding="UTF-8" standalone="yes"?>
<Relationships xmlns="http://schemas.openxmlformats.org/package/2006/relationships"><Relationship Id="rId1" Type="http://schemas.openxmlformats.org/officeDocument/2006/relationships/customXmlProps" Target="itemProps94.xml"/></Relationships>
</file>

<file path=customXml/_rels/item95.xml.rels><?xml version="1.0" encoding="UTF-8" standalone="yes"?>
<Relationships xmlns="http://schemas.openxmlformats.org/package/2006/relationships"><Relationship Id="rId1" Type="http://schemas.openxmlformats.org/officeDocument/2006/relationships/customXmlProps" Target="itemProps95.xml"/></Relationships>
</file>

<file path=customXml/_rels/item96.xml.rels><?xml version="1.0" encoding="UTF-8" standalone="yes"?>
<Relationships xmlns="http://schemas.openxmlformats.org/package/2006/relationships"><Relationship Id="rId1" Type="http://schemas.openxmlformats.org/officeDocument/2006/relationships/customXmlProps" Target="itemProps96.xml"/></Relationships>
</file>

<file path=customXml/_rels/item97.xml.rels><?xml version="1.0" encoding="UTF-8" standalone="yes"?>
<Relationships xmlns="http://schemas.openxmlformats.org/package/2006/relationships"><Relationship Id="rId1" Type="http://schemas.openxmlformats.org/officeDocument/2006/relationships/customXmlProps" Target="itemProps97.xml"/></Relationships>
</file>

<file path=customXml/_rels/item98.xml.rels><?xml version="1.0" encoding="UTF-8" standalone="yes"?>
<Relationships xmlns="http://schemas.openxmlformats.org/package/2006/relationships"><Relationship Id="rId1" Type="http://schemas.openxmlformats.org/officeDocument/2006/relationships/customXmlProps" Target="itemProps98.xml"/></Relationships>
</file>

<file path=customXml/_rels/item99.xml.rels><?xml version="1.0" encoding="UTF-8" standalone="yes"?>
<Relationships xmlns="http://schemas.openxmlformats.org/package/2006/relationships"><Relationship Id="rId1" Type="http://schemas.openxmlformats.org/officeDocument/2006/relationships/customXmlProps" Target="itemProps99.xml"/></Relationships>
</file>

<file path=customXml/_rels/item100.xml.rels><?xml version="1.0" encoding="UTF-8" standalone="yes"?>
<Relationships xmlns="http://schemas.openxmlformats.org/package/2006/relationships"><Relationship Id="rId1" Type="http://schemas.openxmlformats.org/officeDocument/2006/relationships/customXmlProps" Target="itemProps100.xml"/></Relationships>
</file>

<file path=customXml/_rels/item101.xml.rels><?xml version="1.0" encoding="UTF-8" standalone="yes"?>
<Relationships xmlns="http://schemas.openxmlformats.org/package/2006/relationships"><Relationship Id="rId1" Type="http://schemas.openxmlformats.org/officeDocument/2006/relationships/customXmlProps" Target="itemProps101.xml"/></Relationships>
</file>

<file path=customXml/_rels/item102.xml.rels><?xml version="1.0" encoding="UTF-8" standalone="yes"?>
<Relationships xmlns="http://schemas.openxmlformats.org/package/2006/relationships"><Relationship Id="rId1" Type="http://schemas.openxmlformats.org/officeDocument/2006/relationships/customXmlProps" Target="itemProps102.xml"/></Relationships>
</file>

<file path=customXml/_rels/item103.xml.rels><?xml version="1.0" encoding="UTF-8" standalone="yes"?>
<Relationships xmlns="http://schemas.openxmlformats.org/package/2006/relationships"><Relationship Id="rId1" Type="http://schemas.openxmlformats.org/officeDocument/2006/relationships/customXmlProps" Target="itemProps103.xml"/></Relationships>
</file>

<file path=customXml/_rels/item104.xml.rels><?xml version="1.0" encoding="UTF-8" standalone="yes"?>
<Relationships xmlns="http://schemas.openxmlformats.org/package/2006/relationships"><Relationship Id="rId1" Type="http://schemas.openxmlformats.org/officeDocument/2006/relationships/customXmlProps" Target="itemProps104.xml"/></Relationships>
</file>

<file path=customXml/_rels/item105.xml.rels><?xml version="1.0" encoding="UTF-8" standalone="yes"?>
<Relationships xmlns="http://schemas.openxmlformats.org/package/2006/relationships"><Relationship Id="rId1" Type="http://schemas.openxmlformats.org/officeDocument/2006/relationships/customXmlProps" Target="itemProps105.xml"/></Relationships>
</file>

<file path=customXml/_rels/item106.xml.rels><?xml version="1.0" encoding="UTF-8" standalone="yes"?>
<Relationships xmlns="http://schemas.openxmlformats.org/package/2006/relationships"><Relationship Id="rId1" Type="http://schemas.openxmlformats.org/officeDocument/2006/relationships/customXmlProps" Target="itemProps106.xml"/></Relationships>
</file>

<file path=customXml/_rels/item107.xml.rels><?xml version="1.0" encoding="UTF-8" standalone="yes"?>
<Relationships xmlns="http://schemas.openxmlformats.org/package/2006/relationships"><Relationship Id="rId1" Type="http://schemas.openxmlformats.org/officeDocument/2006/relationships/customXmlProps" Target="itemProps107.xml"/></Relationships>
</file>

<file path=customXml/_rels/item108.xml.rels><?xml version="1.0" encoding="UTF-8" standalone="yes"?>
<Relationships xmlns="http://schemas.openxmlformats.org/package/2006/relationships"><Relationship Id="rId1" Type="http://schemas.openxmlformats.org/officeDocument/2006/relationships/customXmlProps" Target="itemProps108.xml"/></Relationships>
</file>

<file path=customXml/_rels/item109.xml.rels><?xml version="1.0" encoding="UTF-8" standalone="yes"?>
<Relationships xmlns="http://schemas.openxmlformats.org/package/2006/relationships"><Relationship Id="rId1" Type="http://schemas.openxmlformats.org/officeDocument/2006/relationships/customXmlProps" Target="itemProps109.xml"/></Relationships>
</file>

<file path=customXml/_rels/item110.xml.rels><?xml version="1.0" encoding="UTF-8" standalone="yes"?>
<Relationships xmlns="http://schemas.openxmlformats.org/package/2006/relationships"><Relationship Id="rId1" Type="http://schemas.openxmlformats.org/officeDocument/2006/relationships/customXmlProps" Target="itemProps110.xml"/></Relationships>
</file>

<file path=customXml/_rels/item111.xml.rels><?xml version="1.0" encoding="UTF-8" standalone="yes"?>
<Relationships xmlns="http://schemas.openxmlformats.org/package/2006/relationships"><Relationship Id="rId1" Type="http://schemas.openxmlformats.org/officeDocument/2006/relationships/customXmlProps" Target="itemProps111.xml"/></Relationships>
</file>

<file path=customXml/_rels/item112.xml.rels><?xml version="1.0" encoding="UTF-8" standalone="yes"?>
<Relationships xmlns="http://schemas.openxmlformats.org/package/2006/relationships"><Relationship Id="rId1" Type="http://schemas.openxmlformats.org/officeDocument/2006/relationships/customXmlProps" Target="itemProps112.xml"/></Relationships>
</file>

<file path=customXml/_rels/item113.xml.rels><?xml version="1.0" encoding="UTF-8" standalone="yes"?>
<Relationships xmlns="http://schemas.openxmlformats.org/package/2006/relationships"><Relationship Id="rId1" Type="http://schemas.openxmlformats.org/officeDocument/2006/relationships/customXmlProps" Target="itemProps113.xml"/></Relationships>
</file>

<file path=customXml/_rels/item114.xml.rels><?xml version="1.0" encoding="UTF-8" standalone="yes"?>
<Relationships xmlns="http://schemas.openxmlformats.org/package/2006/relationships"><Relationship Id="rId1" Type="http://schemas.openxmlformats.org/officeDocument/2006/relationships/customXmlProps" Target="itemProps114.xml"/></Relationships>
</file>

<file path=customXml/_rels/item115.xml.rels><?xml version="1.0" encoding="UTF-8" standalone="yes"?>
<Relationships xmlns="http://schemas.openxmlformats.org/package/2006/relationships"><Relationship Id="rId1" Type="http://schemas.openxmlformats.org/officeDocument/2006/relationships/customXmlProps" Target="itemProps115.xml"/></Relationships>
</file>

<file path=customXml/_rels/item116.xml.rels><?xml version="1.0" encoding="UTF-8" standalone="yes"?>
<Relationships xmlns="http://schemas.openxmlformats.org/package/2006/relationships"><Relationship Id="rId1" Type="http://schemas.openxmlformats.org/officeDocument/2006/relationships/customXmlProps" Target="itemProps116.xml"/></Relationships>
</file>

<file path=customXml/_rels/item117.xml.rels><?xml version="1.0" encoding="UTF-8" standalone="yes"?>
<Relationships xmlns="http://schemas.openxmlformats.org/package/2006/relationships"><Relationship Id="rId1" Type="http://schemas.openxmlformats.org/officeDocument/2006/relationships/customXmlProps" Target="itemProps117.xml"/></Relationships>
</file>

<file path=customXml/_rels/item118.xml.rels><?xml version="1.0" encoding="UTF-8" standalone="yes"?>
<Relationships xmlns="http://schemas.openxmlformats.org/package/2006/relationships"><Relationship Id="rId1" Type="http://schemas.openxmlformats.org/officeDocument/2006/relationships/customXmlProps" Target="itemProps118.xml"/></Relationships>
</file>

<file path=customXml/_rels/item119.xml.rels><?xml version="1.0" encoding="UTF-8" standalone="yes"?>
<Relationships xmlns="http://schemas.openxmlformats.org/package/2006/relationships"><Relationship Id="rId1" Type="http://schemas.openxmlformats.org/officeDocument/2006/relationships/customXmlProps" Target="itemProps119.xml"/></Relationships>
</file>

<file path=customXml/_rels/item120.xml.rels><?xml version="1.0" encoding="UTF-8" standalone="yes"?>
<Relationships xmlns="http://schemas.openxmlformats.org/package/2006/relationships"><Relationship Id="rId1" Type="http://schemas.openxmlformats.org/officeDocument/2006/relationships/customXmlProps" Target="itemProps120.xml"/></Relationships>
</file>

<file path=customXml/_rels/item121.xml.rels><?xml version="1.0" encoding="UTF-8" standalone="yes"?>
<Relationships xmlns="http://schemas.openxmlformats.org/package/2006/relationships"><Relationship Id="rId1" Type="http://schemas.openxmlformats.org/officeDocument/2006/relationships/customXmlProps" Target="itemProps121.xml"/></Relationships>
</file>

<file path=customXml/_rels/item122.xml.rels><?xml version="1.0" encoding="UTF-8" standalone="yes"?>
<Relationships xmlns="http://schemas.openxmlformats.org/package/2006/relationships"><Relationship Id="rId1" Type="http://schemas.openxmlformats.org/officeDocument/2006/relationships/customXmlProps" Target="itemProps122.xml"/></Relationships>
</file>

<file path=customXml/_rels/item123.xml.rels><?xml version="1.0" encoding="UTF-8" standalone="yes"?>
<Relationships xmlns="http://schemas.openxmlformats.org/package/2006/relationships"><Relationship Id="rId1" Type="http://schemas.openxmlformats.org/officeDocument/2006/relationships/customXmlProps" Target="itemProps123.xml"/></Relationships>
</file>

<file path=customXml/_rels/item124.xml.rels><?xml version="1.0" encoding="UTF-8" standalone="yes"?>
<Relationships xmlns="http://schemas.openxmlformats.org/package/2006/relationships"><Relationship Id="rId1" Type="http://schemas.openxmlformats.org/officeDocument/2006/relationships/customXmlProps" Target="itemProps124.xml"/></Relationships>
</file>

<file path=customXml/_rels/item125.xml.rels><?xml version="1.0" encoding="UTF-8" standalone="yes"?>
<Relationships xmlns="http://schemas.openxmlformats.org/package/2006/relationships"><Relationship Id="rId1" Type="http://schemas.openxmlformats.org/officeDocument/2006/relationships/customXmlProps" Target="itemProps125.xml"/></Relationships>
</file>

<file path=customXml/_rels/item126.xml.rels><?xml version="1.0" encoding="UTF-8" standalone="yes"?>
<Relationships xmlns="http://schemas.openxmlformats.org/package/2006/relationships"><Relationship Id="rId1" Type="http://schemas.openxmlformats.org/officeDocument/2006/relationships/customXmlProps" Target="itemProps126.xml"/></Relationships>
</file>

<file path=customXml/_rels/item127.xml.rels><?xml version="1.0" encoding="UTF-8" standalone="yes"?>
<Relationships xmlns="http://schemas.openxmlformats.org/package/2006/relationships"><Relationship Id="rId1" Type="http://schemas.openxmlformats.org/officeDocument/2006/relationships/customXmlProps" Target="itemProps127.xml"/></Relationships>
</file>

<file path=customXml/_rels/item128.xml.rels><?xml version="1.0" encoding="UTF-8" standalone="yes"?>
<Relationships xmlns="http://schemas.openxmlformats.org/package/2006/relationships"><Relationship Id="rId1" Type="http://schemas.openxmlformats.org/officeDocument/2006/relationships/customXmlProps" Target="itemProps128.xml"/></Relationships>
</file>

<file path=customXml/_rels/item129.xml.rels><?xml version="1.0" encoding="UTF-8" standalone="yes"?>
<Relationships xmlns="http://schemas.openxmlformats.org/package/2006/relationships"><Relationship Id="rId1" Type="http://schemas.openxmlformats.org/officeDocument/2006/relationships/customXmlProps" Target="itemProps129.xml"/></Relationships>
</file>

<file path=customXml/_rels/item130.xml.rels><?xml version="1.0" encoding="UTF-8" standalone="yes"?>
<Relationships xmlns="http://schemas.openxmlformats.org/package/2006/relationships"><Relationship Id="rId1" Type="http://schemas.openxmlformats.org/officeDocument/2006/relationships/customXmlProps" Target="itemProps130.xml"/></Relationships>
</file>

<file path=customXml/_rels/item131.xml.rels><?xml version="1.0" encoding="UTF-8" standalone="yes"?>
<Relationships xmlns="http://schemas.openxmlformats.org/package/2006/relationships"><Relationship Id="rId1" Type="http://schemas.openxmlformats.org/officeDocument/2006/relationships/customXmlProps" Target="itemProps131.xml"/></Relationships>
</file>

<file path=customXml/_rels/item132.xml.rels><?xml version="1.0" encoding="UTF-8" standalone="yes"?>
<Relationships xmlns="http://schemas.openxmlformats.org/package/2006/relationships"><Relationship Id="rId1" Type="http://schemas.openxmlformats.org/officeDocument/2006/relationships/customXmlProps" Target="itemProps132.xml"/></Relationships>
</file>

<file path=customXml/_rels/item133.xml.rels><?xml version="1.0" encoding="UTF-8" standalone="yes"?>
<Relationships xmlns="http://schemas.openxmlformats.org/package/2006/relationships"><Relationship Id="rId1" Type="http://schemas.openxmlformats.org/officeDocument/2006/relationships/customXmlProps" Target="itemProps133.xml"/></Relationships>
</file>

<file path=customXml/_rels/item134.xml.rels><?xml version="1.0" encoding="UTF-8" standalone="yes"?>
<Relationships xmlns="http://schemas.openxmlformats.org/package/2006/relationships"><Relationship Id="rId1" Type="http://schemas.openxmlformats.org/officeDocument/2006/relationships/customXmlProps" Target="itemProps134.xml"/></Relationships>
</file>

<file path=customXml/_rels/item135.xml.rels><?xml version="1.0" encoding="UTF-8" standalone="yes"?>
<Relationships xmlns="http://schemas.openxmlformats.org/package/2006/relationships"><Relationship Id="rId1" Type="http://schemas.openxmlformats.org/officeDocument/2006/relationships/customXmlProps" Target="itemProps135.xml"/></Relationships>
</file>

<file path=customXml/_rels/item136.xml.rels><?xml version="1.0" encoding="UTF-8" standalone="yes"?>
<Relationships xmlns="http://schemas.openxmlformats.org/package/2006/relationships"><Relationship Id="rId1" Type="http://schemas.openxmlformats.org/officeDocument/2006/relationships/customXmlProps" Target="itemProps136.xml"/></Relationships>
</file>

<file path=customXml/_rels/item137.xml.rels><?xml version="1.0" encoding="UTF-8" standalone="yes"?>
<Relationships xmlns="http://schemas.openxmlformats.org/package/2006/relationships"><Relationship Id="rId1" Type="http://schemas.openxmlformats.org/officeDocument/2006/relationships/customXmlProps" Target="itemProps137.xml"/></Relationships>
</file>

<file path=customXml/_rels/item138.xml.rels><?xml version="1.0" encoding="UTF-8" standalone="yes"?>
<Relationships xmlns="http://schemas.openxmlformats.org/package/2006/relationships"><Relationship Id="rId1" Type="http://schemas.openxmlformats.org/officeDocument/2006/relationships/customXmlProps" Target="itemProps138.xml"/></Relationships>
</file>

<file path=customXml/_rels/item139.xml.rels><?xml version="1.0" encoding="UTF-8" standalone="yes"?>
<Relationships xmlns="http://schemas.openxmlformats.org/package/2006/relationships"><Relationship Id="rId1" Type="http://schemas.openxmlformats.org/officeDocument/2006/relationships/customXmlProps" Target="itemProps139.xml"/></Relationships>
</file>

<file path=customXml/_rels/item140.xml.rels><?xml version="1.0" encoding="UTF-8" standalone="yes"?>
<Relationships xmlns="http://schemas.openxmlformats.org/package/2006/relationships"><Relationship Id="rId1" Type="http://schemas.openxmlformats.org/officeDocument/2006/relationships/customXmlProps" Target="itemProps140.xml"/></Relationships>
</file>

<file path=customXml/_rels/item141.xml.rels><?xml version="1.0" encoding="UTF-8" standalone="yes"?>
<Relationships xmlns="http://schemas.openxmlformats.org/package/2006/relationships"><Relationship Id="rId1" Type="http://schemas.openxmlformats.org/officeDocument/2006/relationships/customXmlProps" Target="itemProps141.xml"/></Relationships>
</file>

<file path=customXml/_rels/item142.xml.rels><?xml version="1.0" encoding="UTF-8" standalone="yes"?>
<Relationships xmlns="http://schemas.openxmlformats.org/package/2006/relationships"><Relationship Id="rId1" Type="http://schemas.openxmlformats.org/officeDocument/2006/relationships/customXmlProps" Target="itemProps142.xml"/></Relationships>
</file>

<file path=customXml/_rels/item143.xml.rels><?xml version="1.0" encoding="UTF-8" standalone="yes"?>
<Relationships xmlns="http://schemas.openxmlformats.org/package/2006/relationships"><Relationship Id="rId1" Type="http://schemas.openxmlformats.org/officeDocument/2006/relationships/customXmlProps" Target="itemProps143.xml"/></Relationships>
</file>

<file path=customXml/_rels/item144.xml.rels><?xml version="1.0" encoding="UTF-8" standalone="yes"?>
<Relationships xmlns="http://schemas.openxmlformats.org/package/2006/relationships"><Relationship Id="rId1" Type="http://schemas.openxmlformats.org/officeDocument/2006/relationships/customXmlProps" Target="itemProps144.xml"/></Relationships>
</file>

<file path=customXml/_rels/item145.xml.rels><?xml version="1.0" encoding="UTF-8" standalone="yes"?>
<Relationships xmlns="http://schemas.openxmlformats.org/package/2006/relationships"><Relationship Id="rId1" Type="http://schemas.openxmlformats.org/officeDocument/2006/relationships/customXmlProps" Target="itemProps145.xml"/></Relationships>
</file>

<file path=customXml/_rels/item146.xml.rels><?xml version="1.0" encoding="UTF-8" standalone="yes"?>
<Relationships xmlns="http://schemas.openxmlformats.org/package/2006/relationships"><Relationship Id="rId1" Type="http://schemas.openxmlformats.org/officeDocument/2006/relationships/customXmlProps" Target="itemProps146.xml"/></Relationships>
</file>

<file path=customXml/_rels/item147.xml.rels><?xml version="1.0" encoding="UTF-8" standalone="yes"?>
<Relationships xmlns="http://schemas.openxmlformats.org/package/2006/relationships"><Relationship Id="rId1" Type="http://schemas.openxmlformats.org/officeDocument/2006/relationships/customXmlProps" Target="itemProps147.xml"/></Relationships>
</file>

<file path=customXml/_rels/item148.xml.rels><?xml version="1.0" encoding="UTF-8" standalone="yes"?>
<Relationships xmlns="http://schemas.openxmlformats.org/package/2006/relationships"><Relationship Id="rId1" Type="http://schemas.openxmlformats.org/officeDocument/2006/relationships/customXmlProps" Target="itemProps148.xml"/></Relationships>
</file>

<file path=customXml/_rels/item149.xml.rels><?xml version="1.0" encoding="UTF-8" standalone="yes"?>
<Relationships xmlns="http://schemas.openxmlformats.org/package/2006/relationships"><Relationship Id="rId1" Type="http://schemas.openxmlformats.org/officeDocument/2006/relationships/customXmlProps" Target="itemProps149.xml"/></Relationships>
</file>

<file path=customXml/_rels/item150.xml.rels><?xml version="1.0" encoding="UTF-8" standalone="yes"?>
<Relationships xmlns="http://schemas.openxmlformats.org/package/2006/relationships"><Relationship Id="rId1" Type="http://schemas.openxmlformats.org/officeDocument/2006/relationships/customXmlProps" Target="itemProps150.xml"/></Relationships>
</file>

<file path=customXml/_rels/item151.xml.rels><?xml version="1.0" encoding="UTF-8" standalone="yes"?>
<Relationships xmlns="http://schemas.openxmlformats.org/package/2006/relationships"><Relationship Id="rId1" Type="http://schemas.openxmlformats.org/officeDocument/2006/relationships/customXmlProps" Target="itemProps151.xml"/></Relationships>
</file>

<file path=customXml/_rels/item152.xml.rels><?xml version="1.0" encoding="UTF-8" standalone="yes"?>
<Relationships xmlns="http://schemas.openxmlformats.org/package/2006/relationships"><Relationship Id="rId1" Type="http://schemas.openxmlformats.org/officeDocument/2006/relationships/customXmlProps" Target="itemProps152.xml"/></Relationships>
</file>

<file path=customXml/_rels/item153.xml.rels><?xml version="1.0" encoding="UTF-8" standalone="yes"?>
<Relationships xmlns="http://schemas.openxmlformats.org/package/2006/relationships"><Relationship Id="rId1" Type="http://schemas.openxmlformats.org/officeDocument/2006/relationships/customXmlProps" Target="itemProps153.xml"/></Relationships>
</file>

<file path=customXml/_rels/item154.xml.rels><?xml version="1.0" encoding="UTF-8" standalone="yes"?>
<Relationships xmlns="http://schemas.openxmlformats.org/package/2006/relationships"><Relationship Id="rId1" Type="http://schemas.openxmlformats.org/officeDocument/2006/relationships/customXmlProps" Target="itemProps154.xml"/></Relationships>
</file>

<file path=customXml/_rels/item155.xml.rels><?xml version="1.0" encoding="UTF-8" standalone="yes"?>
<Relationships xmlns="http://schemas.openxmlformats.org/package/2006/relationships"><Relationship Id="rId1" Type="http://schemas.openxmlformats.org/officeDocument/2006/relationships/customXmlProps" Target="itemProps155.xml"/></Relationships>
</file>

<file path=customXml/_rels/item156.xml.rels><?xml version="1.0" encoding="UTF-8" standalone="yes"?>
<Relationships xmlns="http://schemas.openxmlformats.org/package/2006/relationships"><Relationship Id="rId1" Type="http://schemas.openxmlformats.org/officeDocument/2006/relationships/customXmlProps" Target="itemProps156.xml"/></Relationships>
</file>

<file path=customXml/_rels/item157.xml.rels><?xml version="1.0" encoding="UTF-8" standalone="yes"?>
<Relationships xmlns="http://schemas.openxmlformats.org/package/2006/relationships"><Relationship Id="rId1" Type="http://schemas.openxmlformats.org/officeDocument/2006/relationships/customXmlProps" Target="itemProps157.xml"/></Relationships>
</file>

<file path=customXml/_rels/item158.xml.rels><?xml version="1.0" encoding="UTF-8" standalone="yes"?>
<Relationships xmlns="http://schemas.openxmlformats.org/package/2006/relationships"><Relationship Id="rId1" Type="http://schemas.openxmlformats.org/officeDocument/2006/relationships/customXmlProps" Target="itemProps158.xml"/></Relationships>
</file>

<file path=customXml/_rels/item159.xml.rels><?xml version="1.0" encoding="UTF-8" standalone="yes"?>
<Relationships xmlns="http://schemas.openxmlformats.org/package/2006/relationships"><Relationship Id="rId1" Type="http://schemas.openxmlformats.org/officeDocument/2006/relationships/customXmlProps" Target="itemProps159.xml"/></Relationships>
</file>

<file path=customXml/_rels/item160.xml.rels><?xml version="1.0" encoding="UTF-8" standalone="yes"?>
<Relationships xmlns="http://schemas.openxmlformats.org/package/2006/relationships"><Relationship Id="rId1" Type="http://schemas.openxmlformats.org/officeDocument/2006/relationships/customXmlProps" Target="itemProps160.xml"/></Relationships>
</file>

<file path=customXml/_rels/item161.xml.rels><?xml version="1.0" encoding="UTF-8" standalone="yes"?>
<Relationships xmlns="http://schemas.openxmlformats.org/package/2006/relationships"><Relationship Id="rId1" Type="http://schemas.openxmlformats.org/officeDocument/2006/relationships/customXmlProps" Target="itemProps161.xml"/></Relationships>
</file>

<file path=customXml/_rels/item162.xml.rels><?xml version="1.0" encoding="UTF-8" standalone="yes"?>
<Relationships xmlns="http://schemas.openxmlformats.org/package/2006/relationships"><Relationship Id="rId1" Type="http://schemas.openxmlformats.org/officeDocument/2006/relationships/customXmlProps" Target="itemProps162.xml"/></Relationships>
</file>

<file path=customXml/_rels/item163.xml.rels><?xml version="1.0" encoding="UTF-8" standalone="yes"?>
<Relationships xmlns="http://schemas.openxmlformats.org/package/2006/relationships"><Relationship Id="rId1" Type="http://schemas.openxmlformats.org/officeDocument/2006/relationships/customXmlProps" Target="itemProps163.xml"/></Relationships>
</file>

<file path=customXml/_rels/item164.xml.rels><?xml version="1.0" encoding="UTF-8" standalone="yes"?>
<Relationships xmlns="http://schemas.openxmlformats.org/package/2006/relationships"><Relationship Id="rId1" Type="http://schemas.openxmlformats.org/officeDocument/2006/relationships/customXmlProps" Target="itemProps164.xml"/></Relationships>
</file>

<file path=customXml/_rels/item165.xml.rels><?xml version="1.0" encoding="UTF-8" standalone="yes"?>
<Relationships xmlns="http://schemas.openxmlformats.org/package/2006/relationships"><Relationship Id="rId1" Type="http://schemas.openxmlformats.org/officeDocument/2006/relationships/customXmlProps" Target="itemProps165.xml"/></Relationships>
</file>

<file path=customXml/_rels/item166.xml.rels><?xml version="1.0" encoding="UTF-8" standalone="yes"?>
<Relationships xmlns="http://schemas.openxmlformats.org/package/2006/relationships"><Relationship Id="rId1" Type="http://schemas.openxmlformats.org/officeDocument/2006/relationships/customXmlProps" Target="itemProps166.xml"/></Relationships>
</file>

<file path=customXml/_rels/item167.xml.rels><?xml version="1.0" encoding="UTF-8" standalone="yes"?>
<Relationships xmlns="http://schemas.openxmlformats.org/package/2006/relationships"><Relationship Id="rId1" Type="http://schemas.openxmlformats.org/officeDocument/2006/relationships/customXmlProps" Target="itemProps167.xml"/></Relationships>
</file>

<file path=customXml/_rels/item168.xml.rels><?xml version="1.0" encoding="UTF-8" standalone="yes"?>
<Relationships xmlns="http://schemas.openxmlformats.org/package/2006/relationships"><Relationship Id="rId1" Type="http://schemas.openxmlformats.org/officeDocument/2006/relationships/customXmlProps" Target="itemProps168.xml"/></Relationships>
</file>

<file path=customXml/_rels/item169.xml.rels><?xml version="1.0" encoding="UTF-8" standalone="yes"?>
<Relationships xmlns="http://schemas.openxmlformats.org/package/2006/relationships"><Relationship Id="rId1" Type="http://schemas.openxmlformats.org/officeDocument/2006/relationships/customXmlProps" Target="itemProps169.xml"/></Relationships>
</file>

<file path=customXml/_rels/item170.xml.rels><?xml version="1.0" encoding="UTF-8" standalone="yes"?>
<Relationships xmlns="http://schemas.openxmlformats.org/package/2006/relationships"><Relationship Id="rId1" Type="http://schemas.openxmlformats.org/officeDocument/2006/relationships/customXmlProps" Target="itemProps170.xml"/></Relationships>
</file>

<file path=customXml/_rels/item171.xml.rels><?xml version="1.0" encoding="UTF-8" standalone="yes"?>
<Relationships xmlns="http://schemas.openxmlformats.org/package/2006/relationships"><Relationship Id="rId1" Type="http://schemas.openxmlformats.org/officeDocument/2006/relationships/customXmlProps" Target="itemProps171.xml"/></Relationships>
</file>

<file path=customXml/_rels/item172.xml.rels><?xml version="1.0" encoding="UTF-8" standalone="yes"?>
<Relationships xmlns="http://schemas.openxmlformats.org/package/2006/relationships"><Relationship Id="rId1" Type="http://schemas.openxmlformats.org/officeDocument/2006/relationships/customXmlProps" Target="itemProps172.xml"/></Relationships>
</file>

<file path=customXml/_rels/item173.xml.rels><?xml version="1.0" encoding="UTF-8" standalone="yes"?>
<Relationships xmlns="http://schemas.openxmlformats.org/package/2006/relationships"><Relationship Id="rId1" Type="http://schemas.openxmlformats.org/officeDocument/2006/relationships/customXmlProps" Target="itemProps173.xml"/></Relationships>
</file>

<file path=customXml/_rels/item174.xml.rels><?xml version="1.0" encoding="UTF-8" standalone="yes"?>
<Relationships xmlns="http://schemas.openxmlformats.org/package/2006/relationships"><Relationship Id="rId1" Type="http://schemas.openxmlformats.org/officeDocument/2006/relationships/customXmlProps" Target="itemProps174.xml"/></Relationships>
</file>

<file path=customXml/_rels/item175.xml.rels><?xml version="1.0" encoding="UTF-8" standalone="yes"?>
<Relationships xmlns="http://schemas.openxmlformats.org/package/2006/relationships"><Relationship Id="rId1" Type="http://schemas.openxmlformats.org/officeDocument/2006/relationships/customXmlProps" Target="itemProps175.xml"/></Relationships>
</file>

<file path=customXml/_rels/item176.xml.rels><?xml version="1.0" encoding="UTF-8" standalone="yes"?>
<Relationships xmlns="http://schemas.openxmlformats.org/package/2006/relationships"><Relationship Id="rId1" Type="http://schemas.openxmlformats.org/officeDocument/2006/relationships/customXmlProps" Target="itemProps176.xml"/></Relationships>
</file>

<file path=customXml/_rels/item177.xml.rels><?xml version="1.0" encoding="UTF-8" standalone="yes"?>
<Relationships xmlns="http://schemas.openxmlformats.org/package/2006/relationships"><Relationship Id="rId1" Type="http://schemas.openxmlformats.org/officeDocument/2006/relationships/customXmlProps" Target="itemProps177.xml"/></Relationships>
</file>

<file path=customXml/_rels/item178.xml.rels><?xml version="1.0" encoding="UTF-8" standalone="yes"?>
<Relationships xmlns="http://schemas.openxmlformats.org/package/2006/relationships"><Relationship Id="rId1" Type="http://schemas.openxmlformats.org/officeDocument/2006/relationships/customXmlProps" Target="itemProps178.xml"/></Relationships>
</file>

<file path=customXml/_rels/item179.xml.rels><?xml version="1.0" encoding="UTF-8" standalone="yes"?>
<Relationships xmlns="http://schemas.openxmlformats.org/package/2006/relationships"><Relationship Id="rId1" Type="http://schemas.openxmlformats.org/officeDocument/2006/relationships/customXmlProps" Target="itemProps179.xml"/></Relationships>
</file>

<file path=customXml/_rels/item180.xml.rels><?xml version="1.0" encoding="UTF-8" standalone="yes"?>
<Relationships xmlns="http://schemas.openxmlformats.org/package/2006/relationships"><Relationship Id="rId1" Type="http://schemas.openxmlformats.org/officeDocument/2006/relationships/customXmlProps" Target="itemProps180.xml"/></Relationships>
</file>

<file path=customXml/_rels/item181.xml.rels><?xml version="1.0" encoding="UTF-8" standalone="yes"?>
<Relationships xmlns="http://schemas.openxmlformats.org/package/2006/relationships"><Relationship Id="rId1" Type="http://schemas.openxmlformats.org/officeDocument/2006/relationships/customXmlProps" Target="itemProps181.xml"/></Relationships>
</file>

<file path=customXml/_rels/item182.xml.rels><?xml version="1.0" encoding="UTF-8" standalone="yes"?>
<Relationships xmlns="http://schemas.openxmlformats.org/package/2006/relationships"><Relationship Id="rId1" Type="http://schemas.openxmlformats.org/officeDocument/2006/relationships/customXmlProps" Target="itemProps182.xml"/></Relationships>
</file>

<file path=customXml/_rels/item183.xml.rels><?xml version="1.0" encoding="UTF-8" standalone="yes"?>
<Relationships xmlns="http://schemas.openxmlformats.org/package/2006/relationships"><Relationship Id="rId1" Type="http://schemas.openxmlformats.org/officeDocument/2006/relationships/customXmlProps" Target="itemProps183.xml"/></Relationships>
</file>

<file path=customXml/_rels/item184.xml.rels><?xml version="1.0" encoding="UTF-8" standalone="yes"?>
<Relationships xmlns="http://schemas.openxmlformats.org/package/2006/relationships"><Relationship Id="rId1" Type="http://schemas.openxmlformats.org/officeDocument/2006/relationships/customXmlProps" Target="itemProps184.xml"/></Relationships>
</file>

<file path=customXml/_rels/item185.xml.rels><?xml version="1.0" encoding="UTF-8" standalone="yes"?>
<Relationships xmlns="http://schemas.openxmlformats.org/package/2006/relationships"><Relationship Id="rId1" Type="http://schemas.openxmlformats.org/officeDocument/2006/relationships/customXmlProps" Target="itemProps185.xml"/></Relationships>
</file>

<file path=customXml/_rels/item186.xml.rels><?xml version="1.0" encoding="UTF-8" standalone="yes"?>
<Relationships xmlns="http://schemas.openxmlformats.org/package/2006/relationships"><Relationship Id="rId1" Type="http://schemas.openxmlformats.org/officeDocument/2006/relationships/customXmlProps" Target="itemProps186.xml"/></Relationships>
</file>

<file path=customXml/_rels/item187.xml.rels><?xml version="1.0" encoding="UTF-8" standalone="yes"?>
<Relationships xmlns="http://schemas.openxmlformats.org/package/2006/relationships"><Relationship Id="rId1" Type="http://schemas.openxmlformats.org/officeDocument/2006/relationships/customXmlProps" Target="itemProps187.xml"/></Relationships>
</file>

<file path=customXml/_rels/item188.xml.rels><?xml version="1.0" encoding="UTF-8" standalone="yes"?>
<Relationships xmlns="http://schemas.openxmlformats.org/package/2006/relationships"><Relationship Id="rId1" Type="http://schemas.openxmlformats.org/officeDocument/2006/relationships/customXmlProps" Target="itemProps188.xml"/></Relationships>
</file>

<file path=customXml/_rels/item189.xml.rels><?xml version="1.0" encoding="UTF-8" standalone="yes"?>
<Relationships xmlns="http://schemas.openxmlformats.org/package/2006/relationships"><Relationship Id="rId1" Type="http://schemas.openxmlformats.org/officeDocument/2006/relationships/customXmlProps" Target="itemProps189.xml"/></Relationships>
</file>

<file path=customXml/_rels/item190.xml.rels><?xml version="1.0" encoding="UTF-8" standalone="yes"?>
<Relationships xmlns="http://schemas.openxmlformats.org/package/2006/relationships"><Relationship Id="rId1" Type="http://schemas.openxmlformats.org/officeDocument/2006/relationships/customXmlProps" Target="itemProps190.xml"/></Relationships>
</file>

<file path=customXml/_rels/item191.xml.rels><?xml version="1.0" encoding="UTF-8" standalone="yes"?>
<Relationships xmlns="http://schemas.openxmlformats.org/package/2006/relationships"><Relationship Id="rId1" Type="http://schemas.openxmlformats.org/officeDocument/2006/relationships/customXmlProps" Target="itemProps191.xml"/></Relationships>
</file>

<file path=customXml/_rels/item192.xml.rels><?xml version="1.0" encoding="UTF-8" standalone="yes"?>
<Relationships xmlns="http://schemas.openxmlformats.org/package/2006/relationships"><Relationship Id="rId1" Type="http://schemas.openxmlformats.org/officeDocument/2006/relationships/customXmlProps" Target="itemProps192.xml"/></Relationships>
</file>

<file path=customXml/_rels/item193.xml.rels><?xml version="1.0" encoding="UTF-8" standalone="yes"?>
<Relationships xmlns="http://schemas.openxmlformats.org/package/2006/relationships"><Relationship Id="rId1" Type="http://schemas.openxmlformats.org/officeDocument/2006/relationships/customXmlProps" Target="itemProps193.xml"/></Relationships>
</file>

<file path=customXml/_rels/item194.xml.rels><?xml version="1.0" encoding="UTF-8" standalone="yes"?>
<Relationships xmlns="http://schemas.openxmlformats.org/package/2006/relationships"><Relationship Id="rId1" Type="http://schemas.openxmlformats.org/officeDocument/2006/relationships/customXmlProps" Target="itemProps194.xml"/></Relationships>
</file>

<file path=customXml/_rels/item195.xml.rels><?xml version="1.0" encoding="UTF-8" standalone="yes"?>
<Relationships xmlns="http://schemas.openxmlformats.org/package/2006/relationships"><Relationship Id="rId1" Type="http://schemas.openxmlformats.org/officeDocument/2006/relationships/customXmlProps" Target="itemProps195.xml"/></Relationships>
</file>

<file path=customXml/_rels/item196.xml.rels><?xml version="1.0" encoding="UTF-8" standalone="yes"?>
<Relationships xmlns="http://schemas.openxmlformats.org/package/2006/relationships"><Relationship Id="rId1" Type="http://schemas.openxmlformats.org/officeDocument/2006/relationships/customXmlProps" Target="itemProps196.xml"/></Relationships>
</file>

<file path=customXml/_rels/item197.xml.rels><?xml version="1.0" encoding="UTF-8" standalone="yes"?>
<Relationships xmlns="http://schemas.openxmlformats.org/package/2006/relationships"><Relationship Id="rId1" Type="http://schemas.openxmlformats.org/officeDocument/2006/relationships/customXmlProps" Target="itemProps197.xml"/></Relationships>
</file>

<file path=customXml/_rels/item198.xml.rels><?xml version="1.0" encoding="UTF-8" standalone="yes"?>
<Relationships xmlns="http://schemas.openxmlformats.org/package/2006/relationships"><Relationship Id="rId1" Type="http://schemas.openxmlformats.org/officeDocument/2006/relationships/customXmlProps" Target="itemProps198.xml"/></Relationships>
</file>

<file path=customXml/_rels/item199.xml.rels><?xml version="1.0" encoding="UTF-8" standalone="yes"?>
<Relationships xmlns="http://schemas.openxmlformats.org/package/2006/relationships"><Relationship Id="rId1" Type="http://schemas.openxmlformats.org/officeDocument/2006/relationships/customXmlProps" Target="itemProps199.xml"/></Relationships>
</file>

<file path=customXml/_rels/item200.xml.rels><?xml version="1.0" encoding="UTF-8" standalone="yes"?>
<Relationships xmlns="http://schemas.openxmlformats.org/package/2006/relationships"><Relationship Id="rId1" Type="http://schemas.openxmlformats.org/officeDocument/2006/relationships/customXmlProps" Target="itemProps200.xml"/></Relationships>
</file>

<file path=customXml/_rels/item201.xml.rels><?xml version="1.0" encoding="UTF-8" standalone="yes"?>
<Relationships xmlns="http://schemas.openxmlformats.org/package/2006/relationships"><Relationship Id="rId1" Type="http://schemas.openxmlformats.org/officeDocument/2006/relationships/customXmlProps" Target="itemProps201.xml"/></Relationships>
</file>

<file path=customXml/_rels/item202.xml.rels><?xml version="1.0" encoding="UTF-8" standalone="yes"?>
<Relationships xmlns="http://schemas.openxmlformats.org/package/2006/relationships"><Relationship Id="rId1" Type="http://schemas.openxmlformats.org/officeDocument/2006/relationships/customXmlProps" Target="itemProps202.xml"/></Relationships>
</file>

<file path=customXml/_rels/item203.xml.rels><?xml version="1.0" encoding="UTF-8" standalone="yes"?>
<Relationships xmlns="http://schemas.openxmlformats.org/package/2006/relationships"><Relationship Id="rId1" Type="http://schemas.openxmlformats.org/officeDocument/2006/relationships/customXmlProps" Target="itemProps203.xml"/></Relationships>
</file>

<file path=customXml/_rels/item204.xml.rels><?xml version="1.0" encoding="UTF-8" standalone="yes"?>
<Relationships xmlns="http://schemas.openxmlformats.org/package/2006/relationships"><Relationship Id="rId1" Type="http://schemas.openxmlformats.org/officeDocument/2006/relationships/customXmlProps" Target="itemProps204.xml"/></Relationships>
</file>

<file path=customXml/_rels/item205.xml.rels><?xml version="1.0" encoding="UTF-8" standalone="yes"?>
<Relationships xmlns="http://schemas.openxmlformats.org/package/2006/relationships"><Relationship Id="rId1" Type="http://schemas.openxmlformats.org/officeDocument/2006/relationships/customXmlProps" Target="itemProps205.xml"/></Relationships>
</file>

<file path=customXml/_rels/item206.xml.rels><?xml version="1.0" encoding="UTF-8" standalone="yes"?>
<Relationships xmlns="http://schemas.openxmlformats.org/package/2006/relationships"><Relationship Id="rId1" Type="http://schemas.openxmlformats.org/officeDocument/2006/relationships/customXmlProps" Target="itemProps206.xml"/></Relationships>
</file>

<file path=customXml/_rels/item207.xml.rels><?xml version="1.0" encoding="UTF-8" standalone="yes"?>
<Relationships xmlns="http://schemas.openxmlformats.org/package/2006/relationships"><Relationship Id="rId1" Type="http://schemas.openxmlformats.org/officeDocument/2006/relationships/customXmlProps" Target="itemProps207.xml"/></Relationships>
</file>

<file path=customXml/_rels/item208.xml.rels><?xml version="1.0" encoding="UTF-8" standalone="yes"?>
<Relationships xmlns="http://schemas.openxmlformats.org/package/2006/relationships"><Relationship Id="rId1" Type="http://schemas.openxmlformats.org/officeDocument/2006/relationships/customXmlProps" Target="itemProps208.xml"/></Relationships>
</file>

<file path=customXml/_rels/item209.xml.rels><?xml version="1.0" encoding="UTF-8" standalone="yes"?>
<Relationships xmlns="http://schemas.openxmlformats.org/package/2006/relationships"><Relationship Id="rId1" Type="http://schemas.openxmlformats.org/officeDocument/2006/relationships/customXmlProps" Target="itemProps209.xml"/></Relationships>
</file>

<file path=customXml/_rels/item210.xml.rels><?xml version="1.0" encoding="UTF-8" standalone="yes"?>
<Relationships xmlns="http://schemas.openxmlformats.org/package/2006/relationships"><Relationship Id="rId1" Type="http://schemas.openxmlformats.org/officeDocument/2006/relationships/customXmlProps" Target="itemProps210.xml"/></Relationships>
</file>

<file path=customXml/_rels/item211.xml.rels><?xml version="1.0" encoding="UTF-8" standalone="yes"?>
<Relationships xmlns="http://schemas.openxmlformats.org/package/2006/relationships"><Relationship Id="rId1" Type="http://schemas.openxmlformats.org/officeDocument/2006/relationships/customXmlProps" Target="itemProps211.xml"/></Relationships>
</file>

<file path=customXml/_rels/item212.xml.rels><?xml version="1.0" encoding="UTF-8" standalone="yes"?>
<Relationships xmlns="http://schemas.openxmlformats.org/package/2006/relationships"><Relationship Id="rId1" Type="http://schemas.openxmlformats.org/officeDocument/2006/relationships/customXmlProps" Target="itemProps212.xml"/></Relationships>
</file>

<file path=customXml/_rels/item213.xml.rels><?xml version="1.0" encoding="UTF-8" standalone="yes"?>
<Relationships xmlns="http://schemas.openxmlformats.org/package/2006/relationships"><Relationship Id="rId1" Type="http://schemas.openxmlformats.org/officeDocument/2006/relationships/customXmlProps" Target="itemProps213.xml"/></Relationships>
</file>

<file path=customXml/_rels/item214.xml.rels><?xml version="1.0" encoding="UTF-8" standalone="yes"?>
<Relationships xmlns="http://schemas.openxmlformats.org/package/2006/relationships"><Relationship Id="rId1" Type="http://schemas.openxmlformats.org/officeDocument/2006/relationships/customXmlProps" Target="itemProps214.xml"/></Relationships>
</file>

<file path=customXml/_rels/item215.xml.rels><?xml version="1.0" encoding="UTF-8" standalone="yes"?>
<Relationships xmlns="http://schemas.openxmlformats.org/package/2006/relationships"><Relationship Id="rId1" Type="http://schemas.openxmlformats.org/officeDocument/2006/relationships/customXmlProps" Target="itemProps215.xml"/></Relationships>
</file>

<file path=customXml/_rels/item216.xml.rels><?xml version="1.0" encoding="UTF-8" standalone="yes"?>
<Relationships xmlns="http://schemas.openxmlformats.org/package/2006/relationships"><Relationship Id="rId1" Type="http://schemas.openxmlformats.org/officeDocument/2006/relationships/customXmlProps" Target="itemProps216.xml"/></Relationships>
</file>

<file path=customXml/_rels/item217.xml.rels><?xml version="1.0" encoding="UTF-8" standalone="yes"?>
<Relationships xmlns="http://schemas.openxmlformats.org/package/2006/relationships"><Relationship Id="rId1" Type="http://schemas.openxmlformats.org/officeDocument/2006/relationships/customXmlProps" Target="itemProps217.xml"/></Relationships>
</file>

<file path=customXml/_rels/item218.xml.rels><?xml version="1.0" encoding="UTF-8" standalone="yes"?>
<Relationships xmlns="http://schemas.openxmlformats.org/package/2006/relationships"><Relationship Id="rId1" Type="http://schemas.openxmlformats.org/officeDocument/2006/relationships/customXmlProps" Target="itemProps218.xml"/></Relationships>
</file>

<file path=customXml/_rels/item219.xml.rels><?xml version="1.0" encoding="UTF-8" standalone="yes"?>
<Relationships xmlns="http://schemas.openxmlformats.org/package/2006/relationships"><Relationship Id="rId1" Type="http://schemas.openxmlformats.org/officeDocument/2006/relationships/customXmlProps" Target="itemProps219.xml"/></Relationships>
</file>

<file path=customXml/_rels/item220.xml.rels><?xml version="1.0" encoding="UTF-8" standalone="yes"?>
<Relationships xmlns="http://schemas.openxmlformats.org/package/2006/relationships"><Relationship Id="rId1" Type="http://schemas.openxmlformats.org/officeDocument/2006/relationships/customXmlProps" Target="itemProps220.xml"/></Relationships>
</file>

<file path=customXml/_rels/item221.xml.rels><?xml version="1.0" encoding="UTF-8" standalone="yes"?>
<Relationships xmlns="http://schemas.openxmlformats.org/package/2006/relationships"><Relationship Id="rId1" Type="http://schemas.openxmlformats.org/officeDocument/2006/relationships/customXmlProps" Target="itemProps221.xml"/></Relationships>
</file>

<file path=customXml/_rels/item222.xml.rels><?xml version="1.0" encoding="UTF-8" standalone="yes"?>
<Relationships xmlns="http://schemas.openxmlformats.org/package/2006/relationships"><Relationship Id="rId1" Type="http://schemas.openxmlformats.org/officeDocument/2006/relationships/customXmlProps" Target="itemProps222.xml"/></Relationships>
</file>

<file path=customXml/_rels/item223.xml.rels><?xml version="1.0" encoding="UTF-8" standalone="yes"?>
<Relationships xmlns="http://schemas.openxmlformats.org/package/2006/relationships"><Relationship Id="rId1" Type="http://schemas.openxmlformats.org/officeDocument/2006/relationships/customXmlProps" Target="itemProps223.xml"/></Relationships>
</file>

<file path=customXml/_rels/item224.xml.rels><?xml version="1.0" encoding="UTF-8" standalone="yes"?>
<Relationships xmlns="http://schemas.openxmlformats.org/package/2006/relationships"><Relationship Id="rId1" Type="http://schemas.openxmlformats.org/officeDocument/2006/relationships/customXmlProps" Target="itemProps224.xml"/></Relationships>
</file>

<file path=customXml/_rels/item225.xml.rels><?xml version="1.0" encoding="UTF-8" standalone="yes"?>
<Relationships xmlns="http://schemas.openxmlformats.org/package/2006/relationships"><Relationship Id="rId1" Type="http://schemas.openxmlformats.org/officeDocument/2006/relationships/customXmlProps" Target="itemProps225.xml"/></Relationships>
</file>

<file path=customXml/_rels/item226.xml.rels><?xml version="1.0" encoding="UTF-8" standalone="yes"?>
<Relationships xmlns="http://schemas.openxmlformats.org/package/2006/relationships"><Relationship Id="rId1" Type="http://schemas.openxmlformats.org/officeDocument/2006/relationships/customXmlProps" Target="itemProps226.xml"/></Relationships>
</file>

<file path=customXml/_rels/item227.xml.rels><?xml version="1.0" encoding="UTF-8" standalone="yes"?>
<Relationships xmlns="http://schemas.openxmlformats.org/package/2006/relationships"><Relationship Id="rId1" Type="http://schemas.openxmlformats.org/officeDocument/2006/relationships/customXmlProps" Target="itemProps227.xml"/></Relationships>
</file>

<file path=customXml/_rels/item228.xml.rels><?xml version="1.0" encoding="UTF-8" standalone="yes"?>
<Relationships xmlns="http://schemas.openxmlformats.org/package/2006/relationships"><Relationship Id="rId1" Type="http://schemas.openxmlformats.org/officeDocument/2006/relationships/customXmlProps" Target="itemProps228.xml"/></Relationships>
</file>

<file path=customXml/_rels/item229.xml.rels><?xml version="1.0" encoding="UTF-8" standalone="yes"?>
<Relationships xmlns="http://schemas.openxmlformats.org/package/2006/relationships"><Relationship Id="rId1" Type="http://schemas.openxmlformats.org/officeDocument/2006/relationships/customXmlProps" Target="itemProps229.xml"/></Relationships>
</file>

<file path=customXml/_rels/item230.xml.rels><?xml version="1.0" encoding="UTF-8" standalone="yes"?>
<Relationships xmlns="http://schemas.openxmlformats.org/package/2006/relationships"><Relationship Id="rId1" Type="http://schemas.openxmlformats.org/officeDocument/2006/relationships/customXmlProps" Target="itemProps230.xml"/></Relationships>
</file>

<file path=customXml/_rels/item231.xml.rels><?xml version="1.0" encoding="UTF-8" standalone="yes"?>
<Relationships xmlns="http://schemas.openxmlformats.org/package/2006/relationships"><Relationship Id="rId1" Type="http://schemas.openxmlformats.org/officeDocument/2006/relationships/customXmlProps" Target="itemProps231.xml"/></Relationships>
</file>

<file path=customXml/_rels/item232.xml.rels><?xml version="1.0" encoding="UTF-8" standalone="yes"?>
<Relationships xmlns="http://schemas.openxmlformats.org/package/2006/relationships"><Relationship Id="rId1" Type="http://schemas.openxmlformats.org/officeDocument/2006/relationships/customXmlProps" Target="itemProps232.xml"/></Relationships>
</file>

<file path=customXml/_rels/item233.xml.rels><?xml version="1.0" encoding="UTF-8" standalone="yes"?>
<Relationships xmlns="http://schemas.openxmlformats.org/package/2006/relationships"><Relationship Id="rId1" Type="http://schemas.openxmlformats.org/officeDocument/2006/relationships/customXmlProps" Target="itemProps233.xml"/></Relationships>
</file>

<file path=customXml/_rels/item234.xml.rels><?xml version="1.0" encoding="UTF-8" standalone="yes"?>
<Relationships xmlns="http://schemas.openxmlformats.org/package/2006/relationships"><Relationship Id="rId1" Type="http://schemas.openxmlformats.org/officeDocument/2006/relationships/customXmlProps" Target="itemProps234.xml"/></Relationships>
</file>

<file path=customXml/_rels/item235.xml.rels><?xml version="1.0" encoding="UTF-8" standalone="yes"?>
<Relationships xmlns="http://schemas.openxmlformats.org/package/2006/relationships"><Relationship Id="rId1" Type="http://schemas.openxmlformats.org/officeDocument/2006/relationships/customXmlProps" Target="itemProps235.xml"/></Relationships>
</file>

<file path=customXml/_rels/item236.xml.rels><?xml version="1.0" encoding="UTF-8" standalone="yes"?>
<Relationships xmlns="http://schemas.openxmlformats.org/package/2006/relationships"><Relationship Id="rId1" Type="http://schemas.openxmlformats.org/officeDocument/2006/relationships/customXmlProps" Target="itemProps236.xml"/></Relationships>
</file>

<file path=customXml/_rels/item237.xml.rels><?xml version="1.0" encoding="UTF-8" standalone="yes"?>
<Relationships xmlns="http://schemas.openxmlformats.org/package/2006/relationships"><Relationship Id="rId1" Type="http://schemas.openxmlformats.org/officeDocument/2006/relationships/customXmlProps" Target="itemProps237.xml"/></Relationships>
</file>

<file path=customXml/_rels/item238.xml.rels><?xml version="1.0" encoding="UTF-8" standalone="yes"?>
<Relationships xmlns="http://schemas.openxmlformats.org/package/2006/relationships"><Relationship Id="rId1" Type="http://schemas.openxmlformats.org/officeDocument/2006/relationships/customXmlProps" Target="itemProps238.xml"/></Relationships>
</file>

<file path=customXml/_rels/item239.xml.rels><?xml version="1.0" encoding="UTF-8" standalone="yes"?>
<Relationships xmlns="http://schemas.openxmlformats.org/package/2006/relationships"><Relationship Id="rId1" Type="http://schemas.openxmlformats.org/officeDocument/2006/relationships/customXmlProps" Target="itemProps239.xml"/></Relationships>
</file>

<file path=customXml/_rels/item240.xml.rels><?xml version="1.0" encoding="UTF-8" standalone="yes"?>
<Relationships xmlns="http://schemas.openxmlformats.org/package/2006/relationships"><Relationship Id="rId1" Type="http://schemas.openxmlformats.org/officeDocument/2006/relationships/customXmlProps" Target="itemProps240.xml"/></Relationships>
</file>

<file path=customXml/_rels/item241.xml.rels><?xml version="1.0" encoding="UTF-8" standalone="yes"?>
<Relationships xmlns="http://schemas.openxmlformats.org/package/2006/relationships"><Relationship Id="rId1" Type="http://schemas.openxmlformats.org/officeDocument/2006/relationships/customXmlProps" Target="itemProps241.xml"/></Relationships>
</file>

<file path=customXml/_rels/item242.xml.rels><?xml version="1.0" encoding="UTF-8" standalone="yes"?>
<Relationships xmlns="http://schemas.openxmlformats.org/package/2006/relationships"><Relationship Id="rId1" Type="http://schemas.openxmlformats.org/officeDocument/2006/relationships/customXmlProps" Target="itemProps242.xml"/></Relationships>
</file>

<file path=customXml/_rels/item243.xml.rels><?xml version="1.0" encoding="UTF-8" standalone="yes"?>
<Relationships xmlns="http://schemas.openxmlformats.org/package/2006/relationships"><Relationship Id="rId1" Type="http://schemas.openxmlformats.org/officeDocument/2006/relationships/customXmlProps" Target="itemProps243.xml"/></Relationships>
</file>

<file path=customXml/_rels/item244.xml.rels><?xml version="1.0" encoding="UTF-8" standalone="yes"?>
<Relationships xmlns="http://schemas.openxmlformats.org/package/2006/relationships"><Relationship Id="rId1" Type="http://schemas.openxmlformats.org/officeDocument/2006/relationships/customXmlProps" Target="itemProps244.xml"/></Relationships>
</file>

<file path=customXml/_rels/item245.xml.rels><?xml version="1.0" encoding="UTF-8" standalone="yes"?>
<Relationships xmlns="http://schemas.openxmlformats.org/package/2006/relationships"><Relationship Id="rId1" Type="http://schemas.openxmlformats.org/officeDocument/2006/relationships/customXmlProps" Target="itemProps245.xml"/></Relationships>
</file>

<file path=customXml/_rels/item246.xml.rels><?xml version="1.0" encoding="UTF-8" standalone="yes"?>
<Relationships xmlns="http://schemas.openxmlformats.org/package/2006/relationships"><Relationship Id="rId1" Type="http://schemas.openxmlformats.org/officeDocument/2006/relationships/customXmlProps" Target="itemProps246.xml"/></Relationships>
</file>

<file path=customXml/_rels/item247.xml.rels><?xml version="1.0" encoding="UTF-8" standalone="yes"?>
<Relationships xmlns="http://schemas.openxmlformats.org/package/2006/relationships"><Relationship Id="rId1" Type="http://schemas.openxmlformats.org/officeDocument/2006/relationships/customXmlProps" Target="itemProps247.xml"/></Relationships>
</file>

<file path=customXml/_rels/item248.xml.rels><?xml version="1.0" encoding="UTF-8" standalone="yes"?>
<Relationships xmlns="http://schemas.openxmlformats.org/package/2006/relationships"><Relationship Id="rId1" Type="http://schemas.openxmlformats.org/officeDocument/2006/relationships/customXmlProps" Target="itemProps248.xml"/></Relationships>
</file>

<file path=customXml/_rels/item249.xml.rels><?xml version="1.0" encoding="UTF-8" standalone="yes"?>
<Relationships xmlns="http://schemas.openxmlformats.org/package/2006/relationships"><Relationship Id="rId1" Type="http://schemas.openxmlformats.org/officeDocument/2006/relationships/customXmlProps" Target="itemProps249.xml"/></Relationships>
</file>

<file path=customXml/_rels/item250.xml.rels><?xml version="1.0" encoding="UTF-8" standalone="yes"?>
<Relationships xmlns="http://schemas.openxmlformats.org/package/2006/relationships"><Relationship Id="rId1" Type="http://schemas.openxmlformats.org/officeDocument/2006/relationships/customXmlProps" Target="itemProps250.xml"/></Relationships>
</file>

<file path=customXml/_rels/item251.xml.rels><?xml version="1.0" encoding="UTF-8" standalone="yes"?>
<Relationships xmlns="http://schemas.openxmlformats.org/package/2006/relationships"><Relationship Id="rId1" Type="http://schemas.openxmlformats.org/officeDocument/2006/relationships/customXmlProps" Target="itemProps251.xml"/></Relationships>
</file>

<file path=customXml/_rels/item252.xml.rels><?xml version="1.0" encoding="UTF-8" standalone="yes"?>
<Relationships xmlns="http://schemas.openxmlformats.org/package/2006/relationships"><Relationship Id="rId1" Type="http://schemas.openxmlformats.org/officeDocument/2006/relationships/customXmlProps" Target="itemProps252.xml"/></Relationships>
</file>

<file path=customXml/_rels/item253.xml.rels><?xml version="1.0" encoding="UTF-8" standalone="yes"?>
<Relationships xmlns="http://schemas.openxmlformats.org/package/2006/relationships"><Relationship Id="rId1" Type="http://schemas.openxmlformats.org/officeDocument/2006/relationships/customXmlProps" Target="itemProps253.xml"/></Relationships>
</file>

<file path=customXml/_rels/item254.xml.rels><?xml version="1.0" encoding="UTF-8" standalone="yes"?>
<Relationships xmlns="http://schemas.openxmlformats.org/package/2006/relationships"><Relationship Id="rId1" Type="http://schemas.openxmlformats.org/officeDocument/2006/relationships/customXmlProps" Target="itemProps254.xml"/></Relationships>
</file>

<file path=customXml/_rels/item255.xml.rels><?xml version="1.0" encoding="UTF-8" standalone="yes"?>
<Relationships xmlns="http://schemas.openxmlformats.org/package/2006/relationships"><Relationship Id="rId1" Type="http://schemas.openxmlformats.org/officeDocument/2006/relationships/customXmlProps" Target="itemProps255.xml"/></Relationships>
</file>

<file path=customXml/_rels/item256.xml.rels><?xml version="1.0" encoding="UTF-8" standalone="yes"?>
<Relationships xmlns="http://schemas.openxmlformats.org/package/2006/relationships"><Relationship Id="rId1" Type="http://schemas.openxmlformats.org/officeDocument/2006/relationships/customXmlProps" Target="itemProps256.xml"/></Relationships>
</file>

<file path=customXml/_rels/item257.xml.rels><?xml version="1.0" encoding="UTF-8" standalone="yes"?>
<Relationships xmlns="http://schemas.openxmlformats.org/package/2006/relationships"><Relationship Id="rId1" Type="http://schemas.openxmlformats.org/officeDocument/2006/relationships/customXmlProps" Target="itemProps257.xml"/></Relationships>
</file>

<file path=customXml/_rels/item258.xml.rels><?xml version="1.0" encoding="UTF-8" standalone="yes"?>
<Relationships xmlns="http://schemas.openxmlformats.org/package/2006/relationships"><Relationship Id="rId1" Type="http://schemas.openxmlformats.org/officeDocument/2006/relationships/customXmlProps" Target="itemProps258.xml"/></Relationships>
</file>

<file path=customXml/_rels/item259.xml.rels><?xml version="1.0" encoding="UTF-8" standalone="yes"?>
<Relationships xmlns="http://schemas.openxmlformats.org/package/2006/relationships"><Relationship Id="rId1" Type="http://schemas.openxmlformats.org/officeDocument/2006/relationships/customXmlProps" Target="itemProps259.xml"/></Relationships>
</file>

<file path=customXml/_rels/item260.xml.rels><?xml version="1.0" encoding="UTF-8" standalone="yes"?>
<Relationships xmlns="http://schemas.openxmlformats.org/package/2006/relationships"><Relationship Id="rId1" Type="http://schemas.openxmlformats.org/officeDocument/2006/relationships/customXmlProps" Target="itemProps260.xml"/></Relationships>
</file>

<file path=customXml/_rels/item261.xml.rels><?xml version="1.0" encoding="UTF-8" standalone="yes"?>
<Relationships xmlns="http://schemas.openxmlformats.org/package/2006/relationships"><Relationship Id="rId1" Type="http://schemas.openxmlformats.org/officeDocument/2006/relationships/customXmlProps" Target="itemProps261.xml"/></Relationships>
</file>

<file path=customXml/_rels/item262.xml.rels><?xml version="1.0" encoding="UTF-8" standalone="yes"?>
<Relationships xmlns="http://schemas.openxmlformats.org/package/2006/relationships"><Relationship Id="rId1" Type="http://schemas.openxmlformats.org/officeDocument/2006/relationships/customXmlProps" Target="itemProps262.xml"/></Relationships>
</file>

<file path=customXml/_rels/item263.xml.rels><?xml version="1.0" encoding="UTF-8" standalone="yes"?>
<Relationships xmlns="http://schemas.openxmlformats.org/package/2006/relationships"><Relationship Id="rId1" Type="http://schemas.openxmlformats.org/officeDocument/2006/relationships/customXmlProps" Target="itemProps263.xml"/></Relationships>
</file>

<file path=customXml/_rels/item264.xml.rels><?xml version="1.0" encoding="UTF-8" standalone="yes"?>
<Relationships xmlns="http://schemas.openxmlformats.org/package/2006/relationships"><Relationship Id="rId1" Type="http://schemas.openxmlformats.org/officeDocument/2006/relationships/customXmlProps" Target="itemProps264.xml"/></Relationships>
</file>

<file path=customXml/_rels/item265.xml.rels><?xml version="1.0" encoding="UTF-8" standalone="yes"?>
<Relationships xmlns="http://schemas.openxmlformats.org/package/2006/relationships"><Relationship Id="rId1" Type="http://schemas.openxmlformats.org/officeDocument/2006/relationships/customXmlProps" Target="itemProps265.xml"/></Relationships>
</file>

<file path=customXml/_rels/item266.xml.rels><?xml version="1.0" encoding="UTF-8" standalone="yes"?>
<Relationships xmlns="http://schemas.openxmlformats.org/package/2006/relationships"><Relationship Id="rId1" Type="http://schemas.openxmlformats.org/officeDocument/2006/relationships/customXmlProps" Target="itemProps266.xml"/></Relationships>
</file>

<file path=customXml/_rels/item267.xml.rels><?xml version="1.0" encoding="UTF-8" standalone="yes"?>
<Relationships xmlns="http://schemas.openxmlformats.org/package/2006/relationships"><Relationship Id="rId1" Type="http://schemas.openxmlformats.org/officeDocument/2006/relationships/customXmlProps" Target="itemProps267.xml"/></Relationships>
</file>

<file path=customXml/_rels/item268.xml.rels><?xml version="1.0" encoding="UTF-8" standalone="yes"?>
<Relationships xmlns="http://schemas.openxmlformats.org/package/2006/relationships"><Relationship Id="rId1" Type="http://schemas.openxmlformats.org/officeDocument/2006/relationships/customXmlProps" Target="itemProps268.xml"/></Relationships>
</file>

<file path=customXml/_rels/item269.xml.rels><?xml version="1.0" encoding="UTF-8" standalone="yes"?>
<Relationships xmlns="http://schemas.openxmlformats.org/package/2006/relationships"><Relationship Id="rId1" Type="http://schemas.openxmlformats.org/officeDocument/2006/relationships/customXmlProps" Target="itemProps269.xml"/></Relationships>
</file>

<file path=customXml/_rels/item270.xml.rels><?xml version="1.0" encoding="UTF-8" standalone="yes"?>
<Relationships xmlns="http://schemas.openxmlformats.org/package/2006/relationships"><Relationship Id="rId1" Type="http://schemas.openxmlformats.org/officeDocument/2006/relationships/customXmlProps" Target="itemProps270.xml"/></Relationships>
</file>

<file path=customXml/_rels/item271.xml.rels><?xml version="1.0" encoding="UTF-8" standalone="yes"?>
<Relationships xmlns="http://schemas.openxmlformats.org/package/2006/relationships"><Relationship Id="rId1" Type="http://schemas.openxmlformats.org/officeDocument/2006/relationships/customXmlProps" Target="itemProps271.xml"/></Relationships>
</file>

<file path=customXml/_rels/item272.xml.rels><?xml version="1.0" encoding="UTF-8" standalone="yes"?>
<Relationships xmlns="http://schemas.openxmlformats.org/package/2006/relationships"><Relationship Id="rId1" Type="http://schemas.openxmlformats.org/officeDocument/2006/relationships/customXmlProps" Target="itemProps272.xml"/></Relationships>
</file>

<file path=customXml/_rels/item273.xml.rels><?xml version="1.0" encoding="UTF-8" standalone="yes"?>
<Relationships xmlns="http://schemas.openxmlformats.org/package/2006/relationships"><Relationship Id="rId1" Type="http://schemas.openxmlformats.org/officeDocument/2006/relationships/customXmlProps" Target="itemProps273.xml"/></Relationships>
</file>

<file path=customXml/_rels/item274.xml.rels><?xml version="1.0" encoding="UTF-8" standalone="yes"?>
<Relationships xmlns="http://schemas.openxmlformats.org/package/2006/relationships"><Relationship Id="rId1" Type="http://schemas.openxmlformats.org/officeDocument/2006/relationships/customXmlProps" Target="itemProps274.xml"/></Relationships>
</file>

<file path=customXml/_rels/item275.xml.rels><?xml version="1.0" encoding="UTF-8" standalone="yes"?>
<Relationships xmlns="http://schemas.openxmlformats.org/package/2006/relationships"><Relationship Id="rId1" Type="http://schemas.openxmlformats.org/officeDocument/2006/relationships/customXmlProps" Target="itemProps275.xml"/></Relationships>
</file>

<file path=customXml/_rels/item276.xml.rels><?xml version="1.0" encoding="UTF-8" standalone="yes"?>
<Relationships xmlns="http://schemas.openxmlformats.org/package/2006/relationships"><Relationship Id="rId1" Type="http://schemas.openxmlformats.org/officeDocument/2006/relationships/customXmlProps" Target="itemProps276.xml"/></Relationships>
</file>

<file path=customXml/_rels/item277.xml.rels><?xml version="1.0" encoding="UTF-8" standalone="yes"?>
<Relationships xmlns="http://schemas.openxmlformats.org/package/2006/relationships"><Relationship Id="rId1" Type="http://schemas.openxmlformats.org/officeDocument/2006/relationships/customXmlProps" Target="itemProps277.xml"/></Relationships>
</file>

<file path=customXml/_rels/item278.xml.rels><?xml version="1.0" encoding="UTF-8" standalone="yes"?>
<Relationships xmlns="http://schemas.openxmlformats.org/package/2006/relationships"><Relationship Id="rId1" Type="http://schemas.openxmlformats.org/officeDocument/2006/relationships/customXmlProps" Target="itemProps278.xml"/></Relationships>
</file>

<file path=customXml/_rels/item279.xml.rels><?xml version="1.0" encoding="UTF-8" standalone="yes"?>
<Relationships xmlns="http://schemas.openxmlformats.org/package/2006/relationships"><Relationship Id="rId1" Type="http://schemas.openxmlformats.org/officeDocument/2006/relationships/customXmlProps" Target="itemProps279.xml"/></Relationships>
</file>

<file path=customXml/_rels/item280.xml.rels><?xml version="1.0" encoding="UTF-8" standalone="yes"?>
<Relationships xmlns="http://schemas.openxmlformats.org/package/2006/relationships"><Relationship Id="rId1" Type="http://schemas.openxmlformats.org/officeDocument/2006/relationships/customXmlProps" Target="itemProps280.xml"/></Relationships>
</file>

<file path=customXml/_rels/item281.xml.rels><?xml version="1.0" encoding="UTF-8" standalone="yes"?>
<Relationships xmlns="http://schemas.openxmlformats.org/package/2006/relationships"><Relationship Id="rId1" Type="http://schemas.openxmlformats.org/officeDocument/2006/relationships/customXmlProps" Target="itemProps281.xml"/></Relationships>
</file>

<file path=customXml/_rels/item282.xml.rels><?xml version="1.0" encoding="UTF-8" standalone="yes"?>
<Relationships xmlns="http://schemas.openxmlformats.org/package/2006/relationships"><Relationship Id="rId1" Type="http://schemas.openxmlformats.org/officeDocument/2006/relationships/customXmlProps" Target="itemProps282.xml"/></Relationships>
</file>

<file path=customXml/_rels/item283.xml.rels><?xml version="1.0" encoding="UTF-8" standalone="yes"?>
<Relationships xmlns="http://schemas.openxmlformats.org/package/2006/relationships"><Relationship Id="rId1" Type="http://schemas.openxmlformats.org/officeDocument/2006/relationships/customXmlProps" Target="itemProps283.xml"/></Relationships>
</file>

<file path=customXml/_rels/item284.xml.rels><?xml version="1.0" encoding="UTF-8" standalone="yes"?>
<Relationships xmlns="http://schemas.openxmlformats.org/package/2006/relationships"><Relationship Id="rId1" Type="http://schemas.openxmlformats.org/officeDocument/2006/relationships/customXmlProps" Target="itemProps284.xml"/></Relationships>
</file>

<file path=customXml/_rels/item285.xml.rels><?xml version="1.0" encoding="UTF-8" standalone="yes"?>
<Relationships xmlns="http://schemas.openxmlformats.org/package/2006/relationships"><Relationship Id="rId1" Type="http://schemas.openxmlformats.org/officeDocument/2006/relationships/customXmlProps" Target="itemProps285.xml"/></Relationships>
</file>

<file path=customXml/_rels/item286.xml.rels><?xml version="1.0" encoding="UTF-8" standalone="yes"?>
<Relationships xmlns="http://schemas.openxmlformats.org/package/2006/relationships"><Relationship Id="rId1" Type="http://schemas.openxmlformats.org/officeDocument/2006/relationships/customXmlProps" Target="itemProps286.xml"/></Relationships>
</file>

<file path=customXml/_rels/item287.xml.rels><?xml version="1.0" encoding="UTF-8" standalone="yes"?>
<Relationships xmlns="http://schemas.openxmlformats.org/package/2006/relationships"><Relationship Id="rId1" Type="http://schemas.openxmlformats.org/officeDocument/2006/relationships/customXmlProps" Target="itemProps287.xml"/></Relationships>
</file>

<file path=customXml/_rels/item288.xml.rels><?xml version="1.0" encoding="UTF-8" standalone="yes"?>
<Relationships xmlns="http://schemas.openxmlformats.org/package/2006/relationships"><Relationship Id="rId1" Type="http://schemas.openxmlformats.org/officeDocument/2006/relationships/customXmlProps" Target="itemProps288.xml"/></Relationships>
</file>

<file path=customXml/_rels/item289.xml.rels><?xml version="1.0" encoding="UTF-8" standalone="yes"?>
<Relationships xmlns="http://schemas.openxmlformats.org/package/2006/relationships"><Relationship Id="rId1" Type="http://schemas.openxmlformats.org/officeDocument/2006/relationships/customXmlProps" Target="itemProps289.xml"/></Relationships>
</file>

<file path=customXml/_rels/item290.xml.rels><?xml version="1.0" encoding="UTF-8" standalone="yes"?>
<Relationships xmlns="http://schemas.openxmlformats.org/package/2006/relationships"><Relationship Id="rId1" Type="http://schemas.openxmlformats.org/officeDocument/2006/relationships/customXmlProps" Target="itemProps290.xml"/></Relationships>
</file>

<file path=customXml/_rels/item291.xml.rels><?xml version="1.0" encoding="UTF-8" standalone="yes"?>
<Relationships xmlns="http://schemas.openxmlformats.org/package/2006/relationships"><Relationship Id="rId1" Type="http://schemas.openxmlformats.org/officeDocument/2006/relationships/customXmlProps" Target="itemProps291.xml"/></Relationships>
</file>

<file path=customXml/_rels/item292.xml.rels><?xml version="1.0" encoding="UTF-8" standalone="yes"?>
<Relationships xmlns="http://schemas.openxmlformats.org/package/2006/relationships"><Relationship Id="rId1" Type="http://schemas.openxmlformats.org/officeDocument/2006/relationships/customXmlProps" Target="itemProps292.xml"/></Relationships>
</file>

<file path=customXml/_rels/item293.xml.rels><?xml version="1.0" encoding="UTF-8" standalone="yes"?>
<Relationships xmlns="http://schemas.openxmlformats.org/package/2006/relationships"><Relationship Id="rId1" Type="http://schemas.openxmlformats.org/officeDocument/2006/relationships/customXmlProps" Target="itemProps293.xml"/></Relationships>
</file>

<file path=customXml/_rels/item294.xml.rels><?xml version="1.0" encoding="UTF-8" standalone="yes"?>
<Relationships xmlns="http://schemas.openxmlformats.org/package/2006/relationships"><Relationship Id="rId1" Type="http://schemas.openxmlformats.org/officeDocument/2006/relationships/customXmlProps" Target="itemProps294.xml"/></Relationships>
</file>

<file path=customXml/_rels/item295.xml.rels><?xml version="1.0" encoding="UTF-8" standalone="yes"?>
<Relationships xmlns="http://schemas.openxmlformats.org/package/2006/relationships"><Relationship Id="rId1" Type="http://schemas.openxmlformats.org/officeDocument/2006/relationships/customXmlProps" Target="itemProps295.xml"/></Relationships>
</file>

<file path=customXml/_rels/item296.xml.rels><?xml version="1.0" encoding="UTF-8" standalone="yes"?>
<Relationships xmlns="http://schemas.openxmlformats.org/package/2006/relationships"><Relationship Id="rId1" Type="http://schemas.openxmlformats.org/officeDocument/2006/relationships/customXmlProps" Target="itemProps296.xml"/></Relationships>
</file>

<file path=customXml/_rels/item297.xml.rels><?xml version="1.0" encoding="UTF-8" standalone="yes"?>
<Relationships xmlns="http://schemas.openxmlformats.org/package/2006/relationships"><Relationship Id="rId1" Type="http://schemas.openxmlformats.org/officeDocument/2006/relationships/customXmlProps" Target="itemProps297.xml"/></Relationships>
</file>

<file path=customXml/_rels/item298.xml.rels><?xml version="1.0" encoding="UTF-8" standalone="yes"?>
<Relationships xmlns="http://schemas.openxmlformats.org/package/2006/relationships"><Relationship Id="rId1" Type="http://schemas.openxmlformats.org/officeDocument/2006/relationships/customXmlProps" Target="itemProps298.xml"/></Relationships>
</file>

<file path=customXml/_rels/item299.xml.rels><?xml version="1.0" encoding="UTF-8" standalone="yes"?>
<Relationships xmlns="http://schemas.openxmlformats.org/package/2006/relationships"><Relationship Id="rId1" Type="http://schemas.openxmlformats.org/officeDocument/2006/relationships/customXmlProps" Target="itemProps299.xml"/></Relationships>
</file>

<file path=customXml/_rels/item300.xml.rels><?xml version="1.0" encoding="UTF-8" standalone="yes"?>
<Relationships xmlns="http://schemas.openxmlformats.org/package/2006/relationships"><Relationship Id="rId1" Type="http://schemas.openxmlformats.org/officeDocument/2006/relationships/customXmlProps" Target="itemProps300.xml"/></Relationships>
</file>

<file path=customXml/_rels/item301.xml.rels><?xml version="1.0" encoding="UTF-8" standalone="yes"?>
<Relationships xmlns="http://schemas.openxmlformats.org/package/2006/relationships"><Relationship Id="rId1" Type="http://schemas.openxmlformats.org/officeDocument/2006/relationships/customXmlProps" Target="itemProps301.xml"/></Relationships>
</file>

<file path=customXml/_rels/item302.xml.rels><?xml version="1.0" encoding="UTF-8" standalone="yes"?>
<Relationships xmlns="http://schemas.openxmlformats.org/package/2006/relationships"><Relationship Id="rId1" Type="http://schemas.openxmlformats.org/officeDocument/2006/relationships/customXmlProps" Target="itemProps302.xml"/></Relationships>
</file>

<file path=customXml/_rels/item303.xml.rels><?xml version="1.0" encoding="UTF-8" standalone="yes"?>
<Relationships xmlns="http://schemas.openxmlformats.org/package/2006/relationships"><Relationship Id="rId1" Type="http://schemas.openxmlformats.org/officeDocument/2006/relationships/customXmlProps" Target="itemProps303.xml"/></Relationships>
</file>

<file path=customXml/_rels/item304.xml.rels><?xml version="1.0" encoding="UTF-8" standalone="yes"?>
<Relationships xmlns="http://schemas.openxmlformats.org/package/2006/relationships"><Relationship Id="rId1" Type="http://schemas.openxmlformats.org/officeDocument/2006/relationships/customXmlProps" Target="itemProps304.xml"/></Relationships>
</file>

<file path=customXml/_rels/item305.xml.rels><?xml version="1.0" encoding="UTF-8" standalone="yes"?>
<Relationships xmlns="http://schemas.openxmlformats.org/package/2006/relationships"><Relationship Id="rId1" Type="http://schemas.openxmlformats.org/officeDocument/2006/relationships/customXmlProps" Target="itemProps305.xml"/></Relationships>
</file>

<file path=customXml/_rels/item306.xml.rels><?xml version="1.0" encoding="UTF-8" standalone="yes"?>
<Relationships xmlns="http://schemas.openxmlformats.org/package/2006/relationships"><Relationship Id="rId1" Type="http://schemas.openxmlformats.org/officeDocument/2006/relationships/customXmlProps" Target="itemProps306.xml"/></Relationships>
</file>

<file path=customXml/_rels/item307.xml.rels><?xml version="1.0" encoding="UTF-8" standalone="yes"?>
<Relationships xmlns="http://schemas.openxmlformats.org/package/2006/relationships"><Relationship Id="rId1" Type="http://schemas.openxmlformats.org/officeDocument/2006/relationships/customXmlProps" Target="itemProps307.xml"/></Relationships>
</file>

<file path=customXml/_rels/item308.xml.rels><?xml version="1.0" encoding="UTF-8" standalone="yes"?>
<Relationships xmlns="http://schemas.openxmlformats.org/package/2006/relationships"><Relationship Id="rId1" Type="http://schemas.openxmlformats.org/officeDocument/2006/relationships/customXmlProps" Target="itemProps308.xml"/></Relationships>
</file>

<file path=customXml/_rels/item309.xml.rels><?xml version="1.0" encoding="UTF-8" standalone="yes"?>
<Relationships xmlns="http://schemas.openxmlformats.org/package/2006/relationships"><Relationship Id="rId1" Type="http://schemas.openxmlformats.org/officeDocument/2006/relationships/customXmlProps" Target="itemProps309.xml"/></Relationships>
</file>

<file path=customXml/_rels/item310.xml.rels><?xml version="1.0" encoding="UTF-8" standalone="yes"?>
<Relationships xmlns="http://schemas.openxmlformats.org/package/2006/relationships"><Relationship Id="rId1" Type="http://schemas.openxmlformats.org/officeDocument/2006/relationships/customXmlProps" Target="itemProps310.xml"/></Relationships>
</file>

<file path=customXml/_rels/item311.xml.rels><?xml version="1.0" encoding="UTF-8" standalone="yes"?>
<Relationships xmlns="http://schemas.openxmlformats.org/package/2006/relationships"><Relationship Id="rId1" Type="http://schemas.openxmlformats.org/officeDocument/2006/relationships/customXmlProps" Target="itemProps311.xml"/></Relationships>
</file>

<file path=customXml/_rels/item312.xml.rels><?xml version="1.0" encoding="UTF-8" standalone="yes"?>
<Relationships xmlns="http://schemas.openxmlformats.org/package/2006/relationships"><Relationship Id="rId1" Type="http://schemas.openxmlformats.org/officeDocument/2006/relationships/customXmlProps" Target="itemProps312.xml"/></Relationships>
</file>

<file path=customXml/_rels/item313.xml.rels><?xml version="1.0" encoding="UTF-8" standalone="yes"?>
<Relationships xmlns="http://schemas.openxmlformats.org/package/2006/relationships"><Relationship Id="rId1" Type="http://schemas.openxmlformats.org/officeDocument/2006/relationships/customXmlProps" Target="itemProps313.xml"/></Relationships>
</file>

<file path=customXml/_rels/item314.xml.rels><?xml version="1.0" encoding="UTF-8" standalone="yes"?>
<Relationships xmlns="http://schemas.openxmlformats.org/package/2006/relationships"><Relationship Id="rId1" Type="http://schemas.openxmlformats.org/officeDocument/2006/relationships/customXmlProps" Target="itemProps314.xml"/></Relationships>
</file>

<file path=customXml/_rels/item315.xml.rels><?xml version="1.0" encoding="UTF-8" standalone="yes"?>
<Relationships xmlns="http://schemas.openxmlformats.org/package/2006/relationships"><Relationship Id="rId1" Type="http://schemas.openxmlformats.org/officeDocument/2006/relationships/customXmlProps" Target="itemProps315.xml"/></Relationships>
</file>

<file path=customXml/_rels/item316.xml.rels><?xml version="1.0" encoding="UTF-8" standalone="yes"?>
<Relationships xmlns="http://schemas.openxmlformats.org/package/2006/relationships"><Relationship Id="rId1" Type="http://schemas.openxmlformats.org/officeDocument/2006/relationships/customXmlProps" Target="itemProps316.xml"/></Relationships>
</file>

<file path=customXml/_rels/item317.xml.rels><?xml version="1.0" encoding="UTF-8" standalone="yes"?>
<Relationships xmlns="http://schemas.openxmlformats.org/package/2006/relationships"><Relationship Id="rId1" Type="http://schemas.openxmlformats.org/officeDocument/2006/relationships/customXmlProps" Target="itemProps317.xml"/></Relationships>
</file>

<file path=customXml/_rels/item318.xml.rels><?xml version="1.0" encoding="UTF-8" standalone="yes"?>
<Relationships xmlns="http://schemas.openxmlformats.org/package/2006/relationships"><Relationship Id="rId1" Type="http://schemas.openxmlformats.org/officeDocument/2006/relationships/customXmlProps" Target="itemProps318.xml"/></Relationships>
</file>

<file path=customXml/_rels/item319.xml.rels><?xml version="1.0" encoding="UTF-8" standalone="yes"?>
<Relationships xmlns="http://schemas.openxmlformats.org/package/2006/relationships"><Relationship Id="rId1" Type="http://schemas.openxmlformats.org/officeDocument/2006/relationships/customXmlProps" Target="itemProps319.xml"/></Relationships>
</file>

<file path=customXml/_rels/item320.xml.rels><?xml version="1.0" encoding="UTF-8" standalone="yes"?>
<Relationships xmlns="http://schemas.openxmlformats.org/package/2006/relationships"><Relationship Id="rId1" Type="http://schemas.openxmlformats.org/officeDocument/2006/relationships/customXmlProps" Target="itemProps320.xml"/></Relationships>
</file>

<file path=customXml/_rels/item321.xml.rels><?xml version="1.0" encoding="UTF-8" standalone="yes"?>
<Relationships xmlns="http://schemas.openxmlformats.org/package/2006/relationships"><Relationship Id="rId1" Type="http://schemas.openxmlformats.org/officeDocument/2006/relationships/customXmlProps" Target="itemProps321.xml"/></Relationships>
</file>

<file path=customXml/_rels/item322.xml.rels><?xml version="1.0" encoding="UTF-8" standalone="yes"?>
<Relationships xmlns="http://schemas.openxmlformats.org/package/2006/relationships"><Relationship Id="rId1" Type="http://schemas.openxmlformats.org/officeDocument/2006/relationships/customXmlProps" Target="itemProps322.xml"/></Relationships>
</file>

<file path=customXml/_rels/item323.xml.rels><?xml version="1.0" encoding="UTF-8" standalone="yes"?>
<Relationships xmlns="http://schemas.openxmlformats.org/package/2006/relationships"><Relationship Id="rId1" Type="http://schemas.openxmlformats.org/officeDocument/2006/relationships/customXmlProps" Target="itemProps323.xml"/></Relationships>
</file>

<file path=customXml/_rels/item324.xml.rels><?xml version="1.0" encoding="UTF-8" standalone="yes"?>
<Relationships xmlns="http://schemas.openxmlformats.org/package/2006/relationships"><Relationship Id="rId1" Type="http://schemas.openxmlformats.org/officeDocument/2006/relationships/customXmlProps" Target="itemProps324.xml"/></Relationships>
</file>

<file path=customXml/_rels/item325.xml.rels><?xml version="1.0" encoding="UTF-8" standalone="yes"?>
<Relationships xmlns="http://schemas.openxmlformats.org/package/2006/relationships"><Relationship Id="rId1" Type="http://schemas.openxmlformats.org/officeDocument/2006/relationships/customXmlProps" Target="itemProps325.xml"/></Relationships>
</file>

<file path=customXml/_rels/item326.xml.rels><?xml version="1.0" encoding="UTF-8" standalone="yes"?>
<Relationships xmlns="http://schemas.openxmlformats.org/package/2006/relationships"><Relationship Id="rId1" Type="http://schemas.openxmlformats.org/officeDocument/2006/relationships/customXmlProps" Target="itemProps326.xml"/></Relationships>
</file>

<file path=customXml/_rels/item327.xml.rels><?xml version="1.0" encoding="UTF-8" standalone="yes"?>
<Relationships xmlns="http://schemas.openxmlformats.org/package/2006/relationships"><Relationship Id="rId1" Type="http://schemas.openxmlformats.org/officeDocument/2006/relationships/customXmlProps" Target="itemProps327.xml"/></Relationships>
</file>

<file path=customXml/_rels/item328.xml.rels><?xml version="1.0" encoding="UTF-8" standalone="yes"?>
<Relationships xmlns="http://schemas.openxmlformats.org/package/2006/relationships"><Relationship Id="rId1" Type="http://schemas.openxmlformats.org/officeDocument/2006/relationships/customXmlProps" Target="itemProps328.xml"/></Relationships>
</file>

<file path=customXml/_rels/item329.xml.rels><?xml version="1.0" encoding="UTF-8" standalone="yes"?>
<Relationships xmlns="http://schemas.openxmlformats.org/package/2006/relationships"><Relationship Id="rId1" Type="http://schemas.openxmlformats.org/officeDocument/2006/relationships/customXmlProps" Target="itemProps329.xml"/></Relationships>
</file>

<file path=customXml/_rels/item330.xml.rels><?xml version="1.0" encoding="UTF-8" standalone="yes"?>
<Relationships xmlns="http://schemas.openxmlformats.org/package/2006/relationships"><Relationship Id="rId1" Type="http://schemas.openxmlformats.org/officeDocument/2006/relationships/customXmlProps" Target="itemProps330.xml"/></Relationships>
</file>

<file path=customXml/_rels/item331.xml.rels><?xml version="1.0" encoding="UTF-8" standalone="yes"?>
<Relationships xmlns="http://schemas.openxmlformats.org/package/2006/relationships"><Relationship Id="rId1" Type="http://schemas.openxmlformats.org/officeDocument/2006/relationships/customXmlProps" Target="itemProps331.xml"/></Relationships>
</file>

<file path=customXml/_rels/item332.xml.rels><?xml version="1.0" encoding="UTF-8" standalone="yes"?>
<Relationships xmlns="http://schemas.openxmlformats.org/package/2006/relationships"><Relationship Id="rId1" Type="http://schemas.openxmlformats.org/officeDocument/2006/relationships/customXmlProps" Target="itemProps332.xml"/></Relationships>
</file>

<file path=customXml/_rels/item333.xml.rels><?xml version="1.0" encoding="UTF-8" standalone="yes"?>
<Relationships xmlns="http://schemas.openxmlformats.org/package/2006/relationships"><Relationship Id="rId1" Type="http://schemas.openxmlformats.org/officeDocument/2006/relationships/customXmlProps" Target="itemProps333.xml"/></Relationships>
</file>

<file path=customXml/_rels/item334.xml.rels><?xml version="1.0" encoding="UTF-8" standalone="yes"?>
<Relationships xmlns="http://schemas.openxmlformats.org/package/2006/relationships"><Relationship Id="rId1" Type="http://schemas.openxmlformats.org/officeDocument/2006/relationships/customXmlProps" Target="itemProps334.xml"/></Relationships>
</file>

<file path=customXml/_rels/item335.xml.rels><?xml version="1.0" encoding="UTF-8" standalone="yes"?>
<Relationships xmlns="http://schemas.openxmlformats.org/package/2006/relationships"><Relationship Id="rId1" Type="http://schemas.openxmlformats.org/officeDocument/2006/relationships/customXmlProps" Target="itemProps335.xml"/></Relationships>
</file>

<file path=customXml/_rels/item336.xml.rels><?xml version="1.0" encoding="UTF-8" standalone="yes"?>
<Relationships xmlns="http://schemas.openxmlformats.org/package/2006/relationships"><Relationship Id="rId1" Type="http://schemas.openxmlformats.org/officeDocument/2006/relationships/customXmlProps" Target="itemProps336.xml"/></Relationships>
</file>

<file path=customXml/_rels/item337.xml.rels><?xml version="1.0" encoding="UTF-8" standalone="yes"?>
<Relationships xmlns="http://schemas.openxmlformats.org/package/2006/relationships"><Relationship Id="rId1" Type="http://schemas.openxmlformats.org/officeDocument/2006/relationships/customXmlProps" Target="itemProps337.xml"/></Relationships>
</file>

<file path=customXml/_rels/item338.xml.rels><?xml version="1.0" encoding="UTF-8" standalone="yes"?>
<Relationships xmlns="http://schemas.openxmlformats.org/package/2006/relationships"><Relationship Id="rId1" Type="http://schemas.openxmlformats.org/officeDocument/2006/relationships/customXmlProps" Target="itemProps338.xml"/></Relationships>
</file>

<file path=customXml/_rels/item339.xml.rels><?xml version="1.0" encoding="UTF-8" standalone="yes"?>
<Relationships xmlns="http://schemas.openxmlformats.org/package/2006/relationships"><Relationship Id="rId1" Type="http://schemas.openxmlformats.org/officeDocument/2006/relationships/customXmlProps" Target="itemProps339.xml"/></Relationships>
</file>

<file path=customXml/_rels/item340.xml.rels><?xml version="1.0" encoding="UTF-8" standalone="yes"?>
<Relationships xmlns="http://schemas.openxmlformats.org/package/2006/relationships"><Relationship Id="rId1" Type="http://schemas.openxmlformats.org/officeDocument/2006/relationships/customXmlProps" Target="itemProps340.xml"/></Relationships>
</file>

<file path=customXml/_rels/item341.xml.rels><?xml version="1.0" encoding="UTF-8" standalone="yes"?>
<Relationships xmlns="http://schemas.openxmlformats.org/package/2006/relationships"><Relationship Id="rId1" Type="http://schemas.openxmlformats.org/officeDocument/2006/relationships/customXmlProps" Target="itemProps341.xml"/></Relationships>
</file>

<file path=customXml/_rels/item342.xml.rels><?xml version="1.0" encoding="UTF-8" standalone="yes"?>
<Relationships xmlns="http://schemas.openxmlformats.org/package/2006/relationships"><Relationship Id="rId1" Type="http://schemas.openxmlformats.org/officeDocument/2006/relationships/customXmlProps" Target="itemProps342.xml"/></Relationships>
</file>

<file path=customXml/_rels/item343.xml.rels><?xml version="1.0" encoding="UTF-8" standalone="yes"?>
<Relationships xmlns="http://schemas.openxmlformats.org/package/2006/relationships"><Relationship Id="rId1" Type="http://schemas.openxmlformats.org/officeDocument/2006/relationships/customXmlProps" Target="itemProps343.xml"/></Relationships>
</file>

<file path=customXml/_rels/item344.xml.rels><?xml version="1.0" encoding="UTF-8" standalone="yes"?>
<Relationships xmlns="http://schemas.openxmlformats.org/package/2006/relationships"><Relationship Id="rId1" Type="http://schemas.openxmlformats.org/officeDocument/2006/relationships/customXmlProps" Target="itemProps344.xml"/></Relationships>
</file>

<file path=customXml/_rels/item345.xml.rels><?xml version="1.0" encoding="UTF-8" standalone="yes"?>
<Relationships xmlns="http://schemas.openxmlformats.org/package/2006/relationships"><Relationship Id="rId1" Type="http://schemas.openxmlformats.org/officeDocument/2006/relationships/customXmlProps" Target="itemProps345.xml"/></Relationships>
</file>

<file path=customXml/_rels/item346.xml.rels><?xml version="1.0" encoding="UTF-8" standalone="yes"?>
<Relationships xmlns="http://schemas.openxmlformats.org/package/2006/relationships"><Relationship Id="rId1" Type="http://schemas.openxmlformats.org/officeDocument/2006/relationships/customXmlProps" Target="itemProps346.xml"/></Relationships>
</file>

<file path=customXml/_rels/item347.xml.rels><?xml version="1.0" encoding="UTF-8" standalone="yes"?>
<Relationships xmlns="http://schemas.openxmlformats.org/package/2006/relationships"><Relationship Id="rId1" Type="http://schemas.openxmlformats.org/officeDocument/2006/relationships/customXmlProps" Target="itemProps347.xml"/></Relationships>
</file>

<file path=customXml/_rels/item348.xml.rels><?xml version="1.0" encoding="UTF-8" standalone="yes"?>
<Relationships xmlns="http://schemas.openxmlformats.org/package/2006/relationships"><Relationship Id="rId1" Type="http://schemas.openxmlformats.org/officeDocument/2006/relationships/customXmlProps" Target="itemProps348.xml"/></Relationships>
</file>

<file path=customXml/_rels/item349.xml.rels><?xml version="1.0" encoding="UTF-8" standalone="yes"?>
<Relationships xmlns="http://schemas.openxmlformats.org/package/2006/relationships"><Relationship Id="rId1" Type="http://schemas.openxmlformats.org/officeDocument/2006/relationships/customXmlProps" Target="itemProps349.xml"/></Relationships>
</file>

<file path=customXml/_rels/item350.xml.rels><?xml version="1.0" encoding="UTF-8" standalone="yes"?>
<Relationships xmlns="http://schemas.openxmlformats.org/package/2006/relationships"><Relationship Id="rId1" Type="http://schemas.openxmlformats.org/officeDocument/2006/relationships/customXmlProps" Target="itemProps350.xml"/></Relationships>
</file>

<file path=customXml/_rels/item351.xml.rels><?xml version="1.0" encoding="UTF-8" standalone="yes"?>
<Relationships xmlns="http://schemas.openxmlformats.org/package/2006/relationships"><Relationship Id="rId1" Type="http://schemas.openxmlformats.org/officeDocument/2006/relationships/customXmlProps" Target="itemProps351.xml"/></Relationships>
</file>

<file path=customXml/_rels/item352.xml.rels><?xml version="1.0" encoding="UTF-8" standalone="yes"?>
<Relationships xmlns="http://schemas.openxmlformats.org/package/2006/relationships"><Relationship Id="rId1" Type="http://schemas.openxmlformats.org/officeDocument/2006/relationships/customXmlProps" Target="itemProps352.xml"/></Relationships>
</file>

<file path=customXml/_rels/item353.xml.rels><?xml version="1.0" encoding="UTF-8" standalone="yes"?>
<Relationships xmlns="http://schemas.openxmlformats.org/package/2006/relationships"><Relationship Id="rId1" Type="http://schemas.openxmlformats.org/officeDocument/2006/relationships/customXmlProps" Target="itemProps353.xml"/></Relationships>
</file>

<file path=customXml/_rels/item354.xml.rels><?xml version="1.0" encoding="UTF-8" standalone="yes"?>
<Relationships xmlns="http://schemas.openxmlformats.org/package/2006/relationships"><Relationship Id="rId1" Type="http://schemas.openxmlformats.org/officeDocument/2006/relationships/customXmlProps" Target="itemProps354.xml"/></Relationships>
</file>

<file path=customXml/_rels/item355.xml.rels><?xml version="1.0" encoding="UTF-8" standalone="yes"?>
<Relationships xmlns="http://schemas.openxmlformats.org/package/2006/relationships"><Relationship Id="rId1" Type="http://schemas.openxmlformats.org/officeDocument/2006/relationships/customXmlProps" Target="itemProps355.xml"/></Relationships>
</file>

<file path=customXml/_rels/item356.xml.rels><?xml version="1.0" encoding="UTF-8" standalone="yes"?>
<Relationships xmlns="http://schemas.openxmlformats.org/package/2006/relationships"><Relationship Id="rId1" Type="http://schemas.openxmlformats.org/officeDocument/2006/relationships/customXmlProps" Target="itemProps356.xml"/></Relationships>
</file>

<file path=customXml/_rels/item357.xml.rels><?xml version="1.0" encoding="UTF-8" standalone="yes"?>
<Relationships xmlns="http://schemas.openxmlformats.org/package/2006/relationships"><Relationship Id="rId1" Type="http://schemas.openxmlformats.org/officeDocument/2006/relationships/customXmlProps" Target="itemProps357.xml"/></Relationships>
</file>

<file path=customXml/_rels/item358.xml.rels><?xml version="1.0" encoding="UTF-8" standalone="yes"?>
<Relationships xmlns="http://schemas.openxmlformats.org/package/2006/relationships"><Relationship Id="rId1" Type="http://schemas.openxmlformats.org/officeDocument/2006/relationships/customXmlProps" Target="itemProps358.xml"/></Relationships>
</file>

<file path=customXml/_rels/item359.xml.rels><?xml version="1.0" encoding="UTF-8" standalone="yes"?>
<Relationships xmlns="http://schemas.openxmlformats.org/package/2006/relationships"><Relationship Id="rId1" Type="http://schemas.openxmlformats.org/officeDocument/2006/relationships/customXmlProps" Target="itemProps359.xml"/></Relationships>
</file>

<file path=customXml/_rels/item360.xml.rels><?xml version="1.0" encoding="UTF-8" standalone="yes"?>
<Relationships xmlns="http://schemas.openxmlformats.org/package/2006/relationships"><Relationship Id="rId1" Type="http://schemas.openxmlformats.org/officeDocument/2006/relationships/customXmlProps" Target="itemProps360.xml"/></Relationships>
</file>

<file path=customXml/_rels/item361.xml.rels><?xml version="1.0" encoding="UTF-8" standalone="yes"?>
<Relationships xmlns="http://schemas.openxmlformats.org/package/2006/relationships"><Relationship Id="rId1" Type="http://schemas.openxmlformats.org/officeDocument/2006/relationships/customXmlProps" Target="itemProps361.xml"/></Relationships>
</file>

<file path=customXml/_rels/item362.xml.rels><?xml version="1.0" encoding="UTF-8" standalone="yes"?>
<Relationships xmlns="http://schemas.openxmlformats.org/package/2006/relationships"><Relationship Id="rId1" Type="http://schemas.openxmlformats.org/officeDocument/2006/relationships/customXmlProps" Target="itemProps362.xml"/></Relationships>
</file>

<file path=customXml/_rels/item363.xml.rels><?xml version="1.0" encoding="UTF-8" standalone="yes"?>
<Relationships xmlns="http://schemas.openxmlformats.org/package/2006/relationships"><Relationship Id="rId1" Type="http://schemas.openxmlformats.org/officeDocument/2006/relationships/customXmlProps" Target="itemProps363.xml"/></Relationships>
</file>

<file path=customXml/_rels/item364.xml.rels><?xml version="1.0" encoding="UTF-8" standalone="yes"?>
<Relationships xmlns="http://schemas.openxmlformats.org/package/2006/relationships"><Relationship Id="rId1" Type="http://schemas.openxmlformats.org/officeDocument/2006/relationships/customXmlProps" Target="itemProps364.xml"/></Relationships>
</file>

<file path=customXml/_rels/item365.xml.rels><?xml version="1.0" encoding="UTF-8" standalone="yes"?>
<Relationships xmlns="http://schemas.openxmlformats.org/package/2006/relationships"><Relationship Id="rId1" Type="http://schemas.openxmlformats.org/officeDocument/2006/relationships/customXmlProps" Target="itemProps365.xml"/></Relationships>
</file>

<file path=customXml/_rels/item366.xml.rels><?xml version="1.0" encoding="UTF-8" standalone="yes"?>
<Relationships xmlns="http://schemas.openxmlformats.org/package/2006/relationships"><Relationship Id="rId1" Type="http://schemas.openxmlformats.org/officeDocument/2006/relationships/customXmlProps" Target="itemProps366.xml"/></Relationships>
</file>

<file path=customXml/_rels/item367.xml.rels><?xml version="1.0" encoding="UTF-8" standalone="yes"?>
<Relationships xmlns="http://schemas.openxmlformats.org/package/2006/relationships"><Relationship Id="rId1" Type="http://schemas.openxmlformats.org/officeDocument/2006/relationships/customXmlProps" Target="itemProps367.xml"/></Relationships>
</file>

<file path=customXml/_rels/item368.xml.rels><?xml version="1.0" encoding="UTF-8" standalone="yes"?>
<Relationships xmlns="http://schemas.openxmlformats.org/package/2006/relationships"><Relationship Id="rId1" Type="http://schemas.openxmlformats.org/officeDocument/2006/relationships/customXmlProps" Target="itemProps368.xml"/></Relationships>
</file>

<file path=customXml/_rels/item369.xml.rels><?xml version="1.0" encoding="UTF-8" standalone="yes"?>
<Relationships xmlns="http://schemas.openxmlformats.org/package/2006/relationships"><Relationship Id="rId1" Type="http://schemas.openxmlformats.org/officeDocument/2006/relationships/customXmlProps" Target="itemProps369.xml"/></Relationships>
</file>

<file path=customXml/_rels/item370.xml.rels><?xml version="1.0" encoding="UTF-8" standalone="yes"?>
<Relationships xmlns="http://schemas.openxmlformats.org/package/2006/relationships"><Relationship Id="rId1" Type="http://schemas.openxmlformats.org/officeDocument/2006/relationships/customXmlProps" Target="itemProps370.xml"/></Relationships>
</file>

<file path=customXml/_rels/item371.xml.rels><?xml version="1.0" encoding="UTF-8" standalone="yes"?>
<Relationships xmlns="http://schemas.openxmlformats.org/package/2006/relationships"><Relationship Id="rId1" Type="http://schemas.openxmlformats.org/officeDocument/2006/relationships/customXmlProps" Target="itemProps371.xml"/></Relationships>
</file>

<file path=customXml/_rels/item372.xml.rels><?xml version="1.0" encoding="UTF-8" standalone="yes"?>
<Relationships xmlns="http://schemas.openxmlformats.org/package/2006/relationships"><Relationship Id="rId1" Type="http://schemas.openxmlformats.org/officeDocument/2006/relationships/customXmlProps" Target="itemProps372.xml"/></Relationships>
</file>

<file path=customXml/_rels/item373.xml.rels><?xml version="1.0" encoding="UTF-8" standalone="yes"?>
<Relationships xmlns="http://schemas.openxmlformats.org/package/2006/relationships"><Relationship Id="rId1" Type="http://schemas.openxmlformats.org/officeDocument/2006/relationships/customXmlProps" Target="itemProps373.xml"/></Relationships>
</file>

<file path=customXml/_rels/item374.xml.rels><?xml version="1.0" encoding="UTF-8" standalone="yes"?>
<Relationships xmlns="http://schemas.openxmlformats.org/package/2006/relationships"><Relationship Id="rId1" Type="http://schemas.openxmlformats.org/officeDocument/2006/relationships/customXmlProps" Target="itemProps374.xml"/></Relationships>
</file>

<file path=customXml/_rels/item375.xml.rels><?xml version="1.0" encoding="UTF-8" standalone="yes"?>
<Relationships xmlns="http://schemas.openxmlformats.org/package/2006/relationships"><Relationship Id="rId1" Type="http://schemas.openxmlformats.org/officeDocument/2006/relationships/customXmlProps" Target="itemProps375.xml"/></Relationships>
</file>

<file path=customXml/_rels/item376.xml.rels><?xml version="1.0" encoding="UTF-8" standalone="yes"?>
<Relationships xmlns="http://schemas.openxmlformats.org/package/2006/relationships"><Relationship Id="rId1" Type="http://schemas.openxmlformats.org/officeDocument/2006/relationships/customXmlProps" Target="itemProps376.xml"/></Relationships>
</file>

<file path=customXml/_rels/item377.xml.rels><?xml version="1.0" encoding="UTF-8" standalone="yes"?>
<Relationships xmlns="http://schemas.openxmlformats.org/package/2006/relationships"><Relationship Id="rId1" Type="http://schemas.openxmlformats.org/officeDocument/2006/relationships/customXmlProps" Target="itemProps377.xml"/></Relationships>
</file>

<file path=customXml/_rels/item378.xml.rels><?xml version="1.0" encoding="UTF-8" standalone="yes"?>
<Relationships xmlns="http://schemas.openxmlformats.org/package/2006/relationships"><Relationship Id="rId1" Type="http://schemas.openxmlformats.org/officeDocument/2006/relationships/customXmlProps" Target="itemProps378.xml"/></Relationships>
</file>

<file path=customXml/_rels/item379.xml.rels><?xml version="1.0" encoding="UTF-8" standalone="yes"?>
<Relationships xmlns="http://schemas.openxmlformats.org/package/2006/relationships"><Relationship Id="rId1" Type="http://schemas.openxmlformats.org/officeDocument/2006/relationships/customXmlProps" Target="itemProps379.xml"/></Relationships>
</file>

<file path=customXml/_rels/item380.xml.rels><?xml version="1.0" encoding="UTF-8" standalone="yes"?>
<Relationships xmlns="http://schemas.openxmlformats.org/package/2006/relationships"><Relationship Id="rId1" Type="http://schemas.openxmlformats.org/officeDocument/2006/relationships/customXmlProps" Target="itemProps380.xml"/></Relationships>
</file>

<file path=customXml/_rels/item381.xml.rels><?xml version="1.0" encoding="UTF-8" standalone="yes"?>
<Relationships xmlns="http://schemas.openxmlformats.org/package/2006/relationships"><Relationship Id="rId1" Type="http://schemas.openxmlformats.org/officeDocument/2006/relationships/customXmlProps" Target="itemProps381.xml"/></Relationships>
</file>

<file path=customXml/_rels/item382.xml.rels><?xml version="1.0" encoding="UTF-8" standalone="yes"?>
<Relationships xmlns="http://schemas.openxmlformats.org/package/2006/relationships"><Relationship Id="rId1" Type="http://schemas.openxmlformats.org/officeDocument/2006/relationships/customXmlProps" Target="itemProps382.xml"/></Relationships>
</file>

<file path=customXml/_rels/item383.xml.rels><?xml version="1.0" encoding="UTF-8" standalone="yes"?>
<Relationships xmlns="http://schemas.openxmlformats.org/package/2006/relationships"><Relationship Id="rId1" Type="http://schemas.openxmlformats.org/officeDocument/2006/relationships/customXmlProps" Target="itemProps383.xml"/></Relationships>
</file>

<file path=customXml/_rels/item384.xml.rels><?xml version="1.0" encoding="UTF-8" standalone="yes"?>
<Relationships xmlns="http://schemas.openxmlformats.org/package/2006/relationships"><Relationship Id="rId1" Type="http://schemas.openxmlformats.org/officeDocument/2006/relationships/customXmlProps" Target="itemProps384.xml"/></Relationships>
</file>

<file path=customXml/_rels/item385.xml.rels><?xml version="1.0" encoding="UTF-8" standalone="yes"?>
<Relationships xmlns="http://schemas.openxmlformats.org/package/2006/relationships"><Relationship Id="rId1" Type="http://schemas.openxmlformats.org/officeDocument/2006/relationships/customXmlProps" Target="itemProps385.xml"/></Relationships>
</file>

<file path=customXml/_rels/item386.xml.rels><?xml version="1.0" encoding="UTF-8" standalone="yes"?>
<Relationships xmlns="http://schemas.openxmlformats.org/package/2006/relationships"><Relationship Id="rId1" Type="http://schemas.openxmlformats.org/officeDocument/2006/relationships/customXmlProps" Target="itemProps386.xml"/></Relationships>
</file>

<file path=customXml/_rels/item387.xml.rels><?xml version="1.0" encoding="UTF-8" standalone="yes"?>
<Relationships xmlns="http://schemas.openxmlformats.org/package/2006/relationships"><Relationship Id="rId1" Type="http://schemas.openxmlformats.org/officeDocument/2006/relationships/customXmlProps" Target="itemProps387.xml"/></Relationships>
</file>

<file path=customXml/_rels/item388.xml.rels><?xml version="1.0" encoding="UTF-8" standalone="yes"?>
<Relationships xmlns="http://schemas.openxmlformats.org/package/2006/relationships"><Relationship Id="rId1" Type="http://schemas.openxmlformats.org/officeDocument/2006/relationships/customXmlProps" Target="itemProps388.xml"/></Relationships>
</file>

<file path=customXml/_rels/item389.xml.rels><?xml version="1.0" encoding="UTF-8" standalone="yes"?>
<Relationships xmlns="http://schemas.openxmlformats.org/package/2006/relationships"><Relationship Id="rId1" Type="http://schemas.openxmlformats.org/officeDocument/2006/relationships/customXmlProps" Target="itemProps389.xml"/></Relationships>
</file>

<file path=customXml/_rels/item390.xml.rels><?xml version="1.0" encoding="UTF-8" standalone="yes"?>
<Relationships xmlns="http://schemas.openxmlformats.org/package/2006/relationships"><Relationship Id="rId1" Type="http://schemas.openxmlformats.org/officeDocument/2006/relationships/customXmlProps" Target="itemProps390.xml"/></Relationships>
</file>

<file path=customXml/_rels/item391.xml.rels><?xml version="1.0" encoding="UTF-8" standalone="yes"?>
<Relationships xmlns="http://schemas.openxmlformats.org/package/2006/relationships"><Relationship Id="rId1" Type="http://schemas.openxmlformats.org/officeDocument/2006/relationships/customXmlProps" Target="itemProps391.xml"/></Relationships>
</file>

<file path=customXml/_rels/item392.xml.rels><?xml version="1.0" encoding="UTF-8" standalone="yes"?>
<Relationships xmlns="http://schemas.openxmlformats.org/package/2006/relationships"><Relationship Id="rId1" Type="http://schemas.openxmlformats.org/officeDocument/2006/relationships/customXmlProps" Target="itemProps392.xml"/></Relationships>
</file>

<file path=customXml/_rels/item393.xml.rels><?xml version="1.0" encoding="UTF-8" standalone="yes"?>
<Relationships xmlns="http://schemas.openxmlformats.org/package/2006/relationships"><Relationship Id="rId1" Type="http://schemas.openxmlformats.org/officeDocument/2006/relationships/customXmlProps" Target="itemProps393.xml"/></Relationships>
</file>

<file path=customXml/_rels/item394.xml.rels><?xml version="1.0" encoding="UTF-8" standalone="yes"?>
<Relationships xmlns="http://schemas.openxmlformats.org/package/2006/relationships"><Relationship Id="rId1" Type="http://schemas.openxmlformats.org/officeDocument/2006/relationships/customXmlProps" Target="itemProps394.xml"/></Relationships>
</file>

<file path=customXml/_rels/item395.xml.rels><?xml version="1.0" encoding="UTF-8" standalone="yes"?>
<Relationships xmlns="http://schemas.openxmlformats.org/package/2006/relationships"><Relationship Id="rId1" Type="http://schemas.openxmlformats.org/officeDocument/2006/relationships/customXmlProps" Target="itemProps395.xml"/></Relationships>
</file>

<file path=customXml/_rels/item396.xml.rels><?xml version="1.0" encoding="UTF-8" standalone="yes"?>
<Relationships xmlns="http://schemas.openxmlformats.org/package/2006/relationships"><Relationship Id="rId1" Type="http://schemas.openxmlformats.org/officeDocument/2006/relationships/customXmlProps" Target="itemProps396.xml"/></Relationships>
</file>

<file path=customXml/_rels/item397.xml.rels><?xml version="1.0" encoding="UTF-8" standalone="yes"?>
<Relationships xmlns="http://schemas.openxmlformats.org/package/2006/relationships"><Relationship Id="rId1" Type="http://schemas.openxmlformats.org/officeDocument/2006/relationships/customXmlProps" Target="itemProps397.xml"/></Relationships>
</file>

<file path=customXml/_rels/item398.xml.rels><?xml version="1.0" encoding="UTF-8" standalone="yes"?>
<Relationships xmlns="http://schemas.openxmlformats.org/package/2006/relationships"><Relationship Id="rId1" Type="http://schemas.openxmlformats.org/officeDocument/2006/relationships/customXmlProps" Target="itemProps398.xml"/></Relationships>
</file>

<file path=customXml/_rels/item399.xml.rels><?xml version="1.0" encoding="UTF-8" standalone="yes"?>
<Relationships xmlns="http://schemas.openxmlformats.org/package/2006/relationships"><Relationship Id="rId1" Type="http://schemas.openxmlformats.org/officeDocument/2006/relationships/customXmlProps" Target="itemProps399.xml"/></Relationships>
</file>

<file path=customXml/_rels/item400.xml.rels><?xml version="1.0" encoding="UTF-8" standalone="yes"?>
<Relationships xmlns="http://schemas.openxmlformats.org/package/2006/relationships"><Relationship Id="rId1" Type="http://schemas.openxmlformats.org/officeDocument/2006/relationships/customXmlProps" Target="itemProps400.xml"/></Relationships>
</file>

<file path=customXml/_rels/item401.xml.rels><?xml version="1.0" encoding="UTF-8" standalone="yes"?>
<Relationships xmlns="http://schemas.openxmlformats.org/package/2006/relationships"><Relationship Id="rId1" Type="http://schemas.openxmlformats.org/officeDocument/2006/relationships/customXmlProps" Target="itemProps401.xml"/></Relationships>
</file>

<file path=customXml/_rels/item402.xml.rels><?xml version="1.0" encoding="UTF-8" standalone="yes"?>
<Relationships xmlns="http://schemas.openxmlformats.org/package/2006/relationships"><Relationship Id="rId1" Type="http://schemas.openxmlformats.org/officeDocument/2006/relationships/customXmlProps" Target="itemProps402.xml"/></Relationships>
</file>

<file path=customXml/_rels/item403.xml.rels><?xml version="1.0" encoding="UTF-8" standalone="yes"?>
<Relationships xmlns="http://schemas.openxmlformats.org/package/2006/relationships"><Relationship Id="rId1" Type="http://schemas.openxmlformats.org/officeDocument/2006/relationships/customXmlProps" Target="itemProps403.xml"/></Relationships>
</file>

<file path=customXml/_rels/item404.xml.rels><?xml version="1.0" encoding="UTF-8" standalone="yes"?>
<Relationships xmlns="http://schemas.openxmlformats.org/package/2006/relationships"><Relationship Id="rId1" Type="http://schemas.openxmlformats.org/officeDocument/2006/relationships/customXmlProps" Target="itemProps404.xml"/></Relationships>
</file>

<file path=customXml/_rels/item405.xml.rels><?xml version="1.0" encoding="UTF-8" standalone="yes"?>
<Relationships xmlns="http://schemas.openxmlformats.org/package/2006/relationships"><Relationship Id="rId1" Type="http://schemas.openxmlformats.org/officeDocument/2006/relationships/customXmlProps" Target="itemProps405.xml"/></Relationships>
</file>

<file path=customXml/_rels/item406.xml.rels><?xml version="1.0" encoding="UTF-8" standalone="yes"?>
<Relationships xmlns="http://schemas.openxmlformats.org/package/2006/relationships"><Relationship Id="rId1" Type="http://schemas.openxmlformats.org/officeDocument/2006/relationships/customXmlProps" Target="itemProps406.xml"/></Relationships>
</file>

<file path=customXml/_rels/item407.xml.rels><?xml version="1.0" encoding="UTF-8" standalone="yes"?>
<Relationships xmlns="http://schemas.openxmlformats.org/package/2006/relationships"><Relationship Id="rId1" Type="http://schemas.openxmlformats.org/officeDocument/2006/relationships/customXmlProps" Target="itemProps407.xml"/></Relationships>
</file>

<file path=customXml/_rels/item408.xml.rels><?xml version="1.0" encoding="UTF-8" standalone="yes"?>
<Relationships xmlns="http://schemas.openxmlformats.org/package/2006/relationships"><Relationship Id="rId1" Type="http://schemas.openxmlformats.org/officeDocument/2006/relationships/customXmlProps" Target="itemProps408.xml"/></Relationships>
</file>

<file path=customXml/item1.xml><?xml version="1.0" encoding="utf-8"?>
<XMLData ShapeName="ChapterMarker"/>
</file>

<file path=customXml/item2.xml><?xml version="1.0" encoding="utf-8"?>
<XMLData ShapeName="ChapterMarker"/>
</file>

<file path=customXml/item3.xml><?xml version="1.0" encoding="utf-8"?>
<XMLData ShapeName="ChapterMarker"/>
</file>

<file path=customXml/item4.xml><?xml version="1.0" encoding="utf-8"?>
<XMLData ShapeName="ChapterMarker"/>
</file>

<file path=customXml/item5.xml><?xml version="1.0" encoding="utf-8"?>
<XMLData LayoutName="SingleBioWithPhoto"/>
</file>

<file path=customXml/item6.xml><?xml version="1.0" encoding="utf-8"?>
<XMLData ShapeName="Footnote1"/>
</file>

<file path=customXml/item7.xml><?xml version="1.0" encoding="utf-8"?>
<XMLData ShapeName="ChapterMarker"/>
</file>

<file path=customXml/item8.xml><?xml version="1.0" encoding="utf-8"?>
<XMLData LayoutName="TombstoneSmall"/>
</file>

<file path=customXml/item9.xml><?xml version="1.0" encoding="utf-8"?>
<XMLData ShapeName="ChapterMarker"/>
</file>

<file path=customXml/item10.xml><?xml version="1.0" encoding="utf-8"?>
<XMLData ShapeName="ChapterMarker"/>
</file>

<file path=customXml/item11.xml><?xml version="1.0" encoding="utf-8"?>
<XMLData ShapeName="ChapterMarker"/>
</file>

<file path=customXml/item12.xml><?xml version="1.0" encoding="utf-8"?>
<XMLData ShapeName="ChapterMarker"/>
</file>

<file path=customXml/item13.xml><?xml version="1.0" encoding="utf-8"?>
<XMLData ShapeName="ChapterMarker"/>
</file>

<file path=customXml/item14.xml><?xml version="1.0" encoding="utf-8"?>
<XMLData ShapeName="ChapterMarker"/>
</file>

<file path=customXml/item15.xml><?xml version="1.0" encoding="utf-8"?>
<XMLData ShapeName="ChapterMarker"/>
</file>

<file path=customXml/item16.xml><?xml version="1.0" encoding="utf-8"?>
<XMLData LayoutName="CaseStudy4"/>
</file>

<file path=customXml/item17.xml><?xml version="1.0" encoding="utf-8"?>
<XMLData ShapeName="ChapterMarker"/>
</file>

<file path=customXml/item18.xml><?xml version="1.0" encoding="utf-8"?>
<XMLData ShapeName="ChapterMarker"/>
</file>

<file path=customXml/item19.xml><?xml version="1.0" encoding="utf-8"?>
<XMLData ShapeName="ChapterMarker"/>
</file>

<file path=customXml/item20.xml><?xml version="1.0" encoding="utf-8"?>
<XMLData ShapeName="ChapterMarker"/>
</file>

<file path=customXml/item21.xml><?xml version="1.0" encoding="utf-8"?>
<XMLData ShapeName="ChapterMarker"/>
</file>

<file path=customXml/item22.xml><?xml version="1.0" encoding="utf-8"?>
<XMLData ShapeName="ChapterMarker"/>
</file>

<file path=customXml/item23.xml><?xml version="1.0" encoding="utf-8"?>
<XMLData ShapeName="ChapterMarker"/>
</file>

<file path=customXml/item24.xml><?xml version="1.0" encoding="utf-8"?>
<XMLData ShapeName="ChapterMarker"/>
</file>

<file path=customXml/item25.xml><?xml version="1.0" encoding="utf-8"?>
<XMLData ShapeName="ChapterMarker"/>
</file>

<file path=customXml/item26.xml><?xml version="1.0" encoding="utf-8"?>
<XMLData ShapeName="ChapterMarker"/>
</file>

<file path=customXml/item27.xml><?xml version="1.0" encoding="utf-8"?>
<?mso-contentType ?>
<FormTemplates xmlns="http://schemas.microsoft.com/sharepoint/v3/contenttype/forms">
  <Display>DocumentLibraryForm</Display>
  <Edit>DocumentLibraryForm</Edit>
  <New>DocumentLibraryForm</New>
</FormTemplates>
</file>

<file path=customXml/item28.xml><?xml version="1.0" encoding="utf-8"?>
<XMLData ShapeName="ChapterMarker"/>
</file>

<file path=customXml/item29.xml><?xml version="1.0" encoding="utf-8"?>
<XMLData ShapeName="ChapterMarker"/>
</file>

<file path=customXml/item30.xml><?xml version="1.0" encoding="utf-8"?>
<XMLData LayoutName="TwoCaseStudies"/>
</file>

<file path=customXml/item31.xml><?xml version="1.0" encoding="utf-8"?>
<XMLData LayoutName="ThreeColumnContentPane"/>
</file>

<file path=customXml/item32.xml><?xml version="1.0" encoding="utf-8"?>
<XMLData ShapeName="ChapterMarker"/>
</file>

<file path=customXml/item33.xml><?xml version="1.0" encoding="utf-8"?>
<XMLData ShapeName="ChapterMarker"/>
</file>

<file path=customXml/item34.xml><?xml version="1.0" encoding="utf-8"?>
<XMLData ShapeName="ChapterMarker"/>
</file>

<file path=customXml/item35.xml><?xml version="1.0" encoding="utf-8"?>
<XMLData ShapeName="ChapterMarker"/>
</file>

<file path=customXml/item36.xml><?xml version="1.0" encoding="utf-8"?>
<XMLData LayoutName="ThreeColumnContentPane"/>
</file>

<file path=customXml/item37.xml><?xml version="1.0" encoding="utf-8"?>
<XMLData ShapeName="ChapterMarker"/>
</file>

<file path=customXml/item38.xml><?xml version="1.0" encoding="utf-8"?>
<XMLData ShapeName="ChapterMarker"/>
</file>

<file path=customXml/item39.xml><?xml version="1.0" encoding="utf-8"?>
<XMLData ShapeName="ChapterMarker"/>
</file>

<file path=customXml/item40.xml><?xml version="1.0" encoding="utf-8"?>
<XMLData ShapeName="ChapterMarker"/>
</file>

<file path=customXml/item41.xml><?xml version="1.0" encoding="utf-8"?>
<XMLData LayoutName="SingleCaseStudy"/>
</file>

<file path=customXml/item42.xml><?xml version="1.0" encoding="utf-8"?>
<XMLData ShapeName="ChapterMarker"/>
</file>

<file path=customXml/item43.xml><?xml version="1.0" encoding="utf-8"?>
<XMLData ShapeName="ChapterMarker"/>
</file>

<file path=customXml/item44.xml><?xml version="1.0" encoding="utf-8"?>
<XMLData ShapeName="ChapterMarker"/>
</file>

<file path=customXml/item45.xml><?xml version="1.0" encoding="utf-8"?>
<XMLData ShapeName="ChapterMarker"/>
</file>

<file path=customXml/item46.xml><?xml version="1.0" encoding="utf-8"?>
<XMLData ShapeName="ChapterMarker"/>
</file>

<file path=customXml/item47.xml><?xml version="1.0" encoding="utf-8"?>
<XMLData ShapeName="ChapterMarker"/>
</file>

<file path=customXml/item48.xml><?xml version="1.0" encoding="utf-8"?>
<XMLData ShapeName="ChapterMarker"/>
</file>

<file path=customXml/item49.xml><?xml version="1.0" encoding="utf-8"?>
<XMLData ShapeName="ChapterMarker"/>
</file>

<file path=customXml/item50.xml><?xml version="1.0" encoding="utf-8"?>
<XMLData ShapeName="ChapterMarker"/>
</file>

<file path=customXml/item51.xml><?xml version="1.0" encoding="utf-8"?>
<XMLData ShapeName="ChapterMarker"/>
</file>

<file path=customXml/item52.xml><?xml version="1.0" encoding="utf-8"?>
<XMLData ShapeName="ChapterMarker"/>
</file>

<file path=customXml/item53.xml><?xml version="1.0" encoding="utf-8"?>
<XMLData ShapeName="ChapterMarker"/>
</file>

<file path=customXml/item54.xml><?xml version="1.0" encoding="utf-8"?>
<XMLData ShapeName="ChapterMarker"/>
</file>

<file path=customXml/item55.xml><?xml version="1.0" encoding="utf-8"?>
<XMLData ShapeName="ChapterMarker"/>
</file>

<file path=customXml/item56.xml><?xml version="1.0" encoding="utf-8"?>
<XMLData ShapeName="ChapterMarker"/>
</file>

<file path=customXml/item57.xml><?xml version="1.0" encoding="utf-8"?>
<?mso-contentType ?>
<FormTemplates xmlns="http://schemas.microsoft.com/sharepoint/v3/contenttype/forms">
  <Display>DocumentLibraryForm</Display>
  <Edit>DocumentLibraryForm</Edit>
  <New>DocumentLibraryForm</New>
</FormTemplates>
</file>

<file path=customXml/item58.xml><?xml version="1.0" encoding="utf-8"?>
<XMLData LayoutName="SingleBioWithPhoto"/>
</file>

<file path=customXml/item59.xml><?xml version="1.0" encoding="utf-8"?>
<XMLData ShapeName="ChapterMarker"/>
</file>

<file path=customXml/item60.xml><?xml version="1.0" encoding="utf-8"?>
<XMLData ShapeName="ChapterMarker"/>
</file>

<file path=customXml/item61.xml><?xml version="1.0" encoding="utf-8"?>
<XMLData ShapeName="ChapterMarker"/>
</file>

<file path=customXml/item62.xml><?xml version="1.0" encoding="utf-8"?>
<XMLData ShapeName="Footnote1"/>
</file>

<file path=customXml/item63.xml><?xml version="1.0" encoding="utf-8"?>
<XMLData LayoutName="TwoRows_KeyMessage_Subheader"/>
</file>

<file path=customXml/item64.xml><?xml version="1.0" encoding="utf-8"?>
<XMLData ShapeName="ChapterMarker"/>
</file>

<file path=customXml/item65.xml><?xml version="1.0" encoding="utf-8"?>
<XMLData ShapeName="ChapterMarker"/>
</file>

<file path=customXml/item66.xml><?xml version="1.0" encoding="utf-8"?>
<XMLData ShapeName="ChapterMarker"/>
</file>

<file path=customXml/item67.xml><?xml version="1.0" encoding="utf-8"?>
<XMLData ShapeName="ChapterMarker"/>
</file>

<file path=customXml/item68.xml><?xml version="1.0" encoding="utf-8"?>
<XMLData ShapeName="ChapterMarker"/>
</file>

<file path=customXml/item69.xml><?xml version="1.0" encoding="utf-8"?>
<XMLData ShapeName="ChapterMarker"/>
</file>

<file path=customXml/item70.xml><?xml version="1.0" encoding="utf-8"?>
<XMLData ShapeName="ChapterMarker"/>
</file>

<file path=customXml/item71.xml><?xml version="1.0" encoding="utf-8"?>
<XMLData ShapeName="ChapterMarker"/>
</file>

<file path=customXml/item72.xml><?xml version="1.0" encoding="utf-8"?>
<XMLData ShapeName="ChapterMarker"/>
</file>

<file path=customXml/item73.xml><?xml version="1.0" encoding="utf-8"?>
<XMLData ShapeName="ChapterMarker"/>
</file>

<file path=customXml/item74.xml><?xml version="1.0" encoding="utf-8"?>
<XMLData ShapeName="ChapterMarker"/>
</file>

<file path=customXml/item75.xml><?xml version="1.0" encoding="utf-8"?>
<XMLData LayoutName="TwoCaseStudies"/>
</file>

<file path=customXml/item76.xml><?xml version="1.0" encoding="utf-8"?>
<XMLData ShapeName="ChapterMarker"/>
</file>

<file path=customXml/item77.xml><?xml version="1.0" encoding="utf-8"?>
<XMLData ShapeName="ChapterMarker"/>
</file>

<file path=customXml/item78.xml><?xml version="1.0" encoding="utf-8"?>
<XMLData ShapeName="ChapterMarker"/>
</file>

<file path=customXml/item79.xml><?xml version="1.0" encoding="utf-8"?>
<XMLData ShapeName="ChapterMarker"/>
</file>

<file path=customXml/item80.xml><?xml version="1.0" encoding="utf-8"?>
<XMLData ShapeName="ChapterMarker"/>
</file>

<file path=customXml/item81.xml><?xml version="1.0" encoding="utf-8"?>
<XMLData ShapeName="ChapterMarker"/>
</file>

<file path=customXml/item82.xml><?xml version="1.0" encoding="utf-8"?>
<XMLData ShapeName="ChapterMarker"/>
</file>

<file path=customXml/item83.xml><?xml version="1.0" encoding="utf-8"?>
<XMLData ShapeName="ChapterMarker"/>
</file>

<file path=customXml/item84.xml><?xml version="1.0" encoding="utf-8"?>
<XMLData ShapeName="ChapterMarker"/>
</file>

<file path=customXml/item85.xml><?xml version="1.0" encoding="utf-8"?>
<XMLData ShapeName="Footnote1"/>
</file>

<file path=customXml/item86.xml><?xml version="1.0" encoding="utf-8"?>
<XMLData ShapeName="ChapterMarker"/>
</file>

<file path=customXml/item87.xml><?xml version="1.0" encoding="utf-8"?>
<XMLData ShapeName="ChapterMarker"/>
</file>

<file path=customXml/item88.xml><?xml version="1.0" encoding="utf-8"?>
<XMLData ShapeName="ChapterMarker"/>
</file>

<file path=customXml/item89.xml><?xml version="1.0" encoding="utf-8"?>
<XMLData ShapeName="ChapterMarker"/>
</file>

<file path=customXml/item90.xml><?xml version="1.0" encoding="utf-8"?>
<XMLData ShapeName="ChapterMarker"/>
</file>

<file path=customXml/item91.xml><?xml version="1.0" encoding="utf-8"?>
<XMLData ShapeName="ChapterMarker"/>
</file>

<file path=customXml/item92.xml><?xml version="1.0" encoding="utf-8"?>
<XMLData ShapeName="ChapterMarker"/>
</file>

<file path=customXml/item93.xml><?xml version="1.0" encoding="utf-8"?>
<XMLData ShapeName="ChapterMarker"/>
</file>

<file path=customXml/item94.xml><?xml version="1.0" encoding="utf-8"?>
<ct:contentTypeSchema xmlns:ct="http://schemas.microsoft.com/office/2006/metadata/contentType" xmlns:ma="http://schemas.microsoft.com/office/2006/metadata/properties/metaAttributes" ct:_="" ma:_="" ma:contentTypeName="Document" ma:contentTypeID="0x010100DD8394DED489904B9E26B51589C36775" ma:contentTypeVersion="21" ma:contentTypeDescription="Create a new document." ma:contentTypeScope="" ma:versionID="c262ecb6fdbc7628f06f0d1d54f0d751">
  <xsd:schema xmlns:xsd="http://www.w3.org/2001/XMLSchema" xmlns:xs="http://www.w3.org/2001/XMLSchema" xmlns:p="http://schemas.microsoft.com/office/2006/metadata/properties" xmlns:ns2="debc3ea3-07f6-4c04-8ab7-f5a743fc99dd" xmlns:ns3="a0fafd5a-3ea0-4ea1-9d72-975432ac71ff" xmlns:ns4="2f5cc0f0-ce4b-4991-ba6f-26d53fa5869f" targetNamespace="http://schemas.microsoft.com/office/2006/metadata/properties" ma:root="true" ma:fieldsID="318eaad8645d09e7102e2bceb7e6acf7" ns2:_="" ns3:_="" ns4:_="">
    <xsd:import namespace="debc3ea3-07f6-4c04-8ab7-f5a743fc99dd"/>
    <xsd:import namespace="a0fafd5a-3ea0-4ea1-9d72-975432ac71ff"/>
    <xsd:import namespace="2f5cc0f0-ce4b-4991-ba6f-26d53fa5869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4:TaxCatchAll" minOccurs="0"/>
                <xsd:element ref="ns2:Market"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bc3ea3-07f6-4c04-8ab7-f5a743fc99d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feaa13d-ada4-4a84-9029-5ef133c991c2" ma:termSetId="09814cd3-568e-fe90-9814-8d621ff8fb84" ma:anchorId="fba54fb3-c3e1-fe81-a776-ca4b69148c4d" ma:open="true" ma:isKeyword="false">
      <xsd:complexType>
        <xsd:sequence>
          <xsd:element ref="pc:Terms" minOccurs="0" maxOccurs="1"/>
        </xsd:sequence>
      </xsd:complexType>
    </xsd:element>
    <xsd:element name="Market" ma:index="24" nillable="true" ma:displayName="Market" ma:format="Dropdown" ma:internalName="Market">
      <xsd:simpleType>
        <xsd:restriction base="dms:Choice">
          <xsd:enumeration value="Provider"/>
          <xsd:enumeration value="Payer"/>
          <xsd:enumeration value="Commercial"/>
          <xsd:enumeration value="Life Sciences"/>
          <xsd:enumeration value="Law Firm"/>
          <xsd:enumeration value="Corporate Finance"/>
        </xsd:restriction>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0fafd5a-3ea0-4ea1-9d72-975432ac71ff"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f5cc0f0-ce4b-4991-ba6f-26d53fa5869f"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1daeb024-9635-4b88-9009-ce4fa6748f9c}" ma:internalName="TaxCatchAll" ma:showField="CatchAllData" ma:web="a0fafd5a-3ea0-4ea1-9d72-975432ac71f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95.xml><?xml version="1.0" encoding="utf-8"?>
<XMLData ShapeName="ChapterMarker"/>
</file>

<file path=customXml/item96.xml><?xml version="1.0" encoding="utf-8"?>
<XMLData ShapeName="ChapterMarker"/>
</file>

<file path=customXml/item97.xml><?xml version="1.0" encoding="utf-8"?>
<XMLData ShapeName="ChapterMarker"/>
</file>

<file path=customXml/item98.xml><?xml version="1.0" encoding="utf-8"?>
<XMLData ShapeName="ChapterMarker"/>
</file>

<file path=customXml/item99.xml><?xml version="1.0" encoding="utf-8"?>
<XMLData ShapeName="ChapterMarker"/>
</file>

<file path=customXml/item100.xml><?xml version="1.0" encoding="utf-8"?>
<XMLData ShapeName="ChapterMarker"/>
</file>

<file path=customXml/item101.xml><?xml version="1.0" encoding="utf-8"?>
<XMLData LayoutName="SingleColumnPane"/>
</file>

<file path=customXml/item102.xml><?xml version="1.0" encoding="utf-8"?>
<XMLData LayoutName="ThreeBoxesCombinedLeft"/>
</file>

<file path=customXml/item103.xml><?xml version="1.0" encoding="utf-8"?>
<XMLData ShapeName="ChapterMarker"/>
</file>

<file path=customXml/item104.xml><?xml version="1.0" encoding="utf-8"?>
<XMLData ShapeName="ChapterMarker"/>
</file>

<file path=customXml/item105.xml><?xml version="1.0" encoding="utf-8"?>
<XMLData ShapeName="ChapterMarker"/>
</file>

<file path=customXml/item106.xml><?xml version="1.0" encoding="utf-8"?>
<XMLData ShapeName="ChapterMarker"/>
</file>

<file path=customXml/item107.xml><?xml version="1.0" encoding="utf-8"?>
<XMLData LayoutName="Transition1"/>
</file>

<file path=customXml/item108.xml><?xml version="1.0" encoding="utf-8"?>
<XMLData ShapeName="ChapterMarker"/>
</file>

<file path=customXml/item109.xml><?xml version="1.0" encoding="utf-8"?>
<XMLData ShapeName="ChapterMarker"/>
</file>

<file path=customXml/item110.xml><?xml version="1.0" encoding="utf-8"?>
<XMLData ShapeName="ChapterMarker"/>
</file>

<file path=customXml/item111.xml><?xml version="1.0" encoding="utf-8"?>
<XMLData ShapeName="ChapterMarker"/>
</file>

<file path=customXml/item112.xml><?xml version="1.0" encoding="utf-8"?>
<?mso-contentType ?>
<FormTemplates xmlns="http://schemas.microsoft.com/sharepoint/v3/contenttype/forms">
  <Display>DocumentLibraryForm</Display>
  <Edit>DocumentLibraryForm</Edit>
  <New>DocumentLibraryForm</New>
</FormTemplates>
</file>

<file path=customXml/item113.xml><?xml version="1.0" encoding="utf-8"?>
<XMLData ShapeName="ChapterMarker"/>
</file>

<file path=customXml/item114.xml><?xml version="1.0" encoding="utf-8"?>
<XMLData ShapeName="ChapterMarker"/>
</file>

<file path=customXml/item115.xml><?xml version="1.0" encoding="utf-8"?>
<XMLData ShapeName="ChapterMarker"/>
</file>

<file path=customXml/item116.xml><?xml version="1.0" encoding="utf-8"?>
<XMLData ShapeName="ChapterMarker"/>
</file>

<file path=customXml/item117.xml><?xml version="1.0" encoding="utf-8"?>
<XMLData ShapeName="ChapterMarker"/>
</file>

<file path=customXml/item118.xml><?xml version="1.0" encoding="utf-8"?>
<XMLData ShapeName="ChapterMarker"/>
</file>

<file path=customXml/item119.xml><?xml version="1.0" encoding="utf-8"?>
<XMLData ShapeName="ChapterMarker"/>
</file>

<file path=customXml/item120.xml><?xml version="1.0" encoding="utf-8"?>
<XMLData LayoutName="Blank"/>
</file>

<file path=customXml/item121.xml><?xml version="1.0" encoding="utf-8"?>
<p:properties xmlns:p="http://schemas.microsoft.com/office/2006/metadata/properties" xmlns:xsi="http://www.w3.org/2001/XMLSchema-instance" xmlns:pc="http://schemas.microsoft.com/office/infopath/2007/PartnerControls">
  <documentManagement>
    <TaxCatchAll xmlns="2f5cc0f0-ce4b-4991-ba6f-26d53fa5869f" xsi:nil="true"/>
    <lcf76f155ced4ddcb4097134ff3c332f xmlns="debc3ea3-07f6-4c04-8ab7-f5a743fc99dd">
      <Terms xmlns="http://schemas.microsoft.com/office/infopath/2007/PartnerControls"/>
    </lcf76f155ced4ddcb4097134ff3c332f>
    <Market xmlns="debc3ea3-07f6-4c04-8ab7-f5a743fc99dd" xsi:nil="true"/>
  </documentManagement>
</p:properties>
</file>

<file path=customXml/item122.xml><?xml version="1.0" encoding="utf-8"?>
<XMLData ShapeName="ChapterMarker"/>
</file>

<file path=customXml/item123.xml><?xml version="1.0" encoding="utf-8"?>
<XMLData ShapeName="ChapterMarker"/>
</file>

<file path=customXml/item124.xml><?xml version="1.0" encoding="utf-8"?>
<XMLData ShapeName="ChapterMarker"/>
</file>

<file path=customXml/item125.xml><?xml version="1.0" encoding="utf-8"?>
<XMLData ShapeName="ChapterMarker"/>
</file>

<file path=customXml/item126.xml><?xml version="1.0" encoding="utf-8"?>
<XMLData ShapeName="ChapterMarker"/>
</file>

<file path=customXml/item127.xml><?xml version="1.0" encoding="utf-8"?>
<XMLData ShapeName="ChapterMarker"/>
</file>

<file path=customXml/item128.xml><?xml version="1.0" encoding="utf-8"?>
<XMLData LayoutName="SingleColumnPane_KeyMessage"/>
</file>

<file path=customXml/item129.xml><?xml version="1.0" encoding="utf-8"?>
<XMLData ShapeName="ChapterMarker"/>
</file>

<file path=customXml/item130.xml><?xml version="1.0" encoding="utf-8"?>
<XMLData ShapeName="ChapterMarker"/>
</file>

<file path=customXml/item131.xml><?xml version="1.0" encoding="utf-8"?>
<XMLData ShapeName="ChapterMarker"/>
</file>

<file path=customXml/item132.xml><?xml version="1.0" encoding="utf-8"?>
<XMLData ShapeName="ChapterMarker"/>
</file>

<file path=customXml/item133.xml><?xml version="1.0" encoding="utf-8"?>
<XMLData ShapeName="ChapterMarker"/>
</file>

<file path=customXml/item134.xml><?xml version="1.0" encoding="utf-8"?>
<XMLData ShapeName="ChapterMarker"/>
</file>

<file path=customXml/item135.xml><?xml version="1.0" encoding="utf-8"?>
<XMLData ShapeName="ChapterMarker"/>
</file>

<file path=customXml/item136.xml><?xml version="1.0" encoding="utf-8"?>
<XMLData ShapeName="ChapterMarker"/>
</file>

<file path=customXml/item137.xml><?xml version="1.0" encoding="utf-8"?>
<XMLData ShapeName="ChapterMarker"/>
</file>

<file path=customXml/item138.xml><?xml version="1.0" encoding="utf-8"?>
<?mso-contentType ?>
<FormTemplates xmlns="http://schemas.microsoft.com/sharepoint/v3/contenttype/forms">
  <Display>DocumentLibraryForm</Display>
  <Edit>DocumentLibraryForm</Edit>
  <New>DocumentLibraryForm</New>
</FormTemplates>
</file>

<file path=customXml/item139.xml><?xml version="1.0" encoding="utf-8"?>
<XMLData ShapeName="ChapterMarker"/>
</file>

<file path=customXml/item140.xml><?xml version="1.0" encoding="utf-8"?>
<XMLData ShapeName="ChapterMarker"/>
</file>

<file path=customXml/item141.xml><?xml version="1.0" encoding="utf-8"?>
<XMLData ShapeName="ChapterMarker"/>
</file>

<file path=customXml/item142.xml><?xml version="1.0" encoding="utf-8"?>
<XMLData ShapeName="ChapterMarker"/>
</file>

<file path=customXml/item143.xml><?xml version="1.0" encoding="utf-8"?>
<XMLData ShapeName="ChapterMarker"/>
</file>

<file path=customXml/item144.xml><?xml version="1.0" encoding="utf-8"?>
<XMLData ShapeName="ChapterMarker"/>
</file>

<file path=customXml/item145.xml><?xml version="1.0" encoding="utf-8"?>
<XMLData ShapeName="ChapterMarker"/>
</file>

<file path=customXml/item146.xml><?xml version="1.0" encoding="utf-8"?>
<XMLData ShapeName="ChapterMarker"/>
</file>

<file path=customXml/item147.xml><?xml version="1.0" encoding="utf-8"?>
<XMLData ShapeName="ChapterMarker"/>
</file>

<file path=customXml/item148.xml><?xml version="1.0" encoding="utf-8"?>
<XMLData LayoutName="SingleCaseStudy"/>
</file>

<file path=customXml/item149.xml><?xml version="1.0" encoding="utf-8"?>
<XMLData ShapeName="ChapterMarker"/>
</file>

<file path=customXml/item150.xml><?xml version="1.0" encoding="utf-8"?>
<XMLData ShapeName="Footnote1"/>
</file>

<file path=customXml/item151.xml><?xml version="1.0" encoding="utf-8"?>
<XMLData ShapeName="ChapterMarker"/>
</file>

<file path=customXml/item152.xml><?xml version="1.0" encoding="utf-8"?>
<XMLData ShapeName="ChapterMarker"/>
</file>

<file path=customXml/item153.xml><?xml version="1.0" encoding="utf-8"?>
<XMLData ShapeName="ChapterMarker"/>
</file>

<file path=customXml/item154.xml><?xml version="1.0" encoding="utf-8"?>
<XMLData ShapeName="ChapterMarker"/>
</file>

<file path=customXml/item155.xml><?xml version="1.0" encoding="utf-8"?>
<XMLData ShapeName="ChapterMarker"/>
</file>

<file path=customXml/item156.xml><?xml version="1.0" encoding="utf-8"?>
<XMLData ShapeName="Footnote1"/>
</file>

<file path=customXml/item157.xml><?xml version="1.0" encoding="utf-8"?>
<XMLData ShapeName="ChapterMarker"/>
</file>

<file path=customXml/item158.xml><?xml version="1.0" encoding="utf-8"?>
<XMLData LayoutName="ThreeBoxesCombinedLeft_Subheader"/>
</file>

<file path=customXml/item159.xml><?xml version="1.0" encoding="utf-8"?>
<XMLData ShapeName="ChapterMarker"/>
</file>

<file path=customXml/item160.xml><?xml version="1.0" encoding="utf-8"?>
<XMLData ShapeName="ChapterMarker"/>
</file>

<file path=customXml/item161.xml><?xml version="1.0" encoding="utf-8"?>
<XMLData ShapeName="ChapterMarker"/>
</file>

<file path=customXml/item162.xml><?xml version="1.0" encoding="utf-8"?>
<XMLData ShapeName="ChapterMarker"/>
</file>

<file path=customXml/item163.xml><?xml version="1.0" encoding="utf-8"?>
<XMLData ShapeName="ChapterMarker"/>
</file>

<file path=customXml/item164.xml><?xml version="1.0" encoding="utf-8"?>
<?mso-contentType ?>
<FormTemplates xmlns="http://schemas.microsoft.com/sharepoint/v3/contenttype/forms">
  <Display>DocumentLibraryForm</Display>
  <Edit>DocumentLibraryForm</Edit>
  <New>DocumentLibraryForm</New>
</FormTemplates>
</file>

<file path=customXml/item165.xml><?xml version="1.0" encoding="utf-8"?>
<XMLData LayoutName="CaseStudy4"/>
</file>

<file path=customXml/item166.xml><?xml version="1.0" encoding="utf-8"?>
<XMLData ShapeName="ChapterMarker"/>
</file>

<file path=customXml/item167.xml><?xml version="1.0" encoding="utf-8"?>
<XMLData ShapeName="ChapterMarker"/>
</file>

<file path=customXml/item168.xml><?xml version="1.0" encoding="utf-8"?>
<XMLData ShapeName="ChapterMarker"/>
</file>

<file path=customXml/item169.xml><?xml version="1.0" encoding="utf-8"?>
<XMLData LayoutName="SingleCaseStudy"/>
</file>

<file path=customXml/item170.xml><?xml version="1.0" encoding="utf-8"?>
<XMLData ShapeName="ChapterMarker"/>
</file>

<file path=customXml/item171.xml><?xml version="1.0" encoding="utf-8"?>
<XMLData ShapeName="ChapterMarker"/>
</file>

<file path=customXml/item172.xml><?xml version="1.0" encoding="utf-8"?>
<XMLData ShapeName="ChapterMarker"/>
</file>

<file path=customXml/item173.xml><?xml version="1.0" encoding="utf-8"?>
<XMLData ShapeName="ChapterMarker"/>
</file>

<file path=customXml/item174.xml><?xml version="1.0" encoding="utf-8"?>
<XMLData LayoutName="TwoColumns_KeyMessage_Subheader"/>
</file>

<file path=customXml/item175.xml><?xml version="1.0" encoding="utf-8"?>
<XMLData ShapeName="ChapterMarker"/>
</file>

<file path=customXml/item176.xml><?xml version="1.0" encoding="utf-8"?>
<XMLData ShapeName="ChapterMarker"/>
</file>

<file path=customXml/item177.xml><?xml version="1.0" encoding="utf-8"?>
<XMLData ShapeName="ChapterMarker"/>
</file>

<file path=customXml/item178.xml><?xml version="1.0" encoding="utf-8"?>
<XMLData ShapeName="Footnote1"/>
</file>

<file path=customXml/item179.xml><?xml version="1.0" encoding="utf-8"?>
<XMLData ShapeName="ChapterMarker"/>
</file>

<file path=customXml/item180.xml><?xml version="1.0" encoding="utf-8"?>
<XMLData ShapeName="ChapterMarker"/>
</file>

<file path=customXml/item181.xml><?xml version="1.0" encoding="utf-8"?>
<XMLData ShapeName="ChapterMarker"/>
</file>

<file path=customXml/item182.xml><?xml version="1.0" encoding="utf-8"?>
<XMLData ShapeName="ChapterMarker"/>
</file>

<file path=customXml/item183.xml><?xml version="1.0" encoding="utf-8"?>
<XMLData ShapeName="ChapterMarker"/>
</file>

<file path=customXml/item184.xml><?xml version="1.0" encoding="utf-8"?>
<XMLData ShapeName="Footnote1"/>
</file>

<file path=customXml/item185.xml><?xml version="1.0" encoding="utf-8"?>
<?mso-contentType ?>
<FormTemplates xmlns="http://schemas.microsoft.com/sharepoint/v3/contenttype/forms">
  <Display>DocumentLibraryForm</Display>
  <Edit>DocumentLibraryForm</Edit>
  <New>DocumentLibraryForm</New>
</FormTemplates>
</file>

<file path=customXml/item186.xml><?xml version="1.0" encoding="utf-8"?>
<?mso-contentType ?>
<FormTemplates xmlns="http://schemas.microsoft.com/sharepoint/v3/contenttype/forms">
  <Display>DocumentLibraryForm</Display>
  <Edit>DocumentLibraryForm</Edit>
  <New>DocumentLibraryForm</New>
</FormTemplates>
</file>

<file path=customXml/item187.xml><?xml version="1.0" encoding="utf-8"?>
<XMLData LayoutName="SingleColumnPane"/>
</file>

<file path=customXml/item188.xml><?xml version="1.0" encoding="utf-8"?>
<XMLData ShapeName="ChapterMarker"/>
</file>

<file path=customXml/item189.xml><?xml version="1.0" encoding="utf-8"?>
<XMLData ShapeName="ChapterMarker"/>
</file>

<file path=customXml/item190.xml><?xml version="1.0" encoding="utf-8"?>
<XMLData ShapeName="ChapterMarker"/>
</file>

<file path=customXml/item191.xml><?xml version="1.0" encoding="utf-8"?>
<XMLData ShapeName="ChapterMarker"/>
</file>

<file path=customXml/item192.xml><?xml version="1.0" encoding="utf-8"?>
<XMLData ShapeName="ChapterMarker"/>
</file>

<file path=customXml/item193.xml><?xml version="1.0" encoding="utf-8"?>
<XMLData LayoutName="TwoColumnsWithChart"/>
</file>

<file path=customXml/item194.xml><?xml version="1.0" encoding="utf-8"?>
<?mso-contentType ?>
<FormTemplates xmlns="http://schemas.microsoft.com/sharepoint/v3/contenttype/forms">
  <Display>DocumentLibraryForm</Display>
  <Edit>DocumentLibraryForm</Edit>
  <New>DocumentLibraryForm</New>
</FormTemplates>
</file>

<file path=customXml/item195.xml><?xml version="1.0" encoding="utf-8"?>
<XMLData ShapeName="ChapterMarker"/>
</file>

<file path=customXml/item196.xml><?xml version="1.0" encoding="utf-8"?>
<XMLData ShapeName="ChapterMarker"/>
</file>

<file path=customXml/item197.xml><?xml version="1.0" encoding="utf-8"?>
<XMLData ShapeName="ChapterMarker"/>
</file>

<file path=customXml/item198.xml><?xml version="1.0" encoding="utf-8"?>
<XMLData ShapeName="ChapterMarker"/>
</file>

<file path=customXml/item199.xml><?xml version="1.0" encoding="utf-8"?>
<XMLData ShapeName="ChapterMarker"/>
</file>

<file path=customXml/item200.xml><?xml version="1.0" encoding="utf-8"?>
<XMLData ShapeName="ChapterMarker"/>
</file>

<file path=customXml/item201.xml><?xml version="1.0" encoding="utf-8"?>
<XMLData ShapeName="ChapterMarker"/>
</file>

<file path=customXml/item202.xml><?xml version="1.0" encoding="utf-8"?>
<XMLData ShapeName="ChapterMarker"/>
</file>

<file path=customXml/item203.xml><?xml version="1.0" encoding="utf-8"?>
<XMLData ShapeName="ChapterMarker"/>
</file>

<file path=customXml/item204.xml><?xml version="1.0" encoding="utf-8"?>
<XMLData ShapeName="ChapterMarker"/>
</file>

<file path=customXml/item205.xml><?xml version="1.0" encoding="utf-8"?>
<XMLData LayoutName="TeamBioThreeWithPhoto"/>
</file>

<file path=customXml/item206.xml><?xml version="1.0" encoding="utf-8"?>
<XMLData ShapeName="ChapterMarker"/>
</file>

<file path=customXml/item207.xml><?xml version="1.0" encoding="utf-8"?>
<XMLData ShapeName="ChapterMarker"/>
</file>

<file path=customXml/item208.xml><?xml version="1.0" encoding="utf-8"?>
<XMLData ShapeName="ChapterMarker"/>
</file>

<file path=customXml/item209.xml><?xml version="1.0" encoding="utf-8"?>
<?mso-contentType ?>
<FormTemplates xmlns="http://schemas.microsoft.com/sharepoint/v3/contenttype/forms">
  <Display>DocumentLibraryForm</Display>
  <Edit>DocumentLibraryForm</Edit>
  <New>DocumentLibraryForm</New>
</FormTemplates>
</file>

<file path=customXml/item210.xml><?xml version="1.0" encoding="utf-8"?>
<XMLData ShapeName="ChapterMarker"/>
</file>

<file path=customXml/item211.xml><?xml version="1.0" encoding="utf-8"?>
<XMLData ShapeName="Footnote1"/>
</file>

<file path=customXml/item212.xml><?xml version="1.0" encoding="utf-8"?>
<XMLData ShapeName="ChapterMarker"/>
</file>

<file path=customXml/item213.xml><?xml version="1.0" encoding="utf-8"?>
<XMLData LayoutName="TeamBioTwoWithPhoto"/>
</file>

<file path=customXml/item214.xml><?xml version="1.0" encoding="utf-8"?>
<XMLData LayoutName="SingleBioWithPhoto"/>
</file>

<file path=customXml/item215.xml><?xml version="1.0" encoding="utf-8"?>
<XMLData ShapeName="ChapterMarker"/>
</file>

<file path=customXml/item216.xml><?xml version="1.0" encoding="utf-8"?>
<XMLData ShapeName="ChapterMarker"/>
</file>

<file path=customXml/item217.xml><?xml version="1.0" encoding="utf-8"?>
<XMLData ShapeName="ChapterMarker"/>
</file>

<file path=customXml/item218.xml><?xml version="1.0" encoding="utf-8"?>
<XMLData ShapeName="ChapterMarker"/>
</file>

<file path=customXml/item219.xml><?xml version="1.0" encoding="utf-8"?>
<XMLData ShapeName="ChapterMarker"/>
</file>

<file path=customXml/item220.xml><?xml version="1.0" encoding="utf-8"?>
<XMLData ShapeName="ChapterMarker"/>
</file>

<file path=customXml/item221.xml><?xml version="1.0" encoding="utf-8"?>
<?mso-contentType ?>
<FormTemplates xmlns="http://schemas.microsoft.com/sharepoint/v3/contenttype/forms">
  <Display>DocumentLibraryForm</Display>
  <Edit>DocumentLibraryForm</Edit>
  <New>DocumentLibraryForm</New>
</FormTemplates>
</file>

<file path=customXml/item222.xml><?xml version="1.0" encoding="utf-8"?>
<XMLData ShapeName="ChapterMarker"/>
</file>

<file path=customXml/item223.xml><?xml version="1.0" encoding="utf-8"?>
<XMLData LayoutName="SampleBio"/>
</file>

<file path=customXml/item224.xml><?xml version="1.0" encoding="utf-8"?>
<XMLData ShapeName="ChapterMarker"/>
</file>

<file path=customXml/item225.xml><?xml version="1.0" encoding="utf-8"?>
<XMLData ShapeName="ChapterMarker"/>
</file>

<file path=customXml/item226.xml><?xml version="1.0" encoding="utf-8"?>
<XMLData ShapeName="ChapterMarker"/>
</file>

<file path=customXml/item227.xml><?xml version="1.0" encoding="utf-8"?>
<XMLData ShapeName="ChapterMarker"/>
</file>

<file path=customXml/item228.xml><?xml version="1.0" encoding="utf-8"?>
<XMLData ShapeName="ChapterMarker"/>
</file>

<file path=customXml/item229.xml><?xml version="1.0" encoding="utf-8"?>
<XMLData ShapeName="ChapterMarker"/>
</file>

<file path=customXml/item230.xml><?xml version="1.0" encoding="utf-8"?>
<XMLData LayoutName="TwoRows"/>
</file>

<file path=customXml/item231.xml><?xml version="1.0" encoding="utf-8"?>
<XMLData ShapeName="ChapterMarker"/>
</file>

<file path=customXml/item232.xml><?xml version="1.0" encoding="utf-8"?>
<XMLData ShapeName="ChapterMarker"/>
</file>

<file path=customXml/item233.xml><?xml version="1.0" encoding="utf-8"?>
<XMLData ShapeName="ChapterMarker"/>
</file>

<file path=customXml/item234.xml><?xml version="1.0" encoding="utf-8"?>
<XMLData ShapeName="ChapterMarker"/>
</file>

<file path=customXml/item235.xml><?xml version="1.0" encoding="utf-8"?>
<XMLData ShapeName="ChapterMarker"/>
</file>

<file path=customXml/item236.xml><?xml version="1.0" encoding="utf-8"?>
<?mso-contentType ?>
<FormTemplates xmlns="http://schemas.microsoft.com/sharepoint/v3/contenttype/forms">
  <Display>DocumentLibraryForm</Display>
  <Edit>DocumentLibraryForm</Edit>
  <New>DocumentLibraryForm</New>
</FormTemplates>
</file>

<file path=customXml/item237.xml><?xml version="1.0" encoding="utf-8"?>
<XMLData ShapeName="ChapterMarker"/>
</file>

<file path=customXml/item238.xml><?xml version="1.0" encoding="utf-8"?>
<XMLData ShapeName="ChapterMarker"/>
</file>

<file path=customXml/item239.xml><?xml version="1.0" encoding="utf-8"?>
<XMLData ShapeName="ChapterMarker"/>
</file>

<file path=customXml/item240.xml><?xml version="1.0" encoding="utf-8"?>
<XMLData ShapeName="ChapterMarker"/>
</file>

<file path=customXml/item241.xml><?xml version="1.0" encoding="utf-8"?>
<XMLData LayoutName="TwoRows_KeyMessage"/>
</file>

<file path=customXml/item242.xml><?xml version="1.0" encoding="utf-8"?>
<XMLData ShapeName="ChapterMarker"/>
</file>

<file path=customXml/item243.xml><?xml version="1.0" encoding="utf-8"?>
<XMLData ShapeName="ChapterMarker"/>
</file>

<file path=customXml/item244.xml><?xml version="1.0" encoding="utf-8"?>
<XMLData ShapeName="ChapterMarker"/>
</file>

<file path=customXml/item245.xml><?xml version="1.0" encoding="utf-8"?>
<XMLData ShapeName="ChapterMarker"/>
</file>

<file path=customXml/item246.xml><?xml version="1.0" encoding="utf-8"?>
<XMLData ShapeName="ChapterMarker"/>
</file>

<file path=customXml/item247.xml><?xml version="1.0" encoding="utf-8"?>
<XMLData ShapeName="ChapterMarker"/>
</file>

<file path=customXml/item248.xml><?xml version="1.0" encoding="utf-8"?>
<XMLData ShapeName="ChapterMarker"/>
</file>

<file path=customXml/item249.xml><?xml version="1.0" encoding="utf-8"?>
<XMLData ShapeName="ChapterMarker"/>
</file>

<file path=customXml/item250.xml><?xml version="1.0" encoding="utf-8"?>
<XMLData ShapeName="ChapterMarker"/>
</file>

<file path=customXml/item251.xml><?xml version="1.0" encoding="utf-8"?>
<XMLData ShapeName="ChapterMarker"/>
</file>

<file path=customXml/item252.xml><?xml version="1.0" encoding="utf-8"?>
<XMLData ShapeName="ChapterMarker"/>
</file>

<file path=customXml/item253.xml><?xml version="1.0" encoding="utf-8"?>
<XMLData ShapeName="ChapterMarker"/>
</file>

<file path=customXml/item254.xml><?xml version="1.0" encoding="utf-8"?>
<XMLData ShapeName="ChapterMarker"/>
</file>

<file path=customXml/item255.xml><?xml version="1.0" encoding="utf-8"?>
<XMLData ShapeName="ChapterMarker"/>
</file>

<file path=customXml/item256.xml><?xml version="1.0" encoding="utf-8"?>
<XMLData ShapeName="ChapterMarker"/>
</file>

<file path=customXml/item257.xml><?xml version="1.0" encoding="utf-8"?>
<XMLData LayoutName="BoxCoverPageWithImageWithLogo"/>
</file>

<file path=customXml/item258.xml><?xml version="1.0" encoding="utf-8"?>
<?mso-contentType ?>
<FormTemplates xmlns="http://schemas.microsoft.com/sharepoint/v3/contenttype/forms">
  <Display>DocumentLibraryForm</Display>
  <Edit>DocumentLibraryForm</Edit>
  <New>DocumentLibraryForm</New>
</FormTemplates>
</file>

<file path=customXml/item259.xml><?xml version="1.0" encoding="utf-8"?>
<XMLData ShapeName="ChapterMarker"/>
</file>

<file path=customXml/item260.xml><?xml version="1.0" encoding="utf-8"?>
<XMLData ShapeName="ChapterMarker"/>
</file>

<file path=customXml/item261.xml><?xml version="1.0" encoding="utf-8"?>
<XMLData ShapeName="ChapterMarker"/>
</file>

<file path=customXml/item262.xml><?xml version="1.0" encoding="utf-8"?>
<XMLData LayoutName="TwoCaseStudies"/>
</file>

<file path=customXml/item263.xml><?xml version="1.0" encoding="utf-8"?>
<XMLData ShapeName="ChapterMarker"/>
</file>

<file path=customXml/item264.xml><?xml version="1.0" encoding="utf-8"?>
<XMLData ShapeName="ChapterMarker"/>
</file>

<file path=customXml/item265.xml><?xml version="1.0" encoding="utf-8"?>
<XMLData ShapeName="ChapterMarker"/>
</file>

<file path=customXml/item266.xml><?xml version="1.0" encoding="utf-8"?>
<XMLData ShapeName="ChapterMarker"/>
</file>

<file path=customXml/item267.xml><?xml version="1.0" encoding="utf-8"?>
<?mso-contentType ?>
<FormTemplates xmlns="http://schemas.microsoft.com/sharepoint/v3/contenttype/forms">
  <Display>DocumentLibraryForm</Display>
  <Edit>DocumentLibraryForm</Edit>
  <New>DocumentLibraryForm</New>
</FormTemplates>
</file>

<file path=customXml/item268.xml><?xml version="1.0" encoding="utf-8"?>
<XMLData ShapeName="ChapterMarker"/>
</file>

<file path=customXml/item269.xml><?xml version="1.0" encoding="utf-8"?>
<XMLData ShapeName="ChapterMarker"/>
</file>

<file path=customXml/item270.xml><?xml version="1.0" encoding="utf-8"?>
<?mso-contentType ?>
<FormTemplates xmlns="http://schemas.microsoft.com/sharepoint/v3/contenttype/forms">
  <Display>DocumentLibraryForm</Display>
  <Edit>DocumentLibraryForm</Edit>
  <New>DocumentLibraryForm</New>
</FormTemplates>
</file>

<file path=customXml/item271.xml><?xml version="1.0" encoding="utf-8"?>
<XMLData ShapeName="ChapterMarker"/>
</file>

<file path=customXml/item272.xml><?xml version="1.0" encoding="utf-8"?>
<XMLData ShapeName="ChapterMarker"/>
</file>

<file path=customXml/item273.xml><?xml version="1.0" encoding="utf-8"?>
<XMLData ShapeName="ChapterMarker"/>
</file>

<file path=customXml/item274.xml><?xml version="1.0" encoding="utf-8"?>
<XMLData ShapeName="ChapterMarker"/>
</file>

<file path=customXml/item275.xml><?xml version="1.0" encoding="utf-8"?>
<XMLData ShapeName="ChapterMarker"/>
</file>

<file path=customXml/item276.xml><?xml version="1.0" encoding="utf-8"?>
<XMLData ShapeName="ChapterMarker"/>
</file>

<file path=customXml/item277.xml><?xml version="1.0" encoding="utf-8"?>
<XMLData ShapeName="ChapterMarker"/>
</file>

<file path=customXml/item278.xml><?xml version="1.0" encoding="utf-8"?>
<XMLData LayoutName="SingleBioWithoutPhoto"/>
</file>

<file path=customXml/item279.xml><?xml version="1.0" encoding="utf-8"?>
<XMLData ShapeName="ChapterMarker"/>
</file>

<file path=customXml/item280.xml><?xml version="1.0" encoding="utf-8"?>
<XMLData ShapeName="ChapterMarker"/>
</file>

<file path=customXml/item281.xml><?xml version="1.0" encoding="utf-8"?>
<XMLData ShapeName="ChapterMarker"/>
</file>

<file path=customXml/item282.xml><?xml version="1.0" encoding="utf-8"?>
<?mso-contentType ?>
<FormTemplates xmlns="http://schemas.microsoft.com/sharepoint/v3/contenttype/forms">
  <Display>DocumentLibraryForm</Display>
  <Edit>DocumentLibraryForm</Edit>
  <New>DocumentLibraryForm</New>
</FormTemplates>
</file>

<file path=customXml/item283.xml><?xml version="1.0" encoding="utf-8"?>
<XMLData ShapeName="Footnote1"/>
</file>

<file path=customXml/item284.xml><?xml version="1.0" encoding="utf-8"?>
<XMLData ShapeName="ChapterMarker"/>
</file>

<file path=customXml/item285.xml><?xml version="1.0" encoding="utf-8"?>
<?mso-contentType ?>
<FormTemplates xmlns="http://schemas.microsoft.com/sharepoint/v3/contenttype/forms">
  <Display>DocumentLibraryForm</Display>
  <Edit>DocumentLibraryForm</Edit>
  <New>DocumentLibraryForm</New>
</FormTemplates>
</file>

<file path=customXml/item286.xml><?xml version="1.0" encoding="utf-8"?>
<XMLData ShapeName="ChapterMarker"/>
</file>

<file path=customXml/item287.xml><?xml version="1.0" encoding="utf-8"?>
<XMLData ShapeName="ChapterMarker"/>
</file>

<file path=customXml/item288.xml><?xml version="1.0" encoding="utf-8"?>
<XMLData LayoutName="BoxCoverPageWithImageWithoutLogo"/>
</file>

<file path=customXml/item289.xml><?xml version="1.0" encoding="utf-8"?>
<XMLData ShapeName="ChapterMarker"/>
</file>

<file path=customXml/item290.xml><?xml version="1.0" encoding="utf-8"?>
<XMLData ShapeName="ChapterMarker"/>
</file>

<file path=customXml/item291.xml><?xml version="1.0" encoding="utf-8"?>
<XMLData ShapeName="ChapterMarker"/>
</file>

<file path=customXml/item292.xml><?xml version="1.0" encoding="utf-8"?>
<XMLData ShapeName="ChapterMarker"/>
</file>

<file path=customXml/item293.xml><?xml version="1.0" encoding="utf-8"?>
<XMLData ShapeName="ChapterMarker"/>
</file>

<file path=customXml/item294.xml><?xml version="1.0" encoding="utf-8"?>
<XMLData ShapeName="ChapterMarker"/>
</file>

<file path=customXml/item295.xml><?xml version="1.0" encoding="utf-8"?>
<XMLData ShapeName="ChapterMarker"/>
</file>

<file path=customXml/item296.xml><?xml version="1.0" encoding="utf-8"?>
<XMLData LayoutName="SingleBioWithPhoto"/>
</file>

<file path=customXml/item297.xml><?xml version="1.0" encoding="utf-8"?>
<XMLData LayoutName="TwoColumnsWithChart"/>
</file>

<file path=customXml/item298.xml><?xml version="1.0" encoding="utf-8"?>
<XMLData ShapeName="ChapterMarker"/>
</file>

<file path=customXml/item299.xml><?xml version="1.0" encoding="utf-8"?>
<XMLData ShapeName="ChapterMarker"/>
</file>

<file path=customXml/item300.xml><?xml version="1.0" encoding="utf-8"?>
<XMLData ShapeName="ChapterMarker"/>
</file>

<file path=customXml/item301.xml><?xml version="1.0" encoding="utf-8"?>
<?mso-contentType ?>
<FormTemplates xmlns="http://schemas.microsoft.com/sharepoint/v3/contenttype/forms">
  <Display>DocumentLibraryForm</Display>
  <Edit>DocumentLibraryForm</Edit>
  <New>DocumentLibraryForm</New>
</FormTemplates>
</file>

<file path=customXml/item302.xml><?xml version="1.0" encoding="utf-8"?>
<XMLData ShapeName="ChapterMarker"/>
</file>

<file path=customXml/item303.xml><?xml version="1.0" encoding="utf-8"?>
<XMLData ShapeName="ChapterMarker"/>
</file>

<file path=customXml/item304.xml><?xml version="1.0" encoding="utf-8"?>
<XMLData LayoutName="ExpertsWithImpact"/>
</file>

<file path=customXml/item305.xml><?xml version="1.0" encoding="utf-8"?>
<XMLData ShapeName="ChapterMarker"/>
</file>

<file path=customXml/item306.xml><?xml version="1.0" encoding="utf-8"?>
<XMLData ShapeName="ChapterMarker"/>
</file>

<file path=customXml/item307.xml><?xml version="1.0" encoding="utf-8"?>
<XMLData ShapeName="ChapterMarker"/>
</file>

<file path=customXml/item308.xml><?xml version="1.0" encoding="utf-8"?>
<XMLData ShapeName="ChapterMarker"/>
</file>

<file path=customXml/item309.xml><?xml version="1.0" encoding="utf-8"?>
<XMLData ShapeName="ChapterMarker"/>
</file>

<file path=customXml/item310.xml><?xml version="1.0" encoding="utf-8"?>
<XMLData ShapeName="ChapterMarker"/>
</file>

<file path=customXml/item311.xml><?xml version="1.0" encoding="utf-8"?>
<XMLData ShapeName="ChapterMarker"/>
</file>

<file path=customXml/item312.xml><?xml version="1.0" encoding="utf-8"?>
<XMLData ShapeName="ChapterMarker"/>
</file>

<file path=customXml/item313.xml><?xml version="1.0" encoding="utf-8"?>
<XMLData ShapeName="ChapterMarker"/>
</file>

<file path=customXml/item314.xml><?xml version="1.0" encoding="utf-8"?>
<XMLData ShapeName="ChapterMarker"/>
</file>

<file path=customXml/item315.xml><?xml version="1.0" encoding="utf-8"?>
<XMLData ShapeName="ChapterMarker"/>
</file>

<file path=customXml/item316.xml><?xml version="1.0" encoding="utf-8"?>
<XMLData ShapeName="ChapterMarker"/>
</file>

<file path=customXml/item317.xml><?xml version="1.0" encoding="utf-8"?>
<XMLData ShapeName="ChapterMarker"/>
</file>

<file path=customXml/item318.xml><?xml version="1.0" encoding="utf-8"?>
<XMLData ShapeName="ChapterMarker"/>
</file>

<file path=customXml/item319.xml><?xml version="1.0" encoding="utf-8"?>
<?mso-contentType ?>
<FormTemplates xmlns="http://schemas.microsoft.com/sharepoint/v3/contenttype/forms">
  <Display>DocumentLibraryForm</Display>
  <Edit>DocumentLibraryForm</Edit>
  <New>DocumentLibraryForm</New>
</FormTemplates>
</file>

<file path=customXml/item320.xml><?xml version="1.0" encoding="utf-8"?>
<XMLData ShapeName="ChapterMarker"/>
</file>

<file path=customXml/item321.xml><?xml version="1.0" encoding="utf-8"?>
<?mso-contentType ?>
<FormTemplates xmlns="http://schemas.microsoft.com/sharepoint/v3/contenttype/forms">
  <Display>DocumentLibraryForm</Display>
  <Edit>DocumentLibraryForm</Edit>
  <New>DocumentLibraryForm</New>
</FormTemplates>
</file>

<file path=customXml/item322.xml><?xml version="1.0" encoding="utf-8"?>
<XMLData ShapeName="ChapterMarker"/>
</file>

<file path=customXml/item323.xml><?xml version="1.0" encoding="utf-8"?>
<XMLData LayoutName="SingleCaseStudy"/>
</file>

<file path=customXml/item324.xml><?xml version="1.0" encoding="utf-8"?>
<XMLData ShapeName="ChapterMarker"/>
</file>

<file path=customXml/item325.xml><?xml version="1.0" encoding="utf-8"?>
<XMLData ShapeName="ChapterMarker"/>
</file>

<file path=customXml/item326.xml><?xml version="1.0" encoding="utf-8"?>
<XMLData ShapeName="ChapterMarker"/>
</file>

<file path=customXml/item327.xml><?xml version="1.0" encoding="utf-8"?>
<XMLData ShapeName="ChapterMarker"/>
</file>

<file path=customXml/item328.xml><?xml version="1.0" encoding="utf-8"?>
<XMLData ShapeName="ChapterMarker"/>
</file>

<file path=customXml/item329.xml><?xml version="1.0" encoding="utf-8"?>
<XMLData LayoutName="TwoColumns_KeyMessage_Subheader"/>
</file>

<file path=customXml/item330.xml><?xml version="1.0" encoding="utf-8"?>
<XMLData ShapeName="ChapterMarker"/>
</file>

<file path=customXml/item331.xml><?xml version="1.0" encoding="utf-8"?>
<XMLData ShapeName="ChapterMarker"/>
</file>

<file path=customXml/item332.xml><?xml version="1.0" encoding="utf-8"?>
<XMLData ShapeName="ChapterMarker"/>
</file>

<file path=customXml/item333.xml><?xml version="1.0" encoding="utf-8"?>
<XMLData ShapeName="ChapterMarker"/>
</file>

<file path=customXml/item334.xml><?xml version="1.0" encoding="utf-8"?>
<XMLData LayoutName="TwoRows_KeyMessage_Subheader"/>
</file>

<file path=customXml/item335.xml><?xml version="1.0" encoding="utf-8"?>
<XMLData LayoutName="SingleBioWithPhoto"/>
</file>

<file path=customXml/item336.xml><?xml version="1.0" encoding="utf-8"?>
<XMLData ShapeName="ChapterMarker"/>
</file>

<file path=customXml/item337.xml><?xml version="1.0" encoding="utf-8"?>
<XMLData LayoutName="TombstoneSmall_Subheader"/>
</file>

<file path=customXml/item338.xml><?xml version="1.0" encoding="utf-8"?>
<XMLData ShapeName="ChapterMarker"/>
</file>

<file path=customXml/item339.xml><?xml version="1.0" encoding="utf-8"?>
<XMLData ShapeName="ChapterMarker"/>
</file>

<file path=customXml/item340.xml><?xml version="1.0" encoding="utf-8"?>
<XMLData ShapeName="ChapterMarker"/>
</file>

<file path=customXml/item341.xml><?xml version="1.0" encoding="utf-8"?>
<XMLData LayoutName="TwoColumnContentPane"/>
</file>

<file path=customXml/item342.xml><?xml version="1.0" encoding="utf-8"?>
<XMLData ShapeName="ChapterMarker"/>
</file>

<file path=customXml/item343.xml><?xml version="1.0" encoding="utf-8"?>
<XMLData ShapeName="ChapterMarker"/>
</file>

<file path=customXml/item344.xml><?xml version="1.0" encoding="utf-8"?>
<XMLData ShapeName="ChapterMarker"/>
</file>

<file path=customXml/item345.xml><?xml version="1.0" encoding="utf-8"?>
<XMLData ShapeName="ChapterMarker"/>
</file>

<file path=customXml/item346.xml><?xml version="1.0" encoding="utf-8"?>
<XMLData ShapeName="ChapterMarker"/>
</file>

<file path=customXml/item347.xml><?xml version="1.0" encoding="utf-8"?>
<XMLData ShapeName="ChapterMarker"/>
</file>

<file path=customXml/item348.xml><?xml version="1.0" encoding="utf-8"?>
<XMLData ShapeName="ChapterMarker"/>
</file>

<file path=customXml/item349.xml><?xml version="1.0" encoding="utf-8"?>
<XMLData ShapeName="ChapterMarker"/>
</file>

<file path=customXml/item350.xml><?xml version="1.0" encoding="utf-8"?>
<XMLData ShapeName="Footnote1"/>
</file>

<file path=customXml/item351.xml><?xml version="1.0" encoding="utf-8"?>
<?mso-contentType ?>
<FormTemplates xmlns="http://schemas.microsoft.com/sharepoint/v3/contenttype/forms">
  <Display>DocumentLibraryForm</Display>
  <Edit>DocumentLibraryForm</Edit>
  <New>DocumentLibraryForm</New>
</FormTemplates>
</file>

<file path=customXml/item352.xml><?xml version="1.0" encoding="utf-8"?>
<XMLData ShapeName="ChapterMarker"/>
</file>

<file path=customXml/item353.xml><?xml version="1.0" encoding="utf-8"?>
<XMLData ShapeName="ChapterMarker"/>
</file>

<file path=customXml/item354.xml><?xml version="1.0" encoding="utf-8"?>
<XMLData ShapeName="ChapterMarker"/>
</file>

<file path=customXml/item355.xml><?xml version="1.0" encoding="utf-8"?>
<XMLData PageSize="Widescreen"/>
</file>

<file path=customXml/item356.xml><?xml version="1.0" encoding="utf-8"?>
<XMLData LayoutName="CoverPageWithImage"/>
</file>

<file path=customXml/item357.xml><?xml version="1.0" encoding="utf-8"?>
<XMLData LayoutName="CoverPageWithoutImage"/>
</file>

<file path=customXml/item358.xml><?xml version="1.0" encoding="utf-8"?>
<XMLData LayoutName="SectionDividerWithImage"/>
</file>

<file path=customXml/item359.xml><?xml version="1.0" encoding="utf-8"?>
<XMLData LayoutName="SectionDividerWithoutImage"/>
</file>

<file path=customXml/item360.xml><?xml version="1.0" encoding="utf-8"?>
<XMLData LayoutName="SubsectionDivider"/>
</file>

<file path=customXml/item361.xml><?xml version="1.0" encoding="utf-8"?>
<XMLData LayoutName="Transition1"/>
</file>

<file path=customXml/item362.xml><?xml version="1.0" encoding="utf-8"?>
<XMLData LayoutName="Transition2"/>
</file>

<file path=customXml/item363.xml><?xml version="1.0" encoding="utf-8"?>
<XMLData LayoutName="TableOfContents"/>
</file>

<file path=customXml/item364.xml><?xml version="1.0" encoding="utf-8"?>
<XMLData LayoutName="Blank"/>
</file>

<file path=customXml/item365.xml><?xml version="1.0" encoding="utf-8"?>
<XMLData LayoutName="Blank_Subheader"/>
</file>

<file path=customXml/item366.xml><?xml version="1.0" encoding="utf-8"?>
<XMLData LayoutName="Blank_KeyMessage"/>
</file>

<file path=customXml/item367.xml><?xml version="1.0" encoding="utf-8"?>
<XMLData LayoutName="SingleColumnPane"/>
</file>

<file path=customXml/item368.xml><?xml version="1.0" encoding="utf-8"?>
<XMLData LayoutName="SingleColumnPane_Subheader"/>
</file>

<file path=customXml/item369.xml><?xml version="1.0" encoding="utf-8"?>
<XMLData LayoutName="SingleColumnPane_Table"/>
</file>

<file path=customXml/item370.xml><?xml version="1.0" encoding="utf-8"?>
<XMLData LayoutName="SingleColumnPane_Table_Subheader"/>
</file>

<file path=customXml/item371.xml><?xml version="1.0" encoding="utf-8"?>
<XMLData LayoutName="SingleColumnPane_KeyMessage"/>
</file>

<file path=customXml/item372.xml><?xml version="1.0" encoding="utf-8"?>
<XMLData LayoutName="TwoColumnContentPane"/>
</file>

<file path=customXml/item373.xml><?xml version="1.0" encoding="utf-8"?>
<XMLData LayoutName="TwoColumns_Subheader"/>
</file>

<file path=customXml/item374.xml><?xml version="1.0" encoding="utf-8"?>
<XMLData LayoutName="TwoRows"/>
</file>

<file path=customXml/item375.xml><?xml version="1.0" encoding="utf-8"?>
<XMLData LayoutName="TwoRows_Subheader"/>
</file>

<file path=customXml/item376.xml><?xml version="1.0" encoding="utf-8"?>
<XMLData LayoutName="ThreeColumnContentPane"/>
</file>

<file path=customXml/item377.xml><?xml version="1.0" encoding="utf-8"?>
<XMLData LayoutName="ThreeColumnContentPane_Subheader"/>
</file>

<file path=customXml/item378.xml><?xml version="1.0" encoding="utf-8"?>
<XMLData LayoutName="FourBoxes"/>
</file>

<file path=customXml/item379.xml><?xml version="1.0" encoding="utf-8"?>
<XMLData LayoutName="FourBoxes_Subheader"/>
</file>

<file path=customXml/item380.xml><?xml version="1.0" encoding="utf-8"?>
<XMLData LayoutName="ThreeBoxesCombinedLeft"/>
</file>

<file path=customXml/item381.xml><?xml version="1.0" encoding="utf-8"?>
<XMLData LayoutName="ThreeBoxesCombinedLeft_Subheader"/>
</file>

<file path=customXml/item382.xml><?xml version="1.0" encoding="utf-8"?>
<XMLData LayoutName="ThreeBoxesCombinedRight"/>
</file>

<file path=customXml/item383.xml><?xml version="1.0" encoding="utf-8"?>
<XMLData LayoutName="ThreeBoxesCombinedRight_Subheader"/>
</file>

<file path=customXml/item384.xml><?xml version="1.0" encoding="utf-8"?>
<XMLData LayoutName="SampleBio"/>
</file>

<file path=customXml/item385.xml><?xml version="1.0" encoding="utf-8"?>
<XMLData LayoutName="SingleBioWithPhoto"/>
</file>

<file path=customXml/item386.xml><?xml version="1.0" encoding="utf-8"?>
<XMLData LayoutName="SingleBioWithoutPhoto"/>
</file>

<file path=customXml/item387.xml><?xml version="1.0" encoding="utf-8"?>
<XMLData LayoutName="TeamBioTwoWithPhoto"/>
</file>

<file path=customXml/item388.xml><?xml version="1.0" encoding="utf-8"?>
<XMLData LayoutName="TeamBioThreeWithPhoto"/>
</file>

<file path=customXml/item389.xml><?xml version="1.0" encoding="utf-8"?>
<XMLData LayoutName="TeamBioFourWithPhoto"/>
</file>

<file path=customXml/item390.xml><?xml version="1.0" encoding="utf-8"?>
<XMLData LayoutName="TeamBioFiveWithPhoto"/>
</file>

<file path=customXml/item391.xml><?xml version="1.0" encoding="utf-8"?>
<XMLData LayoutName="TeamBioSixWithPhoto"/>
</file>

<file path=customXml/item392.xml><?xml version="1.0" encoding="utf-8"?>
<XMLData LayoutName="TeamBioSevenWithPhoto"/>
</file>

<file path=customXml/item393.xml><?xml version="1.0" encoding="utf-8"?>
<XMLData LayoutName="TeamBioEightWithPhoto"/>
</file>

<file path=customXml/item394.xml><?xml version="1.0" encoding="utf-8"?>
<XMLData ShapeName="ChapterMarker"/>
</file>

<file path=customXml/item395.xml><?xml version="1.0" encoding="utf-8"?>
<XMLData LayoutName="SampleCaseStudy"/>
</file>

<file path=customXml/item396.xml><?xml version="1.0" encoding="utf-8"?>
<XMLData LayoutName="SingleCaseStudy"/>
</file>

<file path=customXml/item397.xml><?xml version="1.0" encoding="utf-8"?>
<XMLData LayoutName="SingleCaseStudyNoIcons"/>
</file>

<file path=customXml/item398.xml><?xml version="1.0" encoding="utf-8"?>
<XMLData LayoutName="TwoCaseStudies"/>
</file>

<file path=customXml/item399.xml><?xml version="1.0" encoding="utf-8"?>
<XMLData LayoutName="CaseStudy4"/>
</file>

<file path=customXml/item400.xml><?xml version="1.0" encoding="utf-8"?>
<XMLData LayoutName="TombstoneSmall"/>
</file>

<file path=customXml/item401.xml><?xml version="1.0" encoding="utf-8"?>
<XMLData LayoutName="TombstoneLarge"/>
</file>

<file path=customXml/item402.xml><?xml version="1.0" encoding="utf-8"?>
<XMLData LayoutName="Tombstone20"/>
</file>

<file path=customXml/item403.xml><?xml version="1.0" encoding="utf-8"?>
<XMLData LayoutName="TombstoneSmall_Subheader"/>
</file>

<file path=customXml/item404.xml><?xml version="1.0" encoding="utf-8"?>
<XMLData LayoutName="ThreeBoxesCombinedLeft_Subheader"/>
</file>

<file path=customXml/item405.xml><?xml version="1.0" encoding="utf-8"?>
<XMLData LayoutName="Tombstone20_Subheader"/>
</file>

<file path=customXml/item406.xml><?xml version="1.0" encoding="utf-8"?>
<XMLData LayoutName="ThreeBoxesCombinedLeft_KeyMessage_Subheader"/>
</file>

<file path=customXml/item407.xml><?xml version="1.0" encoding="utf-8"?>
<XMLData LayoutName="ThreeBoxesCombinedRight"/>
</file>

<file path=customXml/item408.xml><?xml version="1.0" encoding="utf-8"?>
<XMLData LayoutName="ThreeBoxesCombinedRight_Subheader"/>
</file>

<file path=customXml/itemProps1.xml><?xml version="1.0" encoding="utf-8"?>
<ds:datastoreItem xmlns:ds="http://schemas.openxmlformats.org/officeDocument/2006/customXml" ds:itemID="{921F5D7D-0293-4575-9ED2-74DC234E0B87}">
  <ds:schemaRefs/>
</ds:datastoreItem>
</file>

<file path=customXml/itemProps2.xml><?xml version="1.0" encoding="utf-8"?>
<ds:datastoreItem xmlns:ds="http://schemas.openxmlformats.org/officeDocument/2006/customXml" ds:itemID="{890CDD9A-41FB-4B9C-82F1-3BA0EE36C6B4}">
  <ds:schemaRefs/>
</ds:datastoreItem>
</file>

<file path=customXml/itemProps3.xml><?xml version="1.0" encoding="utf-8"?>
<ds:datastoreItem xmlns:ds="http://schemas.openxmlformats.org/officeDocument/2006/customXml" ds:itemID="{4820BFB4-CACC-423F-8703-3877B1DF1BA1}">
  <ds:schemaRefs/>
</ds:datastoreItem>
</file>

<file path=customXml/itemProps4.xml><?xml version="1.0" encoding="utf-8"?>
<ds:datastoreItem xmlns:ds="http://schemas.openxmlformats.org/officeDocument/2006/customXml" ds:itemID="{A3F71E04-16AA-449D-ABD6-281D9CEF7B8D}">
  <ds:schemaRefs/>
</ds:datastoreItem>
</file>

<file path=customXml/itemProps5.xml><?xml version="1.0" encoding="utf-8"?>
<ds:datastoreItem xmlns:ds="http://schemas.openxmlformats.org/officeDocument/2006/customXml" ds:itemID="{AEBB2767-E0D3-4FF5-9953-472EAD893CD7}">
  <ds:schemaRefs/>
</ds:datastoreItem>
</file>

<file path=customXml/itemProps6.xml><?xml version="1.0" encoding="utf-8"?>
<ds:datastoreItem xmlns:ds="http://schemas.openxmlformats.org/officeDocument/2006/customXml" ds:itemID="{192D872C-D397-4361-A9E0-68985D372099}">
  <ds:schemaRefs/>
</ds:datastoreItem>
</file>

<file path=customXml/itemProps7.xml><?xml version="1.0" encoding="utf-8"?>
<ds:datastoreItem xmlns:ds="http://schemas.openxmlformats.org/officeDocument/2006/customXml" ds:itemID="{2EFF3419-9619-411B-BAB0-82AD8D1E067A}">
  <ds:schemaRefs/>
</ds:datastoreItem>
</file>

<file path=customXml/itemProps8.xml><?xml version="1.0" encoding="utf-8"?>
<ds:datastoreItem xmlns:ds="http://schemas.openxmlformats.org/officeDocument/2006/customXml" ds:itemID="{14DFD5B5-AEAF-4BC6-AB23-9560CA681E65}">
  <ds:schemaRefs/>
</ds:datastoreItem>
</file>

<file path=customXml/itemProps9.xml><?xml version="1.0" encoding="utf-8"?>
<ds:datastoreItem xmlns:ds="http://schemas.openxmlformats.org/officeDocument/2006/customXml" ds:itemID="{9D12D4ED-D034-44EC-A3B6-EA481C9D5FE8}">
  <ds:schemaRefs/>
</ds:datastoreItem>
</file>

<file path=customXml/itemProps10.xml><?xml version="1.0" encoding="utf-8"?>
<ds:datastoreItem xmlns:ds="http://schemas.openxmlformats.org/officeDocument/2006/customXml" ds:itemID="{FC74C2F7-2A7D-449A-BE8A-CEE940EDC696}">
  <ds:schemaRefs/>
</ds:datastoreItem>
</file>

<file path=customXml/itemProps11.xml><?xml version="1.0" encoding="utf-8"?>
<ds:datastoreItem xmlns:ds="http://schemas.openxmlformats.org/officeDocument/2006/customXml" ds:itemID="{D5FC1F38-2380-4D49-8BF8-C659251E1F0D}">
  <ds:schemaRefs/>
</ds:datastoreItem>
</file>

<file path=customXml/itemProps12.xml><?xml version="1.0" encoding="utf-8"?>
<ds:datastoreItem xmlns:ds="http://schemas.openxmlformats.org/officeDocument/2006/customXml" ds:itemID="{7CF99A74-AACB-44BC-8C86-0695EA1CED49}">
  <ds:schemaRefs/>
</ds:datastoreItem>
</file>

<file path=customXml/itemProps13.xml><?xml version="1.0" encoding="utf-8"?>
<ds:datastoreItem xmlns:ds="http://schemas.openxmlformats.org/officeDocument/2006/customXml" ds:itemID="{FC495546-8FA1-4277-A120-2BC783277941}">
  <ds:schemaRefs/>
</ds:datastoreItem>
</file>

<file path=customXml/itemProps14.xml><?xml version="1.0" encoding="utf-8"?>
<ds:datastoreItem xmlns:ds="http://schemas.openxmlformats.org/officeDocument/2006/customXml" ds:itemID="{A0BFAF0C-B0A8-4774-B7CF-021659833AD2}">
  <ds:schemaRefs/>
</ds:datastoreItem>
</file>

<file path=customXml/itemProps15.xml><?xml version="1.0" encoding="utf-8"?>
<ds:datastoreItem xmlns:ds="http://schemas.openxmlformats.org/officeDocument/2006/customXml" ds:itemID="{994FBC44-A520-406C-ABD4-F77EC735E5B9}">
  <ds:schemaRefs/>
</ds:datastoreItem>
</file>

<file path=customXml/itemProps16.xml><?xml version="1.0" encoding="utf-8"?>
<ds:datastoreItem xmlns:ds="http://schemas.openxmlformats.org/officeDocument/2006/customXml" ds:itemID="{3352D8E6-A5BB-4161-99F0-C3A44131A722}">
  <ds:schemaRefs/>
</ds:datastoreItem>
</file>

<file path=customXml/itemProps17.xml><?xml version="1.0" encoding="utf-8"?>
<ds:datastoreItem xmlns:ds="http://schemas.openxmlformats.org/officeDocument/2006/customXml" ds:itemID="{528C5A80-9643-46AD-BC9A-373778A4E78B}">
  <ds:schemaRefs/>
</ds:datastoreItem>
</file>

<file path=customXml/itemProps18.xml><?xml version="1.0" encoding="utf-8"?>
<ds:datastoreItem xmlns:ds="http://schemas.openxmlformats.org/officeDocument/2006/customXml" ds:itemID="{2439D756-90B9-4144-9888-F185EA6F58A4}">
  <ds:schemaRefs/>
</ds:datastoreItem>
</file>

<file path=customXml/itemProps19.xml><?xml version="1.0" encoding="utf-8"?>
<ds:datastoreItem xmlns:ds="http://schemas.openxmlformats.org/officeDocument/2006/customXml" ds:itemID="{E5D7C7FC-B9F8-4FD2-A425-4EFB5E309726}">
  <ds:schemaRefs/>
</ds:datastoreItem>
</file>

<file path=customXml/itemProps20.xml><?xml version="1.0" encoding="utf-8"?>
<ds:datastoreItem xmlns:ds="http://schemas.openxmlformats.org/officeDocument/2006/customXml" ds:itemID="{1B86B6D9-1381-49BE-8693-63E4A33F07B0}">
  <ds:schemaRefs/>
</ds:datastoreItem>
</file>

<file path=customXml/itemProps21.xml><?xml version="1.0" encoding="utf-8"?>
<ds:datastoreItem xmlns:ds="http://schemas.openxmlformats.org/officeDocument/2006/customXml" ds:itemID="{B0C83023-4BB1-46C6-86FE-D5D4616DE920}">
  <ds:schemaRefs/>
</ds:datastoreItem>
</file>

<file path=customXml/itemProps22.xml><?xml version="1.0" encoding="utf-8"?>
<ds:datastoreItem xmlns:ds="http://schemas.openxmlformats.org/officeDocument/2006/customXml" ds:itemID="{AF843635-F3EC-471C-9131-ED93513FF9FF}">
  <ds:schemaRefs/>
</ds:datastoreItem>
</file>

<file path=customXml/itemProps23.xml><?xml version="1.0" encoding="utf-8"?>
<ds:datastoreItem xmlns:ds="http://schemas.openxmlformats.org/officeDocument/2006/customXml" ds:itemID="{58D145DE-01D5-4768-9CFD-5A59D0B27A34}">
  <ds:schemaRefs/>
</ds:datastoreItem>
</file>

<file path=customXml/itemProps24.xml><?xml version="1.0" encoding="utf-8"?>
<ds:datastoreItem xmlns:ds="http://schemas.openxmlformats.org/officeDocument/2006/customXml" ds:itemID="{A5C64315-6BC3-4097-8AC1-73205EF5A6B9}">
  <ds:schemaRefs/>
</ds:datastoreItem>
</file>

<file path=customXml/itemProps25.xml><?xml version="1.0" encoding="utf-8"?>
<ds:datastoreItem xmlns:ds="http://schemas.openxmlformats.org/officeDocument/2006/customXml" ds:itemID="{8A6EBAC8-151C-4AA5-A475-1A873AFE110B}">
  <ds:schemaRefs/>
</ds:datastoreItem>
</file>

<file path=customXml/itemProps26.xml><?xml version="1.0" encoding="utf-8"?>
<ds:datastoreItem xmlns:ds="http://schemas.openxmlformats.org/officeDocument/2006/customXml" ds:itemID="{12EC2742-823C-49C5-BB22-94CBBA8DBDC2}">
  <ds:schemaRefs/>
</ds:datastoreItem>
</file>

<file path=customXml/itemProps27.xml><?xml version="1.0" encoding="utf-8"?>
<ds:datastoreItem xmlns:ds="http://schemas.openxmlformats.org/officeDocument/2006/customXml" ds:itemID="{902056CB-172C-41A3-AC8B-DE9223B3E0B2}">
  <ds:schemaRefs>
    <ds:schemaRef ds:uri="http://schemas.microsoft.com/sharepoint/v3/contenttype/forms"/>
  </ds:schemaRefs>
</ds:datastoreItem>
</file>

<file path=customXml/itemProps28.xml><?xml version="1.0" encoding="utf-8"?>
<ds:datastoreItem xmlns:ds="http://schemas.openxmlformats.org/officeDocument/2006/customXml" ds:itemID="{63D70859-AF36-466A-ACE2-EB4D7481D05B}">
  <ds:schemaRefs/>
</ds:datastoreItem>
</file>

<file path=customXml/itemProps29.xml><?xml version="1.0" encoding="utf-8"?>
<ds:datastoreItem xmlns:ds="http://schemas.openxmlformats.org/officeDocument/2006/customXml" ds:itemID="{506E7003-EAA3-41FC-A931-76BD0FC3982B}">
  <ds:schemaRefs/>
</ds:datastoreItem>
</file>

<file path=customXml/itemProps30.xml><?xml version="1.0" encoding="utf-8"?>
<ds:datastoreItem xmlns:ds="http://schemas.openxmlformats.org/officeDocument/2006/customXml" ds:itemID="{7A27CBCF-D7DD-4BDD-9995-DAFC852D122E}">
  <ds:schemaRefs/>
</ds:datastoreItem>
</file>

<file path=customXml/itemProps31.xml><?xml version="1.0" encoding="utf-8"?>
<ds:datastoreItem xmlns:ds="http://schemas.openxmlformats.org/officeDocument/2006/customXml" ds:itemID="{1456E624-1248-4675-BCD2-7A7A8FB8802A}">
  <ds:schemaRefs/>
</ds:datastoreItem>
</file>

<file path=customXml/itemProps32.xml><?xml version="1.0" encoding="utf-8"?>
<ds:datastoreItem xmlns:ds="http://schemas.openxmlformats.org/officeDocument/2006/customXml" ds:itemID="{801CDA2C-DB22-4F15-9CF7-81ED4B0CB6AA}">
  <ds:schemaRefs/>
</ds:datastoreItem>
</file>

<file path=customXml/itemProps33.xml><?xml version="1.0" encoding="utf-8"?>
<ds:datastoreItem xmlns:ds="http://schemas.openxmlformats.org/officeDocument/2006/customXml" ds:itemID="{4E5F7473-8363-4008-8449-77F9D547512E}">
  <ds:schemaRefs/>
</ds:datastoreItem>
</file>

<file path=customXml/itemProps34.xml><?xml version="1.0" encoding="utf-8"?>
<ds:datastoreItem xmlns:ds="http://schemas.openxmlformats.org/officeDocument/2006/customXml" ds:itemID="{424A2AE4-8A99-483E-972C-669CFCF3AE28}">
  <ds:schemaRefs/>
</ds:datastoreItem>
</file>

<file path=customXml/itemProps35.xml><?xml version="1.0" encoding="utf-8"?>
<ds:datastoreItem xmlns:ds="http://schemas.openxmlformats.org/officeDocument/2006/customXml" ds:itemID="{1F1D8A6A-AEB1-49FF-9731-CFD4C61E3E23}">
  <ds:schemaRefs/>
</ds:datastoreItem>
</file>

<file path=customXml/itemProps36.xml><?xml version="1.0" encoding="utf-8"?>
<ds:datastoreItem xmlns:ds="http://schemas.openxmlformats.org/officeDocument/2006/customXml" ds:itemID="{33424249-1BFC-4922-9E92-EA1846E2A7C1}">
  <ds:schemaRefs/>
</ds:datastoreItem>
</file>

<file path=customXml/itemProps37.xml><?xml version="1.0" encoding="utf-8"?>
<ds:datastoreItem xmlns:ds="http://schemas.openxmlformats.org/officeDocument/2006/customXml" ds:itemID="{2E07431C-4120-4EDA-B33C-9A9235CC2414}">
  <ds:schemaRefs/>
</ds:datastoreItem>
</file>

<file path=customXml/itemProps38.xml><?xml version="1.0" encoding="utf-8"?>
<ds:datastoreItem xmlns:ds="http://schemas.openxmlformats.org/officeDocument/2006/customXml" ds:itemID="{2168E097-9CFB-4CA1-A571-D4944C4451B9}">
  <ds:schemaRefs/>
</ds:datastoreItem>
</file>

<file path=customXml/itemProps39.xml><?xml version="1.0" encoding="utf-8"?>
<ds:datastoreItem xmlns:ds="http://schemas.openxmlformats.org/officeDocument/2006/customXml" ds:itemID="{DC9BC196-B3E9-482B-9F03-1339F4AA9E56}">
  <ds:schemaRefs/>
</ds:datastoreItem>
</file>

<file path=customXml/itemProps40.xml><?xml version="1.0" encoding="utf-8"?>
<ds:datastoreItem xmlns:ds="http://schemas.openxmlformats.org/officeDocument/2006/customXml" ds:itemID="{98A8AF8A-8D30-4F9F-93CD-90D1B2F6ACDD}">
  <ds:schemaRefs/>
</ds:datastoreItem>
</file>

<file path=customXml/itemProps41.xml><?xml version="1.0" encoding="utf-8"?>
<ds:datastoreItem xmlns:ds="http://schemas.openxmlformats.org/officeDocument/2006/customXml" ds:itemID="{8518F180-A773-4907-9A05-0E5058494BF3}">
  <ds:schemaRefs/>
</ds:datastoreItem>
</file>

<file path=customXml/itemProps42.xml><?xml version="1.0" encoding="utf-8"?>
<ds:datastoreItem xmlns:ds="http://schemas.openxmlformats.org/officeDocument/2006/customXml" ds:itemID="{681D2BDC-0E09-411A-A97D-AFB54B8E8403}">
  <ds:schemaRefs/>
</ds:datastoreItem>
</file>

<file path=customXml/itemProps43.xml><?xml version="1.0" encoding="utf-8"?>
<ds:datastoreItem xmlns:ds="http://schemas.openxmlformats.org/officeDocument/2006/customXml" ds:itemID="{1EC8E700-CFA1-4134-910C-72DB6067F7B7}">
  <ds:schemaRefs/>
</ds:datastoreItem>
</file>

<file path=customXml/itemProps44.xml><?xml version="1.0" encoding="utf-8"?>
<ds:datastoreItem xmlns:ds="http://schemas.openxmlformats.org/officeDocument/2006/customXml" ds:itemID="{84B3BBF6-4D28-47D1-8AD2-301413B1367C}">
  <ds:schemaRefs/>
</ds:datastoreItem>
</file>

<file path=customXml/itemProps45.xml><?xml version="1.0" encoding="utf-8"?>
<ds:datastoreItem xmlns:ds="http://schemas.openxmlformats.org/officeDocument/2006/customXml" ds:itemID="{2AFD9401-3886-48AB-9666-BA9F0F28867E}">
  <ds:schemaRefs/>
</ds:datastoreItem>
</file>

<file path=customXml/itemProps46.xml><?xml version="1.0" encoding="utf-8"?>
<ds:datastoreItem xmlns:ds="http://schemas.openxmlformats.org/officeDocument/2006/customXml" ds:itemID="{AB56862A-9F7B-4F24-B55C-8D6AD66321CB}">
  <ds:schemaRefs/>
</ds:datastoreItem>
</file>

<file path=customXml/itemProps47.xml><?xml version="1.0" encoding="utf-8"?>
<ds:datastoreItem xmlns:ds="http://schemas.openxmlformats.org/officeDocument/2006/customXml" ds:itemID="{92E154DE-E07C-4CCE-AAB9-5E2B8B8E9D79}">
  <ds:schemaRefs/>
</ds:datastoreItem>
</file>

<file path=customXml/itemProps48.xml><?xml version="1.0" encoding="utf-8"?>
<ds:datastoreItem xmlns:ds="http://schemas.openxmlformats.org/officeDocument/2006/customXml" ds:itemID="{D34478CF-1929-4B59-ABCD-C80A93432C2D}">
  <ds:schemaRefs/>
</ds:datastoreItem>
</file>

<file path=customXml/itemProps49.xml><?xml version="1.0" encoding="utf-8"?>
<ds:datastoreItem xmlns:ds="http://schemas.openxmlformats.org/officeDocument/2006/customXml" ds:itemID="{072D4870-E7FA-4F6F-859E-5874DE4D8E82}">
  <ds:schemaRefs/>
</ds:datastoreItem>
</file>

<file path=customXml/itemProps50.xml><?xml version="1.0" encoding="utf-8"?>
<ds:datastoreItem xmlns:ds="http://schemas.openxmlformats.org/officeDocument/2006/customXml" ds:itemID="{E9E141A7-028A-41B6-91C3-702258E90A1A}">
  <ds:schemaRefs/>
</ds:datastoreItem>
</file>

<file path=customXml/itemProps51.xml><?xml version="1.0" encoding="utf-8"?>
<ds:datastoreItem xmlns:ds="http://schemas.openxmlformats.org/officeDocument/2006/customXml" ds:itemID="{6DC5A2B5-EAC8-4015-A899-B696ECCFEAB6}">
  <ds:schemaRefs/>
</ds:datastoreItem>
</file>

<file path=customXml/itemProps52.xml><?xml version="1.0" encoding="utf-8"?>
<ds:datastoreItem xmlns:ds="http://schemas.openxmlformats.org/officeDocument/2006/customXml" ds:itemID="{72207668-BEA0-4BB4-A727-FD27BF72DB40}">
  <ds:schemaRefs/>
</ds:datastoreItem>
</file>

<file path=customXml/itemProps53.xml><?xml version="1.0" encoding="utf-8"?>
<ds:datastoreItem xmlns:ds="http://schemas.openxmlformats.org/officeDocument/2006/customXml" ds:itemID="{5D5E2145-7CAC-41E7-9EA0-F0B6F16A38AE}">
  <ds:schemaRefs/>
</ds:datastoreItem>
</file>

<file path=customXml/itemProps54.xml><?xml version="1.0" encoding="utf-8"?>
<ds:datastoreItem xmlns:ds="http://schemas.openxmlformats.org/officeDocument/2006/customXml" ds:itemID="{98415AB3-1EC0-4D90-ADCE-C8BB928276A0}">
  <ds:schemaRefs/>
</ds:datastoreItem>
</file>

<file path=customXml/itemProps55.xml><?xml version="1.0" encoding="utf-8"?>
<ds:datastoreItem xmlns:ds="http://schemas.openxmlformats.org/officeDocument/2006/customXml" ds:itemID="{9A78DF95-AA0C-4B1E-9905-040027AEB02C}">
  <ds:schemaRefs/>
</ds:datastoreItem>
</file>

<file path=customXml/itemProps56.xml><?xml version="1.0" encoding="utf-8"?>
<ds:datastoreItem xmlns:ds="http://schemas.openxmlformats.org/officeDocument/2006/customXml" ds:itemID="{B5EFFA9C-78CF-4769-BEE1-98483500DF64}">
  <ds:schemaRefs/>
</ds:datastoreItem>
</file>

<file path=customXml/itemProps57.xml><?xml version="1.0" encoding="utf-8"?>
<ds:datastoreItem xmlns:ds="http://schemas.openxmlformats.org/officeDocument/2006/customXml" ds:itemID="{2A1D7A46-7C0E-47B5-8AFD-F4D4C822D4A8}">
  <ds:schemaRefs>
    <ds:schemaRef ds:uri="http://schemas.microsoft.com/sharepoint/v3/contenttype/forms"/>
  </ds:schemaRefs>
</ds:datastoreItem>
</file>

<file path=customXml/itemProps58.xml><?xml version="1.0" encoding="utf-8"?>
<ds:datastoreItem xmlns:ds="http://schemas.openxmlformats.org/officeDocument/2006/customXml" ds:itemID="{139EAB9E-7DC6-40B0-AD69-7C609F5D99EF}">
  <ds:schemaRefs/>
</ds:datastoreItem>
</file>

<file path=customXml/itemProps59.xml><?xml version="1.0" encoding="utf-8"?>
<ds:datastoreItem xmlns:ds="http://schemas.openxmlformats.org/officeDocument/2006/customXml" ds:itemID="{3BD01693-D578-43D2-AE88-777159192776}">
  <ds:schemaRefs/>
</ds:datastoreItem>
</file>

<file path=customXml/itemProps60.xml><?xml version="1.0" encoding="utf-8"?>
<ds:datastoreItem xmlns:ds="http://schemas.openxmlformats.org/officeDocument/2006/customXml" ds:itemID="{FBC9A191-921C-4B28-832E-19DE0B84B5C9}">
  <ds:schemaRefs/>
</ds:datastoreItem>
</file>

<file path=customXml/itemProps61.xml><?xml version="1.0" encoding="utf-8"?>
<ds:datastoreItem xmlns:ds="http://schemas.openxmlformats.org/officeDocument/2006/customXml" ds:itemID="{7CDEDF72-71A6-4995-801E-E712A917B625}">
  <ds:schemaRefs/>
</ds:datastoreItem>
</file>

<file path=customXml/itemProps62.xml><?xml version="1.0" encoding="utf-8"?>
<ds:datastoreItem xmlns:ds="http://schemas.openxmlformats.org/officeDocument/2006/customXml" ds:itemID="{E25AEA8B-AE5D-4DC2-BE47-86321CA89F1A}">
  <ds:schemaRefs/>
</ds:datastoreItem>
</file>

<file path=customXml/itemProps63.xml><?xml version="1.0" encoding="utf-8"?>
<ds:datastoreItem xmlns:ds="http://schemas.openxmlformats.org/officeDocument/2006/customXml" ds:itemID="{131A759B-2271-4A96-8904-F58C61B2B916}">
  <ds:schemaRefs/>
</ds:datastoreItem>
</file>

<file path=customXml/itemProps64.xml><?xml version="1.0" encoding="utf-8"?>
<ds:datastoreItem xmlns:ds="http://schemas.openxmlformats.org/officeDocument/2006/customXml" ds:itemID="{8C27D26B-A135-4B8E-99FA-24CEFD1CBCD7}">
  <ds:schemaRefs/>
</ds:datastoreItem>
</file>

<file path=customXml/itemProps65.xml><?xml version="1.0" encoding="utf-8"?>
<ds:datastoreItem xmlns:ds="http://schemas.openxmlformats.org/officeDocument/2006/customXml" ds:itemID="{B76EB854-F390-4676-ABB7-7CF15EBFFD81}">
  <ds:schemaRefs/>
</ds:datastoreItem>
</file>

<file path=customXml/itemProps66.xml><?xml version="1.0" encoding="utf-8"?>
<ds:datastoreItem xmlns:ds="http://schemas.openxmlformats.org/officeDocument/2006/customXml" ds:itemID="{27CE4935-A388-44C9-9D26-3DCF2047342C}">
  <ds:schemaRefs/>
</ds:datastoreItem>
</file>

<file path=customXml/itemProps67.xml><?xml version="1.0" encoding="utf-8"?>
<ds:datastoreItem xmlns:ds="http://schemas.openxmlformats.org/officeDocument/2006/customXml" ds:itemID="{BBBABF2C-1BE3-47B5-8AB1-FADFD6829C48}">
  <ds:schemaRefs/>
</ds:datastoreItem>
</file>

<file path=customXml/itemProps68.xml><?xml version="1.0" encoding="utf-8"?>
<ds:datastoreItem xmlns:ds="http://schemas.openxmlformats.org/officeDocument/2006/customXml" ds:itemID="{3B9134A3-83B0-4301-BA3C-A6B64C5A0691}">
  <ds:schemaRefs/>
</ds:datastoreItem>
</file>

<file path=customXml/itemProps69.xml><?xml version="1.0" encoding="utf-8"?>
<ds:datastoreItem xmlns:ds="http://schemas.openxmlformats.org/officeDocument/2006/customXml" ds:itemID="{8F025406-1579-416D-AF29-16225B3AAEB0}">
  <ds:schemaRefs/>
</ds:datastoreItem>
</file>

<file path=customXml/itemProps70.xml><?xml version="1.0" encoding="utf-8"?>
<ds:datastoreItem xmlns:ds="http://schemas.openxmlformats.org/officeDocument/2006/customXml" ds:itemID="{070224F3-512F-4310-8764-9EF431CFA0D6}">
  <ds:schemaRefs/>
</ds:datastoreItem>
</file>

<file path=customXml/itemProps71.xml><?xml version="1.0" encoding="utf-8"?>
<ds:datastoreItem xmlns:ds="http://schemas.openxmlformats.org/officeDocument/2006/customXml" ds:itemID="{01AE0809-E2B8-4C0D-AFF3-265891E3CF99}">
  <ds:schemaRefs/>
</ds:datastoreItem>
</file>

<file path=customXml/itemProps72.xml><?xml version="1.0" encoding="utf-8"?>
<ds:datastoreItem xmlns:ds="http://schemas.openxmlformats.org/officeDocument/2006/customXml" ds:itemID="{1C9E2703-B1F6-47A4-9FA0-71463C66C4E0}">
  <ds:schemaRefs/>
</ds:datastoreItem>
</file>

<file path=customXml/itemProps73.xml><?xml version="1.0" encoding="utf-8"?>
<ds:datastoreItem xmlns:ds="http://schemas.openxmlformats.org/officeDocument/2006/customXml" ds:itemID="{F4DD96E8-1795-4D94-B63A-5646B6D11BE6}">
  <ds:schemaRefs/>
</ds:datastoreItem>
</file>

<file path=customXml/itemProps74.xml><?xml version="1.0" encoding="utf-8"?>
<ds:datastoreItem xmlns:ds="http://schemas.openxmlformats.org/officeDocument/2006/customXml" ds:itemID="{2BC60A79-05F6-426F-A1F7-880E40C99329}">
  <ds:schemaRefs/>
</ds:datastoreItem>
</file>

<file path=customXml/itemProps75.xml><?xml version="1.0" encoding="utf-8"?>
<ds:datastoreItem xmlns:ds="http://schemas.openxmlformats.org/officeDocument/2006/customXml" ds:itemID="{C9DC808C-CB96-4E7B-8EB3-4D4F6A5079A5}">
  <ds:schemaRefs/>
</ds:datastoreItem>
</file>

<file path=customXml/itemProps76.xml><?xml version="1.0" encoding="utf-8"?>
<ds:datastoreItem xmlns:ds="http://schemas.openxmlformats.org/officeDocument/2006/customXml" ds:itemID="{55AFF676-09BE-464B-B91F-85B40D1DFFFB}">
  <ds:schemaRefs/>
</ds:datastoreItem>
</file>

<file path=customXml/itemProps77.xml><?xml version="1.0" encoding="utf-8"?>
<ds:datastoreItem xmlns:ds="http://schemas.openxmlformats.org/officeDocument/2006/customXml" ds:itemID="{B9252CF6-B4D7-4DE4-B077-7B5E8B96E880}">
  <ds:schemaRefs/>
</ds:datastoreItem>
</file>

<file path=customXml/itemProps78.xml><?xml version="1.0" encoding="utf-8"?>
<ds:datastoreItem xmlns:ds="http://schemas.openxmlformats.org/officeDocument/2006/customXml" ds:itemID="{740D67BA-675D-4897-971C-74090050192A}">
  <ds:schemaRefs/>
</ds:datastoreItem>
</file>

<file path=customXml/itemProps79.xml><?xml version="1.0" encoding="utf-8"?>
<ds:datastoreItem xmlns:ds="http://schemas.openxmlformats.org/officeDocument/2006/customXml" ds:itemID="{8E283C14-5F04-47D4-AFAB-39A29ADA8AF3}">
  <ds:schemaRefs/>
</ds:datastoreItem>
</file>

<file path=customXml/itemProps80.xml><?xml version="1.0" encoding="utf-8"?>
<ds:datastoreItem xmlns:ds="http://schemas.openxmlformats.org/officeDocument/2006/customXml" ds:itemID="{E706C85A-ADB4-4B6E-8CDF-D1C9C4B97373}">
  <ds:schemaRefs/>
</ds:datastoreItem>
</file>

<file path=customXml/itemProps81.xml><?xml version="1.0" encoding="utf-8"?>
<ds:datastoreItem xmlns:ds="http://schemas.openxmlformats.org/officeDocument/2006/customXml" ds:itemID="{CF852BBF-6EA1-4C21-86F6-314A7CCC9508}">
  <ds:schemaRefs/>
</ds:datastoreItem>
</file>

<file path=customXml/itemProps82.xml><?xml version="1.0" encoding="utf-8"?>
<ds:datastoreItem xmlns:ds="http://schemas.openxmlformats.org/officeDocument/2006/customXml" ds:itemID="{3E5FBC77-7708-41D4-922B-6873ABE160C0}">
  <ds:schemaRefs/>
</ds:datastoreItem>
</file>

<file path=customXml/itemProps83.xml><?xml version="1.0" encoding="utf-8"?>
<ds:datastoreItem xmlns:ds="http://schemas.openxmlformats.org/officeDocument/2006/customXml" ds:itemID="{FD849536-46C9-4E4C-8E84-A8CA96CF6DF8}">
  <ds:schemaRefs/>
</ds:datastoreItem>
</file>

<file path=customXml/itemProps84.xml><?xml version="1.0" encoding="utf-8"?>
<ds:datastoreItem xmlns:ds="http://schemas.openxmlformats.org/officeDocument/2006/customXml" ds:itemID="{5AB7D17D-C0F9-4892-A3EE-ACB9176E0E5F}">
  <ds:schemaRefs/>
</ds:datastoreItem>
</file>

<file path=customXml/itemProps85.xml><?xml version="1.0" encoding="utf-8"?>
<ds:datastoreItem xmlns:ds="http://schemas.openxmlformats.org/officeDocument/2006/customXml" ds:itemID="{7DEF62DD-26F6-4924-A571-B8813B0A13F4}">
  <ds:schemaRefs/>
</ds:datastoreItem>
</file>

<file path=customXml/itemProps86.xml><?xml version="1.0" encoding="utf-8"?>
<ds:datastoreItem xmlns:ds="http://schemas.openxmlformats.org/officeDocument/2006/customXml" ds:itemID="{FEBA8137-35DF-4061-B8AD-B503FE06C5CF}">
  <ds:schemaRefs/>
</ds:datastoreItem>
</file>

<file path=customXml/itemProps87.xml><?xml version="1.0" encoding="utf-8"?>
<ds:datastoreItem xmlns:ds="http://schemas.openxmlformats.org/officeDocument/2006/customXml" ds:itemID="{5426FE66-8C99-41F3-AFAB-2E968CB668F7}">
  <ds:schemaRefs/>
</ds:datastoreItem>
</file>

<file path=customXml/itemProps88.xml><?xml version="1.0" encoding="utf-8"?>
<ds:datastoreItem xmlns:ds="http://schemas.openxmlformats.org/officeDocument/2006/customXml" ds:itemID="{B4613EBC-D94F-4218-80EA-9267FABB033F}">
  <ds:schemaRefs/>
</ds:datastoreItem>
</file>

<file path=customXml/itemProps89.xml><?xml version="1.0" encoding="utf-8"?>
<ds:datastoreItem xmlns:ds="http://schemas.openxmlformats.org/officeDocument/2006/customXml" ds:itemID="{1010FC05-3153-4D4B-8F8B-8FA86F4CACE2}">
  <ds:schemaRefs/>
</ds:datastoreItem>
</file>

<file path=customXml/itemProps90.xml><?xml version="1.0" encoding="utf-8"?>
<ds:datastoreItem xmlns:ds="http://schemas.openxmlformats.org/officeDocument/2006/customXml" ds:itemID="{705AAA57-5AAC-4B7A-9F22-DCE40A042405}">
  <ds:schemaRefs/>
</ds:datastoreItem>
</file>

<file path=customXml/itemProps91.xml><?xml version="1.0" encoding="utf-8"?>
<ds:datastoreItem xmlns:ds="http://schemas.openxmlformats.org/officeDocument/2006/customXml" ds:itemID="{17D513C0-5DBD-495D-B2A7-1C75F8C83310}">
  <ds:schemaRefs/>
</ds:datastoreItem>
</file>

<file path=customXml/itemProps92.xml><?xml version="1.0" encoding="utf-8"?>
<ds:datastoreItem xmlns:ds="http://schemas.openxmlformats.org/officeDocument/2006/customXml" ds:itemID="{B2A0385A-6641-44AC-8517-61C326A588AC}">
  <ds:schemaRefs/>
</ds:datastoreItem>
</file>

<file path=customXml/itemProps93.xml><?xml version="1.0" encoding="utf-8"?>
<ds:datastoreItem xmlns:ds="http://schemas.openxmlformats.org/officeDocument/2006/customXml" ds:itemID="{F2B09DC5-26AD-469C-9DF6-E226DAA4A541}">
  <ds:schemaRefs/>
</ds:datastoreItem>
</file>

<file path=customXml/itemProps94.xml><?xml version="1.0" encoding="utf-8"?>
<ds:datastoreItem xmlns:ds="http://schemas.openxmlformats.org/officeDocument/2006/customXml" ds:itemID="{85E969C1-D780-4677-979F-0DD54CF616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bc3ea3-07f6-4c04-8ab7-f5a743fc99dd"/>
    <ds:schemaRef ds:uri="a0fafd5a-3ea0-4ea1-9d72-975432ac71ff"/>
    <ds:schemaRef ds:uri="2f5cc0f0-ce4b-4991-ba6f-26d53fa586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95.xml><?xml version="1.0" encoding="utf-8"?>
<ds:datastoreItem xmlns:ds="http://schemas.openxmlformats.org/officeDocument/2006/customXml" ds:itemID="{2B8B4142-4C13-4CD4-85FA-598A20D1BC74}">
  <ds:schemaRefs/>
</ds:datastoreItem>
</file>

<file path=customXml/itemProps96.xml><?xml version="1.0" encoding="utf-8"?>
<ds:datastoreItem xmlns:ds="http://schemas.openxmlformats.org/officeDocument/2006/customXml" ds:itemID="{2A1568C9-005F-4833-B8CA-6F67AF9EC282}">
  <ds:schemaRefs/>
</ds:datastoreItem>
</file>

<file path=customXml/itemProps97.xml><?xml version="1.0" encoding="utf-8"?>
<ds:datastoreItem xmlns:ds="http://schemas.openxmlformats.org/officeDocument/2006/customXml" ds:itemID="{279F591C-EBAA-42D0-BAC7-245849810C72}">
  <ds:schemaRefs/>
</ds:datastoreItem>
</file>

<file path=customXml/itemProps98.xml><?xml version="1.0" encoding="utf-8"?>
<ds:datastoreItem xmlns:ds="http://schemas.openxmlformats.org/officeDocument/2006/customXml" ds:itemID="{5AE5FEC6-259B-4365-805C-D5FD06F65EC0}">
  <ds:schemaRefs/>
</ds:datastoreItem>
</file>

<file path=customXml/itemProps99.xml><?xml version="1.0" encoding="utf-8"?>
<ds:datastoreItem xmlns:ds="http://schemas.openxmlformats.org/officeDocument/2006/customXml" ds:itemID="{73D69B21-D438-4DF7-8DC0-D9C11430C0A2}">
  <ds:schemaRefs/>
</ds:datastoreItem>
</file>

<file path=customXml/itemProps100.xml><?xml version="1.0" encoding="utf-8"?>
<ds:datastoreItem xmlns:ds="http://schemas.openxmlformats.org/officeDocument/2006/customXml" ds:itemID="{179516FF-D8B8-410C-8230-506A9E3FF87D}">
  <ds:schemaRefs/>
</ds:datastoreItem>
</file>

<file path=customXml/itemProps101.xml><?xml version="1.0" encoding="utf-8"?>
<ds:datastoreItem xmlns:ds="http://schemas.openxmlformats.org/officeDocument/2006/customXml" ds:itemID="{A63A2B94-1873-4D75-921C-EE394A9CC3B0}">
  <ds:schemaRefs/>
</ds:datastoreItem>
</file>

<file path=customXml/itemProps102.xml><?xml version="1.0" encoding="utf-8"?>
<ds:datastoreItem xmlns:ds="http://schemas.openxmlformats.org/officeDocument/2006/customXml" ds:itemID="{F1268DB6-E7A2-46C9-95C2-DF34B2882501}">
  <ds:schemaRefs/>
</ds:datastoreItem>
</file>

<file path=customXml/itemProps103.xml><?xml version="1.0" encoding="utf-8"?>
<ds:datastoreItem xmlns:ds="http://schemas.openxmlformats.org/officeDocument/2006/customXml" ds:itemID="{2C990A0F-0C19-4E3E-835E-0794286BD8C3}">
  <ds:schemaRefs/>
</ds:datastoreItem>
</file>

<file path=customXml/itemProps104.xml><?xml version="1.0" encoding="utf-8"?>
<ds:datastoreItem xmlns:ds="http://schemas.openxmlformats.org/officeDocument/2006/customXml" ds:itemID="{AF02A0E8-2108-49D1-8D87-5B95E4C5AC25}">
  <ds:schemaRefs/>
</ds:datastoreItem>
</file>

<file path=customXml/itemProps105.xml><?xml version="1.0" encoding="utf-8"?>
<ds:datastoreItem xmlns:ds="http://schemas.openxmlformats.org/officeDocument/2006/customXml" ds:itemID="{A7E0C002-7A6A-474B-9AE4-CC58B71C36BC}">
  <ds:schemaRefs/>
</ds:datastoreItem>
</file>

<file path=customXml/itemProps106.xml><?xml version="1.0" encoding="utf-8"?>
<ds:datastoreItem xmlns:ds="http://schemas.openxmlformats.org/officeDocument/2006/customXml" ds:itemID="{F5A511FC-9F3A-4EAB-B79F-275B22B1198D}">
  <ds:schemaRefs/>
</ds:datastoreItem>
</file>

<file path=customXml/itemProps107.xml><?xml version="1.0" encoding="utf-8"?>
<ds:datastoreItem xmlns:ds="http://schemas.openxmlformats.org/officeDocument/2006/customXml" ds:itemID="{D6404016-BEBE-4E63-832B-D809C25CAB19}">
  <ds:schemaRefs/>
</ds:datastoreItem>
</file>

<file path=customXml/itemProps108.xml><?xml version="1.0" encoding="utf-8"?>
<ds:datastoreItem xmlns:ds="http://schemas.openxmlformats.org/officeDocument/2006/customXml" ds:itemID="{B88104D1-F0E2-4FAD-B1C7-8D3B7C207221}">
  <ds:schemaRefs/>
</ds:datastoreItem>
</file>

<file path=customXml/itemProps109.xml><?xml version="1.0" encoding="utf-8"?>
<ds:datastoreItem xmlns:ds="http://schemas.openxmlformats.org/officeDocument/2006/customXml" ds:itemID="{A19E4771-B260-4B8B-B4C1-6469E5C38587}">
  <ds:schemaRefs/>
</ds:datastoreItem>
</file>

<file path=customXml/itemProps110.xml><?xml version="1.0" encoding="utf-8"?>
<ds:datastoreItem xmlns:ds="http://schemas.openxmlformats.org/officeDocument/2006/customXml" ds:itemID="{211EDC13-D204-4F3E-B488-E2AACD74F8C0}">
  <ds:schemaRefs/>
</ds:datastoreItem>
</file>

<file path=customXml/itemProps111.xml><?xml version="1.0" encoding="utf-8"?>
<ds:datastoreItem xmlns:ds="http://schemas.openxmlformats.org/officeDocument/2006/customXml" ds:itemID="{67615174-5070-4F1C-8D03-E9C89BF4E0DB}">
  <ds:schemaRefs/>
</ds:datastoreItem>
</file>

<file path=customXml/itemProps112.xml><?xml version="1.0" encoding="utf-8"?>
<ds:datastoreItem xmlns:ds="http://schemas.openxmlformats.org/officeDocument/2006/customXml" ds:itemID="{D4FC301D-8452-4D96-8E50-4359D9C0756A}">
  <ds:schemaRefs>
    <ds:schemaRef ds:uri="http://schemas.microsoft.com/sharepoint/v3/contenttype/forms"/>
  </ds:schemaRefs>
</ds:datastoreItem>
</file>

<file path=customXml/itemProps113.xml><?xml version="1.0" encoding="utf-8"?>
<ds:datastoreItem xmlns:ds="http://schemas.openxmlformats.org/officeDocument/2006/customXml" ds:itemID="{A4411F6F-93C7-442D-A44C-39CDC014A19B}">
  <ds:schemaRefs/>
</ds:datastoreItem>
</file>

<file path=customXml/itemProps114.xml><?xml version="1.0" encoding="utf-8"?>
<ds:datastoreItem xmlns:ds="http://schemas.openxmlformats.org/officeDocument/2006/customXml" ds:itemID="{C1BACAFA-563B-432B-A810-22710E4A80A4}">
  <ds:schemaRefs/>
</ds:datastoreItem>
</file>

<file path=customXml/itemProps115.xml><?xml version="1.0" encoding="utf-8"?>
<ds:datastoreItem xmlns:ds="http://schemas.openxmlformats.org/officeDocument/2006/customXml" ds:itemID="{84112CE7-34DB-41E5-9E08-CD2EB8C672BB}">
  <ds:schemaRefs/>
</ds:datastoreItem>
</file>

<file path=customXml/itemProps116.xml><?xml version="1.0" encoding="utf-8"?>
<ds:datastoreItem xmlns:ds="http://schemas.openxmlformats.org/officeDocument/2006/customXml" ds:itemID="{91EB6D61-6280-4A6D-86EF-8F00A5FF2B89}">
  <ds:schemaRefs/>
</ds:datastoreItem>
</file>

<file path=customXml/itemProps117.xml><?xml version="1.0" encoding="utf-8"?>
<ds:datastoreItem xmlns:ds="http://schemas.openxmlformats.org/officeDocument/2006/customXml" ds:itemID="{85F3D1D7-9B5F-4B61-A6AD-4E0F998A78C6}">
  <ds:schemaRefs/>
</ds:datastoreItem>
</file>

<file path=customXml/itemProps118.xml><?xml version="1.0" encoding="utf-8"?>
<ds:datastoreItem xmlns:ds="http://schemas.openxmlformats.org/officeDocument/2006/customXml" ds:itemID="{C643DABB-ABD0-4C7C-987E-CB065A105D5C}">
  <ds:schemaRefs/>
</ds:datastoreItem>
</file>

<file path=customXml/itemProps119.xml><?xml version="1.0" encoding="utf-8"?>
<ds:datastoreItem xmlns:ds="http://schemas.openxmlformats.org/officeDocument/2006/customXml" ds:itemID="{0B0F4F9C-71D1-4670-ADE5-9C8316904952}">
  <ds:schemaRefs/>
</ds:datastoreItem>
</file>

<file path=customXml/itemProps120.xml><?xml version="1.0" encoding="utf-8"?>
<ds:datastoreItem xmlns:ds="http://schemas.openxmlformats.org/officeDocument/2006/customXml" ds:itemID="{50141959-3C69-4EF4-B55D-72113256868A}">
  <ds:schemaRefs/>
</ds:datastoreItem>
</file>

<file path=customXml/itemProps121.xml><?xml version="1.0" encoding="utf-8"?>
<ds:datastoreItem xmlns:ds="http://schemas.openxmlformats.org/officeDocument/2006/customXml" ds:itemID="{167115E4-6972-461E-B943-677515D2C9ED}">
  <ds:schemaRefs>
    <ds:schemaRef ds:uri="http://schemas.microsoft.com/office/2006/metadata/properties"/>
    <ds:schemaRef ds:uri="debc3ea3-07f6-4c04-8ab7-f5a743fc99dd"/>
    <ds:schemaRef ds:uri="http://purl.org/dc/terms/"/>
    <ds:schemaRef ds:uri="http://schemas.openxmlformats.org/package/2006/metadata/core-properties"/>
    <ds:schemaRef ds:uri="a0fafd5a-3ea0-4ea1-9d72-975432ac71ff"/>
    <ds:schemaRef ds:uri="http://schemas.microsoft.com/office/2006/documentManagement/types"/>
    <ds:schemaRef ds:uri="http://schemas.microsoft.com/office/infopath/2007/PartnerControls"/>
    <ds:schemaRef ds:uri="http://purl.org/dc/elements/1.1/"/>
    <ds:schemaRef ds:uri="2f5cc0f0-ce4b-4991-ba6f-26d53fa5869f"/>
    <ds:schemaRef ds:uri="http://www.w3.org/XML/1998/namespace"/>
    <ds:schemaRef ds:uri="http://purl.org/dc/dcmitype/"/>
  </ds:schemaRefs>
</ds:datastoreItem>
</file>

<file path=customXml/itemProps122.xml><?xml version="1.0" encoding="utf-8"?>
<ds:datastoreItem xmlns:ds="http://schemas.openxmlformats.org/officeDocument/2006/customXml" ds:itemID="{A02A493F-D097-4D69-81C3-E01F6410DADC}">
  <ds:schemaRefs/>
</ds:datastoreItem>
</file>

<file path=customXml/itemProps123.xml><?xml version="1.0" encoding="utf-8"?>
<ds:datastoreItem xmlns:ds="http://schemas.openxmlformats.org/officeDocument/2006/customXml" ds:itemID="{E8618215-10A1-4856-AEF9-254B2AC56088}">
  <ds:schemaRefs/>
</ds:datastoreItem>
</file>

<file path=customXml/itemProps124.xml><?xml version="1.0" encoding="utf-8"?>
<ds:datastoreItem xmlns:ds="http://schemas.openxmlformats.org/officeDocument/2006/customXml" ds:itemID="{8FA472D8-939F-47EA-99DB-CFA65F1A2657}">
  <ds:schemaRefs/>
</ds:datastoreItem>
</file>

<file path=customXml/itemProps125.xml><?xml version="1.0" encoding="utf-8"?>
<ds:datastoreItem xmlns:ds="http://schemas.openxmlformats.org/officeDocument/2006/customXml" ds:itemID="{36E815DA-2310-42BA-BC03-E82F348EC20E}">
  <ds:schemaRefs/>
</ds:datastoreItem>
</file>

<file path=customXml/itemProps126.xml><?xml version="1.0" encoding="utf-8"?>
<ds:datastoreItem xmlns:ds="http://schemas.openxmlformats.org/officeDocument/2006/customXml" ds:itemID="{977E2A9E-9113-42A8-A7FD-96BB05D02E36}">
  <ds:schemaRefs/>
</ds:datastoreItem>
</file>

<file path=customXml/itemProps127.xml><?xml version="1.0" encoding="utf-8"?>
<ds:datastoreItem xmlns:ds="http://schemas.openxmlformats.org/officeDocument/2006/customXml" ds:itemID="{1FA0C42C-C469-49EC-B4E6-67EBABFD954F}">
  <ds:schemaRefs/>
</ds:datastoreItem>
</file>

<file path=customXml/itemProps128.xml><?xml version="1.0" encoding="utf-8"?>
<ds:datastoreItem xmlns:ds="http://schemas.openxmlformats.org/officeDocument/2006/customXml" ds:itemID="{C333213E-7C10-4D18-99AF-DA82A03F7D26}">
  <ds:schemaRefs/>
</ds:datastoreItem>
</file>

<file path=customXml/itemProps129.xml><?xml version="1.0" encoding="utf-8"?>
<ds:datastoreItem xmlns:ds="http://schemas.openxmlformats.org/officeDocument/2006/customXml" ds:itemID="{D2D58717-A715-460B-A4B6-D80E784BB475}">
  <ds:schemaRefs/>
</ds:datastoreItem>
</file>

<file path=customXml/itemProps130.xml><?xml version="1.0" encoding="utf-8"?>
<ds:datastoreItem xmlns:ds="http://schemas.openxmlformats.org/officeDocument/2006/customXml" ds:itemID="{35582775-96C7-4386-8827-A680081CD460}">
  <ds:schemaRefs/>
</ds:datastoreItem>
</file>

<file path=customXml/itemProps131.xml><?xml version="1.0" encoding="utf-8"?>
<ds:datastoreItem xmlns:ds="http://schemas.openxmlformats.org/officeDocument/2006/customXml" ds:itemID="{6AAE999E-6560-4A8B-9FCB-833A297D8310}">
  <ds:schemaRefs/>
</ds:datastoreItem>
</file>

<file path=customXml/itemProps132.xml><?xml version="1.0" encoding="utf-8"?>
<ds:datastoreItem xmlns:ds="http://schemas.openxmlformats.org/officeDocument/2006/customXml" ds:itemID="{683D4C4F-72E1-4E4C-836B-115EB82D59AC}">
  <ds:schemaRefs/>
</ds:datastoreItem>
</file>

<file path=customXml/itemProps133.xml><?xml version="1.0" encoding="utf-8"?>
<ds:datastoreItem xmlns:ds="http://schemas.openxmlformats.org/officeDocument/2006/customXml" ds:itemID="{E0B07989-C1CB-46E5-9884-8E291629F385}">
  <ds:schemaRefs/>
</ds:datastoreItem>
</file>

<file path=customXml/itemProps134.xml><?xml version="1.0" encoding="utf-8"?>
<ds:datastoreItem xmlns:ds="http://schemas.openxmlformats.org/officeDocument/2006/customXml" ds:itemID="{81D3F76B-AB61-4F6F-A4A0-4EFDF9BE2D07}">
  <ds:schemaRefs/>
</ds:datastoreItem>
</file>

<file path=customXml/itemProps135.xml><?xml version="1.0" encoding="utf-8"?>
<ds:datastoreItem xmlns:ds="http://schemas.openxmlformats.org/officeDocument/2006/customXml" ds:itemID="{54624A90-2AC8-4AA6-A0F5-006FED46C750}">
  <ds:schemaRefs/>
</ds:datastoreItem>
</file>

<file path=customXml/itemProps136.xml><?xml version="1.0" encoding="utf-8"?>
<ds:datastoreItem xmlns:ds="http://schemas.openxmlformats.org/officeDocument/2006/customXml" ds:itemID="{6139FA88-5683-4CE3-964B-01D73D850441}">
  <ds:schemaRefs/>
</ds:datastoreItem>
</file>

<file path=customXml/itemProps137.xml><?xml version="1.0" encoding="utf-8"?>
<ds:datastoreItem xmlns:ds="http://schemas.openxmlformats.org/officeDocument/2006/customXml" ds:itemID="{7DCAFE05-E287-4673-90FE-375BC0348534}">
  <ds:schemaRefs/>
</ds:datastoreItem>
</file>

<file path=customXml/itemProps138.xml><?xml version="1.0" encoding="utf-8"?>
<ds:datastoreItem xmlns:ds="http://schemas.openxmlformats.org/officeDocument/2006/customXml" ds:itemID="{34DF1068-3307-4DB9-8994-AD826641C437}">
  <ds:schemaRefs>
    <ds:schemaRef ds:uri="http://schemas.microsoft.com/sharepoint/v3/contenttype/forms"/>
  </ds:schemaRefs>
</ds:datastoreItem>
</file>

<file path=customXml/itemProps139.xml><?xml version="1.0" encoding="utf-8"?>
<ds:datastoreItem xmlns:ds="http://schemas.openxmlformats.org/officeDocument/2006/customXml" ds:itemID="{A129923C-12D3-4E73-B382-93C63D7AE780}">
  <ds:schemaRefs/>
</ds:datastoreItem>
</file>

<file path=customXml/itemProps140.xml><?xml version="1.0" encoding="utf-8"?>
<ds:datastoreItem xmlns:ds="http://schemas.openxmlformats.org/officeDocument/2006/customXml" ds:itemID="{1A6FA87C-FD8E-48B8-9465-F58D076B3E92}">
  <ds:schemaRefs/>
</ds:datastoreItem>
</file>

<file path=customXml/itemProps141.xml><?xml version="1.0" encoding="utf-8"?>
<ds:datastoreItem xmlns:ds="http://schemas.openxmlformats.org/officeDocument/2006/customXml" ds:itemID="{1977AB65-1927-49C6-98E3-29FDEB973574}">
  <ds:schemaRefs/>
</ds:datastoreItem>
</file>

<file path=customXml/itemProps142.xml><?xml version="1.0" encoding="utf-8"?>
<ds:datastoreItem xmlns:ds="http://schemas.openxmlformats.org/officeDocument/2006/customXml" ds:itemID="{6D90B4D7-AD21-490E-89F1-ED16F7968180}">
  <ds:schemaRefs/>
</ds:datastoreItem>
</file>

<file path=customXml/itemProps143.xml><?xml version="1.0" encoding="utf-8"?>
<ds:datastoreItem xmlns:ds="http://schemas.openxmlformats.org/officeDocument/2006/customXml" ds:itemID="{83EB9A2E-3A50-40EB-B535-228E93311855}">
  <ds:schemaRefs/>
</ds:datastoreItem>
</file>

<file path=customXml/itemProps144.xml><?xml version="1.0" encoding="utf-8"?>
<ds:datastoreItem xmlns:ds="http://schemas.openxmlformats.org/officeDocument/2006/customXml" ds:itemID="{12B667B1-3C34-4A4D-8BC4-319DF5D63D83}">
  <ds:schemaRefs/>
</ds:datastoreItem>
</file>

<file path=customXml/itemProps145.xml><?xml version="1.0" encoding="utf-8"?>
<ds:datastoreItem xmlns:ds="http://schemas.openxmlformats.org/officeDocument/2006/customXml" ds:itemID="{879DA993-C38E-4BF7-8CD5-9D7A87CE5A84}">
  <ds:schemaRefs/>
</ds:datastoreItem>
</file>

<file path=customXml/itemProps146.xml><?xml version="1.0" encoding="utf-8"?>
<ds:datastoreItem xmlns:ds="http://schemas.openxmlformats.org/officeDocument/2006/customXml" ds:itemID="{FD9094B2-605E-417D-AC2E-686EEC237DD6}">
  <ds:schemaRefs/>
</ds:datastoreItem>
</file>

<file path=customXml/itemProps147.xml><?xml version="1.0" encoding="utf-8"?>
<ds:datastoreItem xmlns:ds="http://schemas.openxmlformats.org/officeDocument/2006/customXml" ds:itemID="{B301D242-BB79-4652-8A36-B8346519685F}">
  <ds:schemaRefs/>
</ds:datastoreItem>
</file>

<file path=customXml/itemProps148.xml><?xml version="1.0" encoding="utf-8"?>
<ds:datastoreItem xmlns:ds="http://schemas.openxmlformats.org/officeDocument/2006/customXml" ds:itemID="{B479AD59-A68D-42C0-BF6E-AEB4922DEF74}">
  <ds:schemaRefs/>
</ds:datastoreItem>
</file>

<file path=customXml/itemProps149.xml><?xml version="1.0" encoding="utf-8"?>
<ds:datastoreItem xmlns:ds="http://schemas.openxmlformats.org/officeDocument/2006/customXml" ds:itemID="{DD0CE4B7-C3BD-43BF-AD3A-DB8946FC7107}">
  <ds:schemaRefs/>
</ds:datastoreItem>
</file>

<file path=customXml/itemProps150.xml><?xml version="1.0" encoding="utf-8"?>
<ds:datastoreItem xmlns:ds="http://schemas.openxmlformats.org/officeDocument/2006/customXml" ds:itemID="{D034F41A-EB5F-4077-B850-1C62A98F0916}">
  <ds:schemaRefs/>
</ds:datastoreItem>
</file>

<file path=customXml/itemProps151.xml><?xml version="1.0" encoding="utf-8"?>
<ds:datastoreItem xmlns:ds="http://schemas.openxmlformats.org/officeDocument/2006/customXml" ds:itemID="{7C7E84E0-E737-405D-B770-6246A0664F6C}">
  <ds:schemaRefs/>
</ds:datastoreItem>
</file>

<file path=customXml/itemProps152.xml><?xml version="1.0" encoding="utf-8"?>
<ds:datastoreItem xmlns:ds="http://schemas.openxmlformats.org/officeDocument/2006/customXml" ds:itemID="{19ABC1FC-F61F-46C5-B256-D573151462D7}">
  <ds:schemaRefs/>
</ds:datastoreItem>
</file>

<file path=customXml/itemProps153.xml><?xml version="1.0" encoding="utf-8"?>
<ds:datastoreItem xmlns:ds="http://schemas.openxmlformats.org/officeDocument/2006/customXml" ds:itemID="{57D4AB9C-A5D4-4F21-B593-A9749635FB4C}">
  <ds:schemaRefs/>
</ds:datastoreItem>
</file>

<file path=customXml/itemProps154.xml><?xml version="1.0" encoding="utf-8"?>
<ds:datastoreItem xmlns:ds="http://schemas.openxmlformats.org/officeDocument/2006/customXml" ds:itemID="{B947B723-F5F9-4379-9660-645F3C124A9E}">
  <ds:schemaRefs/>
</ds:datastoreItem>
</file>

<file path=customXml/itemProps155.xml><?xml version="1.0" encoding="utf-8"?>
<ds:datastoreItem xmlns:ds="http://schemas.openxmlformats.org/officeDocument/2006/customXml" ds:itemID="{80CE6FE4-0AF2-4822-85E9-238C1276A76A}">
  <ds:schemaRefs/>
</ds:datastoreItem>
</file>

<file path=customXml/itemProps156.xml><?xml version="1.0" encoding="utf-8"?>
<ds:datastoreItem xmlns:ds="http://schemas.openxmlformats.org/officeDocument/2006/customXml" ds:itemID="{5F0F8AD9-A7E8-41F5-A103-4DB536F3D645}">
  <ds:schemaRefs/>
</ds:datastoreItem>
</file>

<file path=customXml/itemProps157.xml><?xml version="1.0" encoding="utf-8"?>
<ds:datastoreItem xmlns:ds="http://schemas.openxmlformats.org/officeDocument/2006/customXml" ds:itemID="{3A0490DD-4ABB-43B4-80DB-199E2257EDDF}">
  <ds:schemaRefs/>
</ds:datastoreItem>
</file>

<file path=customXml/itemProps158.xml><?xml version="1.0" encoding="utf-8"?>
<ds:datastoreItem xmlns:ds="http://schemas.openxmlformats.org/officeDocument/2006/customXml" ds:itemID="{B4FB16B3-E72B-489A-9F80-31D6C2C06297}">
  <ds:schemaRefs/>
</ds:datastoreItem>
</file>

<file path=customXml/itemProps159.xml><?xml version="1.0" encoding="utf-8"?>
<ds:datastoreItem xmlns:ds="http://schemas.openxmlformats.org/officeDocument/2006/customXml" ds:itemID="{88F853A3-7D37-491D-B53D-CAC0FB75E246}">
  <ds:schemaRefs/>
</ds:datastoreItem>
</file>

<file path=customXml/itemProps160.xml><?xml version="1.0" encoding="utf-8"?>
<ds:datastoreItem xmlns:ds="http://schemas.openxmlformats.org/officeDocument/2006/customXml" ds:itemID="{557BD684-882E-4989-9920-A15209B4067E}">
  <ds:schemaRefs/>
</ds:datastoreItem>
</file>

<file path=customXml/itemProps161.xml><?xml version="1.0" encoding="utf-8"?>
<ds:datastoreItem xmlns:ds="http://schemas.openxmlformats.org/officeDocument/2006/customXml" ds:itemID="{5770C98F-CCCE-4BAA-AB54-0A199610A8AB}">
  <ds:schemaRefs/>
</ds:datastoreItem>
</file>

<file path=customXml/itemProps162.xml><?xml version="1.0" encoding="utf-8"?>
<ds:datastoreItem xmlns:ds="http://schemas.openxmlformats.org/officeDocument/2006/customXml" ds:itemID="{A2C7ABFC-CC8C-46CB-AA44-E511C3F45E9D}">
  <ds:schemaRefs/>
</ds:datastoreItem>
</file>

<file path=customXml/itemProps163.xml><?xml version="1.0" encoding="utf-8"?>
<ds:datastoreItem xmlns:ds="http://schemas.openxmlformats.org/officeDocument/2006/customXml" ds:itemID="{FD5FA203-26A6-470B-8CC6-E23A7AE5F85C}">
  <ds:schemaRefs/>
</ds:datastoreItem>
</file>

<file path=customXml/itemProps164.xml><?xml version="1.0" encoding="utf-8"?>
<ds:datastoreItem xmlns:ds="http://schemas.openxmlformats.org/officeDocument/2006/customXml" ds:itemID="{8F6BC4C4-1288-4FB0-B795-C76B2A037AC0}">
  <ds:schemaRefs>
    <ds:schemaRef ds:uri="http://schemas.microsoft.com/sharepoint/v3/contenttype/forms"/>
  </ds:schemaRefs>
</ds:datastoreItem>
</file>

<file path=customXml/itemProps165.xml><?xml version="1.0" encoding="utf-8"?>
<ds:datastoreItem xmlns:ds="http://schemas.openxmlformats.org/officeDocument/2006/customXml" ds:itemID="{2720981C-AE1B-4B91-A421-D9BDBF48102A}">
  <ds:schemaRefs/>
</ds:datastoreItem>
</file>

<file path=customXml/itemProps166.xml><?xml version="1.0" encoding="utf-8"?>
<ds:datastoreItem xmlns:ds="http://schemas.openxmlformats.org/officeDocument/2006/customXml" ds:itemID="{73D061C3-5C55-4A21-AD19-B82CBBA88260}">
  <ds:schemaRefs/>
</ds:datastoreItem>
</file>

<file path=customXml/itemProps167.xml><?xml version="1.0" encoding="utf-8"?>
<ds:datastoreItem xmlns:ds="http://schemas.openxmlformats.org/officeDocument/2006/customXml" ds:itemID="{37075F6D-0EEE-4641-A0C1-0CD4146EC9D4}">
  <ds:schemaRefs/>
</ds:datastoreItem>
</file>

<file path=customXml/itemProps168.xml><?xml version="1.0" encoding="utf-8"?>
<ds:datastoreItem xmlns:ds="http://schemas.openxmlformats.org/officeDocument/2006/customXml" ds:itemID="{46E6AFE2-6BA3-44B3-9A97-5C1D3BCD94B6}">
  <ds:schemaRefs/>
</ds:datastoreItem>
</file>

<file path=customXml/itemProps169.xml><?xml version="1.0" encoding="utf-8"?>
<ds:datastoreItem xmlns:ds="http://schemas.openxmlformats.org/officeDocument/2006/customXml" ds:itemID="{E47B3224-09C6-43D8-8713-367509174241}">
  <ds:schemaRefs/>
</ds:datastoreItem>
</file>

<file path=customXml/itemProps170.xml><?xml version="1.0" encoding="utf-8"?>
<ds:datastoreItem xmlns:ds="http://schemas.openxmlformats.org/officeDocument/2006/customXml" ds:itemID="{4CD5AAC5-BEAF-429C-8E6B-BB7C4328AC1F}">
  <ds:schemaRefs/>
</ds:datastoreItem>
</file>

<file path=customXml/itemProps171.xml><?xml version="1.0" encoding="utf-8"?>
<ds:datastoreItem xmlns:ds="http://schemas.openxmlformats.org/officeDocument/2006/customXml" ds:itemID="{46612C57-86EF-4FB5-9BE4-8B1553350A13}">
  <ds:schemaRefs/>
</ds:datastoreItem>
</file>

<file path=customXml/itemProps172.xml><?xml version="1.0" encoding="utf-8"?>
<ds:datastoreItem xmlns:ds="http://schemas.openxmlformats.org/officeDocument/2006/customXml" ds:itemID="{CDF095AF-9893-452A-B71C-8A7437A8E1DE}">
  <ds:schemaRefs/>
</ds:datastoreItem>
</file>

<file path=customXml/itemProps173.xml><?xml version="1.0" encoding="utf-8"?>
<ds:datastoreItem xmlns:ds="http://schemas.openxmlformats.org/officeDocument/2006/customXml" ds:itemID="{4A5A4F81-DD5B-468F-8237-9BB35FDAD387}">
  <ds:schemaRefs/>
</ds:datastoreItem>
</file>

<file path=customXml/itemProps174.xml><?xml version="1.0" encoding="utf-8"?>
<ds:datastoreItem xmlns:ds="http://schemas.openxmlformats.org/officeDocument/2006/customXml" ds:itemID="{7BDBEFD1-EDDC-421B-BAA2-B90F20187BDD}">
  <ds:schemaRefs/>
</ds:datastoreItem>
</file>

<file path=customXml/itemProps175.xml><?xml version="1.0" encoding="utf-8"?>
<ds:datastoreItem xmlns:ds="http://schemas.openxmlformats.org/officeDocument/2006/customXml" ds:itemID="{CE2D1A54-C5DF-4D95-916F-BCF15BE590C6}">
  <ds:schemaRefs/>
</ds:datastoreItem>
</file>

<file path=customXml/itemProps176.xml><?xml version="1.0" encoding="utf-8"?>
<ds:datastoreItem xmlns:ds="http://schemas.openxmlformats.org/officeDocument/2006/customXml" ds:itemID="{FA13C3DC-BB56-4FE3-A227-C8064D9B2CE4}">
  <ds:schemaRefs/>
</ds:datastoreItem>
</file>

<file path=customXml/itemProps177.xml><?xml version="1.0" encoding="utf-8"?>
<ds:datastoreItem xmlns:ds="http://schemas.openxmlformats.org/officeDocument/2006/customXml" ds:itemID="{15359242-BD15-4292-9A34-5DBD95C25FF2}">
  <ds:schemaRefs/>
</ds:datastoreItem>
</file>

<file path=customXml/itemProps178.xml><?xml version="1.0" encoding="utf-8"?>
<ds:datastoreItem xmlns:ds="http://schemas.openxmlformats.org/officeDocument/2006/customXml" ds:itemID="{DAAE4FB6-C45C-4584-A48B-2C6935A717F0}">
  <ds:schemaRefs/>
</ds:datastoreItem>
</file>

<file path=customXml/itemProps179.xml><?xml version="1.0" encoding="utf-8"?>
<ds:datastoreItem xmlns:ds="http://schemas.openxmlformats.org/officeDocument/2006/customXml" ds:itemID="{E5EC18DE-0887-42BC-A76C-0BAB29F64A55}">
  <ds:schemaRefs/>
</ds:datastoreItem>
</file>

<file path=customXml/itemProps180.xml><?xml version="1.0" encoding="utf-8"?>
<ds:datastoreItem xmlns:ds="http://schemas.openxmlformats.org/officeDocument/2006/customXml" ds:itemID="{FCBC8961-764A-4B59-9E8C-5CA3907F1DFD}">
  <ds:schemaRefs/>
</ds:datastoreItem>
</file>

<file path=customXml/itemProps181.xml><?xml version="1.0" encoding="utf-8"?>
<ds:datastoreItem xmlns:ds="http://schemas.openxmlformats.org/officeDocument/2006/customXml" ds:itemID="{6FFFC24C-1E0C-4E59-B972-80D09096B988}">
  <ds:schemaRefs/>
</ds:datastoreItem>
</file>

<file path=customXml/itemProps182.xml><?xml version="1.0" encoding="utf-8"?>
<ds:datastoreItem xmlns:ds="http://schemas.openxmlformats.org/officeDocument/2006/customXml" ds:itemID="{7F3EC481-FD23-4EDD-A22D-97EDF5381175}">
  <ds:schemaRefs/>
</ds:datastoreItem>
</file>

<file path=customXml/itemProps183.xml><?xml version="1.0" encoding="utf-8"?>
<ds:datastoreItem xmlns:ds="http://schemas.openxmlformats.org/officeDocument/2006/customXml" ds:itemID="{1B4EA624-6A4C-4D26-A3ED-9462A22ABAFF}">
  <ds:schemaRefs/>
</ds:datastoreItem>
</file>

<file path=customXml/itemProps184.xml><?xml version="1.0" encoding="utf-8"?>
<ds:datastoreItem xmlns:ds="http://schemas.openxmlformats.org/officeDocument/2006/customXml" ds:itemID="{6B3A834B-97E5-4DDE-BD37-3E29707A86CE}">
  <ds:schemaRefs/>
</ds:datastoreItem>
</file>

<file path=customXml/itemProps185.xml><?xml version="1.0" encoding="utf-8"?>
<ds:datastoreItem xmlns:ds="http://schemas.openxmlformats.org/officeDocument/2006/customXml" ds:itemID="{AD21D0F5-EDFD-434A-AD6E-B0A7B84D5046}">
  <ds:schemaRefs>
    <ds:schemaRef ds:uri="http://schemas.microsoft.com/sharepoint/v3/contenttype/forms"/>
  </ds:schemaRefs>
</ds:datastoreItem>
</file>

<file path=customXml/itemProps186.xml><?xml version="1.0" encoding="utf-8"?>
<ds:datastoreItem xmlns:ds="http://schemas.openxmlformats.org/officeDocument/2006/customXml" ds:itemID="{F95ACD4A-F2CD-427C-8714-1C250907A5AB}">
  <ds:schemaRefs>
    <ds:schemaRef ds:uri="http://schemas.microsoft.com/sharepoint/v3/contenttype/forms"/>
  </ds:schemaRefs>
</ds:datastoreItem>
</file>

<file path=customXml/itemProps187.xml><?xml version="1.0" encoding="utf-8"?>
<ds:datastoreItem xmlns:ds="http://schemas.openxmlformats.org/officeDocument/2006/customXml" ds:itemID="{CCF1B2A6-9F12-4E5F-BA58-F0998A0127B8}">
  <ds:schemaRefs/>
</ds:datastoreItem>
</file>

<file path=customXml/itemProps188.xml><?xml version="1.0" encoding="utf-8"?>
<ds:datastoreItem xmlns:ds="http://schemas.openxmlformats.org/officeDocument/2006/customXml" ds:itemID="{4D248C4C-16E5-420B-95A2-BEB40A49DCB8}">
  <ds:schemaRefs/>
</ds:datastoreItem>
</file>

<file path=customXml/itemProps189.xml><?xml version="1.0" encoding="utf-8"?>
<ds:datastoreItem xmlns:ds="http://schemas.openxmlformats.org/officeDocument/2006/customXml" ds:itemID="{05EB2AFD-4648-4498-BE64-7114A7767290}">
  <ds:schemaRefs/>
</ds:datastoreItem>
</file>

<file path=customXml/itemProps190.xml><?xml version="1.0" encoding="utf-8"?>
<ds:datastoreItem xmlns:ds="http://schemas.openxmlformats.org/officeDocument/2006/customXml" ds:itemID="{3DA2A85A-76AB-4B3C-9740-387AF7FA32C6}">
  <ds:schemaRefs/>
</ds:datastoreItem>
</file>

<file path=customXml/itemProps191.xml><?xml version="1.0" encoding="utf-8"?>
<ds:datastoreItem xmlns:ds="http://schemas.openxmlformats.org/officeDocument/2006/customXml" ds:itemID="{92EAE7B9-021C-458B-AE44-5B1BA514F727}">
  <ds:schemaRefs/>
</ds:datastoreItem>
</file>

<file path=customXml/itemProps192.xml><?xml version="1.0" encoding="utf-8"?>
<ds:datastoreItem xmlns:ds="http://schemas.openxmlformats.org/officeDocument/2006/customXml" ds:itemID="{3D3267C1-CDC2-42ED-8FC7-81470562DC1D}">
  <ds:schemaRefs/>
</ds:datastoreItem>
</file>

<file path=customXml/itemProps193.xml><?xml version="1.0" encoding="utf-8"?>
<ds:datastoreItem xmlns:ds="http://schemas.openxmlformats.org/officeDocument/2006/customXml" ds:itemID="{C914EEAE-D80F-4BD4-93B9-5C6B9007A49A}">
  <ds:schemaRefs/>
</ds:datastoreItem>
</file>

<file path=customXml/itemProps194.xml><?xml version="1.0" encoding="utf-8"?>
<ds:datastoreItem xmlns:ds="http://schemas.openxmlformats.org/officeDocument/2006/customXml" ds:itemID="{4DD044AF-C4E7-40DE-9F06-470EBF151200}">
  <ds:schemaRefs>
    <ds:schemaRef ds:uri="http://schemas.microsoft.com/sharepoint/v3/contenttype/forms"/>
  </ds:schemaRefs>
</ds:datastoreItem>
</file>

<file path=customXml/itemProps195.xml><?xml version="1.0" encoding="utf-8"?>
<ds:datastoreItem xmlns:ds="http://schemas.openxmlformats.org/officeDocument/2006/customXml" ds:itemID="{FC143A26-88E5-468E-9930-5B10C96893F1}">
  <ds:schemaRefs/>
</ds:datastoreItem>
</file>

<file path=customXml/itemProps196.xml><?xml version="1.0" encoding="utf-8"?>
<ds:datastoreItem xmlns:ds="http://schemas.openxmlformats.org/officeDocument/2006/customXml" ds:itemID="{FB342C6C-2C56-4F54-95CE-E0DF81B7C1BC}">
  <ds:schemaRefs/>
</ds:datastoreItem>
</file>

<file path=customXml/itemProps197.xml><?xml version="1.0" encoding="utf-8"?>
<ds:datastoreItem xmlns:ds="http://schemas.openxmlformats.org/officeDocument/2006/customXml" ds:itemID="{BCB315EE-DBB4-42D2-A865-74EED826766E}">
  <ds:schemaRefs/>
</ds:datastoreItem>
</file>

<file path=customXml/itemProps198.xml><?xml version="1.0" encoding="utf-8"?>
<ds:datastoreItem xmlns:ds="http://schemas.openxmlformats.org/officeDocument/2006/customXml" ds:itemID="{AFB855A8-4669-4829-86E9-5A4D4EE36ED6}">
  <ds:schemaRefs/>
</ds:datastoreItem>
</file>

<file path=customXml/itemProps199.xml><?xml version="1.0" encoding="utf-8"?>
<ds:datastoreItem xmlns:ds="http://schemas.openxmlformats.org/officeDocument/2006/customXml" ds:itemID="{9F9D8DAA-012A-447F-90A7-F8F225BCCFEC}">
  <ds:schemaRefs/>
</ds:datastoreItem>
</file>

<file path=customXml/itemProps200.xml><?xml version="1.0" encoding="utf-8"?>
<ds:datastoreItem xmlns:ds="http://schemas.openxmlformats.org/officeDocument/2006/customXml" ds:itemID="{A2849A8C-B76C-4437-9A2B-00CB83821BC5}">
  <ds:schemaRefs/>
</ds:datastoreItem>
</file>

<file path=customXml/itemProps201.xml><?xml version="1.0" encoding="utf-8"?>
<ds:datastoreItem xmlns:ds="http://schemas.openxmlformats.org/officeDocument/2006/customXml" ds:itemID="{1418741F-AA1E-4FA4-B60A-4396FC1BA6DF}">
  <ds:schemaRefs/>
</ds:datastoreItem>
</file>

<file path=customXml/itemProps202.xml><?xml version="1.0" encoding="utf-8"?>
<ds:datastoreItem xmlns:ds="http://schemas.openxmlformats.org/officeDocument/2006/customXml" ds:itemID="{07A28138-5587-4D2B-8187-7B50A3FFFBA7}">
  <ds:schemaRefs/>
</ds:datastoreItem>
</file>

<file path=customXml/itemProps203.xml><?xml version="1.0" encoding="utf-8"?>
<ds:datastoreItem xmlns:ds="http://schemas.openxmlformats.org/officeDocument/2006/customXml" ds:itemID="{09392561-ECEF-4AD9-81D2-AC20AE057E3E}">
  <ds:schemaRefs/>
</ds:datastoreItem>
</file>

<file path=customXml/itemProps204.xml><?xml version="1.0" encoding="utf-8"?>
<ds:datastoreItem xmlns:ds="http://schemas.openxmlformats.org/officeDocument/2006/customXml" ds:itemID="{3156BCEE-F008-4A8E-BFCE-F14FF037D2FE}">
  <ds:schemaRefs/>
</ds:datastoreItem>
</file>

<file path=customXml/itemProps205.xml><?xml version="1.0" encoding="utf-8"?>
<ds:datastoreItem xmlns:ds="http://schemas.openxmlformats.org/officeDocument/2006/customXml" ds:itemID="{CC578EB9-190F-4E2E-8E02-6E1AEC75B777}">
  <ds:schemaRefs/>
</ds:datastoreItem>
</file>

<file path=customXml/itemProps206.xml><?xml version="1.0" encoding="utf-8"?>
<ds:datastoreItem xmlns:ds="http://schemas.openxmlformats.org/officeDocument/2006/customXml" ds:itemID="{F32B6BE1-B2E9-4587-BCC3-6B33D2A6FF30}">
  <ds:schemaRefs/>
</ds:datastoreItem>
</file>

<file path=customXml/itemProps207.xml><?xml version="1.0" encoding="utf-8"?>
<ds:datastoreItem xmlns:ds="http://schemas.openxmlformats.org/officeDocument/2006/customXml" ds:itemID="{8EC422B4-EDA3-413E-AAA6-6439259F96DF}">
  <ds:schemaRefs/>
</ds:datastoreItem>
</file>

<file path=customXml/itemProps208.xml><?xml version="1.0" encoding="utf-8"?>
<ds:datastoreItem xmlns:ds="http://schemas.openxmlformats.org/officeDocument/2006/customXml" ds:itemID="{B85932ED-098A-4C4C-9E4A-66E7466CEAF5}">
  <ds:schemaRefs/>
</ds:datastoreItem>
</file>

<file path=customXml/itemProps209.xml><?xml version="1.0" encoding="utf-8"?>
<ds:datastoreItem xmlns:ds="http://schemas.openxmlformats.org/officeDocument/2006/customXml" ds:itemID="{919FDC13-E9EC-48AE-B40A-59B7081CA3A4}">
  <ds:schemaRefs>
    <ds:schemaRef ds:uri="http://schemas.microsoft.com/sharepoint/v3/contenttype/forms"/>
  </ds:schemaRefs>
</ds:datastoreItem>
</file>

<file path=customXml/itemProps210.xml><?xml version="1.0" encoding="utf-8"?>
<ds:datastoreItem xmlns:ds="http://schemas.openxmlformats.org/officeDocument/2006/customXml" ds:itemID="{3DFA2354-B603-4C38-AD54-54CF2D1D2E7F}">
  <ds:schemaRefs/>
</ds:datastoreItem>
</file>

<file path=customXml/itemProps211.xml><?xml version="1.0" encoding="utf-8"?>
<ds:datastoreItem xmlns:ds="http://schemas.openxmlformats.org/officeDocument/2006/customXml" ds:itemID="{DB94A0DA-BF8E-4445-9E87-402A09A4F1C0}">
  <ds:schemaRefs/>
</ds:datastoreItem>
</file>

<file path=customXml/itemProps212.xml><?xml version="1.0" encoding="utf-8"?>
<ds:datastoreItem xmlns:ds="http://schemas.openxmlformats.org/officeDocument/2006/customXml" ds:itemID="{E875CBCE-71F5-4705-B6B7-90FBEB9BD085}">
  <ds:schemaRefs/>
</ds:datastoreItem>
</file>

<file path=customXml/itemProps213.xml><?xml version="1.0" encoding="utf-8"?>
<ds:datastoreItem xmlns:ds="http://schemas.openxmlformats.org/officeDocument/2006/customXml" ds:itemID="{BA7AF52C-DE90-4DB3-8F5C-587A87C0E215}">
  <ds:schemaRefs/>
</ds:datastoreItem>
</file>

<file path=customXml/itemProps214.xml><?xml version="1.0" encoding="utf-8"?>
<ds:datastoreItem xmlns:ds="http://schemas.openxmlformats.org/officeDocument/2006/customXml" ds:itemID="{CD74783B-9E78-4906-98BB-FEAD98214D9A}">
  <ds:schemaRefs/>
</ds:datastoreItem>
</file>

<file path=customXml/itemProps215.xml><?xml version="1.0" encoding="utf-8"?>
<ds:datastoreItem xmlns:ds="http://schemas.openxmlformats.org/officeDocument/2006/customXml" ds:itemID="{ED8EBA1B-7129-4EA5-85B7-B8281CDFB99E}">
  <ds:schemaRefs/>
</ds:datastoreItem>
</file>

<file path=customXml/itemProps216.xml><?xml version="1.0" encoding="utf-8"?>
<ds:datastoreItem xmlns:ds="http://schemas.openxmlformats.org/officeDocument/2006/customXml" ds:itemID="{0C1291CC-8E02-4CA2-9038-AC58B4C764F1}">
  <ds:schemaRefs/>
</ds:datastoreItem>
</file>

<file path=customXml/itemProps217.xml><?xml version="1.0" encoding="utf-8"?>
<ds:datastoreItem xmlns:ds="http://schemas.openxmlformats.org/officeDocument/2006/customXml" ds:itemID="{8B9CEFE3-523F-4278-9D14-00BAF1580E61}">
  <ds:schemaRefs/>
</ds:datastoreItem>
</file>

<file path=customXml/itemProps218.xml><?xml version="1.0" encoding="utf-8"?>
<ds:datastoreItem xmlns:ds="http://schemas.openxmlformats.org/officeDocument/2006/customXml" ds:itemID="{606D6862-CF9C-4173-88A8-97049A8558F7}">
  <ds:schemaRefs/>
</ds:datastoreItem>
</file>

<file path=customXml/itemProps219.xml><?xml version="1.0" encoding="utf-8"?>
<ds:datastoreItem xmlns:ds="http://schemas.openxmlformats.org/officeDocument/2006/customXml" ds:itemID="{8D4A17CD-218D-4403-9108-F4DA922244F8}">
  <ds:schemaRefs/>
</ds:datastoreItem>
</file>

<file path=customXml/itemProps220.xml><?xml version="1.0" encoding="utf-8"?>
<ds:datastoreItem xmlns:ds="http://schemas.openxmlformats.org/officeDocument/2006/customXml" ds:itemID="{61D5B6E4-1423-4475-ADAB-414A8F80CAD6}">
  <ds:schemaRefs/>
</ds:datastoreItem>
</file>

<file path=customXml/itemProps221.xml><?xml version="1.0" encoding="utf-8"?>
<ds:datastoreItem xmlns:ds="http://schemas.openxmlformats.org/officeDocument/2006/customXml" ds:itemID="{17D2F7D0-F582-4A04-8866-086C0722CEDA}">
  <ds:schemaRefs>
    <ds:schemaRef ds:uri="http://schemas.microsoft.com/sharepoint/v3/contenttype/forms"/>
  </ds:schemaRefs>
</ds:datastoreItem>
</file>

<file path=customXml/itemProps222.xml><?xml version="1.0" encoding="utf-8"?>
<ds:datastoreItem xmlns:ds="http://schemas.openxmlformats.org/officeDocument/2006/customXml" ds:itemID="{876EFBF2-6B46-470E-8AB4-BDE9BA4A7AF6}">
  <ds:schemaRefs/>
</ds:datastoreItem>
</file>

<file path=customXml/itemProps223.xml><?xml version="1.0" encoding="utf-8"?>
<ds:datastoreItem xmlns:ds="http://schemas.openxmlformats.org/officeDocument/2006/customXml" ds:itemID="{9E492DAE-2F96-4F34-A1F0-E423014D56A3}">
  <ds:schemaRefs/>
</ds:datastoreItem>
</file>

<file path=customXml/itemProps224.xml><?xml version="1.0" encoding="utf-8"?>
<ds:datastoreItem xmlns:ds="http://schemas.openxmlformats.org/officeDocument/2006/customXml" ds:itemID="{F0A3E9D5-C4FD-4B8F-AF4A-37A382A8143E}">
  <ds:schemaRefs/>
</ds:datastoreItem>
</file>

<file path=customXml/itemProps225.xml><?xml version="1.0" encoding="utf-8"?>
<ds:datastoreItem xmlns:ds="http://schemas.openxmlformats.org/officeDocument/2006/customXml" ds:itemID="{AEBC794D-9665-42A7-8D56-6598F54E07EF}">
  <ds:schemaRefs/>
</ds:datastoreItem>
</file>

<file path=customXml/itemProps226.xml><?xml version="1.0" encoding="utf-8"?>
<ds:datastoreItem xmlns:ds="http://schemas.openxmlformats.org/officeDocument/2006/customXml" ds:itemID="{DEC571CE-CD84-46BB-A35B-411F3D89F341}">
  <ds:schemaRefs/>
</ds:datastoreItem>
</file>

<file path=customXml/itemProps227.xml><?xml version="1.0" encoding="utf-8"?>
<ds:datastoreItem xmlns:ds="http://schemas.openxmlformats.org/officeDocument/2006/customXml" ds:itemID="{2BFA6E64-0E1F-4938-AE27-4A287FD109B7}">
  <ds:schemaRefs/>
</ds:datastoreItem>
</file>

<file path=customXml/itemProps228.xml><?xml version="1.0" encoding="utf-8"?>
<ds:datastoreItem xmlns:ds="http://schemas.openxmlformats.org/officeDocument/2006/customXml" ds:itemID="{D97F35AB-5EEC-4799-B0D6-D48C9BB47B2E}">
  <ds:schemaRefs/>
</ds:datastoreItem>
</file>

<file path=customXml/itemProps229.xml><?xml version="1.0" encoding="utf-8"?>
<ds:datastoreItem xmlns:ds="http://schemas.openxmlformats.org/officeDocument/2006/customXml" ds:itemID="{9B0999A8-21E3-43F1-9577-46E38253190A}">
  <ds:schemaRefs/>
</ds:datastoreItem>
</file>

<file path=customXml/itemProps230.xml><?xml version="1.0" encoding="utf-8"?>
<ds:datastoreItem xmlns:ds="http://schemas.openxmlformats.org/officeDocument/2006/customXml" ds:itemID="{3AA97B96-0CB7-431F-BF93-52CAA674FDFF}">
  <ds:schemaRefs/>
</ds:datastoreItem>
</file>

<file path=customXml/itemProps231.xml><?xml version="1.0" encoding="utf-8"?>
<ds:datastoreItem xmlns:ds="http://schemas.openxmlformats.org/officeDocument/2006/customXml" ds:itemID="{C79DA57A-069B-4123-B756-8E52D0791AF4}">
  <ds:schemaRefs/>
</ds:datastoreItem>
</file>

<file path=customXml/itemProps232.xml><?xml version="1.0" encoding="utf-8"?>
<ds:datastoreItem xmlns:ds="http://schemas.openxmlformats.org/officeDocument/2006/customXml" ds:itemID="{BF11A0D6-9C2C-4C09-9EE4-00D7D0FFE7A0}">
  <ds:schemaRefs/>
</ds:datastoreItem>
</file>

<file path=customXml/itemProps233.xml><?xml version="1.0" encoding="utf-8"?>
<ds:datastoreItem xmlns:ds="http://schemas.openxmlformats.org/officeDocument/2006/customXml" ds:itemID="{32BB13E5-02C7-4047-8B3A-3573503918B3}">
  <ds:schemaRefs/>
</ds:datastoreItem>
</file>

<file path=customXml/itemProps234.xml><?xml version="1.0" encoding="utf-8"?>
<ds:datastoreItem xmlns:ds="http://schemas.openxmlformats.org/officeDocument/2006/customXml" ds:itemID="{1DCA6E72-CEB6-4634-909C-A2B950CADC91}">
  <ds:schemaRefs/>
</ds:datastoreItem>
</file>

<file path=customXml/itemProps235.xml><?xml version="1.0" encoding="utf-8"?>
<ds:datastoreItem xmlns:ds="http://schemas.openxmlformats.org/officeDocument/2006/customXml" ds:itemID="{E1E910DD-3BAF-4BA2-BEF2-BFEE6F7B7BB2}">
  <ds:schemaRefs/>
</ds:datastoreItem>
</file>

<file path=customXml/itemProps236.xml><?xml version="1.0" encoding="utf-8"?>
<ds:datastoreItem xmlns:ds="http://schemas.openxmlformats.org/officeDocument/2006/customXml" ds:itemID="{ACC0896C-BD35-4DD5-8768-499748EAD668}">
  <ds:schemaRefs>
    <ds:schemaRef ds:uri="http://schemas.microsoft.com/sharepoint/v3/contenttype/forms"/>
  </ds:schemaRefs>
</ds:datastoreItem>
</file>

<file path=customXml/itemProps237.xml><?xml version="1.0" encoding="utf-8"?>
<ds:datastoreItem xmlns:ds="http://schemas.openxmlformats.org/officeDocument/2006/customXml" ds:itemID="{5EEB7421-09FE-4CD5-8306-CFF34CB43F7B}">
  <ds:schemaRefs/>
</ds:datastoreItem>
</file>

<file path=customXml/itemProps238.xml><?xml version="1.0" encoding="utf-8"?>
<ds:datastoreItem xmlns:ds="http://schemas.openxmlformats.org/officeDocument/2006/customXml" ds:itemID="{F8E384E0-BCC7-4419-8891-80F40FF1BB89}">
  <ds:schemaRefs/>
</ds:datastoreItem>
</file>

<file path=customXml/itemProps239.xml><?xml version="1.0" encoding="utf-8"?>
<ds:datastoreItem xmlns:ds="http://schemas.openxmlformats.org/officeDocument/2006/customXml" ds:itemID="{26585FED-422A-4B23-8751-F2A264EBA61C}">
  <ds:schemaRefs/>
</ds:datastoreItem>
</file>

<file path=customXml/itemProps240.xml><?xml version="1.0" encoding="utf-8"?>
<ds:datastoreItem xmlns:ds="http://schemas.openxmlformats.org/officeDocument/2006/customXml" ds:itemID="{3F5E672F-D0CD-4469-88E0-760160EFF72B}">
  <ds:schemaRefs/>
</ds:datastoreItem>
</file>

<file path=customXml/itemProps241.xml><?xml version="1.0" encoding="utf-8"?>
<ds:datastoreItem xmlns:ds="http://schemas.openxmlformats.org/officeDocument/2006/customXml" ds:itemID="{9C90FD70-7343-41CB-85D4-0BD74A721CEC}">
  <ds:schemaRefs/>
</ds:datastoreItem>
</file>

<file path=customXml/itemProps242.xml><?xml version="1.0" encoding="utf-8"?>
<ds:datastoreItem xmlns:ds="http://schemas.openxmlformats.org/officeDocument/2006/customXml" ds:itemID="{E7A70A9B-03A7-4A22-831D-7446BF880834}">
  <ds:schemaRefs/>
</ds:datastoreItem>
</file>

<file path=customXml/itemProps243.xml><?xml version="1.0" encoding="utf-8"?>
<ds:datastoreItem xmlns:ds="http://schemas.openxmlformats.org/officeDocument/2006/customXml" ds:itemID="{6F0517F5-A2ED-47AC-9CFF-DBB3742F15CB}">
  <ds:schemaRefs/>
</ds:datastoreItem>
</file>

<file path=customXml/itemProps244.xml><?xml version="1.0" encoding="utf-8"?>
<ds:datastoreItem xmlns:ds="http://schemas.openxmlformats.org/officeDocument/2006/customXml" ds:itemID="{65CC79DA-2978-4748-AE4A-5F90A339DC05}">
  <ds:schemaRefs/>
</ds:datastoreItem>
</file>

<file path=customXml/itemProps245.xml><?xml version="1.0" encoding="utf-8"?>
<ds:datastoreItem xmlns:ds="http://schemas.openxmlformats.org/officeDocument/2006/customXml" ds:itemID="{90675C50-E413-4182-846D-2CB1321C21C8}">
  <ds:schemaRefs/>
</ds:datastoreItem>
</file>

<file path=customXml/itemProps246.xml><?xml version="1.0" encoding="utf-8"?>
<ds:datastoreItem xmlns:ds="http://schemas.openxmlformats.org/officeDocument/2006/customXml" ds:itemID="{FA318111-9F99-4EE7-A186-ECB745E7C9F6}">
  <ds:schemaRefs/>
</ds:datastoreItem>
</file>

<file path=customXml/itemProps247.xml><?xml version="1.0" encoding="utf-8"?>
<ds:datastoreItem xmlns:ds="http://schemas.openxmlformats.org/officeDocument/2006/customXml" ds:itemID="{E752483B-0DC4-4D79-B75A-C456CD2F1E9B}">
  <ds:schemaRefs/>
</ds:datastoreItem>
</file>

<file path=customXml/itemProps248.xml><?xml version="1.0" encoding="utf-8"?>
<ds:datastoreItem xmlns:ds="http://schemas.openxmlformats.org/officeDocument/2006/customXml" ds:itemID="{0265CADF-280C-4074-84BA-B80836D6E1F6}">
  <ds:schemaRefs/>
</ds:datastoreItem>
</file>

<file path=customXml/itemProps249.xml><?xml version="1.0" encoding="utf-8"?>
<ds:datastoreItem xmlns:ds="http://schemas.openxmlformats.org/officeDocument/2006/customXml" ds:itemID="{D88B537B-50A7-47F4-B969-13461D25C8E9}">
  <ds:schemaRefs/>
</ds:datastoreItem>
</file>

<file path=customXml/itemProps250.xml><?xml version="1.0" encoding="utf-8"?>
<ds:datastoreItem xmlns:ds="http://schemas.openxmlformats.org/officeDocument/2006/customXml" ds:itemID="{3BDE02A0-181D-41B6-BCD2-6407B5023DF5}">
  <ds:schemaRefs/>
</ds:datastoreItem>
</file>

<file path=customXml/itemProps251.xml><?xml version="1.0" encoding="utf-8"?>
<ds:datastoreItem xmlns:ds="http://schemas.openxmlformats.org/officeDocument/2006/customXml" ds:itemID="{048559A8-5DE9-482F-A4A0-33C9665C3828}">
  <ds:schemaRefs/>
</ds:datastoreItem>
</file>

<file path=customXml/itemProps252.xml><?xml version="1.0" encoding="utf-8"?>
<ds:datastoreItem xmlns:ds="http://schemas.openxmlformats.org/officeDocument/2006/customXml" ds:itemID="{EA51BBE8-C06C-4544-A392-1E2187EA10B6}">
  <ds:schemaRefs/>
</ds:datastoreItem>
</file>

<file path=customXml/itemProps253.xml><?xml version="1.0" encoding="utf-8"?>
<ds:datastoreItem xmlns:ds="http://schemas.openxmlformats.org/officeDocument/2006/customXml" ds:itemID="{AF96DA74-1C63-47A4-AAFB-1BEE994C7DAD}">
  <ds:schemaRefs/>
</ds:datastoreItem>
</file>

<file path=customXml/itemProps254.xml><?xml version="1.0" encoding="utf-8"?>
<ds:datastoreItem xmlns:ds="http://schemas.openxmlformats.org/officeDocument/2006/customXml" ds:itemID="{1B884841-88B4-45DF-8B5B-99B4A8ABC07F}">
  <ds:schemaRefs/>
</ds:datastoreItem>
</file>

<file path=customXml/itemProps255.xml><?xml version="1.0" encoding="utf-8"?>
<ds:datastoreItem xmlns:ds="http://schemas.openxmlformats.org/officeDocument/2006/customXml" ds:itemID="{77458A5A-3EFA-4C6A-B5F6-24A6939AE568}">
  <ds:schemaRefs/>
</ds:datastoreItem>
</file>

<file path=customXml/itemProps256.xml><?xml version="1.0" encoding="utf-8"?>
<ds:datastoreItem xmlns:ds="http://schemas.openxmlformats.org/officeDocument/2006/customXml" ds:itemID="{50C3C175-7A06-430D-9042-C37777948C63}">
  <ds:schemaRefs/>
</ds:datastoreItem>
</file>

<file path=customXml/itemProps257.xml><?xml version="1.0" encoding="utf-8"?>
<ds:datastoreItem xmlns:ds="http://schemas.openxmlformats.org/officeDocument/2006/customXml" ds:itemID="{D3AD6512-CC9B-403A-B384-0D3FF833D38C}">
  <ds:schemaRefs/>
</ds:datastoreItem>
</file>

<file path=customXml/itemProps258.xml><?xml version="1.0" encoding="utf-8"?>
<ds:datastoreItem xmlns:ds="http://schemas.openxmlformats.org/officeDocument/2006/customXml" ds:itemID="{ECF15C41-0518-46DE-8725-921DAF33E4BA}">
  <ds:schemaRefs>
    <ds:schemaRef ds:uri="http://schemas.microsoft.com/sharepoint/v3/contenttype/forms"/>
  </ds:schemaRefs>
</ds:datastoreItem>
</file>

<file path=customXml/itemProps259.xml><?xml version="1.0" encoding="utf-8"?>
<ds:datastoreItem xmlns:ds="http://schemas.openxmlformats.org/officeDocument/2006/customXml" ds:itemID="{03FB1D97-2990-475A-994D-306EFFDE5452}">
  <ds:schemaRefs/>
</ds:datastoreItem>
</file>

<file path=customXml/itemProps260.xml><?xml version="1.0" encoding="utf-8"?>
<ds:datastoreItem xmlns:ds="http://schemas.openxmlformats.org/officeDocument/2006/customXml" ds:itemID="{0CCB53BB-0375-43A9-8A99-BE0EC5A0E96B}">
  <ds:schemaRefs/>
</ds:datastoreItem>
</file>

<file path=customXml/itemProps261.xml><?xml version="1.0" encoding="utf-8"?>
<ds:datastoreItem xmlns:ds="http://schemas.openxmlformats.org/officeDocument/2006/customXml" ds:itemID="{D5B99F16-146E-4E81-AA59-25E158411DFE}">
  <ds:schemaRefs/>
</ds:datastoreItem>
</file>

<file path=customXml/itemProps262.xml><?xml version="1.0" encoding="utf-8"?>
<ds:datastoreItem xmlns:ds="http://schemas.openxmlformats.org/officeDocument/2006/customXml" ds:itemID="{E9F43D2D-4109-47BF-8E4A-77CC655429B4}">
  <ds:schemaRefs/>
</ds:datastoreItem>
</file>

<file path=customXml/itemProps263.xml><?xml version="1.0" encoding="utf-8"?>
<ds:datastoreItem xmlns:ds="http://schemas.openxmlformats.org/officeDocument/2006/customXml" ds:itemID="{5657D99C-9061-4C00-ACC7-9BC29AD12AA3}">
  <ds:schemaRefs/>
</ds:datastoreItem>
</file>

<file path=customXml/itemProps264.xml><?xml version="1.0" encoding="utf-8"?>
<ds:datastoreItem xmlns:ds="http://schemas.openxmlformats.org/officeDocument/2006/customXml" ds:itemID="{E5C7E028-F7AF-4CE7-A373-7A6277352F10}">
  <ds:schemaRefs/>
</ds:datastoreItem>
</file>

<file path=customXml/itemProps265.xml><?xml version="1.0" encoding="utf-8"?>
<ds:datastoreItem xmlns:ds="http://schemas.openxmlformats.org/officeDocument/2006/customXml" ds:itemID="{9C3E8E64-F1E8-4581-B659-3C73A9CF6214}">
  <ds:schemaRefs/>
</ds:datastoreItem>
</file>

<file path=customXml/itemProps266.xml><?xml version="1.0" encoding="utf-8"?>
<ds:datastoreItem xmlns:ds="http://schemas.openxmlformats.org/officeDocument/2006/customXml" ds:itemID="{8D7CB9B6-7780-4635-8B07-89068486CCC3}">
  <ds:schemaRefs/>
</ds:datastoreItem>
</file>

<file path=customXml/itemProps267.xml><?xml version="1.0" encoding="utf-8"?>
<ds:datastoreItem xmlns:ds="http://schemas.openxmlformats.org/officeDocument/2006/customXml" ds:itemID="{85BCC46B-D575-4ADB-9E91-D20C536B8D96}">
  <ds:schemaRefs>
    <ds:schemaRef ds:uri="http://schemas.microsoft.com/sharepoint/v3/contenttype/forms"/>
  </ds:schemaRefs>
</ds:datastoreItem>
</file>

<file path=customXml/itemProps268.xml><?xml version="1.0" encoding="utf-8"?>
<ds:datastoreItem xmlns:ds="http://schemas.openxmlformats.org/officeDocument/2006/customXml" ds:itemID="{D2FED1AF-C559-42E5-A625-52D86FB0C8BE}">
  <ds:schemaRefs/>
</ds:datastoreItem>
</file>

<file path=customXml/itemProps269.xml><?xml version="1.0" encoding="utf-8"?>
<ds:datastoreItem xmlns:ds="http://schemas.openxmlformats.org/officeDocument/2006/customXml" ds:itemID="{1D00C894-1CF6-4AA6-87FF-02EE8DE73294}">
  <ds:schemaRefs/>
</ds:datastoreItem>
</file>

<file path=customXml/itemProps270.xml><?xml version="1.0" encoding="utf-8"?>
<ds:datastoreItem xmlns:ds="http://schemas.openxmlformats.org/officeDocument/2006/customXml" ds:itemID="{F51E189A-4A74-4B40-9373-7EC443638FF2}">
  <ds:schemaRefs>
    <ds:schemaRef ds:uri="http://schemas.microsoft.com/sharepoint/v3/contenttype/forms"/>
  </ds:schemaRefs>
</ds:datastoreItem>
</file>

<file path=customXml/itemProps271.xml><?xml version="1.0" encoding="utf-8"?>
<ds:datastoreItem xmlns:ds="http://schemas.openxmlformats.org/officeDocument/2006/customXml" ds:itemID="{38851389-227C-48D3-A487-7ADDF3B527C1}">
  <ds:schemaRefs/>
</ds:datastoreItem>
</file>

<file path=customXml/itemProps272.xml><?xml version="1.0" encoding="utf-8"?>
<ds:datastoreItem xmlns:ds="http://schemas.openxmlformats.org/officeDocument/2006/customXml" ds:itemID="{E090C6FA-0516-4378-B30B-72D9480BA860}">
  <ds:schemaRefs/>
</ds:datastoreItem>
</file>

<file path=customXml/itemProps273.xml><?xml version="1.0" encoding="utf-8"?>
<ds:datastoreItem xmlns:ds="http://schemas.openxmlformats.org/officeDocument/2006/customXml" ds:itemID="{01100BD8-B0AE-4198-BC53-F7BDAAE0C95B}">
  <ds:schemaRefs/>
</ds:datastoreItem>
</file>

<file path=customXml/itemProps274.xml><?xml version="1.0" encoding="utf-8"?>
<ds:datastoreItem xmlns:ds="http://schemas.openxmlformats.org/officeDocument/2006/customXml" ds:itemID="{D76EA8DD-AE24-4DF6-9847-1F794365FD52}">
  <ds:schemaRefs/>
</ds:datastoreItem>
</file>

<file path=customXml/itemProps275.xml><?xml version="1.0" encoding="utf-8"?>
<ds:datastoreItem xmlns:ds="http://schemas.openxmlformats.org/officeDocument/2006/customXml" ds:itemID="{90AF7392-6531-4E45-82CB-363C45FF5540}">
  <ds:schemaRefs/>
</ds:datastoreItem>
</file>

<file path=customXml/itemProps276.xml><?xml version="1.0" encoding="utf-8"?>
<ds:datastoreItem xmlns:ds="http://schemas.openxmlformats.org/officeDocument/2006/customXml" ds:itemID="{68E730C3-55DF-48FA-818F-24CC53087034}">
  <ds:schemaRefs/>
</ds:datastoreItem>
</file>

<file path=customXml/itemProps277.xml><?xml version="1.0" encoding="utf-8"?>
<ds:datastoreItem xmlns:ds="http://schemas.openxmlformats.org/officeDocument/2006/customXml" ds:itemID="{2C26FD14-1A07-4CE3-BBA0-114262F5E9FA}">
  <ds:schemaRefs/>
</ds:datastoreItem>
</file>

<file path=customXml/itemProps278.xml><?xml version="1.0" encoding="utf-8"?>
<ds:datastoreItem xmlns:ds="http://schemas.openxmlformats.org/officeDocument/2006/customXml" ds:itemID="{8358F6C8-1E32-4FF0-9683-746B3C14249D}">
  <ds:schemaRefs/>
</ds:datastoreItem>
</file>

<file path=customXml/itemProps279.xml><?xml version="1.0" encoding="utf-8"?>
<ds:datastoreItem xmlns:ds="http://schemas.openxmlformats.org/officeDocument/2006/customXml" ds:itemID="{DA29C5D6-70A7-4B3D-8EEE-40D0CAE4EFA5}">
  <ds:schemaRefs/>
</ds:datastoreItem>
</file>

<file path=customXml/itemProps280.xml><?xml version="1.0" encoding="utf-8"?>
<ds:datastoreItem xmlns:ds="http://schemas.openxmlformats.org/officeDocument/2006/customXml" ds:itemID="{3846B2A9-A0AC-4F94-B878-862B53B5CF3C}">
  <ds:schemaRefs/>
</ds:datastoreItem>
</file>

<file path=customXml/itemProps281.xml><?xml version="1.0" encoding="utf-8"?>
<ds:datastoreItem xmlns:ds="http://schemas.openxmlformats.org/officeDocument/2006/customXml" ds:itemID="{915F3B10-693A-4B6F-AA2D-01521EA4FA1A}">
  <ds:schemaRefs/>
</ds:datastoreItem>
</file>

<file path=customXml/itemProps282.xml><?xml version="1.0" encoding="utf-8"?>
<ds:datastoreItem xmlns:ds="http://schemas.openxmlformats.org/officeDocument/2006/customXml" ds:itemID="{FD93177A-2CF9-47BA-91BC-A1BBDA8FFCA0}">
  <ds:schemaRefs>
    <ds:schemaRef ds:uri="http://schemas.microsoft.com/sharepoint/v3/contenttype/forms"/>
  </ds:schemaRefs>
</ds:datastoreItem>
</file>

<file path=customXml/itemProps283.xml><?xml version="1.0" encoding="utf-8"?>
<ds:datastoreItem xmlns:ds="http://schemas.openxmlformats.org/officeDocument/2006/customXml" ds:itemID="{E5C6568E-096A-4E51-875E-5A9F36828007}">
  <ds:schemaRefs/>
</ds:datastoreItem>
</file>

<file path=customXml/itemProps284.xml><?xml version="1.0" encoding="utf-8"?>
<ds:datastoreItem xmlns:ds="http://schemas.openxmlformats.org/officeDocument/2006/customXml" ds:itemID="{9AD54B5A-A89A-4964-9F85-5BA815BAD055}">
  <ds:schemaRefs/>
</ds:datastoreItem>
</file>

<file path=customXml/itemProps285.xml><?xml version="1.0" encoding="utf-8"?>
<ds:datastoreItem xmlns:ds="http://schemas.openxmlformats.org/officeDocument/2006/customXml" ds:itemID="{DE112510-8C4D-43FB-9774-6C4390178992}">
  <ds:schemaRefs>
    <ds:schemaRef ds:uri="http://schemas.microsoft.com/sharepoint/v3/contenttype/forms"/>
  </ds:schemaRefs>
</ds:datastoreItem>
</file>

<file path=customXml/itemProps286.xml><?xml version="1.0" encoding="utf-8"?>
<ds:datastoreItem xmlns:ds="http://schemas.openxmlformats.org/officeDocument/2006/customXml" ds:itemID="{170A0CC3-A98E-4533-A783-C27242152DAB}">
  <ds:schemaRefs/>
</ds:datastoreItem>
</file>

<file path=customXml/itemProps287.xml><?xml version="1.0" encoding="utf-8"?>
<ds:datastoreItem xmlns:ds="http://schemas.openxmlformats.org/officeDocument/2006/customXml" ds:itemID="{CB584AD8-3EE6-403C-92A5-28B593AF7AB6}">
  <ds:schemaRefs/>
</ds:datastoreItem>
</file>

<file path=customXml/itemProps288.xml><?xml version="1.0" encoding="utf-8"?>
<ds:datastoreItem xmlns:ds="http://schemas.openxmlformats.org/officeDocument/2006/customXml" ds:itemID="{F7D46AC1-346F-4754-912D-0126484CF5F3}">
  <ds:schemaRefs/>
</ds:datastoreItem>
</file>

<file path=customXml/itemProps289.xml><?xml version="1.0" encoding="utf-8"?>
<ds:datastoreItem xmlns:ds="http://schemas.openxmlformats.org/officeDocument/2006/customXml" ds:itemID="{1B04A19C-BF2E-4460-8D8D-A414372ED37E}">
  <ds:schemaRefs/>
</ds:datastoreItem>
</file>

<file path=customXml/itemProps290.xml><?xml version="1.0" encoding="utf-8"?>
<ds:datastoreItem xmlns:ds="http://schemas.openxmlformats.org/officeDocument/2006/customXml" ds:itemID="{A559C523-B4C4-42A0-9433-74BF18A064F8}">
  <ds:schemaRefs/>
</ds:datastoreItem>
</file>

<file path=customXml/itemProps291.xml><?xml version="1.0" encoding="utf-8"?>
<ds:datastoreItem xmlns:ds="http://schemas.openxmlformats.org/officeDocument/2006/customXml" ds:itemID="{781E6C0B-E840-4688-ABCA-F41DA35E0A01}">
  <ds:schemaRefs/>
</ds:datastoreItem>
</file>

<file path=customXml/itemProps292.xml><?xml version="1.0" encoding="utf-8"?>
<ds:datastoreItem xmlns:ds="http://schemas.openxmlformats.org/officeDocument/2006/customXml" ds:itemID="{15B588FC-A423-42B1-92ED-E0F50AE86668}">
  <ds:schemaRefs/>
</ds:datastoreItem>
</file>

<file path=customXml/itemProps293.xml><?xml version="1.0" encoding="utf-8"?>
<ds:datastoreItem xmlns:ds="http://schemas.openxmlformats.org/officeDocument/2006/customXml" ds:itemID="{D5AA4E2F-9937-4B32-BD9B-7F7156B12791}">
  <ds:schemaRefs/>
</ds:datastoreItem>
</file>

<file path=customXml/itemProps294.xml><?xml version="1.0" encoding="utf-8"?>
<ds:datastoreItem xmlns:ds="http://schemas.openxmlformats.org/officeDocument/2006/customXml" ds:itemID="{8C3A5087-2477-42E4-8630-F83FB507F1AC}">
  <ds:schemaRefs/>
</ds:datastoreItem>
</file>

<file path=customXml/itemProps295.xml><?xml version="1.0" encoding="utf-8"?>
<ds:datastoreItem xmlns:ds="http://schemas.openxmlformats.org/officeDocument/2006/customXml" ds:itemID="{C3DE6B12-D0BD-4394-9C5B-836903AB8AA1}">
  <ds:schemaRefs/>
</ds:datastoreItem>
</file>

<file path=customXml/itemProps296.xml><?xml version="1.0" encoding="utf-8"?>
<ds:datastoreItem xmlns:ds="http://schemas.openxmlformats.org/officeDocument/2006/customXml" ds:itemID="{F4D71A94-6481-444F-A569-791345E62CF4}">
  <ds:schemaRefs/>
</ds:datastoreItem>
</file>

<file path=customXml/itemProps297.xml><?xml version="1.0" encoding="utf-8"?>
<ds:datastoreItem xmlns:ds="http://schemas.openxmlformats.org/officeDocument/2006/customXml" ds:itemID="{A91ACF56-145D-476D-899E-1260F61C248F}">
  <ds:schemaRefs/>
</ds:datastoreItem>
</file>

<file path=customXml/itemProps298.xml><?xml version="1.0" encoding="utf-8"?>
<ds:datastoreItem xmlns:ds="http://schemas.openxmlformats.org/officeDocument/2006/customXml" ds:itemID="{65CCDB09-D2A9-4323-9C77-22CA15B57B43}">
  <ds:schemaRefs/>
</ds:datastoreItem>
</file>

<file path=customXml/itemProps299.xml><?xml version="1.0" encoding="utf-8"?>
<ds:datastoreItem xmlns:ds="http://schemas.openxmlformats.org/officeDocument/2006/customXml" ds:itemID="{56097853-C5D9-4B69-AE12-B55DC2DBF76F}">
  <ds:schemaRefs/>
</ds:datastoreItem>
</file>

<file path=customXml/itemProps300.xml><?xml version="1.0" encoding="utf-8"?>
<ds:datastoreItem xmlns:ds="http://schemas.openxmlformats.org/officeDocument/2006/customXml" ds:itemID="{779126B8-A5A5-4E80-90D8-EC5B2BA449A9}">
  <ds:schemaRefs/>
</ds:datastoreItem>
</file>

<file path=customXml/itemProps301.xml><?xml version="1.0" encoding="utf-8"?>
<ds:datastoreItem xmlns:ds="http://schemas.openxmlformats.org/officeDocument/2006/customXml" ds:itemID="{51F2B925-95FB-4D64-BF4F-A97287A7B5A6}">
  <ds:schemaRefs>
    <ds:schemaRef ds:uri="http://schemas.microsoft.com/sharepoint/v3/contenttype/forms"/>
  </ds:schemaRefs>
</ds:datastoreItem>
</file>

<file path=customXml/itemProps302.xml><?xml version="1.0" encoding="utf-8"?>
<ds:datastoreItem xmlns:ds="http://schemas.openxmlformats.org/officeDocument/2006/customXml" ds:itemID="{A2F86058-59AC-4ADD-B51C-E2FFAB963A46}">
  <ds:schemaRefs/>
</ds:datastoreItem>
</file>

<file path=customXml/itemProps303.xml><?xml version="1.0" encoding="utf-8"?>
<ds:datastoreItem xmlns:ds="http://schemas.openxmlformats.org/officeDocument/2006/customXml" ds:itemID="{3868D526-EAC8-4526-83C7-616826EFE648}">
  <ds:schemaRefs/>
</ds:datastoreItem>
</file>

<file path=customXml/itemProps304.xml><?xml version="1.0" encoding="utf-8"?>
<ds:datastoreItem xmlns:ds="http://schemas.openxmlformats.org/officeDocument/2006/customXml" ds:itemID="{8BD26F0B-9C3E-4C49-B358-DBB7E973F17A}">
  <ds:schemaRefs/>
</ds:datastoreItem>
</file>

<file path=customXml/itemProps305.xml><?xml version="1.0" encoding="utf-8"?>
<ds:datastoreItem xmlns:ds="http://schemas.openxmlformats.org/officeDocument/2006/customXml" ds:itemID="{B30EA747-9DE2-4F6E-9299-82543FC9D8D6}">
  <ds:schemaRefs/>
</ds:datastoreItem>
</file>

<file path=customXml/itemProps306.xml><?xml version="1.0" encoding="utf-8"?>
<ds:datastoreItem xmlns:ds="http://schemas.openxmlformats.org/officeDocument/2006/customXml" ds:itemID="{A432449D-669C-49C4-8FD0-20C04AD5F171}">
  <ds:schemaRefs/>
</ds:datastoreItem>
</file>

<file path=customXml/itemProps307.xml><?xml version="1.0" encoding="utf-8"?>
<ds:datastoreItem xmlns:ds="http://schemas.openxmlformats.org/officeDocument/2006/customXml" ds:itemID="{6B4AEA7F-6B30-4755-BB64-B22C451DBF4F}">
  <ds:schemaRefs/>
</ds:datastoreItem>
</file>

<file path=customXml/itemProps308.xml><?xml version="1.0" encoding="utf-8"?>
<ds:datastoreItem xmlns:ds="http://schemas.openxmlformats.org/officeDocument/2006/customXml" ds:itemID="{53B9B6D2-ADAC-47A8-83FA-00311546A101}">
  <ds:schemaRefs/>
</ds:datastoreItem>
</file>

<file path=customXml/itemProps309.xml><?xml version="1.0" encoding="utf-8"?>
<ds:datastoreItem xmlns:ds="http://schemas.openxmlformats.org/officeDocument/2006/customXml" ds:itemID="{05A1DBDE-42E7-4DC0-991D-9C25DAA133B4}">
  <ds:schemaRefs/>
</ds:datastoreItem>
</file>

<file path=customXml/itemProps310.xml><?xml version="1.0" encoding="utf-8"?>
<ds:datastoreItem xmlns:ds="http://schemas.openxmlformats.org/officeDocument/2006/customXml" ds:itemID="{B08EEFFE-3BB9-4EF8-BAB8-976E8B188B75}">
  <ds:schemaRefs/>
</ds:datastoreItem>
</file>

<file path=customXml/itemProps311.xml><?xml version="1.0" encoding="utf-8"?>
<ds:datastoreItem xmlns:ds="http://schemas.openxmlformats.org/officeDocument/2006/customXml" ds:itemID="{68BA00CE-9D32-4BED-ACEB-07851772182A}">
  <ds:schemaRefs/>
</ds:datastoreItem>
</file>

<file path=customXml/itemProps312.xml><?xml version="1.0" encoding="utf-8"?>
<ds:datastoreItem xmlns:ds="http://schemas.openxmlformats.org/officeDocument/2006/customXml" ds:itemID="{BF88556A-36B7-44D2-97BF-881E1BC50BFC}">
  <ds:schemaRefs/>
</ds:datastoreItem>
</file>

<file path=customXml/itemProps313.xml><?xml version="1.0" encoding="utf-8"?>
<ds:datastoreItem xmlns:ds="http://schemas.openxmlformats.org/officeDocument/2006/customXml" ds:itemID="{78B7191C-992F-429D-B158-3282CD5A8F1E}">
  <ds:schemaRefs/>
</ds:datastoreItem>
</file>

<file path=customXml/itemProps314.xml><?xml version="1.0" encoding="utf-8"?>
<ds:datastoreItem xmlns:ds="http://schemas.openxmlformats.org/officeDocument/2006/customXml" ds:itemID="{5F266DDC-3815-4B04-B94C-2504E48BD9B8}">
  <ds:schemaRefs/>
</ds:datastoreItem>
</file>

<file path=customXml/itemProps315.xml><?xml version="1.0" encoding="utf-8"?>
<ds:datastoreItem xmlns:ds="http://schemas.openxmlformats.org/officeDocument/2006/customXml" ds:itemID="{D7C2C1FC-DF74-4538-9357-2733BB1C2EC1}">
  <ds:schemaRefs/>
</ds:datastoreItem>
</file>

<file path=customXml/itemProps316.xml><?xml version="1.0" encoding="utf-8"?>
<ds:datastoreItem xmlns:ds="http://schemas.openxmlformats.org/officeDocument/2006/customXml" ds:itemID="{59D629A9-FE62-4EA2-946C-40F0FB4ECF50}">
  <ds:schemaRefs/>
</ds:datastoreItem>
</file>

<file path=customXml/itemProps317.xml><?xml version="1.0" encoding="utf-8"?>
<ds:datastoreItem xmlns:ds="http://schemas.openxmlformats.org/officeDocument/2006/customXml" ds:itemID="{F184FFF0-856C-4AC1-B4FE-486E61BA79F1}">
  <ds:schemaRefs/>
</ds:datastoreItem>
</file>

<file path=customXml/itemProps318.xml><?xml version="1.0" encoding="utf-8"?>
<ds:datastoreItem xmlns:ds="http://schemas.openxmlformats.org/officeDocument/2006/customXml" ds:itemID="{94B4D8D4-00F8-4ECE-A6C4-3EF9D9020560}">
  <ds:schemaRefs/>
</ds:datastoreItem>
</file>

<file path=customXml/itemProps319.xml><?xml version="1.0" encoding="utf-8"?>
<ds:datastoreItem xmlns:ds="http://schemas.openxmlformats.org/officeDocument/2006/customXml" ds:itemID="{25A438D5-DAA8-4EEE-9748-67C4D9D6F748}">
  <ds:schemaRefs>
    <ds:schemaRef ds:uri="http://schemas.microsoft.com/sharepoint/v3/contenttype/forms"/>
  </ds:schemaRefs>
</ds:datastoreItem>
</file>

<file path=customXml/itemProps320.xml><?xml version="1.0" encoding="utf-8"?>
<ds:datastoreItem xmlns:ds="http://schemas.openxmlformats.org/officeDocument/2006/customXml" ds:itemID="{D8D506B2-DF8B-4788-99C3-9FD9DD0DC65D}">
  <ds:schemaRefs/>
</ds:datastoreItem>
</file>

<file path=customXml/itemProps321.xml><?xml version="1.0" encoding="utf-8"?>
<ds:datastoreItem xmlns:ds="http://schemas.openxmlformats.org/officeDocument/2006/customXml" ds:itemID="{6A1182FA-1C00-4682-80C3-27223CD994C7}">
  <ds:schemaRefs>
    <ds:schemaRef ds:uri="http://schemas.microsoft.com/sharepoint/v3/contenttype/forms"/>
  </ds:schemaRefs>
</ds:datastoreItem>
</file>

<file path=customXml/itemProps322.xml><?xml version="1.0" encoding="utf-8"?>
<ds:datastoreItem xmlns:ds="http://schemas.openxmlformats.org/officeDocument/2006/customXml" ds:itemID="{1E761D31-52F9-4E28-A95F-1C9748E46561}">
  <ds:schemaRefs/>
</ds:datastoreItem>
</file>

<file path=customXml/itemProps323.xml><?xml version="1.0" encoding="utf-8"?>
<ds:datastoreItem xmlns:ds="http://schemas.openxmlformats.org/officeDocument/2006/customXml" ds:itemID="{4DDF6499-AF9E-4D20-A68D-64B4194F88CF}">
  <ds:schemaRefs/>
</ds:datastoreItem>
</file>

<file path=customXml/itemProps324.xml><?xml version="1.0" encoding="utf-8"?>
<ds:datastoreItem xmlns:ds="http://schemas.openxmlformats.org/officeDocument/2006/customXml" ds:itemID="{971E8584-5225-445A-8443-F1CBA3329B07}">
  <ds:schemaRefs/>
</ds:datastoreItem>
</file>

<file path=customXml/itemProps325.xml><?xml version="1.0" encoding="utf-8"?>
<ds:datastoreItem xmlns:ds="http://schemas.openxmlformats.org/officeDocument/2006/customXml" ds:itemID="{58FB13B8-0158-4008-8B54-0F2C3E524D37}">
  <ds:schemaRefs/>
</ds:datastoreItem>
</file>

<file path=customXml/itemProps326.xml><?xml version="1.0" encoding="utf-8"?>
<ds:datastoreItem xmlns:ds="http://schemas.openxmlformats.org/officeDocument/2006/customXml" ds:itemID="{F3DCDEDF-9145-45B8-80B4-6FD388C599C4}">
  <ds:schemaRefs/>
</ds:datastoreItem>
</file>

<file path=customXml/itemProps327.xml><?xml version="1.0" encoding="utf-8"?>
<ds:datastoreItem xmlns:ds="http://schemas.openxmlformats.org/officeDocument/2006/customXml" ds:itemID="{132F21DD-9C4D-40BD-A9AE-201DCFE3E52C}">
  <ds:schemaRefs/>
</ds:datastoreItem>
</file>

<file path=customXml/itemProps328.xml><?xml version="1.0" encoding="utf-8"?>
<ds:datastoreItem xmlns:ds="http://schemas.openxmlformats.org/officeDocument/2006/customXml" ds:itemID="{42DD38AC-EEBA-424A-9D32-76F6C8EED43C}">
  <ds:schemaRefs/>
</ds:datastoreItem>
</file>

<file path=customXml/itemProps329.xml><?xml version="1.0" encoding="utf-8"?>
<ds:datastoreItem xmlns:ds="http://schemas.openxmlformats.org/officeDocument/2006/customXml" ds:itemID="{A11807CA-5BFD-42F9-8255-C7BB3019738B}">
  <ds:schemaRefs/>
</ds:datastoreItem>
</file>

<file path=customXml/itemProps330.xml><?xml version="1.0" encoding="utf-8"?>
<ds:datastoreItem xmlns:ds="http://schemas.openxmlformats.org/officeDocument/2006/customXml" ds:itemID="{56FDC0B4-1F89-4002-BD48-1DE5707E786A}">
  <ds:schemaRefs/>
</ds:datastoreItem>
</file>

<file path=customXml/itemProps331.xml><?xml version="1.0" encoding="utf-8"?>
<ds:datastoreItem xmlns:ds="http://schemas.openxmlformats.org/officeDocument/2006/customXml" ds:itemID="{0684A8DE-D2CB-4AC3-9678-2BCA4A76B4B9}">
  <ds:schemaRefs/>
</ds:datastoreItem>
</file>

<file path=customXml/itemProps332.xml><?xml version="1.0" encoding="utf-8"?>
<ds:datastoreItem xmlns:ds="http://schemas.openxmlformats.org/officeDocument/2006/customXml" ds:itemID="{23469B65-16D9-4AEC-8A30-9B52AC69E9B9}">
  <ds:schemaRefs/>
</ds:datastoreItem>
</file>

<file path=customXml/itemProps333.xml><?xml version="1.0" encoding="utf-8"?>
<ds:datastoreItem xmlns:ds="http://schemas.openxmlformats.org/officeDocument/2006/customXml" ds:itemID="{44D20B75-7668-4761-B26B-41B36C82238B}">
  <ds:schemaRefs/>
</ds:datastoreItem>
</file>

<file path=customXml/itemProps334.xml><?xml version="1.0" encoding="utf-8"?>
<ds:datastoreItem xmlns:ds="http://schemas.openxmlformats.org/officeDocument/2006/customXml" ds:itemID="{D317D84D-C298-41D1-8D2C-8C8E588EA9C8}">
  <ds:schemaRefs/>
</ds:datastoreItem>
</file>

<file path=customXml/itemProps335.xml><?xml version="1.0" encoding="utf-8"?>
<ds:datastoreItem xmlns:ds="http://schemas.openxmlformats.org/officeDocument/2006/customXml" ds:itemID="{F63380EA-E25F-4765-8114-30BB12D31BC3}">
  <ds:schemaRefs/>
</ds:datastoreItem>
</file>

<file path=customXml/itemProps336.xml><?xml version="1.0" encoding="utf-8"?>
<ds:datastoreItem xmlns:ds="http://schemas.openxmlformats.org/officeDocument/2006/customXml" ds:itemID="{EB5A8B72-C428-4580-B8C4-B6DBA4F61EAF}">
  <ds:schemaRefs/>
</ds:datastoreItem>
</file>

<file path=customXml/itemProps337.xml><?xml version="1.0" encoding="utf-8"?>
<ds:datastoreItem xmlns:ds="http://schemas.openxmlformats.org/officeDocument/2006/customXml" ds:itemID="{459D945A-8CED-455B-896B-0A4394701CC1}">
  <ds:schemaRefs/>
</ds:datastoreItem>
</file>

<file path=customXml/itemProps338.xml><?xml version="1.0" encoding="utf-8"?>
<ds:datastoreItem xmlns:ds="http://schemas.openxmlformats.org/officeDocument/2006/customXml" ds:itemID="{F01A8CCA-759D-4C84-8A3C-6A5117F33B61}">
  <ds:schemaRefs/>
</ds:datastoreItem>
</file>

<file path=customXml/itemProps339.xml><?xml version="1.0" encoding="utf-8"?>
<ds:datastoreItem xmlns:ds="http://schemas.openxmlformats.org/officeDocument/2006/customXml" ds:itemID="{CD0BEA81-10A1-40A2-9C2A-307614F4CEE8}">
  <ds:schemaRefs/>
</ds:datastoreItem>
</file>

<file path=customXml/itemProps340.xml><?xml version="1.0" encoding="utf-8"?>
<ds:datastoreItem xmlns:ds="http://schemas.openxmlformats.org/officeDocument/2006/customXml" ds:itemID="{EB2C6AA3-6D2C-43C4-A8B2-C7F445C8E917}">
  <ds:schemaRefs/>
</ds:datastoreItem>
</file>

<file path=customXml/itemProps341.xml><?xml version="1.0" encoding="utf-8"?>
<ds:datastoreItem xmlns:ds="http://schemas.openxmlformats.org/officeDocument/2006/customXml" ds:itemID="{77DBBD1E-00CC-4ED1-A808-A1C8F65E0EB4}">
  <ds:schemaRefs/>
</ds:datastoreItem>
</file>

<file path=customXml/itemProps342.xml><?xml version="1.0" encoding="utf-8"?>
<ds:datastoreItem xmlns:ds="http://schemas.openxmlformats.org/officeDocument/2006/customXml" ds:itemID="{D1C06369-28E1-4F58-835C-43A717A9EF62}">
  <ds:schemaRefs/>
</ds:datastoreItem>
</file>

<file path=customXml/itemProps343.xml><?xml version="1.0" encoding="utf-8"?>
<ds:datastoreItem xmlns:ds="http://schemas.openxmlformats.org/officeDocument/2006/customXml" ds:itemID="{84A3BFFD-E7B2-4D08-9E5A-BAE2D66D7876}">
  <ds:schemaRefs/>
</ds:datastoreItem>
</file>

<file path=customXml/itemProps344.xml><?xml version="1.0" encoding="utf-8"?>
<ds:datastoreItem xmlns:ds="http://schemas.openxmlformats.org/officeDocument/2006/customXml" ds:itemID="{1DE79642-05F8-4742-8A63-70426DA72324}">
  <ds:schemaRefs/>
</ds:datastoreItem>
</file>

<file path=customXml/itemProps345.xml><?xml version="1.0" encoding="utf-8"?>
<ds:datastoreItem xmlns:ds="http://schemas.openxmlformats.org/officeDocument/2006/customXml" ds:itemID="{57CDE640-9688-4566-BD6D-127748EAEAF2}">
  <ds:schemaRefs/>
</ds:datastoreItem>
</file>

<file path=customXml/itemProps346.xml><?xml version="1.0" encoding="utf-8"?>
<ds:datastoreItem xmlns:ds="http://schemas.openxmlformats.org/officeDocument/2006/customXml" ds:itemID="{014EA470-0779-4FBA-BEBE-11972ECDE0C3}">
  <ds:schemaRefs/>
</ds:datastoreItem>
</file>

<file path=customXml/itemProps347.xml><?xml version="1.0" encoding="utf-8"?>
<ds:datastoreItem xmlns:ds="http://schemas.openxmlformats.org/officeDocument/2006/customXml" ds:itemID="{FF1262D4-A76A-449E-9E23-52EB9EE250A2}">
  <ds:schemaRefs/>
</ds:datastoreItem>
</file>

<file path=customXml/itemProps348.xml><?xml version="1.0" encoding="utf-8"?>
<ds:datastoreItem xmlns:ds="http://schemas.openxmlformats.org/officeDocument/2006/customXml" ds:itemID="{8F63B0E0-7F7E-4672-86CA-C8956FE7A196}">
  <ds:schemaRefs/>
</ds:datastoreItem>
</file>

<file path=customXml/itemProps349.xml><?xml version="1.0" encoding="utf-8"?>
<ds:datastoreItem xmlns:ds="http://schemas.openxmlformats.org/officeDocument/2006/customXml" ds:itemID="{61E8FC8A-4ADC-4F5A-8D88-243CAF1C518C}">
  <ds:schemaRefs/>
</ds:datastoreItem>
</file>

<file path=customXml/itemProps350.xml><?xml version="1.0" encoding="utf-8"?>
<ds:datastoreItem xmlns:ds="http://schemas.openxmlformats.org/officeDocument/2006/customXml" ds:itemID="{E411B9F1-29DE-46F9-BAE7-5F6EC7528A80}">
  <ds:schemaRefs/>
</ds:datastoreItem>
</file>

<file path=customXml/itemProps351.xml><?xml version="1.0" encoding="utf-8"?>
<ds:datastoreItem xmlns:ds="http://schemas.openxmlformats.org/officeDocument/2006/customXml" ds:itemID="{9BB5804E-8F63-4880-83F9-AAD56728B6BC}">
  <ds:schemaRefs>
    <ds:schemaRef ds:uri="http://schemas.microsoft.com/sharepoint/v3/contenttype/forms"/>
  </ds:schemaRefs>
</ds:datastoreItem>
</file>

<file path=customXml/itemProps352.xml><?xml version="1.0" encoding="utf-8"?>
<ds:datastoreItem xmlns:ds="http://schemas.openxmlformats.org/officeDocument/2006/customXml" ds:itemID="{7B3ACEB4-F0D5-4BF8-96DA-D49E3F6FA3E9}">
  <ds:schemaRefs/>
</ds:datastoreItem>
</file>

<file path=customXml/itemProps353.xml><?xml version="1.0" encoding="utf-8"?>
<ds:datastoreItem xmlns:ds="http://schemas.openxmlformats.org/officeDocument/2006/customXml" ds:itemID="{83325D6B-023B-4C4D-821D-C8A98D0EC010}">
  <ds:schemaRefs/>
</ds:datastoreItem>
</file>

<file path=customXml/itemProps354.xml><?xml version="1.0" encoding="utf-8"?>
<ds:datastoreItem xmlns:ds="http://schemas.openxmlformats.org/officeDocument/2006/customXml" ds:itemID="{289A8332-C0FD-4E99-90EE-9DA8E48DF56D}">
  <ds:schemaRefs/>
</ds:datastoreItem>
</file>

<file path=customXml/itemProps355.xml><?xml version="1.0" encoding="utf-8"?>
<ds:datastoreItem xmlns:ds="http://schemas.openxmlformats.org/officeDocument/2006/customXml" ds:itemID="{2BD39569-7132-434A-9FD5-5C56F150746E}">
  <ds:schemaRefs/>
</ds:datastoreItem>
</file>

<file path=customXml/itemProps356.xml><?xml version="1.0" encoding="utf-8"?>
<ds:datastoreItem xmlns:ds="http://schemas.openxmlformats.org/officeDocument/2006/customXml" ds:itemID="{479A78CA-24FF-42E7-B911-371EF2B810F8}">
  <ds:schemaRefs/>
</ds:datastoreItem>
</file>

<file path=customXml/itemProps357.xml><?xml version="1.0" encoding="utf-8"?>
<ds:datastoreItem xmlns:ds="http://schemas.openxmlformats.org/officeDocument/2006/customXml" ds:itemID="{EACC3D74-1283-4245-AA96-0CDEAC8E813C}">
  <ds:schemaRefs/>
</ds:datastoreItem>
</file>

<file path=customXml/itemProps358.xml><?xml version="1.0" encoding="utf-8"?>
<ds:datastoreItem xmlns:ds="http://schemas.openxmlformats.org/officeDocument/2006/customXml" ds:itemID="{D7E61769-F1DA-4ADA-8E94-7C92DB1D2438}">
  <ds:schemaRefs/>
</ds:datastoreItem>
</file>

<file path=customXml/itemProps359.xml><?xml version="1.0" encoding="utf-8"?>
<ds:datastoreItem xmlns:ds="http://schemas.openxmlformats.org/officeDocument/2006/customXml" ds:itemID="{60F22440-3AA3-4C9E-9424-0FF745EAA9E2}">
  <ds:schemaRefs/>
</ds:datastoreItem>
</file>

<file path=customXml/itemProps360.xml><?xml version="1.0" encoding="utf-8"?>
<ds:datastoreItem xmlns:ds="http://schemas.openxmlformats.org/officeDocument/2006/customXml" ds:itemID="{1D334FA2-6E96-42CA-A47C-B6ECA30A3EE1}">
  <ds:schemaRefs/>
</ds:datastoreItem>
</file>

<file path=customXml/itemProps361.xml><?xml version="1.0" encoding="utf-8"?>
<ds:datastoreItem xmlns:ds="http://schemas.openxmlformats.org/officeDocument/2006/customXml" ds:itemID="{AFF66245-AE2F-4B01-A830-B25CEC0ADB3F}">
  <ds:schemaRefs/>
</ds:datastoreItem>
</file>

<file path=customXml/itemProps362.xml><?xml version="1.0" encoding="utf-8"?>
<ds:datastoreItem xmlns:ds="http://schemas.openxmlformats.org/officeDocument/2006/customXml" ds:itemID="{E39D067F-2523-4033-B0BA-CB7F863C72C2}">
  <ds:schemaRefs/>
</ds:datastoreItem>
</file>

<file path=customXml/itemProps363.xml><?xml version="1.0" encoding="utf-8"?>
<ds:datastoreItem xmlns:ds="http://schemas.openxmlformats.org/officeDocument/2006/customXml" ds:itemID="{BE2D8D11-3FEA-4929-A127-6A98D6CACFD6}">
  <ds:schemaRefs/>
</ds:datastoreItem>
</file>

<file path=customXml/itemProps364.xml><?xml version="1.0" encoding="utf-8"?>
<ds:datastoreItem xmlns:ds="http://schemas.openxmlformats.org/officeDocument/2006/customXml" ds:itemID="{AEAB0751-56B6-4E2F-B007-B50ACABA5C89}">
  <ds:schemaRefs/>
</ds:datastoreItem>
</file>

<file path=customXml/itemProps365.xml><?xml version="1.0" encoding="utf-8"?>
<ds:datastoreItem xmlns:ds="http://schemas.openxmlformats.org/officeDocument/2006/customXml" ds:itemID="{046891FB-2044-4F94-89C2-DF00181DA39F}">
  <ds:schemaRefs/>
</ds:datastoreItem>
</file>

<file path=customXml/itemProps366.xml><?xml version="1.0" encoding="utf-8"?>
<ds:datastoreItem xmlns:ds="http://schemas.openxmlformats.org/officeDocument/2006/customXml" ds:itemID="{1686393C-88E9-48CD-94BE-E8AE3AB8CF57}">
  <ds:schemaRefs/>
</ds:datastoreItem>
</file>

<file path=customXml/itemProps367.xml><?xml version="1.0" encoding="utf-8"?>
<ds:datastoreItem xmlns:ds="http://schemas.openxmlformats.org/officeDocument/2006/customXml" ds:itemID="{35F1F2EF-3558-44DE-9D0E-DB343A17A5B8}">
  <ds:schemaRefs/>
</ds:datastoreItem>
</file>

<file path=customXml/itemProps368.xml><?xml version="1.0" encoding="utf-8"?>
<ds:datastoreItem xmlns:ds="http://schemas.openxmlformats.org/officeDocument/2006/customXml" ds:itemID="{C0E2A7DC-1B38-47B2-B94A-48B3CBD57F76}">
  <ds:schemaRefs/>
</ds:datastoreItem>
</file>

<file path=customXml/itemProps369.xml><?xml version="1.0" encoding="utf-8"?>
<ds:datastoreItem xmlns:ds="http://schemas.openxmlformats.org/officeDocument/2006/customXml" ds:itemID="{F0C54606-D3B1-45EA-9576-AF42124768AD}">
  <ds:schemaRefs/>
</ds:datastoreItem>
</file>

<file path=customXml/itemProps370.xml><?xml version="1.0" encoding="utf-8"?>
<ds:datastoreItem xmlns:ds="http://schemas.openxmlformats.org/officeDocument/2006/customXml" ds:itemID="{25607C91-02BB-4EB4-89E2-DB40B13A009D}">
  <ds:schemaRefs/>
</ds:datastoreItem>
</file>

<file path=customXml/itemProps371.xml><?xml version="1.0" encoding="utf-8"?>
<ds:datastoreItem xmlns:ds="http://schemas.openxmlformats.org/officeDocument/2006/customXml" ds:itemID="{9603C4A7-3F21-41A8-BA1A-9D47A8BEBD8E}">
  <ds:schemaRefs/>
</ds:datastoreItem>
</file>

<file path=customXml/itemProps372.xml><?xml version="1.0" encoding="utf-8"?>
<ds:datastoreItem xmlns:ds="http://schemas.openxmlformats.org/officeDocument/2006/customXml" ds:itemID="{47A27208-7C81-4A12-99F4-48C0AFE65915}">
  <ds:schemaRefs/>
</ds:datastoreItem>
</file>

<file path=customXml/itemProps373.xml><?xml version="1.0" encoding="utf-8"?>
<ds:datastoreItem xmlns:ds="http://schemas.openxmlformats.org/officeDocument/2006/customXml" ds:itemID="{369FF70C-7B79-4D2E-BCAB-F8B0AA2D19C5}">
  <ds:schemaRefs/>
</ds:datastoreItem>
</file>

<file path=customXml/itemProps374.xml><?xml version="1.0" encoding="utf-8"?>
<ds:datastoreItem xmlns:ds="http://schemas.openxmlformats.org/officeDocument/2006/customXml" ds:itemID="{D02C96A8-7BD5-4A1E-9551-BC258718047C}">
  <ds:schemaRefs/>
</ds:datastoreItem>
</file>

<file path=customXml/itemProps375.xml><?xml version="1.0" encoding="utf-8"?>
<ds:datastoreItem xmlns:ds="http://schemas.openxmlformats.org/officeDocument/2006/customXml" ds:itemID="{67A42242-AF06-465F-A546-1A4C661FD546}">
  <ds:schemaRefs/>
</ds:datastoreItem>
</file>

<file path=customXml/itemProps376.xml><?xml version="1.0" encoding="utf-8"?>
<ds:datastoreItem xmlns:ds="http://schemas.openxmlformats.org/officeDocument/2006/customXml" ds:itemID="{141E3C6C-9E20-46C3-806D-36E997A700D4}">
  <ds:schemaRefs/>
</ds:datastoreItem>
</file>

<file path=customXml/itemProps377.xml><?xml version="1.0" encoding="utf-8"?>
<ds:datastoreItem xmlns:ds="http://schemas.openxmlformats.org/officeDocument/2006/customXml" ds:itemID="{5184FFFA-0C62-4BBE-9111-223F10AE1953}">
  <ds:schemaRefs/>
</ds:datastoreItem>
</file>

<file path=customXml/itemProps378.xml><?xml version="1.0" encoding="utf-8"?>
<ds:datastoreItem xmlns:ds="http://schemas.openxmlformats.org/officeDocument/2006/customXml" ds:itemID="{F2C55666-A18F-46D5-BF75-14EAD1A33551}">
  <ds:schemaRefs/>
</ds:datastoreItem>
</file>

<file path=customXml/itemProps379.xml><?xml version="1.0" encoding="utf-8"?>
<ds:datastoreItem xmlns:ds="http://schemas.openxmlformats.org/officeDocument/2006/customXml" ds:itemID="{298E3A02-BDFB-4BF7-98F5-D110EE323A07}">
  <ds:schemaRefs/>
</ds:datastoreItem>
</file>

<file path=customXml/itemProps380.xml><?xml version="1.0" encoding="utf-8"?>
<ds:datastoreItem xmlns:ds="http://schemas.openxmlformats.org/officeDocument/2006/customXml" ds:itemID="{A4CED795-890A-46D0-93A8-FD4D4D59A526}">
  <ds:schemaRefs/>
</ds:datastoreItem>
</file>

<file path=customXml/itemProps381.xml><?xml version="1.0" encoding="utf-8"?>
<ds:datastoreItem xmlns:ds="http://schemas.openxmlformats.org/officeDocument/2006/customXml" ds:itemID="{CB343955-1836-4C50-8D0D-1032393CA88E}">
  <ds:schemaRefs/>
</ds:datastoreItem>
</file>

<file path=customXml/itemProps382.xml><?xml version="1.0" encoding="utf-8"?>
<ds:datastoreItem xmlns:ds="http://schemas.openxmlformats.org/officeDocument/2006/customXml" ds:itemID="{E95D8BC5-E5B4-4322-994F-1E551EBE93A1}">
  <ds:schemaRefs/>
</ds:datastoreItem>
</file>

<file path=customXml/itemProps383.xml><?xml version="1.0" encoding="utf-8"?>
<ds:datastoreItem xmlns:ds="http://schemas.openxmlformats.org/officeDocument/2006/customXml" ds:itemID="{E531E9EC-0FAC-4D3D-95BC-C048C5AA750A}">
  <ds:schemaRefs/>
</ds:datastoreItem>
</file>

<file path=customXml/itemProps384.xml><?xml version="1.0" encoding="utf-8"?>
<ds:datastoreItem xmlns:ds="http://schemas.openxmlformats.org/officeDocument/2006/customXml" ds:itemID="{9E869280-1609-4EF7-9B31-98C14A9C230D}">
  <ds:schemaRefs/>
</ds:datastoreItem>
</file>

<file path=customXml/itemProps385.xml><?xml version="1.0" encoding="utf-8"?>
<ds:datastoreItem xmlns:ds="http://schemas.openxmlformats.org/officeDocument/2006/customXml" ds:itemID="{F11D3A75-454E-4456-923E-4BD00C062E48}">
  <ds:schemaRefs/>
</ds:datastoreItem>
</file>

<file path=customXml/itemProps386.xml><?xml version="1.0" encoding="utf-8"?>
<ds:datastoreItem xmlns:ds="http://schemas.openxmlformats.org/officeDocument/2006/customXml" ds:itemID="{178EC126-9CB4-4433-BAA1-757A42F08218}">
  <ds:schemaRefs/>
</ds:datastoreItem>
</file>

<file path=customXml/itemProps387.xml><?xml version="1.0" encoding="utf-8"?>
<ds:datastoreItem xmlns:ds="http://schemas.openxmlformats.org/officeDocument/2006/customXml" ds:itemID="{679767EA-8000-425B-B92D-547EA06BC0AB}">
  <ds:schemaRefs/>
</ds:datastoreItem>
</file>

<file path=customXml/itemProps388.xml><?xml version="1.0" encoding="utf-8"?>
<ds:datastoreItem xmlns:ds="http://schemas.openxmlformats.org/officeDocument/2006/customXml" ds:itemID="{234A115D-D69B-4D90-8378-3430CAC164B1}">
  <ds:schemaRefs/>
</ds:datastoreItem>
</file>

<file path=customXml/itemProps389.xml><?xml version="1.0" encoding="utf-8"?>
<ds:datastoreItem xmlns:ds="http://schemas.openxmlformats.org/officeDocument/2006/customXml" ds:itemID="{47CA1147-849D-42FD-9A22-40B3E49B60A3}">
  <ds:schemaRefs/>
</ds:datastoreItem>
</file>

<file path=customXml/itemProps390.xml><?xml version="1.0" encoding="utf-8"?>
<ds:datastoreItem xmlns:ds="http://schemas.openxmlformats.org/officeDocument/2006/customXml" ds:itemID="{A80BE4FC-815F-4C97-8094-76E0DE181DB9}">
  <ds:schemaRefs/>
</ds:datastoreItem>
</file>

<file path=customXml/itemProps391.xml><?xml version="1.0" encoding="utf-8"?>
<ds:datastoreItem xmlns:ds="http://schemas.openxmlformats.org/officeDocument/2006/customXml" ds:itemID="{A62B8404-5195-4455-87EE-0E3958745562}">
  <ds:schemaRefs/>
</ds:datastoreItem>
</file>

<file path=customXml/itemProps392.xml><?xml version="1.0" encoding="utf-8"?>
<ds:datastoreItem xmlns:ds="http://schemas.openxmlformats.org/officeDocument/2006/customXml" ds:itemID="{363A8D69-E9E7-49FF-B657-6C9E14F0EE9B}">
  <ds:schemaRefs/>
</ds:datastoreItem>
</file>

<file path=customXml/itemProps393.xml><?xml version="1.0" encoding="utf-8"?>
<ds:datastoreItem xmlns:ds="http://schemas.openxmlformats.org/officeDocument/2006/customXml" ds:itemID="{77406348-00D8-4C52-B06F-2B6A1C2B5022}">
  <ds:schemaRefs/>
</ds:datastoreItem>
</file>

<file path=customXml/itemProps394.xml><?xml version="1.0" encoding="utf-8"?>
<ds:datastoreItem xmlns:ds="http://schemas.openxmlformats.org/officeDocument/2006/customXml" ds:itemID="{E7E63C05-DCA9-4661-A6BB-56F3B1C1999C}">
  <ds:schemaRefs/>
</ds:datastoreItem>
</file>

<file path=customXml/itemProps395.xml><?xml version="1.0" encoding="utf-8"?>
<ds:datastoreItem xmlns:ds="http://schemas.openxmlformats.org/officeDocument/2006/customXml" ds:itemID="{631960FE-1ECB-4E5D-A2A2-7AB6BB5E7595}">
  <ds:schemaRefs/>
</ds:datastoreItem>
</file>

<file path=customXml/itemProps396.xml><?xml version="1.0" encoding="utf-8"?>
<ds:datastoreItem xmlns:ds="http://schemas.openxmlformats.org/officeDocument/2006/customXml" ds:itemID="{7DF5BEB7-2179-46EB-8D6C-EB10146C2343}">
  <ds:schemaRefs/>
</ds:datastoreItem>
</file>

<file path=customXml/itemProps397.xml><?xml version="1.0" encoding="utf-8"?>
<ds:datastoreItem xmlns:ds="http://schemas.openxmlformats.org/officeDocument/2006/customXml" ds:itemID="{C0B3938A-D05A-418C-A363-217561B10DB8}">
  <ds:schemaRefs/>
</ds:datastoreItem>
</file>

<file path=customXml/itemProps398.xml><?xml version="1.0" encoding="utf-8"?>
<ds:datastoreItem xmlns:ds="http://schemas.openxmlformats.org/officeDocument/2006/customXml" ds:itemID="{241FEF1A-F84A-48AE-A023-F172A4C4AF54}">
  <ds:schemaRefs/>
</ds:datastoreItem>
</file>

<file path=customXml/itemProps399.xml><?xml version="1.0" encoding="utf-8"?>
<ds:datastoreItem xmlns:ds="http://schemas.openxmlformats.org/officeDocument/2006/customXml" ds:itemID="{C40724FF-2455-48A7-BFDC-79C89C8AF60B}">
  <ds:schemaRefs/>
</ds:datastoreItem>
</file>

<file path=customXml/itemProps400.xml><?xml version="1.0" encoding="utf-8"?>
<ds:datastoreItem xmlns:ds="http://schemas.openxmlformats.org/officeDocument/2006/customXml" ds:itemID="{983AD1C8-CC23-4158-9CAE-07CE846F0645}">
  <ds:schemaRefs/>
</ds:datastoreItem>
</file>

<file path=customXml/itemProps401.xml><?xml version="1.0" encoding="utf-8"?>
<ds:datastoreItem xmlns:ds="http://schemas.openxmlformats.org/officeDocument/2006/customXml" ds:itemID="{0145DC94-DE80-4AE2-9890-C8218A222118}">
  <ds:schemaRefs/>
</ds:datastoreItem>
</file>

<file path=customXml/itemProps402.xml><?xml version="1.0" encoding="utf-8"?>
<ds:datastoreItem xmlns:ds="http://schemas.openxmlformats.org/officeDocument/2006/customXml" ds:itemID="{6DB8EB2D-87ED-47D4-8973-CCEC73A04C68}">
  <ds:schemaRefs/>
</ds:datastoreItem>
</file>

<file path=customXml/itemProps403.xml><?xml version="1.0" encoding="utf-8"?>
<ds:datastoreItem xmlns:ds="http://schemas.openxmlformats.org/officeDocument/2006/customXml" ds:itemID="{1A26423A-9D46-4F0D-8506-EAEF4494EF8F}">
  <ds:schemaRefs/>
</ds:datastoreItem>
</file>

<file path=customXml/itemProps404.xml><?xml version="1.0" encoding="utf-8"?>
<ds:datastoreItem xmlns:ds="http://schemas.openxmlformats.org/officeDocument/2006/customXml" ds:itemID="{BB32D05A-1F85-4DB4-89DE-607769FF58F3}">
  <ds:schemaRefs/>
</ds:datastoreItem>
</file>

<file path=customXml/itemProps405.xml><?xml version="1.0" encoding="utf-8"?>
<ds:datastoreItem xmlns:ds="http://schemas.openxmlformats.org/officeDocument/2006/customXml" ds:itemID="{2A819C4F-2EC7-4951-AA2A-28F27AC3F3D9}">
  <ds:schemaRefs/>
</ds:datastoreItem>
</file>

<file path=customXml/itemProps406.xml><?xml version="1.0" encoding="utf-8"?>
<ds:datastoreItem xmlns:ds="http://schemas.openxmlformats.org/officeDocument/2006/customXml" ds:itemID="{095972A7-41EF-4B75-AEEB-3E9E1CE40028}">
  <ds:schemaRefs/>
</ds:datastoreItem>
</file>

<file path=customXml/itemProps407.xml><?xml version="1.0" encoding="utf-8"?>
<ds:datastoreItem xmlns:ds="http://schemas.openxmlformats.org/officeDocument/2006/customXml" ds:itemID="{1378B52E-5F98-44F6-8C7C-4BE0FC097121}">
  <ds:schemaRefs/>
</ds:datastoreItem>
</file>

<file path=customXml/itemProps408.xml><?xml version="1.0" encoding="utf-8"?>
<ds:datastoreItem xmlns:ds="http://schemas.openxmlformats.org/officeDocument/2006/customXml" ds:itemID="{C3EC4CF3-1061-44DE-A2F5-574B8EE97EF6}">
  <ds:schemaRefs/>
</ds:datastoreItem>
</file>

<file path=docProps/app.xml><?xml version="1.0" encoding="utf-8"?>
<Properties xmlns="http://schemas.openxmlformats.org/officeDocument/2006/extended-properties" xmlns:vt="http://schemas.openxmlformats.org/officeDocument/2006/docPropsVTypes">
  <Template>TMT Timesaver Base Deck - Widescreen Template FINAL</Template>
  <TotalTime>53</TotalTime>
  <Words>1662</Words>
  <Application>Microsoft Office PowerPoint</Application>
  <PresentationFormat>Custom</PresentationFormat>
  <Paragraphs>363</Paragraphs>
  <Slides>12</Slides>
  <Notes>12</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24" baseType="lpstr">
      <vt:lpstr>AppleMyungjo Regular</vt:lpstr>
      <vt:lpstr>Arial</vt:lpstr>
      <vt:lpstr>Arial Black</vt:lpstr>
      <vt:lpstr>Bebas Neue</vt:lpstr>
      <vt:lpstr>Calibri</vt:lpstr>
      <vt:lpstr>Helvetica</vt:lpstr>
      <vt:lpstr>System Font Regular</vt:lpstr>
      <vt:lpstr>Tahoma</vt:lpstr>
      <vt:lpstr>Vollkorn Regular</vt:lpstr>
      <vt:lpstr>Wingdings</vt:lpstr>
      <vt:lpstr>FTI US_Widescreen</vt:lpstr>
      <vt:lpstr>think-cell Folie</vt:lpstr>
      <vt:lpstr>FTI Healthcare Provider Transformation Capabilities </vt:lpstr>
      <vt:lpstr>Healthcare Overview</vt:lpstr>
      <vt:lpstr>Business Transformation Approach </vt:lpstr>
      <vt:lpstr>Clinical Operations and Care Management| Patient Progression </vt:lpstr>
      <vt:lpstr>Augmenting Enterprise Expense Management Structure </vt:lpstr>
      <vt:lpstr>Supply Chain, Purchased Services and Pharmacy Overview</vt:lpstr>
      <vt:lpstr>Workforce Management | Performance Drivers </vt:lpstr>
      <vt:lpstr>Revenue Cycle Management Overview</vt:lpstr>
      <vt:lpstr>Physician Enterprise | Performance Drivers</vt:lpstr>
      <vt:lpstr>Digital Health, Information and Technology Overview</vt:lpstr>
      <vt:lpstr>Representative Engagements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TMT Timesaver Base Deck</dc:title>
  <dc:creator>Figueiredo, McKenzie</dc:creator>
  <cp:lastModifiedBy>Pearson, Claire</cp:lastModifiedBy>
  <cp:revision>32</cp:revision>
  <cp:lastPrinted>2019-09-23T20:27:59Z</cp:lastPrinted>
  <dcterms:created xsi:type="dcterms:W3CDTF">2021-06-08T13:20:11Z</dcterms:created>
  <dcterms:modified xsi:type="dcterms:W3CDTF">2024-05-24T13:46:41Z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0x010100DD8394DED489904B9E26B51589C36775</vt:lpwstr>
  </property>
  <property fmtid="{D5CDD505-2E9C-101B-9397-08002B2CF9AE}" pid="3" name="ShowChapterMarker">
    <vt:lpwstr>False</vt:lpwstr>
  </property>
  <property fmtid="{D5CDD505-2E9C-101B-9397-08002B2CF9AE}" pid="4" name="ChapterMarkerText">
    <vt:lpwstr>WHY FTI CONSULTING</vt:lpwstr>
  </property>
  <property fmtid="{D5CDD505-2E9C-101B-9397-08002B2CF9AE}" pid="5" name="Security Level">
    <vt:lpwstr/>
  </property>
  <property fmtid="{D5CDD505-2E9C-101B-9397-08002B2CF9AE}" pid="6" name="Industry">
    <vt:lpwstr>1;#TMT|43cb0fb3-7b81-405d-ab79-6ebb0dcf7b7c</vt:lpwstr>
  </property>
  <property fmtid="{D5CDD505-2E9C-101B-9397-08002B2CF9AE}" pid="7" name="Deal Closed">
    <vt:lpwstr/>
  </property>
  <property fmtid="{D5CDD505-2E9C-101B-9397-08002B2CF9AE}" pid="8" name="Security Level0">
    <vt:lpwstr/>
  </property>
  <property fmtid="{D5CDD505-2E9C-101B-9397-08002B2CF9AE}" pid="9" name="_dlc_DocIdItemGuid">
    <vt:lpwstr>3109da14-a5f1-438e-8d53-207d8d1f07ca</vt:lpwstr>
  </property>
  <property fmtid="{D5CDD505-2E9C-101B-9397-08002B2CF9AE}" pid="10" name="Sub-Product &amp; Service">
    <vt:lpwstr/>
  </property>
  <property fmtid="{D5CDD505-2E9C-101B-9397-08002B2CF9AE}" pid="11" name="Sub-Industry">
    <vt:lpwstr/>
  </property>
  <property fmtid="{D5CDD505-2E9C-101B-9397-08002B2CF9AE}" pid="12" name="Document Type">
    <vt:lpwstr/>
  </property>
  <property fmtid="{D5CDD505-2E9C-101B-9397-08002B2CF9AE}" pid="13" name="Product &amp; Service">
    <vt:lpwstr/>
  </property>
  <property fmtid="{D5CDD505-2E9C-101B-9397-08002B2CF9AE}" pid="14" name="MediaServiceImageTags">
    <vt:lpwstr/>
  </property>
</Properties>
</file>